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62"/>
  </p:notesMasterIdLst>
  <p:sldIdLst>
    <p:sldId id="578" r:id="rId2"/>
    <p:sldId id="579" r:id="rId3"/>
    <p:sldId id="529" r:id="rId4"/>
    <p:sldId id="530" r:id="rId5"/>
    <p:sldId id="378" r:id="rId6"/>
    <p:sldId id="532" r:id="rId7"/>
    <p:sldId id="533" r:id="rId8"/>
    <p:sldId id="535" r:id="rId9"/>
    <p:sldId id="538" r:id="rId10"/>
    <p:sldId id="534" r:id="rId11"/>
    <p:sldId id="537" r:id="rId12"/>
    <p:sldId id="536" r:id="rId13"/>
    <p:sldId id="539" r:id="rId14"/>
    <p:sldId id="540" r:id="rId15"/>
    <p:sldId id="577" r:id="rId16"/>
    <p:sldId id="543" r:id="rId17"/>
    <p:sldId id="394" r:id="rId18"/>
    <p:sldId id="395" r:id="rId19"/>
    <p:sldId id="397" r:id="rId20"/>
    <p:sldId id="396" r:id="rId21"/>
    <p:sldId id="575" r:id="rId22"/>
    <p:sldId id="576" r:id="rId23"/>
    <p:sldId id="544" r:id="rId24"/>
    <p:sldId id="545" r:id="rId25"/>
    <p:sldId id="547" r:id="rId26"/>
    <p:sldId id="546" r:id="rId27"/>
    <p:sldId id="548" r:id="rId28"/>
    <p:sldId id="549" r:id="rId29"/>
    <p:sldId id="405" r:id="rId30"/>
    <p:sldId id="406" r:id="rId31"/>
    <p:sldId id="407" r:id="rId32"/>
    <p:sldId id="550" r:id="rId33"/>
    <p:sldId id="551" r:id="rId34"/>
    <p:sldId id="552" r:id="rId35"/>
    <p:sldId id="553" r:id="rId36"/>
    <p:sldId id="554" r:id="rId37"/>
    <p:sldId id="457" r:id="rId38"/>
    <p:sldId id="556" r:id="rId39"/>
    <p:sldId id="459" r:id="rId40"/>
    <p:sldId id="460" r:id="rId41"/>
    <p:sldId id="557" r:id="rId42"/>
    <p:sldId id="462" r:id="rId43"/>
    <p:sldId id="390" r:id="rId44"/>
    <p:sldId id="558" r:id="rId45"/>
    <p:sldId id="559" r:id="rId46"/>
    <p:sldId id="560" r:id="rId47"/>
    <p:sldId id="561" r:id="rId48"/>
    <p:sldId id="562" r:id="rId49"/>
    <p:sldId id="563" r:id="rId50"/>
    <p:sldId id="564" r:id="rId51"/>
    <p:sldId id="565" r:id="rId52"/>
    <p:sldId id="566" r:id="rId53"/>
    <p:sldId id="567" r:id="rId54"/>
    <p:sldId id="568" r:id="rId55"/>
    <p:sldId id="569" r:id="rId56"/>
    <p:sldId id="570" r:id="rId57"/>
    <p:sldId id="571" r:id="rId58"/>
    <p:sldId id="572" r:id="rId59"/>
    <p:sldId id="573" r:id="rId60"/>
    <p:sldId id="574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C6EF"/>
    <a:srgbClr val="EBEBFF"/>
    <a:srgbClr val="684D42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2A7021-0A0B-413C-AEAE-F846BCF84071}" v="249" dt="2023-06-26T02:29:45.5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h Hà" userId="540d079304142990" providerId="LiveId" clId="{802A7021-0A0B-413C-AEAE-F846BCF84071}"/>
    <pc:docChg chg="undo redo custSel addSld delSld modSld sldOrd">
      <pc:chgData name="Minh Hà" userId="540d079304142990" providerId="LiveId" clId="{802A7021-0A0B-413C-AEAE-F846BCF84071}" dt="2023-06-26T02:29:45.544" v="4097"/>
      <pc:docMkLst>
        <pc:docMk/>
      </pc:docMkLst>
      <pc:sldChg chg="addSp modSp add mod modAnim">
        <pc:chgData name="Minh Hà" userId="540d079304142990" providerId="LiveId" clId="{802A7021-0A0B-413C-AEAE-F846BCF84071}" dt="2023-06-26T01:39:16.685" v="1358" actId="1076"/>
        <pc:sldMkLst>
          <pc:docMk/>
          <pc:sldMk cId="2944996700" sldId="371"/>
        </pc:sldMkLst>
        <pc:spChg chg="add mod">
          <ac:chgData name="Minh Hà" userId="540d079304142990" providerId="LiveId" clId="{802A7021-0A0B-413C-AEAE-F846BCF84071}" dt="2023-06-26T01:37:57.697" v="1339"/>
          <ac:spMkLst>
            <pc:docMk/>
            <pc:sldMk cId="2944996700" sldId="371"/>
            <ac:spMk id="2" creationId="{554E7488-9381-14CF-2825-78057D32AE14}"/>
          </ac:spMkLst>
        </pc:spChg>
        <pc:spChg chg="mod">
          <ac:chgData name="Minh Hà" userId="540d079304142990" providerId="LiveId" clId="{802A7021-0A0B-413C-AEAE-F846BCF84071}" dt="2023-06-26T01:37:35.209" v="1333" actId="14100"/>
          <ac:spMkLst>
            <pc:docMk/>
            <pc:sldMk cId="2944996700" sldId="371"/>
            <ac:spMk id="3" creationId="{EF577136-AD2E-DE05-3162-2FD930527AF8}"/>
          </ac:spMkLst>
        </pc:spChg>
        <pc:spChg chg="mod">
          <ac:chgData name="Minh Hà" userId="540d079304142990" providerId="LiveId" clId="{802A7021-0A0B-413C-AEAE-F846BCF84071}" dt="2023-06-26T01:38:55.838" v="1354" actId="14100"/>
          <ac:spMkLst>
            <pc:docMk/>
            <pc:sldMk cId="2944996700" sldId="371"/>
            <ac:spMk id="2050" creationId="{F4145D49-5489-9ABC-7C2C-CD7BC3FD4D26}"/>
          </ac:spMkLst>
        </pc:spChg>
        <pc:spChg chg="mod">
          <ac:chgData name="Minh Hà" userId="540d079304142990" providerId="LiveId" clId="{802A7021-0A0B-413C-AEAE-F846BCF84071}" dt="2023-06-26T01:37:48.152" v="1338" actId="1076"/>
          <ac:spMkLst>
            <pc:docMk/>
            <pc:sldMk cId="2944996700" sldId="371"/>
            <ac:spMk id="2056" creationId="{F50EE60F-AC8C-9E53-975B-D42B3F2431DC}"/>
          </ac:spMkLst>
        </pc:spChg>
        <pc:spChg chg="mod">
          <ac:chgData name="Minh Hà" userId="540d079304142990" providerId="LiveId" clId="{802A7021-0A0B-413C-AEAE-F846BCF84071}" dt="2023-06-26T01:39:12.790" v="1357" actId="14100"/>
          <ac:spMkLst>
            <pc:docMk/>
            <pc:sldMk cId="2944996700" sldId="371"/>
            <ac:spMk id="2057" creationId="{114FDAFE-EE47-AAA8-3ECD-0707D8200E15}"/>
          </ac:spMkLst>
        </pc:spChg>
        <pc:spChg chg="mod">
          <ac:chgData name="Minh Hà" userId="540d079304142990" providerId="LiveId" clId="{802A7021-0A0B-413C-AEAE-F846BCF84071}" dt="2023-06-26T01:37:16.682" v="1327" actId="14100"/>
          <ac:spMkLst>
            <pc:docMk/>
            <pc:sldMk cId="2944996700" sldId="371"/>
            <ac:spMk id="2072" creationId="{2C824EEC-83F3-37BD-CAD2-A67357FCAA96}"/>
          </ac:spMkLst>
        </pc:spChg>
        <pc:spChg chg="mod">
          <ac:chgData name="Minh Hà" userId="540d079304142990" providerId="LiveId" clId="{802A7021-0A0B-413C-AEAE-F846BCF84071}" dt="2023-06-26T01:37:11.497" v="1326" actId="20577"/>
          <ac:spMkLst>
            <pc:docMk/>
            <pc:sldMk cId="2944996700" sldId="371"/>
            <ac:spMk id="2073" creationId="{D06FE7A4-8090-F1A9-810E-53D1F89E3FB7}"/>
          </ac:spMkLst>
        </pc:spChg>
        <pc:grpChg chg="add mod">
          <ac:chgData name="Minh Hà" userId="540d079304142990" providerId="LiveId" clId="{802A7021-0A0B-413C-AEAE-F846BCF84071}" dt="2023-06-26T01:38:58.512" v="1355" actId="1076"/>
          <ac:grpSpMkLst>
            <pc:docMk/>
            <pc:sldMk cId="2944996700" sldId="371"/>
            <ac:grpSpMk id="2048" creationId="{6CAEF9EF-AEA2-6D51-FB21-369FEAB75210}"/>
          </ac:grpSpMkLst>
        </pc:grpChg>
        <pc:grpChg chg="add mod">
          <ac:chgData name="Minh Hà" userId="540d079304142990" providerId="LiveId" clId="{802A7021-0A0B-413C-AEAE-F846BCF84071}" dt="2023-06-26T01:39:16.685" v="1358" actId="1076"/>
          <ac:grpSpMkLst>
            <pc:docMk/>
            <pc:sldMk cId="2944996700" sldId="371"/>
            <ac:grpSpMk id="2051" creationId="{0FB7E6C1-0C52-D2DF-24F5-8BEB49668CAD}"/>
          </ac:grpSpMkLst>
        </pc:grpChg>
        <pc:picChg chg="mod">
          <ac:chgData name="Minh Hà" userId="540d079304142990" providerId="LiveId" clId="{802A7021-0A0B-413C-AEAE-F846BCF84071}" dt="2023-06-26T01:37:57.697" v="1339"/>
          <ac:picMkLst>
            <pc:docMk/>
            <pc:sldMk cId="2944996700" sldId="371"/>
            <ac:picMk id="2049" creationId="{EDF861CF-1F8E-9D3E-1306-C7B471214AE1}"/>
          </ac:picMkLst>
        </pc:picChg>
        <pc:picChg chg="mod">
          <ac:chgData name="Minh Hà" userId="540d079304142990" providerId="LiveId" clId="{802A7021-0A0B-413C-AEAE-F846BCF84071}" dt="2023-06-26T01:38:30.402" v="1346"/>
          <ac:picMkLst>
            <pc:docMk/>
            <pc:sldMk cId="2944996700" sldId="371"/>
            <ac:picMk id="2055" creationId="{01A7A67C-CBE9-9366-F1DC-F1C61ED2D301}"/>
          </ac:picMkLst>
        </pc:picChg>
      </pc:sldChg>
      <pc:sldChg chg="addSp delSp modSp add mod modAnim">
        <pc:chgData name="Minh Hà" userId="540d079304142990" providerId="LiveId" clId="{802A7021-0A0B-413C-AEAE-F846BCF84071}" dt="2023-06-26T02:15:54.462" v="3817" actId="1076"/>
        <pc:sldMkLst>
          <pc:docMk/>
          <pc:sldMk cId="2597944120" sldId="390"/>
        </pc:sldMkLst>
        <pc:spChg chg="mod">
          <ac:chgData name="Minh Hà" userId="540d079304142990" providerId="LiveId" clId="{802A7021-0A0B-413C-AEAE-F846BCF84071}" dt="2023-06-26T02:13:37.484" v="3793" actId="14100"/>
          <ac:spMkLst>
            <pc:docMk/>
            <pc:sldMk cId="2597944120" sldId="390"/>
            <ac:spMk id="3" creationId="{EF577136-AD2E-DE05-3162-2FD930527AF8}"/>
          </ac:spMkLst>
        </pc:spChg>
        <pc:spChg chg="mod">
          <ac:chgData name="Minh Hà" userId="540d079304142990" providerId="LiveId" clId="{802A7021-0A0B-413C-AEAE-F846BCF84071}" dt="2023-06-26T02:15:41.661" v="3812"/>
          <ac:spMkLst>
            <pc:docMk/>
            <pc:sldMk cId="2597944120" sldId="390"/>
            <ac:spMk id="5" creationId="{80C9D8A1-5E56-9534-B259-11BD6A37918E}"/>
          </ac:spMkLst>
        </pc:spChg>
        <pc:spChg chg="mod">
          <ac:chgData name="Minh Hà" userId="540d079304142990" providerId="LiveId" clId="{802A7021-0A0B-413C-AEAE-F846BCF84071}" dt="2023-06-26T02:15:41.661" v="3812"/>
          <ac:spMkLst>
            <pc:docMk/>
            <pc:sldMk cId="2597944120" sldId="390"/>
            <ac:spMk id="6" creationId="{F277586E-0237-3093-4961-1D963C1F4EF2}"/>
          </ac:spMkLst>
        </pc:spChg>
        <pc:spChg chg="mod">
          <ac:chgData name="Minh Hà" userId="540d079304142990" providerId="LiveId" clId="{802A7021-0A0B-413C-AEAE-F846BCF84071}" dt="2023-06-26T02:15:41.661" v="3812"/>
          <ac:spMkLst>
            <pc:docMk/>
            <pc:sldMk cId="2597944120" sldId="390"/>
            <ac:spMk id="7" creationId="{673A0FB4-A63B-67A2-3AF5-E89117BBD926}"/>
          </ac:spMkLst>
        </pc:spChg>
        <pc:spChg chg="mod">
          <ac:chgData name="Minh Hà" userId="540d079304142990" providerId="LiveId" clId="{802A7021-0A0B-413C-AEAE-F846BCF84071}" dt="2023-06-26T02:15:41.661" v="3812"/>
          <ac:spMkLst>
            <pc:docMk/>
            <pc:sldMk cId="2597944120" sldId="390"/>
            <ac:spMk id="9" creationId="{BB71BB1E-450D-AAF5-B6EC-659FC93AF0A9}"/>
          </ac:spMkLst>
        </pc:spChg>
        <pc:spChg chg="mod">
          <ac:chgData name="Minh Hà" userId="540d079304142990" providerId="LiveId" clId="{802A7021-0A0B-413C-AEAE-F846BCF84071}" dt="2023-06-26T02:15:41.661" v="3812"/>
          <ac:spMkLst>
            <pc:docMk/>
            <pc:sldMk cId="2597944120" sldId="390"/>
            <ac:spMk id="10" creationId="{6DFD0870-92DF-8CDB-808D-2EB87C934AF8}"/>
          </ac:spMkLst>
        </pc:spChg>
        <pc:spChg chg="mod">
          <ac:chgData name="Minh Hà" userId="540d079304142990" providerId="LiveId" clId="{802A7021-0A0B-413C-AEAE-F846BCF84071}" dt="2023-06-26T02:15:41.661" v="3812"/>
          <ac:spMkLst>
            <pc:docMk/>
            <pc:sldMk cId="2597944120" sldId="390"/>
            <ac:spMk id="11" creationId="{ACCEBB7C-F3D0-9F25-7596-B02150035B7C}"/>
          </ac:spMkLst>
        </pc:spChg>
        <pc:spChg chg="mod">
          <ac:chgData name="Minh Hà" userId="540d079304142990" providerId="LiveId" clId="{802A7021-0A0B-413C-AEAE-F846BCF84071}" dt="2023-06-26T02:15:41.661" v="3812"/>
          <ac:spMkLst>
            <pc:docMk/>
            <pc:sldMk cId="2597944120" sldId="390"/>
            <ac:spMk id="18" creationId="{71749DB3-7D22-6F78-D12C-DD34C1981ECC}"/>
          </ac:spMkLst>
        </pc:spChg>
        <pc:spChg chg="mod">
          <ac:chgData name="Minh Hà" userId="540d079304142990" providerId="LiveId" clId="{802A7021-0A0B-413C-AEAE-F846BCF84071}" dt="2023-06-26T02:15:41.661" v="3812"/>
          <ac:spMkLst>
            <pc:docMk/>
            <pc:sldMk cId="2597944120" sldId="390"/>
            <ac:spMk id="19" creationId="{9101E183-8E6E-2F28-8E28-9F1E81B2C80E}"/>
          </ac:spMkLst>
        </pc:spChg>
        <pc:spChg chg="mod">
          <ac:chgData name="Minh Hà" userId="540d079304142990" providerId="LiveId" clId="{802A7021-0A0B-413C-AEAE-F846BCF84071}" dt="2023-06-26T02:15:41.661" v="3812"/>
          <ac:spMkLst>
            <pc:docMk/>
            <pc:sldMk cId="2597944120" sldId="390"/>
            <ac:spMk id="20" creationId="{46AF3233-64E8-71C8-F3A8-852D711BA0F7}"/>
          </ac:spMkLst>
        </pc:spChg>
        <pc:spChg chg="mod">
          <ac:chgData name="Minh Hà" userId="540d079304142990" providerId="LiveId" clId="{802A7021-0A0B-413C-AEAE-F846BCF84071}" dt="2023-06-26T02:15:41.661" v="3812"/>
          <ac:spMkLst>
            <pc:docMk/>
            <pc:sldMk cId="2597944120" sldId="390"/>
            <ac:spMk id="22" creationId="{9F75A67C-140A-F3E7-2C6B-433190FCEFD2}"/>
          </ac:spMkLst>
        </pc:spChg>
        <pc:spChg chg="mod">
          <ac:chgData name="Minh Hà" userId="540d079304142990" providerId="LiveId" clId="{802A7021-0A0B-413C-AEAE-F846BCF84071}" dt="2023-06-26T02:15:41.661" v="3812"/>
          <ac:spMkLst>
            <pc:docMk/>
            <pc:sldMk cId="2597944120" sldId="390"/>
            <ac:spMk id="23" creationId="{F33AD852-4B19-3047-CB8A-B92B40D2E4EB}"/>
          </ac:spMkLst>
        </pc:spChg>
        <pc:spChg chg="mod">
          <ac:chgData name="Minh Hà" userId="540d079304142990" providerId="LiveId" clId="{802A7021-0A0B-413C-AEAE-F846BCF84071}" dt="2023-06-26T02:15:41.661" v="3812"/>
          <ac:spMkLst>
            <pc:docMk/>
            <pc:sldMk cId="2597944120" sldId="390"/>
            <ac:spMk id="24" creationId="{BBF12E6E-78FA-3A4F-8909-007E234803D0}"/>
          </ac:spMkLst>
        </pc:spChg>
        <pc:spChg chg="mod">
          <ac:chgData name="Minh Hà" userId="540d079304142990" providerId="LiveId" clId="{802A7021-0A0B-413C-AEAE-F846BCF84071}" dt="2023-06-26T02:15:03.112" v="3802" actId="20577"/>
          <ac:spMkLst>
            <pc:docMk/>
            <pc:sldMk cId="2597944120" sldId="390"/>
            <ac:spMk id="2055" creationId="{EEE07C07-FB7C-DC8D-9F5F-B77C8B4CF6A2}"/>
          </ac:spMkLst>
        </pc:spChg>
        <pc:spChg chg="mod">
          <ac:chgData name="Minh Hà" userId="540d079304142990" providerId="LiveId" clId="{802A7021-0A0B-413C-AEAE-F846BCF84071}" dt="2023-06-26T02:13:44.216" v="3795" actId="1076"/>
          <ac:spMkLst>
            <pc:docMk/>
            <pc:sldMk cId="2597944120" sldId="390"/>
            <ac:spMk id="2056" creationId="{F50EE60F-AC8C-9E53-975B-D42B3F2431DC}"/>
          </ac:spMkLst>
        </pc:spChg>
        <pc:grpChg chg="mod">
          <ac:chgData name="Minh Hà" userId="540d079304142990" providerId="LiveId" clId="{802A7021-0A0B-413C-AEAE-F846BCF84071}" dt="2023-06-26T02:13:46.944" v="3796" actId="1076"/>
          <ac:grpSpMkLst>
            <pc:docMk/>
            <pc:sldMk cId="2597944120" sldId="390"/>
            <ac:grpSpMk id="2" creationId="{7F75A4C8-8B94-54E4-E949-4E0ABC6352BC}"/>
          </ac:grpSpMkLst>
        </pc:grpChg>
        <pc:grpChg chg="add mod ord">
          <ac:chgData name="Minh Hà" userId="540d079304142990" providerId="LiveId" clId="{802A7021-0A0B-413C-AEAE-F846BCF84071}" dt="2023-06-26T02:15:44.006" v="3813" actId="167"/>
          <ac:grpSpMkLst>
            <pc:docMk/>
            <pc:sldMk cId="2597944120" sldId="390"/>
            <ac:grpSpMk id="4" creationId="{B00ECB12-13E9-5256-BE66-97D0F80D898C}"/>
          </ac:grpSpMkLst>
        </pc:grpChg>
        <pc:grpChg chg="add mod ord">
          <ac:chgData name="Minh Hà" userId="540d079304142990" providerId="LiveId" clId="{802A7021-0A0B-413C-AEAE-F846BCF84071}" dt="2023-06-26T02:15:44.006" v="3813" actId="167"/>
          <ac:grpSpMkLst>
            <pc:docMk/>
            <pc:sldMk cId="2597944120" sldId="390"/>
            <ac:grpSpMk id="8" creationId="{A9E4A541-62A2-4169-81D4-7278CA811740}"/>
          </ac:grpSpMkLst>
        </pc:grpChg>
        <pc:grpChg chg="add mod ord">
          <ac:chgData name="Minh Hà" userId="540d079304142990" providerId="LiveId" clId="{802A7021-0A0B-413C-AEAE-F846BCF84071}" dt="2023-06-26T02:15:44.006" v="3813" actId="167"/>
          <ac:grpSpMkLst>
            <pc:docMk/>
            <pc:sldMk cId="2597944120" sldId="390"/>
            <ac:grpSpMk id="16" creationId="{D70E3708-156D-AA70-F0DF-6F7AC027E3AE}"/>
          </ac:grpSpMkLst>
        </pc:grpChg>
        <pc:grpChg chg="mod">
          <ac:chgData name="Minh Hà" userId="540d079304142990" providerId="LiveId" clId="{802A7021-0A0B-413C-AEAE-F846BCF84071}" dt="2023-06-26T02:15:47.724" v="3814" actId="1076"/>
          <ac:grpSpMkLst>
            <pc:docMk/>
            <pc:sldMk cId="2597944120" sldId="390"/>
            <ac:grpSpMk id="17" creationId="{28C13E34-F424-9427-9B23-6432982DA284}"/>
          </ac:grpSpMkLst>
        </pc:grpChg>
        <pc:grpChg chg="add mod ord">
          <ac:chgData name="Minh Hà" userId="540d079304142990" providerId="LiveId" clId="{802A7021-0A0B-413C-AEAE-F846BCF84071}" dt="2023-06-26T02:15:44.006" v="3813" actId="167"/>
          <ac:grpSpMkLst>
            <pc:docMk/>
            <pc:sldMk cId="2597944120" sldId="390"/>
            <ac:grpSpMk id="21" creationId="{BBB67E55-6ABA-2234-BB1B-9BD80A95FFCD}"/>
          </ac:grpSpMkLst>
        </pc:grpChg>
        <pc:picChg chg="add mod ord">
          <ac:chgData name="Minh Hà" userId="540d079304142990" providerId="LiveId" clId="{802A7021-0A0B-413C-AEAE-F846BCF84071}" dt="2023-06-26T02:15:44.006" v="3813" actId="167"/>
          <ac:picMkLst>
            <pc:docMk/>
            <pc:sldMk cId="2597944120" sldId="390"/>
            <ac:picMk id="12" creationId="{43BCC22F-CAFC-91F4-0F1E-D0A1F97C5306}"/>
          </ac:picMkLst>
        </pc:picChg>
        <pc:picChg chg="add mod ord">
          <ac:chgData name="Minh Hà" userId="540d079304142990" providerId="LiveId" clId="{802A7021-0A0B-413C-AEAE-F846BCF84071}" dt="2023-06-26T02:15:44.006" v="3813" actId="167"/>
          <ac:picMkLst>
            <pc:docMk/>
            <pc:sldMk cId="2597944120" sldId="390"/>
            <ac:picMk id="13" creationId="{ED8D667C-9816-D188-DE33-4767B7B2A0A0}"/>
          </ac:picMkLst>
        </pc:picChg>
        <pc:picChg chg="add mod ord">
          <ac:chgData name="Minh Hà" userId="540d079304142990" providerId="LiveId" clId="{802A7021-0A0B-413C-AEAE-F846BCF84071}" dt="2023-06-26T02:15:44.006" v="3813" actId="167"/>
          <ac:picMkLst>
            <pc:docMk/>
            <pc:sldMk cId="2597944120" sldId="390"/>
            <ac:picMk id="14" creationId="{CC7C8555-0865-023F-6317-2F735BB79E1D}"/>
          </ac:picMkLst>
        </pc:picChg>
        <pc:picChg chg="add mod ord">
          <ac:chgData name="Minh Hà" userId="540d079304142990" providerId="LiveId" clId="{802A7021-0A0B-413C-AEAE-F846BCF84071}" dt="2023-06-26T02:15:44.006" v="3813" actId="167"/>
          <ac:picMkLst>
            <pc:docMk/>
            <pc:sldMk cId="2597944120" sldId="390"/>
            <ac:picMk id="15" creationId="{25622FC7-E128-5639-6DC6-775E6189601E}"/>
          </ac:picMkLst>
        </pc:picChg>
        <pc:picChg chg="del">
          <ac:chgData name="Minh Hà" userId="540d079304142990" providerId="LiveId" clId="{802A7021-0A0B-413C-AEAE-F846BCF84071}" dt="2023-06-26T02:15:27.297" v="3811" actId="478"/>
          <ac:picMkLst>
            <pc:docMk/>
            <pc:sldMk cId="2597944120" sldId="390"/>
            <ac:picMk id="66" creationId="{530B6EF2-7F50-03B7-F3A8-85C4D7E8DF69}"/>
          </ac:picMkLst>
        </pc:picChg>
        <pc:picChg chg="del">
          <ac:chgData name="Minh Hà" userId="540d079304142990" providerId="LiveId" clId="{802A7021-0A0B-413C-AEAE-F846BCF84071}" dt="2023-06-26T02:15:27.297" v="3811" actId="478"/>
          <ac:picMkLst>
            <pc:docMk/>
            <pc:sldMk cId="2597944120" sldId="390"/>
            <ac:picMk id="68" creationId="{4329A6AD-2FED-3031-8741-2A9B4A490B56}"/>
          </ac:picMkLst>
        </pc:picChg>
        <pc:picChg chg="del">
          <ac:chgData name="Minh Hà" userId="540d079304142990" providerId="LiveId" clId="{802A7021-0A0B-413C-AEAE-F846BCF84071}" dt="2023-06-26T02:15:27.297" v="3811" actId="478"/>
          <ac:picMkLst>
            <pc:docMk/>
            <pc:sldMk cId="2597944120" sldId="390"/>
            <ac:picMk id="70" creationId="{3E0E43CE-9C22-99A4-3442-F80823B252D9}"/>
          </ac:picMkLst>
        </pc:picChg>
        <pc:picChg chg="del">
          <ac:chgData name="Minh Hà" userId="540d079304142990" providerId="LiveId" clId="{802A7021-0A0B-413C-AEAE-F846BCF84071}" dt="2023-06-26T02:15:27.297" v="3811" actId="478"/>
          <ac:picMkLst>
            <pc:docMk/>
            <pc:sldMk cId="2597944120" sldId="390"/>
            <ac:picMk id="72" creationId="{61399EB5-4F28-EF94-E79B-9DCAE823E126}"/>
          </ac:picMkLst>
        </pc:picChg>
        <pc:picChg chg="del">
          <ac:chgData name="Minh Hà" userId="540d079304142990" providerId="LiveId" clId="{802A7021-0A0B-413C-AEAE-F846BCF84071}" dt="2023-06-26T02:15:27.297" v="3811" actId="478"/>
          <ac:picMkLst>
            <pc:docMk/>
            <pc:sldMk cId="2597944120" sldId="390"/>
            <ac:picMk id="75" creationId="{655F96E4-59E5-FF78-D62D-A9675F07F2FC}"/>
          </ac:picMkLst>
        </pc:picChg>
        <pc:picChg chg="del">
          <ac:chgData name="Minh Hà" userId="540d079304142990" providerId="LiveId" clId="{802A7021-0A0B-413C-AEAE-F846BCF84071}" dt="2023-06-26T02:15:27.297" v="3811" actId="478"/>
          <ac:picMkLst>
            <pc:docMk/>
            <pc:sldMk cId="2597944120" sldId="390"/>
            <ac:picMk id="76" creationId="{322861A1-785D-B02D-99E6-3B2783D0915B}"/>
          </ac:picMkLst>
        </pc:picChg>
        <pc:picChg chg="del">
          <ac:chgData name="Minh Hà" userId="540d079304142990" providerId="LiveId" clId="{802A7021-0A0B-413C-AEAE-F846BCF84071}" dt="2023-06-26T02:15:27.297" v="3811" actId="478"/>
          <ac:picMkLst>
            <pc:docMk/>
            <pc:sldMk cId="2597944120" sldId="390"/>
            <ac:picMk id="77" creationId="{8258042F-86BF-4F06-3947-5ECE50255462}"/>
          </ac:picMkLst>
        </pc:picChg>
        <pc:picChg chg="add mod">
          <ac:chgData name="Minh Hà" userId="540d079304142990" providerId="LiveId" clId="{802A7021-0A0B-413C-AEAE-F846BCF84071}" dt="2023-06-26T02:15:54.462" v="3817" actId="1076"/>
          <ac:picMkLst>
            <pc:docMk/>
            <pc:sldMk cId="2597944120" sldId="390"/>
            <ac:picMk id="10242" creationId="{685BB8DC-A344-9393-57E4-A84FA0FE3252}"/>
          </ac:picMkLst>
        </pc:picChg>
        <pc:picChg chg="del">
          <ac:chgData name="Minh Hà" userId="540d079304142990" providerId="LiveId" clId="{802A7021-0A0B-413C-AEAE-F846BCF84071}" dt="2023-06-26T02:14:04.361" v="3800" actId="478"/>
          <ac:picMkLst>
            <pc:docMk/>
            <pc:sldMk cId="2597944120" sldId="390"/>
            <ac:picMk id="17412" creationId="{0502E673-E239-818E-06DA-064336418919}"/>
          </ac:picMkLst>
        </pc:picChg>
      </pc:sldChg>
      <pc:sldChg chg="modSp mod">
        <pc:chgData name="Minh Hà" userId="540d079304142990" providerId="LiveId" clId="{802A7021-0A0B-413C-AEAE-F846BCF84071}" dt="2023-06-26T01:25:50.988" v="427" actId="2711"/>
        <pc:sldMkLst>
          <pc:docMk/>
          <pc:sldMk cId="381114729" sldId="406"/>
        </pc:sldMkLst>
        <pc:spChg chg="mod">
          <ac:chgData name="Minh Hà" userId="540d079304142990" providerId="LiveId" clId="{802A7021-0A0B-413C-AEAE-F846BCF84071}" dt="2023-06-26T01:25:50.988" v="427" actId="2711"/>
          <ac:spMkLst>
            <pc:docMk/>
            <pc:sldMk cId="381114729" sldId="406"/>
            <ac:spMk id="69" creationId="{C7750CAE-0AE3-921B-A6F2-54DE0AB977DC}"/>
          </ac:spMkLst>
        </pc:spChg>
      </pc:sldChg>
      <pc:sldChg chg="addSp delSp modSp mod modAnim">
        <pc:chgData name="Minh Hà" userId="540d079304142990" providerId="LiveId" clId="{802A7021-0A0B-413C-AEAE-F846BCF84071}" dt="2023-06-26T01:23:25.124" v="408"/>
        <pc:sldMkLst>
          <pc:docMk/>
          <pc:sldMk cId="1397826287" sldId="407"/>
        </pc:sldMkLst>
        <pc:spChg chg="mod">
          <ac:chgData name="Minh Hà" userId="540d079304142990" providerId="LiveId" clId="{802A7021-0A0B-413C-AEAE-F846BCF84071}" dt="2023-06-26T01:07:55.193" v="3"/>
          <ac:spMkLst>
            <pc:docMk/>
            <pc:sldMk cId="1397826287" sldId="407"/>
            <ac:spMk id="6" creationId="{02D27D01-B166-0F5F-BD5B-7A7C1F583CAE}"/>
          </ac:spMkLst>
        </pc:spChg>
        <pc:spChg chg="mod">
          <ac:chgData name="Minh Hà" userId="540d079304142990" providerId="LiveId" clId="{802A7021-0A0B-413C-AEAE-F846BCF84071}" dt="2023-06-26T01:07:55.193" v="3"/>
          <ac:spMkLst>
            <pc:docMk/>
            <pc:sldMk cId="1397826287" sldId="407"/>
            <ac:spMk id="11" creationId="{B0DA0616-EC5E-75FE-E59C-00710FCCD474}"/>
          </ac:spMkLst>
        </pc:spChg>
        <pc:spChg chg="mod">
          <ac:chgData name="Minh Hà" userId="540d079304142990" providerId="LiveId" clId="{802A7021-0A0B-413C-AEAE-F846BCF84071}" dt="2023-06-26T01:07:55.193" v="3"/>
          <ac:spMkLst>
            <pc:docMk/>
            <pc:sldMk cId="1397826287" sldId="407"/>
            <ac:spMk id="12" creationId="{AE822E45-AF41-E1F1-81A7-85CBAA284680}"/>
          </ac:spMkLst>
        </pc:spChg>
        <pc:spChg chg="mod">
          <ac:chgData name="Minh Hà" userId="540d079304142990" providerId="LiveId" clId="{802A7021-0A0B-413C-AEAE-F846BCF84071}" dt="2023-06-26T01:07:55.193" v="3"/>
          <ac:spMkLst>
            <pc:docMk/>
            <pc:sldMk cId="1397826287" sldId="407"/>
            <ac:spMk id="14" creationId="{38ABA75C-CF52-5067-14F3-8B1536A0BC57}"/>
          </ac:spMkLst>
        </pc:spChg>
        <pc:spChg chg="mod">
          <ac:chgData name="Minh Hà" userId="540d079304142990" providerId="LiveId" clId="{802A7021-0A0B-413C-AEAE-F846BCF84071}" dt="2023-06-26T01:07:55.193" v="3"/>
          <ac:spMkLst>
            <pc:docMk/>
            <pc:sldMk cId="1397826287" sldId="407"/>
            <ac:spMk id="15" creationId="{EABC25F4-0D6F-5AE5-F86E-D2DA669CA6A8}"/>
          </ac:spMkLst>
        </pc:spChg>
        <pc:spChg chg="mod">
          <ac:chgData name="Minh Hà" userId="540d079304142990" providerId="LiveId" clId="{802A7021-0A0B-413C-AEAE-F846BCF84071}" dt="2023-06-26T01:07:55.193" v="3"/>
          <ac:spMkLst>
            <pc:docMk/>
            <pc:sldMk cId="1397826287" sldId="407"/>
            <ac:spMk id="16" creationId="{91DAEF4F-CD7E-7AFF-68F2-0FB082344D99}"/>
          </ac:spMkLst>
        </pc:spChg>
        <pc:spChg chg="mod">
          <ac:chgData name="Minh Hà" userId="540d079304142990" providerId="LiveId" clId="{802A7021-0A0B-413C-AEAE-F846BCF84071}" dt="2023-06-26T01:07:55.193" v="3"/>
          <ac:spMkLst>
            <pc:docMk/>
            <pc:sldMk cId="1397826287" sldId="407"/>
            <ac:spMk id="23" creationId="{D65A998E-4779-9B30-D732-94CA038093FE}"/>
          </ac:spMkLst>
        </pc:spChg>
        <pc:spChg chg="mod">
          <ac:chgData name="Minh Hà" userId="540d079304142990" providerId="LiveId" clId="{802A7021-0A0B-413C-AEAE-F846BCF84071}" dt="2023-06-26T01:07:55.193" v="3"/>
          <ac:spMkLst>
            <pc:docMk/>
            <pc:sldMk cId="1397826287" sldId="407"/>
            <ac:spMk id="24" creationId="{09E51653-7F31-1C38-617A-F73C38EA83E2}"/>
          </ac:spMkLst>
        </pc:spChg>
        <pc:spChg chg="mod">
          <ac:chgData name="Minh Hà" userId="540d079304142990" providerId="LiveId" clId="{802A7021-0A0B-413C-AEAE-F846BCF84071}" dt="2023-06-26T01:07:55.193" v="3"/>
          <ac:spMkLst>
            <pc:docMk/>
            <pc:sldMk cId="1397826287" sldId="407"/>
            <ac:spMk id="25" creationId="{AD0C50CF-755F-7B9D-0696-2C38C8EA02EB}"/>
          </ac:spMkLst>
        </pc:spChg>
        <pc:spChg chg="mod">
          <ac:chgData name="Minh Hà" userId="540d079304142990" providerId="LiveId" clId="{802A7021-0A0B-413C-AEAE-F846BCF84071}" dt="2023-06-26T01:07:55.193" v="3"/>
          <ac:spMkLst>
            <pc:docMk/>
            <pc:sldMk cId="1397826287" sldId="407"/>
            <ac:spMk id="27" creationId="{E167C0F0-A42D-465C-C986-842FE9560EE9}"/>
          </ac:spMkLst>
        </pc:spChg>
        <pc:spChg chg="mod">
          <ac:chgData name="Minh Hà" userId="540d079304142990" providerId="LiveId" clId="{802A7021-0A0B-413C-AEAE-F846BCF84071}" dt="2023-06-26T01:07:55.193" v="3"/>
          <ac:spMkLst>
            <pc:docMk/>
            <pc:sldMk cId="1397826287" sldId="407"/>
            <ac:spMk id="28" creationId="{BEE0F4CC-4221-AD9B-0993-749BA12F927E}"/>
          </ac:spMkLst>
        </pc:spChg>
        <pc:spChg chg="mod">
          <ac:chgData name="Minh Hà" userId="540d079304142990" providerId="LiveId" clId="{802A7021-0A0B-413C-AEAE-F846BCF84071}" dt="2023-06-26T01:07:55.193" v="3"/>
          <ac:spMkLst>
            <pc:docMk/>
            <pc:sldMk cId="1397826287" sldId="407"/>
            <ac:spMk id="29" creationId="{B043FE45-A8D5-689E-BD6E-E3371C9BB44F}"/>
          </ac:spMkLst>
        </pc:spChg>
        <pc:spChg chg="add mod">
          <ac:chgData name="Minh Hà" userId="540d079304142990" providerId="LiveId" clId="{802A7021-0A0B-413C-AEAE-F846BCF84071}" dt="2023-06-26T01:12:20.683" v="49" actId="164"/>
          <ac:spMkLst>
            <pc:docMk/>
            <pc:sldMk cId="1397826287" sldId="407"/>
            <ac:spMk id="30" creationId="{E95285F7-C99C-08D0-D601-83E8E9F9F76B}"/>
          </ac:spMkLst>
        </pc:spChg>
        <pc:spChg chg="add mod">
          <ac:chgData name="Minh Hà" userId="540d079304142990" providerId="LiveId" clId="{802A7021-0A0B-413C-AEAE-F846BCF84071}" dt="2023-06-26T01:12:20.683" v="49" actId="164"/>
          <ac:spMkLst>
            <pc:docMk/>
            <pc:sldMk cId="1397826287" sldId="407"/>
            <ac:spMk id="31" creationId="{A5DDE38F-D4EC-0E47-EA1F-5E5725AFAC5F}"/>
          </ac:spMkLst>
        </pc:spChg>
        <pc:spChg chg="add mod">
          <ac:chgData name="Minh Hà" userId="540d079304142990" providerId="LiveId" clId="{802A7021-0A0B-413C-AEAE-F846BCF84071}" dt="2023-06-26T01:23:15.470" v="404" actId="164"/>
          <ac:spMkLst>
            <pc:docMk/>
            <pc:sldMk cId="1397826287" sldId="407"/>
            <ac:spMk id="15361" creationId="{913D2048-C32B-5FED-F01D-93152F225DC9}"/>
          </ac:spMkLst>
        </pc:spChg>
        <pc:spChg chg="mod">
          <ac:chgData name="Minh Hà" userId="540d079304142990" providerId="LiveId" clId="{802A7021-0A0B-413C-AEAE-F846BCF84071}" dt="2023-06-26T01:13:00.831" v="57"/>
          <ac:spMkLst>
            <pc:docMk/>
            <pc:sldMk cId="1397826287" sldId="407"/>
            <ac:spMk id="15365" creationId="{69AB5092-56C2-C31A-9B6C-1F5D747114D3}"/>
          </ac:spMkLst>
        </pc:spChg>
        <pc:spChg chg="mod">
          <ac:chgData name="Minh Hà" userId="540d079304142990" providerId="LiveId" clId="{802A7021-0A0B-413C-AEAE-F846BCF84071}" dt="2023-06-26T01:13:00.831" v="57"/>
          <ac:spMkLst>
            <pc:docMk/>
            <pc:sldMk cId="1397826287" sldId="407"/>
            <ac:spMk id="15366" creationId="{0C7343CE-40C9-2F5D-E18B-277052E7BD39}"/>
          </ac:spMkLst>
        </pc:spChg>
        <pc:spChg chg="mod">
          <ac:chgData name="Minh Hà" userId="540d079304142990" providerId="LiveId" clId="{802A7021-0A0B-413C-AEAE-F846BCF84071}" dt="2023-06-26T01:13:00.831" v="57"/>
          <ac:spMkLst>
            <pc:docMk/>
            <pc:sldMk cId="1397826287" sldId="407"/>
            <ac:spMk id="15367" creationId="{3D79B64B-44A6-7694-DAB4-EB21DAC41A3A}"/>
          </ac:spMkLst>
        </pc:spChg>
        <pc:spChg chg="mod">
          <ac:chgData name="Minh Hà" userId="540d079304142990" providerId="LiveId" clId="{802A7021-0A0B-413C-AEAE-F846BCF84071}" dt="2023-06-26T01:13:00.831" v="57"/>
          <ac:spMkLst>
            <pc:docMk/>
            <pc:sldMk cId="1397826287" sldId="407"/>
            <ac:spMk id="15369" creationId="{048FD5DB-2DC7-EF3F-D83A-771EA31B4F9F}"/>
          </ac:spMkLst>
        </pc:spChg>
        <pc:spChg chg="mod">
          <ac:chgData name="Minh Hà" userId="540d079304142990" providerId="LiveId" clId="{802A7021-0A0B-413C-AEAE-F846BCF84071}" dt="2023-06-26T01:13:00.831" v="57"/>
          <ac:spMkLst>
            <pc:docMk/>
            <pc:sldMk cId="1397826287" sldId="407"/>
            <ac:spMk id="15370" creationId="{D3482239-1ABF-6CE9-B0A8-FC89FBA52D84}"/>
          </ac:spMkLst>
        </pc:spChg>
        <pc:spChg chg="mod">
          <ac:chgData name="Minh Hà" userId="540d079304142990" providerId="LiveId" clId="{802A7021-0A0B-413C-AEAE-F846BCF84071}" dt="2023-06-26T01:13:00.831" v="57"/>
          <ac:spMkLst>
            <pc:docMk/>
            <pc:sldMk cId="1397826287" sldId="407"/>
            <ac:spMk id="15371" creationId="{1E18BEA0-E0A9-2BBA-F376-EDCCC0C1CF8E}"/>
          </ac:spMkLst>
        </pc:spChg>
        <pc:spChg chg="mod">
          <ac:chgData name="Minh Hà" userId="540d079304142990" providerId="LiveId" clId="{802A7021-0A0B-413C-AEAE-F846BCF84071}" dt="2023-06-26T01:13:00.831" v="57"/>
          <ac:spMkLst>
            <pc:docMk/>
            <pc:sldMk cId="1397826287" sldId="407"/>
            <ac:spMk id="15377" creationId="{8D9B6046-4DBA-66B4-80F5-624F12DF86BD}"/>
          </ac:spMkLst>
        </pc:spChg>
        <pc:spChg chg="mod">
          <ac:chgData name="Minh Hà" userId="540d079304142990" providerId="LiveId" clId="{802A7021-0A0B-413C-AEAE-F846BCF84071}" dt="2023-06-26T01:13:00.831" v="57"/>
          <ac:spMkLst>
            <pc:docMk/>
            <pc:sldMk cId="1397826287" sldId="407"/>
            <ac:spMk id="15378" creationId="{A81CDBCA-8550-7D1D-C618-1352AC74DEA6}"/>
          </ac:spMkLst>
        </pc:spChg>
        <pc:spChg chg="mod">
          <ac:chgData name="Minh Hà" userId="540d079304142990" providerId="LiveId" clId="{802A7021-0A0B-413C-AEAE-F846BCF84071}" dt="2023-06-26T01:13:00.831" v="57"/>
          <ac:spMkLst>
            <pc:docMk/>
            <pc:sldMk cId="1397826287" sldId="407"/>
            <ac:spMk id="15379" creationId="{2D1F7A6A-48D9-91E1-B682-7406D8AB1491}"/>
          </ac:spMkLst>
        </pc:spChg>
        <pc:spChg chg="mod">
          <ac:chgData name="Minh Hà" userId="540d079304142990" providerId="LiveId" clId="{802A7021-0A0B-413C-AEAE-F846BCF84071}" dt="2023-06-26T01:13:00.831" v="57"/>
          <ac:spMkLst>
            <pc:docMk/>
            <pc:sldMk cId="1397826287" sldId="407"/>
            <ac:spMk id="15381" creationId="{A7E2BCAB-B9BB-7A33-B990-B4E93284D3C0}"/>
          </ac:spMkLst>
        </pc:spChg>
        <pc:spChg chg="mod">
          <ac:chgData name="Minh Hà" userId="540d079304142990" providerId="LiveId" clId="{802A7021-0A0B-413C-AEAE-F846BCF84071}" dt="2023-06-26T01:13:00.831" v="57"/>
          <ac:spMkLst>
            <pc:docMk/>
            <pc:sldMk cId="1397826287" sldId="407"/>
            <ac:spMk id="15382" creationId="{BBFB9C47-6839-F642-5DBA-AA411138579E}"/>
          </ac:spMkLst>
        </pc:spChg>
        <pc:spChg chg="mod">
          <ac:chgData name="Minh Hà" userId="540d079304142990" providerId="LiveId" clId="{802A7021-0A0B-413C-AEAE-F846BCF84071}" dt="2023-06-26T01:13:00.831" v="57"/>
          <ac:spMkLst>
            <pc:docMk/>
            <pc:sldMk cId="1397826287" sldId="407"/>
            <ac:spMk id="15383" creationId="{F0C4E1D2-33A4-90BD-1111-71EBE2ED0815}"/>
          </ac:spMkLst>
        </pc:spChg>
        <pc:spChg chg="add mod">
          <ac:chgData name="Minh Hà" userId="540d079304142990" providerId="LiveId" clId="{802A7021-0A0B-413C-AEAE-F846BCF84071}" dt="2023-06-26T01:23:15.470" v="404" actId="164"/>
          <ac:spMkLst>
            <pc:docMk/>
            <pc:sldMk cId="1397826287" sldId="407"/>
            <ac:spMk id="15384" creationId="{6577E129-5CAF-1AC3-897F-7F550C38F909}"/>
          </ac:spMkLst>
        </pc:spChg>
        <pc:grpChg chg="del">
          <ac:chgData name="Minh Hà" userId="540d079304142990" providerId="LiveId" clId="{802A7021-0A0B-413C-AEAE-F846BCF84071}" dt="2023-06-26T01:07:38.816" v="2" actId="478"/>
          <ac:grpSpMkLst>
            <pc:docMk/>
            <pc:sldMk cId="1397826287" sldId="407"/>
            <ac:grpSpMk id="3" creationId="{7B6FDA21-036D-383B-9FC2-3C0FA2D84C43}"/>
          </ac:grpSpMkLst>
        </pc:grpChg>
        <pc:grpChg chg="add mod ord">
          <ac:chgData name="Minh Hà" userId="540d079304142990" providerId="LiveId" clId="{802A7021-0A0B-413C-AEAE-F846BCF84071}" dt="2023-06-26T01:07:57.642" v="4" actId="167"/>
          <ac:grpSpMkLst>
            <pc:docMk/>
            <pc:sldMk cId="1397826287" sldId="407"/>
            <ac:grpSpMk id="5" creationId="{1EA252A2-3CC2-D984-60CE-5C2CFECB77AC}"/>
          </ac:grpSpMkLst>
        </pc:grpChg>
        <pc:grpChg chg="add mod ord">
          <ac:chgData name="Minh Hà" userId="540d079304142990" providerId="LiveId" clId="{802A7021-0A0B-413C-AEAE-F846BCF84071}" dt="2023-06-26T01:07:57.642" v="4" actId="167"/>
          <ac:grpSpMkLst>
            <pc:docMk/>
            <pc:sldMk cId="1397826287" sldId="407"/>
            <ac:grpSpMk id="13" creationId="{5E0E84D5-F56F-DC84-BF34-CE3A2699C48F}"/>
          </ac:grpSpMkLst>
        </pc:grpChg>
        <pc:grpChg chg="add mod ord">
          <ac:chgData name="Minh Hà" userId="540d079304142990" providerId="LiveId" clId="{802A7021-0A0B-413C-AEAE-F846BCF84071}" dt="2023-06-26T01:07:57.642" v="4" actId="167"/>
          <ac:grpSpMkLst>
            <pc:docMk/>
            <pc:sldMk cId="1397826287" sldId="407"/>
            <ac:grpSpMk id="22" creationId="{F944BE4B-375B-DCFE-07BC-18CD8D4FF9E3}"/>
          </ac:grpSpMkLst>
        </pc:grpChg>
        <pc:grpChg chg="add mod ord">
          <ac:chgData name="Minh Hà" userId="540d079304142990" providerId="LiveId" clId="{802A7021-0A0B-413C-AEAE-F846BCF84071}" dt="2023-06-26T01:07:57.642" v="4" actId="167"/>
          <ac:grpSpMkLst>
            <pc:docMk/>
            <pc:sldMk cId="1397826287" sldId="407"/>
            <ac:grpSpMk id="26" creationId="{2224C052-884B-0869-E8F9-7FE07027E965}"/>
          </ac:grpSpMkLst>
        </pc:grpChg>
        <pc:grpChg chg="add mod">
          <ac:chgData name="Minh Hà" userId="540d079304142990" providerId="LiveId" clId="{802A7021-0A0B-413C-AEAE-F846BCF84071}" dt="2023-06-26T01:23:20.677" v="406" actId="1076"/>
          <ac:grpSpMkLst>
            <pc:docMk/>
            <pc:sldMk cId="1397826287" sldId="407"/>
            <ac:grpSpMk id="15360" creationId="{CB3B07DA-6893-7B2C-6799-91665ABAB262}"/>
          </ac:grpSpMkLst>
        </pc:grpChg>
        <pc:grpChg chg="add del mod">
          <ac:chgData name="Minh Hà" userId="540d079304142990" providerId="LiveId" clId="{802A7021-0A0B-413C-AEAE-F846BCF84071}" dt="2023-06-26T01:13:05.476" v="58"/>
          <ac:grpSpMkLst>
            <pc:docMk/>
            <pc:sldMk cId="1397826287" sldId="407"/>
            <ac:grpSpMk id="15363" creationId="{B3504E39-4259-E483-4DDB-125847E5582A}"/>
          </ac:grpSpMkLst>
        </pc:grpChg>
        <pc:grpChg chg="add del mod">
          <ac:chgData name="Minh Hà" userId="540d079304142990" providerId="LiveId" clId="{802A7021-0A0B-413C-AEAE-F846BCF84071}" dt="2023-06-26T01:13:05.476" v="58"/>
          <ac:grpSpMkLst>
            <pc:docMk/>
            <pc:sldMk cId="1397826287" sldId="407"/>
            <ac:grpSpMk id="15368" creationId="{B53A7F9A-0A39-D114-52B8-384B6E012B1C}"/>
          </ac:grpSpMkLst>
        </pc:grpChg>
        <pc:grpChg chg="add del mod">
          <ac:chgData name="Minh Hà" userId="540d079304142990" providerId="LiveId" clId="{802A7021-0A0B-413C-AEAE-F846BCF84071}" dt="2023-06-26T01:13:05.476" v="58"/>
          <ac:grpSpMkLst>
            <pc:docMk/>
            <pc:sldMk cId="1397826287" sldId="407"/>
            <ac:grpSpMk id="15376" creationId="{0D456366-AAC5-9753-5598-37D09AEBCE78}"/>
          </ac:grpSpMkLst>
        </pc:grpChg>
        <pc:grpChg chg="add del mod">
          <ac:chgData name="Minh Hà" userId="540d079304142990" providerId="LiveId" clId="{802A7021-0A0B-413C-AEAE-F846BCF84071}" dt="2023-06-26T01:13:05.476" v="58"/>
          <ac:grpSpMkLst>
            <pc:docMk/>
            <pc:sldMk cId="1397826287" sldId="407"/>
            <ac:grpSpMk id="15380" creationId="{D8D09E10-BA76-940F-D7D7-2B46EEF41234}"/>
          </ac:grpSpMkLst>
        </pc:grpChg>
        <pc:grpChg chg="add mod">
          <ac:chgData name="Minh Hà" userId="540d079304142990" providerId="LiveId" clId="{802A7021-0A0B-413C-AEAE-F846BCF84071}" dt="2023-06-26T01:23:17.625" v="405" actId="1076"/>
          <ac:grpSpMkLst>
            <pc:docMk/>
            <pc:sldMk cId="1397826287" sldId="407"/>
            <ac:grpSpMk id="15385" creationId="{2D74190E-4828-4CB5-675B-26B58F8E702F}"/>
          </ac:grpSpMkLst>
        </pc:grpChg>
        <pc:picChg chg="add mod ord">
          <ac:chgData name="Minh Hà" userId="540d079304142990" providerId="LiveId" clId="{802A7021-0A0B-413C-AEAE-F846BCF84071}" dt="2023-06-26T01:07:57.642" v="4" actId="167"/>
          <ac:picMkLst>
            <pc:docMk/>
            <pc:sldMk cId="1397826287" sldId="407"/>
            <ac:picMk id="18" creationId="{E4F24C43-6DF0-ACBD-841C-9D494EA77636}"/>
          </ac:picMkLst>
        </pc:picChg>
        <pc:picChg chg="add mod ord">
          <ac:chgData name="Minh Hà" userId="540d079304142990" providerId="LiveId" clId="{802A7021-0A0B-413C-AEAE-F846BCF84071}" dt="2023-06-26T01:07:57.642" v="4" actId="167"/>
          <ac:picMkLst>
            <pc:docMk/>
            <pc:sldMk cId="1397826287" sldId="407"/>
            <ac:picMk id="19" creationId="{1A6C6870-9C21-6F50-426B-996F6DFBA185}"/>
          </ac:picMkLst>
        </pc:picChg>
        <pc:picChg chg="add mod ord">
          <ac:chgData name="Minh Hà" userId="540d079304142990" providerId="LiveId" clId="{802A7021-0A0B-413C-AEAE-F846BCF84071}" dt="2023-06-26T01:07:57.642" v="4" actId="167"/>
          <ac:picMkLst>
            <pc:docMk/>
            <pc:sldMk cId="1397826287" sldId="407"/>
            <ac:picMk id="20" creationId="{850A2F0C-98CD-B37E-2599-4A81818B72A0}"/>
          </ac:picMkLst>
        </pc:picChg>
        <pc:picChg chg="add mod ord">
          <ac:chgData name="Minh Hà" userId="540d079304142990" providerId="LiveId" clId="{802A7021-0A0B-413C-AEAE-F846BCF84071}" dt="2023-06-26T01:07:57.642" v="4" actId="167"/>
          <ac:picMkLst>
            <pc:docMk/>
            <pc:sldMk cId="1397826287" sldId="407"/>
            <ac:picMk id="21" creationId="{A3304FCA-BA9F-9D06-6025-32A1C39AA479}"/>
          </ac:picMkLst>
        </pc:picChg>
        <pc:picChg chg="del">
          <ac:chgData name="Minh Hà" userId="540d079304142990" providerId="LiveId" clId="{802A7021-0A0B-413C-AEAE-F846BCF84071}" dt="2023-06-26T01:07:37.276" v="0" actId="478"/>
          <ac:picMkLst>
            <pc:docMk/>
            <pc:sldMk cId="1397826287" sldId="407"/>
            <ac:picMk id="15362" creationId="{68F63FF3-07CF-8543-CA10-A399B2AC407C}"/>
          </ac:picMkLst>
        </pc:picChg>
        <pc:picChg chg="del">
          <ac:chgData name="Minh Hà" userId="540d079304142990" providerId="LiveId" clId="{802A7021-0A0B-413C-AEAE-F846BCF84071}" dt="2023-06-26T01:07:37.636" v="1" actId="478"/>
          <ac:picMkLst>
            <pc:docMk/>
            <pc:sldMk cId="1397826287" sldId="407"/>
            <ac:picMk id="15364" creationId="{C9823DE1-A8C0-8793-9919-2ED25EEC230A}"/>
          </ac:picMkLst>
        </pc:picChg>
        <pc:picChg chg="add del mod">
          <ac:chgData name="Minh Hà" userId="540d079304142990" providerId="LiveId" clId="{802A7021-0A0B-413C-AEAE-F846BCF84071}" dt="2023-06-26T01:13:05.476" v="58"/>
          <ac:picMkLst>
            <pc:docMk/>
            <pc:sldMk cId="1397826287" sldId="407"/>
            <ac:picMk id="15372" creationId="{AF679589-BA45-861D-65B6-6E2F233DE23C}"/>
          </ac:picMkLst>
        </pc:picChg>
        <pc:picChg chg="add del mod">
          <ac:chgData name="Minh Hà" userId="540d079304142990" providerId="LiveId" clId="{802A7021-0A0B-413C-AEAE-F846BCF84071}" dt="2023-06-26T01:13:05.476" v="58"/>
          <ac:picMkLst>
            <pc:docMk/>
            <pc:sldMk cId="1397826287" sldId="407"/>
            <ac:picMk id="15373" creationId="{B5964B51-D4BA-A3F7-93C3-199463815FF2}"/>
          </ac:picMkLst>
        </pc:picChg>
        <pc:picChg chg="add del mod">
          <ac:chgData name="Minh Hà" userId="540d079304142990" providerId="LiveId" clId="{802A7021-0A0B-413C-AEAE-F846BCF84071}" dt="2023-06-26T01:13:05.476" v="58"/>
          <ac:picMkLst>
            <pc:docMk/>
            <pc:sldMk cId="1397826287" sldId="407"/>
            <ac:picMk id="15374" creationId="{2533AB75-402A-C655-472E-977A1AB7251F}"/>
          </ac:picMkLst>
        </pc:picChg>
        <pc:picChg chg="add del mod">
          <ac:chgData name="Minh Hà" userId="540d079304142990" providerId="LiveId" clId="{802A7021-0A0B-413C-AEAE-F846BCF84071}" dt="2023-06-26T01:13:05.476" v="58"/>
          <ac:picMkLst>
            <pc:docMk/>
            <pc:sldMk cId="1397826287" sldId="407"/>
            <ac:picMk id="15375" creationId="{7028F6DA-1F52-8011-E9DA-B581165D0D1C}"/>
          </ac:picMkLst>
        </pc:picChg>
      </pc:sldChg>
      <pc:sldChg chg="addSp delSp modSp add mod modAnim">
        <pc:chgData name="Minh Hà" userId="540d079304142990" providerId="LiveId" clId="{802A7021-0A0B-413C-AEAE-F846BCF84071}" dt="2023-06-26T01:42:07.005" v="1386"/>
        <pc:sldMkLst>
          <pc:docMk/>
          <pc:sldMk cId="1420498920" sldId="408"/>
        </pc:sldMkLst>
        <pc:spChg chg="mod">
          <ac:chgData name="Minh Hà" userId="540d079304142990" providerId="LiveId" clId="{802A7021-0A0B-413C-AEAE-F846BCF84071}" dt="2023-06-26T01:39:42.529" v="1360" actId="14100"/>
          <ac:spMkLst>
            <pc:docMk/>
            <pc:sldMk cId="1420498920" sldId="408"/>
            <ac:spMk id="69" creationId="{C7750CAE-0AE3-921B-A6F2-54DE0AB977DC}"/>
          </ac:spMkLst>
        </pc:spChg>
        <pc:spChg chg="mod">
          <ac:chgData name="Minh Hà" userId="540d079304142990" providerId="LiveId" clId="{802A7021-0A0B-413C-AEAE-F846BCF84071}" dt="2023-06-26T01:25:01.840" v="416" actId="14100"/>
          <ac:spMkLst>
            <pc:docMk/>
            <pc:sldMk cId="1420498920" sldId="408"/>
            <ac:spMk id="2055" creationId="{0D9079F7-41E5-7662-8A0D-3FE310A85CB2}"/>
          </ac:spMkLst>
        </pc:spChg>
        <pc:spChg chg="mod">
          <ac:chgData name="Minh Hà" userId="540d079304142990" providerId="LiveId" clId="{802A7021-0A0B-413C-AEAE-F846BCF84071}" dt="2023-06-26T01:25:13.640" v="420" actId="1076"/>
          <ac:spMkLst>
            <pc:docMk/>
            <pc:sldMk cId="1420498920" sldId="408"/>
            <ac:spMk id="2071" creationId="{3E26BF09-BC1B-ADFA-90B9-B0CEB90041A1}"/>
          </ac:spMkLst>
        </pc:spChg>
        <pc:spChg chg="mod">
          <ac:chgData name="Minh Hà" userId="540d079304142990" providerId="LiveId" clId="{802A7021-0A0B-413C-AEAE-F846BCF84071}" dt="2023-06-26T01:24:49.380" v="411" actId="20577"/>
          <ac:spMkLst>
            <pc:docMk/>
            <pc:sldMk cId="1420498920" sldId="408"/>
            <ac:spMk id="2073" creationId="{D06FE7A4-8090-F1A9-810E-53D1F89E3FB7}"/>
          </ac:spMkLst>
        </pc:spChg>
        <pc:spChg chg="mod">
          <ac:chgData name="Minh Hà" userId="540d079304142990" providerId="LiveId" clId="{802A7021-0A0B-413C-AEAE-F846BCF84071}" dt="2023-06-26T01:25:15.330" v="421" actId="1076"/>
          <ac:spMkLst>
            <pc:docMk/>
            <pc:sldMk cId="1420498920" sldId="408"/>
            <ac:spMk id="2079" creationId="{F2F4893E-6D13-9469-C175-24014DCA43F2}"/>
          </ac:spMkLst>
        </pc:spChg>
        <pc:grpChg chg="mod">
          <ac:chgData name="Minh Hà" userId="540d079304142990" providerId="LiveId" clId="{802A7021-0A0B-413C-AEAE-F846BCF84071}" dt="2023-06-26T01:41:57.212" v="1384" actId="1076"/>
          <ac:grpSpMkLst>
            <pc:docMk/>
            <pc:sldMk cId="1420498920" sldId="408"/>
            <ac:grpSpMk id="73" creationId="{22269244-7570-8822-82E3-389B06699596}"/>
          </ac:grpSpMkLst>
        </pc:grpChg>
        <pc:picChg chg="add mod">
          <ac:chgData name="Minh Hà" userId="540d079304142990" providerId="LiveId" clId="{802A7021-0A0B-413C-AEAE-F846BCF84071}" dt="2023-06-26T01:41:54.659" v="1383" actId="1076"/>
          <ac:picMkLst>
            <pc:docMk/>
            <pc:sldMk cId="1420498920" sldId="408"/>
            <ac:picMk id="2" creationId="{E62BBE77-053B-6960-76F8-A3DE0A9DC8E1}"/>
          </ac:picMkLst>
        </pc:picChg>
        <pc:picChg chg="add mod">
          <ac:chgData name="Minh Hà" userId="540d079304142990" providerId="LiveId" clId="{802A7021-0A0B-413C-AEAE-F846BCF84071}" dt="2023-06-26T01:41:54.659" v="1383" actId="1076"/>
          <ac:picMkLst>
            <pc:docMk/>
            <pc:sldMk cId="1420498920" sldId="408"/>
            <ac:picMk id="2050" creationId="{152C7BCB-66DC-BBEE-1842-66FE6080C347}"/>
          </ac:picMkLst>
        </pc:picChg>
        <pc:picChg chg="add mod">
          <ac:chgData name="Minh Hà" userId="540d079304142990" providerId="LiveId" clId="{802A7021-0A0B-413C-AEAE-F846BCF84071}" dt="2023-06-26T01:41:54.659" v="1383" actId="1076"/>
          <ac:picMkLst>
            <pc:docMk/>
            <pc:sldMk cId="1420498920" sldId="408"/>
            <ac:picMk id="2052" creationId="{924834BA-3BAC-3BD5-E9B7-A6FBE6ABD069}"/>
          </ac:picMkLst>
        </pc:picChg>
        <pc:picChg chg="del">
          <ac:chgData name="Minh Hà" userId="540d079304142990" providerId="LiveId" clId="{802A7021-0A0B-413C-AEAE-F846BCF84071}" dt="2023-06-26T01:26:20.200" v="433" actId="478"/>
          <ac:picMkLst>
            <pc:docMk/>
            <pc:sldMk cId="1420498920" sldId="408"/>
            <ac:picMk id="16386" creationId="{577D37E9-1E5B-1FB5-96A6-B20FC0C8015D}"/>
          </ac:picMkLst>
        </pc:picChg>
      </pc:sldChg>
      <pc:sldChg chg="addSp modSp add mod">
        <pc:chgData name="Minh Hà" userId="540d079304142990" providerId="LiveId" clId="{802A7021-0A0B-413C-AEAE-F846BCF84071}" dt="2023-06-26T01:31:15.589" v="810" actId="1076"/>
        <pc:sldMkLst>
          <pc:docMk/>
          <pc:sldMk cId="227582588" sldId="409"/>
        </pc:sldMkLst>
        <pc:spChg chg="mod">
          <ac:chgData name="Minh Hà" userId="540d079304142990" providerId="LiveId" clId="{802A7021-0A0B-413C-AEAE-F846BCF84071}" dt="2023-06-26T01:28:11.587" v="611" actId="14100"/>
          <ac:spMkLst>
            <pc:docMk/>
            <pc:sldMk cId="227582588" sldId="409"/>
            <ac:spMk id="30" creationId="{E95285F7-C99C-08D0-D601-83E8E9F9F76B}"/>
          </ac:spMkLst>
        </pc:spChg>
        <pc:spChg chg="mod">
          <ac:chgData name="Minh Hà" userId="540d079304142990" providerId="LiveId" clId="{802A7021-0A0B-413C-AEAE-F846BCF84071}" dt="2023-06-26T01:28:02.858" v="608" actId="122"/>
          <ac:spMkLst>
            <pc:docMk/>
            <pc:sldMk cId="227582588" sldId="409"/>
            <ac:spMk id="31" creationId="{A5DDE38F-D4EC-0E47-EA1F-5E5725AFAC5F}"/>
          </ac:spMkLst>
        </pc:spChg>
        <pc:spChg chg="mod">
          <ac:chgData name="Minh Hà" userId="540d079304142990" providerId="LiveId" clId="{802A7021-0A0B-413C-AEAE-F846BCF84071}" dt="2023-06-26T01:30:31.448" v="800" actId="1076"/>
          <ac:spMkLst>
            <pc:docMk/>
            <pc:sldMk cId="227582588" sldId="409"/>
            <ac:spMk id="15361" creationId="{913D2048-C32B-5FED-F01D-93152F225DC9}"/>
          </ac:spMkLst>
        </pc:spChg>
        <pc:spChg chg="mod">
          <ac:chgData name="Minh Hà" userId="540d079304142990" providerId="LiveId" clId="{802A7021-0A0B-413C-AEAE-F846BCF84071}" dt="2023-06-26T01:30:31.448" v="800" actId="1076"/>
          <ac:spMkLst>
            <pc:docMk/>
            <pc:sldMk cId="227582588" sldId="409"/>
            <ac:spMk id="15384" creationId="{6577E129-5CAF-1AC3-897F-7F550C38F909}"/>
          </ac:spMkLst>
        </pc:spChg>
        <pc:grpChg chg="mod">
          <ac:chgData name="Minh Hà" userId="540d079304142990" providerId="LiveId" clId="{802A7021-0A0B-413C-AEAE-F846BCF84071}" dt="2023-06-26T01:28:15.742" v="612" actId="1076"/>
          <ac:grpSpMkLst>
            <pc:docMk/>
            <pc:sldMk cId="227582588" sldId="409"/>
            <ac:grpSpMk id="15360" creationId="{CB3B07DA-6893-7B2C-6799-91665ABAB262}"/>
          </ac:grpSpMkLst>
        </pc:grpChg>
        <pc:grpChg chg="mod">
          <ac:chgData name="Minh Hà" userId="540d079304142990" providerId="LiveId" clId="{802A7021-0A0B-413C-AEAE-F846BCF84071}" dt="2023-06-26T01:30:31.448" v="800" actId="1076"/>
          <ac:grpSpMkLst>
            <pc:docMk/>
            <pc:sldMk cId="227582588" sldId="409"/>
            <ac:grpSpMk id="15385" creationId="{2D74190E-4828-4CB5-675B-26B58F8E702F}"/>
          </ac:grpSpMkLst>
        </pc:grpChg>
        <pc:picChg chg="add mod">
          <ac:chgData name="Minh Hà" userId="540d079304142990" providerId="LiveId" clId="{802A7021-0A0B-413C-AEAE-F846BCF84071}" dt="2023-06-26T01:31:12.907" v="809" actId="1076"/>
          <ac:picMkLst>
            <pc:docMk/>
            <pc:sldMk cId="227582588" sldId="409"/>
            <ac:picMk id="1026" creationId="{ADA3FDC2-B97C-6740-41CF-5879D966781C}"/>
          </ac:picMkLst>
        </pc:picChg>
        <pc:picChg chg="add mod">
          <ac:chgData name="Minh Hà" userId="540d079304142990" providerId="LiveId" clId="{802A7021-0A0B-413C-AEAE-F846BCF84071}" dt="2023-06-26T01:31:15.589" v="810" actId="1076"/>
          <ac:picMkLst>
            <pc:docMk/>
            <pc:sldMk cId="227582588" sldId="409"/>
            <ac:picMk id="1028" creationId="{C8B08B98-393B-8997-8A2C-C7781127322B}"/>
          </ac:picMkLst>
        </pc:picChg>
      </pc:sldChg>
      <pc:sldChg chg="addSp delSp modSp add mod">
        <pc:chgData name="Minh Hà" userId="540d079304142990" providerId="LiveId" clId="{802A7021-0A0B-413C-AEAE-F846BCF84071}" dt="2023-06-26T01:33:59.564" v="1059" actId="1076"/>
        <pc:sldMkLst>
          <pc:docMk/>
          <pc:sldMk cId="923874839" sldId="449"/>
        </pc:sldMkLst>
        <pc:spChg chg="add mod">
          <ac:chgData name="Minh Hà" userId="540d079304142990" providerId="LiveId" clId="{802A7021-0A0B-413C-AEAE-F846BCF84071}" dt="2023-06-26T01:31:49.082" v="812"/>
          <ac:spMkLst>
            <pc:docMk/>
            <pc:sldMk cId="923874839" sldId="449"/>
            <ac:spMk id="2" creationId="{17DE1E24-7F76-8851-9A71-D4DB3B6CEF7C}"/>
          </ac:spMkLst>
        </pc:spChg>
        <pc:spChg chg="add mod">
          <ac:chgData name="Minh Hà" userId="540d079304142990" providerId="LiveId" clId="{802A7021-0A0B-413C-AEAE-F846BCF84071}" dt="2023-06-26T01:31:49.082" v="812"/>
          <ac:spMkLst>
            <pc:docMk/>
            <pc:sldMk cId="923874839" sldId="449"/>
            <ac:spMk id="5" creationId="{7F986691-EBE1-EF09-E51E-F5E7BB092825}"/>
          </ac:spMkLst>
        </pc:spChg>
        <pc:spChg chg="mod">
          <ac:chgData name="Minh Hà" userId="540d079304142990" providerId="LiveId" clId="{802A7021-0A0B-413C-AEAE-F846BCF84071}" dt="2023-06-26T01:33:27.573" v="1048" actId="122"/>
          <ac:spMkLst>
            <pc:docMk/>
            <pc:sldMk cId="923874839" sldId="449"/>
            <ac:spMk id="16" creationId="{1BA0E6DF-CF32-0C9E-8F2E-722961427EDB}"/>
          </ac:spMkLst>
        </pc:spChg>
        <pc:spChg chg="mod">
          <ac:chgData name="Minh Hà" userId="540d079304142990" providerId="LiveId" clId="{802A7021-0A0B-413C-AEAE-F846BCF84071}" dt="2023-06-26T01:33:27.573" v="1048" actId="122"/>
          <ac:spMkLst>
            <pc:docMk/>
            <pc:sldMk cId="923874839" sldId="449"/>
            <ac:spMk id="17" creationId="{A7C7B9FB-5F85-29DE-4EBD-33B0B4A68984}"/>
          </ac:spMkLst>
        </pc:spChg>
        <pc:grpChg chg="mod">
          <ac:chgData name="Minh Hà" userId="540d079304142990" providerId="LiveId" clId="{802A7021-0A0B-413C-AEAE-F846BCF84071}" dt="2023-06-26T01:33:35.332" v="1049" actId="1076"/>
          <ac:grpSpMkLst>
            <pc:docMk/>
            <pc:sldMk cId="923874839" sldId="449"/>
            <ac:grpSpMk id="15" creationId="{86E3B3D3-1F57-9158-4190-58AC29580837}"/>
          </ac:grpSpMkLst>
        </pc:grpChg>
        <pc:picChg chg="add mod">
          <ac:chgData name="Minh Hà" userId="540d079304142990" providerId="LiveId" clId="{802A7021-0A0B-413C-AEAE-F846BCF84071}" dt="2023-06-26T01:31:49.082" v="812"/>
          <ac:picMkLst>
            <pc:docMk/>
            <pc:sldMk cId="923874839" sldId="449"/>
            <ac:picMk id="6" creationId="{29750327-AFC1-8EE9-149A-1C7D4D254C7C}"/>
          </ac:picMkLst>
        </pc:picChg>
        <pc:picChg chg="add mod">
          <ac:chgData name="Minh Hà" userId="540d079304142990" providerId="LiveId" clId="{802A7021-0A0B-413C-AEAE-F846BCF84071}" dt="2023-06-26T01:31:49.082" v="812"/>
          <ac:picMkLst>
            <pc:docMk/>
            <pc:sldMk cId="923874839" sldId="449"/>
            <ac:picMk id="18" creationId="{F23ECA73-D173-27DD-7CAB-C08C65E5B3F6}"/>
          </ac:picMkLst>
        </pc:picChg>
        <pc:picChg chg="add mod">
          <ac:chgData name="Minh Hà" userId="540d079304142990" providerId="LiveId" clId="{802A7021-0A0B-413C-AEAE-F846BCF84071}" dt="2023-06-26T01:33:57.581" v="1058" actId="1076"/>
          <ac:picMkLst>
            <pc:docMk/>
            <pc:sldMk cId="923874839" sldId="449"/>
            <ac:picMk id="19" creationId="{68327DF6-7E0D-6854-118C-D0BDE7F94E6E}"/>
          </ac:picMkLst>
        </pc:picChg>
        <pc:picChg chg="del mod">
          <ac:chgData name="Minh Hà" userId="540d079304142990" providerId="LiveId" clId="{802A7021-0A0B-413C-AEAE-F846BCF84071}" dt="2023-06-26T01:33:14.868" v="1042" actId="478"/>
          <ac:picMkLst>
            <pc:docMk/>
            <pc:sldMk cId="923874839" sldId="449"/>
            <ac:picMk id="30" creationId="{B679C54A-8572-F2CF-EF10-B45D02963C3F}"/>
          </ac:picMkLst>
        </pc:picChg>
        <pc:picChg chg="mod">
          <ac:chgData name="Minh Hà" userId="540d079304142990" providerId="LiveId" clId="{802A7021-0A0B-413C-AEAE-F846BCF84071}" dt="2023-06-26T01:33:59.564" v="1059" actId="1076"/>
          <ac:picMkLst>
            <pc:docMk/>
            <pc:sldMk cId="923874839" sldId="449"/>
            <ac:picMk id="31" creationId="{03AB0731-EFCE-7CF6-7E11-FF492CC10B47}"/>
          </ac:picMkLst>
        </pc:picChg>
        <pc:picChg chg="del mod">
          <ac:chgData name="Minh Hà" userId="540d079304142990" providerId="LiveId" clId="{802A7021-0A0B-413C-AEAE-F846BCF84071}" dt="2023-06-26T01:33:15.340" v="1043" actId="478"/>
          <ac:picMkLst>
            <pc:docMk/>
            <pc:sldMk cId="923874839" sldId="449"/>
            <ac:picMk id="32" creationId="{04FCD160-F92A-1215-7658-29821F2213D6}"/>
          </ac:picMkLst>
        </pc:picChg>
      </pc:sldChg>
      <pc:sldChg chg="add del">
        <pc:chgData name="Minh Hà" userId="540d079304142990" providerId="LiveId" clId="{802A7021-0A0B-413C-AEAE-F846BCF84071}" dt="2023-06-26T01:36:31.385" v="1324" actId="47"/>
        <pc:sldMkLst>
          <pc:docMk/>
          <pc:sldMk cId="3146342689" sldId="453"/>
        </pc:sldMkLst>
      </pc:sldChg>
      <pc:sldChg chg="addSp delSp modSp add mod">
        <pc:chgData name="Minh Hà" userId="540d079304142990" providerId="LiveId" clId="{802A7021-0A0B-413C-AEAE-F846BCF84071}" dt="2023-06-26T01:36:29.723" v="1323" actId="1076"/>
        <pc:sldMkLst>
          <pc:docMk/>
          <pc:sldMk cId="655252863" sldId="454"/>
        </pc:sldMkLst>
        <pc:spChg chg="mod">
          <ac:chgData name="Minh Hà" userId="540d079304142990" providerId="LiveId" clId="{802A7021-0A0B-413C-AEAE-F846BCF84071}" dt="2023-06-26T01:36:06.352" v="1314" actId="20577"/>
          <ac:spMkLst>
            <pc:docMk/>
            <pc:sldMk cId="655252863" sldId="454"/>
            <ac:spMk id="17" creationId="{A7C7B9FB-5F85-29DE-4EBD-33B0B4A68984}"/>
          </ac:spMkLst>
        </pc:spChg>
        <pc:grpChg chg="mod">
          <ac:chgData name="Minh Hà" userId="540d079304142990" providerId="LiveId" clId="{802A7021-0A0B-413C-AEAE-F846BCF84071}" dt="2023-06-26T01:36:29.723" v="1323" actId="1076"/>
          <ac:grpSpMkLst>
            <pc:docMk/>
            <pc:sldMk cId="655252863" sldId="454"/>
            <ac:grpSpMk id="15" creationId="{86E3B3D3-1F57-9158-4190-58AC29580837}"/>
          </ac:grpSpMkLst>
        </pc:grpChg>
        <pc:picChg chg="del">
          <ac:chgData name="Minh Hà" userId="540d079304142990" providerId="LiveId" clId="{802A7021-0A0B-413C-AEAE-F846BCF84071}" dt="2023-06-26T01:36:08.912" v="1315" actId="478"/>
          <ac:picMkLst>
            <pc:docMk/>
            <pc:sldMk cId="655252863" sldId="454"/>
            <ac:picMk id="19" creationId="{68327DF6-7E0D-6854-118C-D0BDE7F94E6E}"/>
          </ac:picMkLst>
        </pc:picChg>
        <pc:picChg chg="add mod">
          <ac:chgData name="Minh Hà" userId="540d079304142990" providerId="LiveId" clId="{802A7021-0A0B-413C-AEAE-F846BCF84071}" dt="2023-06-26T01:36:26.550" v="1322" actId="1076"/>
          <ac:picMkLst>
            <pc:docMk/>
            <pc:sldMk cId="655252863" sldId="454"/>
            <ac:picMk id="20" creationId="{46C5F90B-EB29-1F1C-8100-6B572A04FE19}"/>
          </ac:picMkLst>
        </pc:picChg>
        <pc:picChg chg="del">
          <ac:chgData name="Minh Hà" userId="540d079304142990" providerId="LiveId" clId="{802A7021-0A0B-413C-AEAE-F846BCF84071}" dt="2023-06-26T01:36:09.485" v="1316" actId="478"/>
          <ac:picMkLst>
            <pc:docMk/>
            <pc:sldMk cId="655252863" sldId="454"/>
            <ac:picMk id="31" creationId="{03AB0731-EFCE-7CF6-7E11-FF492CC10B47}"/>
          </ac:picMkLst>
        </pc:picChg>
      </pc:sldChg>
      <pc:sldChg chg="addSp delSp modSp add mod modAnim">
        <pc:chgData name="Minh Hà" userId="540d079304142990" providerId="LiveId" clId="{802A7021-0A0B-413C-AEAE-F846BCF84071}" dt="2023-06-26T01:47:24.316" v="1939" actId="1076"/>
        <pc:sldMkLst>
          <pc:docMk/>
          <pc:sldMk cId="1593262946" sldId="455"/>
        </pc:sldMkLst>
        <pc:spChg chg="mod">
          <ac:chgData name="Minh Hà" userId="540d079304142990" providerId="LiveId" clId="{802A7021-0A0B-413C-AEAE-F846BCF84071}" dt="2023-06-26T01:45:19.264" v="1709" actId="14100"/>
          <ac:spMkLst>
            <pc:docMk/>
            <pc:sldMk cId="1593262946" sldId="455"/>
            <ac:spMk id="16" creationId="{1BA0E6DF-CF32-0C9E-8F2E-722961427EDB}"/>
          </ac:spMkLst>
        </pc:spChg>
        <pc:spChg chg="mod">
          <ac:chgData name="Minh Hà" userId="540d079304142990" providerId="LiveId" clId="{802A7021-0A0B-413C-AEAE-F846BCF84071}" dt="2023-06-26T01:45:13.200" v="1707" actId="14100"/>
          <ac:spMkLst>
            <pc:docMk/>
            <pc:sldMk cId="1593262946" sldId="455"/>
            <ac:spMk id="17" creationId="{A7C7B9FB-5F85-29DE-4EBD-33B0B4A68984}"/>
          </ac:spMkLst>
        </pc:spChg>
        <pc:spChg chg="add mod">
          <ac:chgData name="Minh Hà" userId="540d079304142990" providerId="LiveId" clId="{802A7021-0A0B-413C-AEAE-F846BCF84071}" dt="2023-06-26T01:45:31.008" v="1714" actId="207"/>
          <ac:spMkLst>
            <pc:docMk/>
            <pc:sldMk cId="1593262946" sldId="455"/>
            <ac:spMk id="19" creationId="{2F9339AE-E2EB-FB96-6D3F-8DE832CFE97D}"/>
          </ac:spMkLst>
        </pc:spChg>
        <pc:spChg chg="mod">
          <ac:chgData name="Minh Hà" userId="540d079304142990" providerId="LiveId" clId="{802A7021-0A0B-413C-AEAE-F846BCF84071}" dt="2023-06-26T01:47:16.934" v="1937" actId="14100"/>
          <ac:spMkLst>
            <pc:docMk/>
            <pc:sldMk cId="1593262946" sldId="455"/>
            <ac:spMk id="23" creationId="{0949AB73-4065-FF09-6E00-F50DC460E044}"/>
          </ac:spMkLst>
        </pc:spChg>
        <pc:spChg chg="add mod">
          <ac:chgData name="Minh Hà" userId="540d079304142990" providerId="LiveId" clId="{802A7021-0A0B-413C-AEAE-F846BCF84071}" dt="2023-06-26T01:47:24.316" v="1939" actId="1076"/>
          <ac:spMkLst>
            <pc:docMk/>
            <pc:sldMk cId="1593262946" sldId="455"/>
            <ac:spMk id="29" creationId="{12D48BB9-3A92-C8AE-F146-F91922330751}"/>
          </ac:spMkLst>
        </pc:spChg>
        <pc:grpChg chg="mod">
          <ac:chgData name="Minh Hà" userId="540d079304142990" providerId="LiveId" clId="{802A7021-0A0B-413C-AEAE-F846BCF84071}" dt="2023-06-26T01:45:25.232" v="1712" actId="164"/>
          <ac:grpSpMkLst>
            <pc:docMk/>
            <pc:sldMk cId="1593262946" sldId="455"/>
            <ac:grpSpMk id="15" creationId="{86E3B3D3-1F57-9158-4190-58AC29580837}"/>
          </ac:grpSpMkLst>
        </pc:grpChg>
        <pc:grpChg chg="add mod">
          <ac:chgData name="Minh Hà" userId="540d079304142990" providerId="LiveId" clId="{802A7021-0A0B-413C-AEAE-F846BCF84071}" dt="2023-06-26T01:45:48.102" v="1717" actId="1076"/>
          <ac:grpSpMkLst>
            <pc:docMk/>
            <pc:sldMk cId="1593262946" sldId="455"/>
            <ac:grpSpMk id="21" creationId="{2678277D-C50E-4A2F-448E-BF10B86350E1}"/>
          </ac:grpSpMkLst>
        </pc:grpChg>
        <pc:grpChg chg="add mod">
          <ac:chgData name="Minh Hà" userId="540d079304142990" providerId="LiveId" clId="{802A7021-0A0B-413C-AEAE-F846BCF84071}" dt="2023-06-26T01:45:51.431" v="1718" actId="1076"/>
          <ac:grpSpMkLst>
            <pc:docMk/>
            <pc:sldMk cId="1593262946" sldId="455"/>
            <ac:grpSpMk id="22" creationId="{143139EC-B55E-076A-30DF-CF8031EBAAE6}"/>
          </ac:grpSpMkLst>
        </pc:grpChg>
        <pc:picChg chg="del">
          <ac:chgData name="Minh Hà" userId="540d079304142990" providerId="LiveId" clId="{802A7021-0A0B-413C-AEAE-F846BCF84071}" dt="2023-06-26T01:42:21.593" v="1388" actId="478"/>
          <ac:picMkLst>
            <pc:docMk/>
            <pc:sldMk cId="1593262946" sldId="455"/>
            <ac:picMk id="20" creationId="{46C5F90B-EB29-1F1C-8100-6B572A04FE19}"/>
          </ac:picMkLst>
        </pc:picChg>
        <pc:picChg chg="mod">
          <ac:chgData name="Minh Hà" userId="540d079304142990" providerId="LiveId" clId="{802A7021-0A0B-413C-AEAE-F846BCF84071}" dt="2023-06-26T01:45:51.431" v="1718" actId="1076"/>
          <ac:picMkLst>
            <pc:docMk/>
            <pc:sldMk cId="1593262946" sldId="455"/>
            <ac:picMk id="24" creationId="{BEBAC176-CB1F-3CDC-D575-49518F39160E}"/>
          </ac:picMkLst>
        </pc:picChg>
      </pc:sldChg>
      <pc:sldChg chg="modSp add mod">
        <pc:chgData name="Minh Hà" userId="540d079304142990" providerId="LiveId" clId="{802A7021-0A0B-413C-AEAE-F846BCF84071}" dt="2023-06-26T01:47:59.478" v="1981" actId="14100"/>
        <pc:sldMkLst>
          <pc:docMk/>
          <pc:sldMk cId="2000455789" sldId="456"/>
        </pc:sldMkLst>
        <pc:spChg chg="mod">
          <ac:chgData name="Minh Hà" userId="540d079304142990" providerId="LiveId" clId="{802A7021-0A0B-413C-AEAE-F846BCF84071}" dt="2023-06-26T01:47:45.708" v="1941" actId="20577"/>
          <ac:spMkLst>
            <pc:docMk/>
            <pc:sldMk cId="2000455789" sldId="456"/>
            <ac:spMk id="2" creationId="{17771559-C19C-AA3E-60E6-35E289EB2507}"/>
          </ac:spMkLst>
        </pc:spChg>
        <pc:spChg chg="mod">
          <ac:chgData name="Minh Hà" userId="540d079304142990" providerId="LiveId" clId="{802A7021-0A0B-413C-AEAE-F846BCF84071}" dt="2023-06-26T01:47:59.478" v="1981" actId="14100"/>
          <ac:spMkLst>
            <pc:docMk/>
            <pc:sldMk cId="2000455789" sldId="456"/>
            <ac:spMk id="4" creationId="{9C096F37-BA47-5910-9B99-B09F9416D6C8}"/>
          </ac:spMkLst>
        </pc:spChg>
        <pc:spChg chg="mod">
          <ac:chgData name="Minh Hà" userId="540d079304142990" providerId="LiveId" clId="{802A7021-0A0B-413C-AEAE-F846BCF84071}" dt="2023-06-26T01:47:53.555" v="1979" actId="20577"/>
          <ac:spMkLst>
            <pc:docMk/>
            <pc:sldMk cId="2000455789" sldId="456"/>
            <ac:spMk id="5" creationId="{EB160817-FEAF-2867-1C57-7A13FE6C8D12}"/>
          </ac:spMkLst>
        </pc:spChg>
      </pc:sldChg>
      <pc:sldChg chg="addSp delSp modSp add mod">
        <pc:chgData name="Minh Hà" userId="540d079304142990" providerId="LiveId" clId="{802A7021-0A0B-413C-AEAE-F846BCF84071}" dt="2023-06-26T01:54:47.859" v="2791" actId="1076"/>
        <pc:sldMkLst>
          <pc:docMk/>
          <pc:sldMk cId="3992402279" sldId="457"/>
        </pc:sldMkLst>
        <pc:spChg chg="del">
          <ac:chgData name="Minh Hà" userId="540d079304142990" providerId="LiveId" clId="{802A7021-0A0B-413C-AEAE-F846BCF84071}" dt="2023-06-26T01:48:33.301" v="1984" actId="478"/>
          <ac:spMkLst>
            <pc:docMk/>
            <pc:sldMk cId="3992402279" sldId="457"/>
            <ac:spMk id="2" creationId="{5AE52E8E-53F0-AB5C-D87C-60CD55C5FCB0}"/>
          </ac:spMkLst>
        </pc:spChg>
        <pc:spChg chg="add mod">
          <ac:chgData name="Minh Hà" userId="540d079304142990" providerId="LiveId" clId="{802A7021-0A0B-413C-AEAE-F846BCF84071}" dt="2023-06-26T01:50:19.886" v="2171" actId="1582"/>
          <ac:spMkLst>
            <pc:docMk/>
            <pc:sldMk cId="3992402279" sldId="457"/>
            <ac:spMk id="3" creationId="{B01CEADC-DDCA-942A-005C-FC68FAC2C6EE}"/>
          </ac:spMkLst>
        </pc:spChg>
        <pc:spChg chg="add del mod">
          <ac:chgData name="Minh Hà" userId="540d079304142990" providerId="LiveId" clId="{802A7021-0A0B-413C-AEAE-F846BCF84071}" dt="2023-06-26T01:53:17.190" v="2772" actId="478"/>
          <ac:spMkLst>
            <pc:docMk/>
            <pc:sldMk cId="3992402279" sldId="457"/>
            <ac:spMk id="5" creationId="{C47ADF6A-0811-1012-8345-94BF7289AE47}"/>
          </ac:spMkLst>
        </pc:spChg>
        <pc:spChg chg="mod">
          <ac:chgData name="Minh Hà" userId="540d079304142990" providerId="LiveId" clId="{802A7021-0A0B-413C-AEAE-F846BCF84071}" dt="2023-06-26T01:49:56.156" v="2165" actId="1076"/>
          <ac:spMkLst>
            <pc:docMk/>
            <pc:sldMk cId="3992402279" sldId="457"/>
            <ac:spMk id="28" creationId="{33ECC63C-4F6E-5890-3C65-AEFF6AA5B6E1}"/>
          </ac:spMkLst>
        </pc:spChg>
        <pc:spChg chg="mod">
          <ac:chgData name="Minh Hà" userId="540d079304142990" providerId="LiveId" clId="{802A7021-0A0B-413C-AEAE-F846BCF84071}" dt="2023-06-26T01:49:56.156" v="2165" actId="1076"/>
          <ac:spMkLst>
            <pc:docMk/>
            <pc:sldMk cId="3992402279" sldId="457"/>
            <ac:spMk id="30" creationId="{AF2A3411-71CE-7F3F-950E-37B84D484095}"/>
          </ac:spMkLst>
        </pc:spChg>
        <pc:grpChg chg="del mod">
          <ac:chgData name="Minh Hà" userId="540d079304142990" providerId="LiveId" clId="{802A7021-0A0B-413C-AEAE-F846BCF84071}" dt="2023-06-26T01:53:16.082" v="2771" actId="478"/>
          <ac:grpSpMkLst>
            <pc:docMk/>
            <pc:sldMk cId="3992402279" sldId="457"/>
            <ac:grpSpMk id="31" creationId="{8FB22B56-5D31-B73F-163D-DFBD539B5E81}"/>
          </ac:grpSpMkLst>
        </pc:grpChg>
        <pc:picChg chg="del mod">
          <ac:chgData name="Minh Hà" userId="540d079304142990" providerId="LiveId" clId="{802A7021-0A0B-413C-AEAE-F846BCF84071}" dt="2023-06-26T01:53:15.395" v="2770" actId="478"/>
          <ac:picMkLst>
            <pc:docMk/>
            <pc:sldMk cId="3992402279" sldId="457"/>
            <ac:picMk id="3074" creationId="{DC1DD400-93E4-3AB3-1AA2-55EB869663BF}"/>
          </ac:picMkLst>
        </pc:picChg>
        <pc:picChg chg="add mod">
          <ac:chgData name="Minh Hà" userId="540d079304142990" providerId="LiveId" clId="{802A7021-0A0B-413C-AEAE-F846BCF84071}" dt="2023-06-26T01:54:47.859" v="2791" actId="1076"/>
          <ac:picMkLst>
            <pc:docMk/>
            <pc:sldMk cId="3992402279" sldId="457"/>
            <ac:picMk id="5122" creationId="{989F48F2-CC11-A647-7BBA-A0FD58A7FC03}"/>
          </ac:picMkLst>
        </pc:picChg>
        <pc:picChg chg="add mod">
          <ac:chgData name="Minh Hà" userId="540d079304142990" providerId="LiveId" clId="{802A7021-0A0B-413C-AEAE-F846BCF84071}" dt="2023-06-26T01:54:47.859" v="2791" actId="1076"/>
          <ac:picMkLst>
            <pc:docMk/>
            <pc:sldMk cId="3992402279" sldId="457"/>
            <ac:picMk id="5124" creationId="{7B849822-E6AF-DB4E-9881-A2D58064C02C}"/>
          </ac:picMkLst>
        </pc:picChg>
      </pc:sldChg>
      <pc:sldChg chg="addSp delSp modSp add mod">
        <pc:chgData name="Minh Hà" userId="540d079304142990" providerId="LiveId" clId="{802A7021-0A0B-413C-AEAE-F846BCF84071}" dt="2023-06-26T01:55:20.530" v="2803" actId="1076"/>
        <pc:sldMkLst>
          <pc:docMk/>
          <pc:sldMk cId="494006858" sldId="458"/>
        </pc:sldMkLst>
        <pc:spChg chg="del">
          <ac:chgData name="Minh Hà" userId="540d079304142990" providerId="LiveId" clId="{802A7021-0A0B-413C-AEAE-F846BCF84071}" dt="2023-06-26T01:54:50.898" v="2792" actId="478"/>
          <ac:spMkLst>
            <pc:docMk/>
            <pc:sldMk cId="494006858" sldId="458"/>
            <ac:spMk id="3" creationId="{B01CEADC-DDCA-942A-005C-FC68FAC2C6EE}"/>
          </ac:spMkLst>
        </pc:spChg>
        <pc:spChg chg="mod">
          <ac:chgData name="Minh Hà" userId="540d079304142990" providerId="LiveId" clId="{802A7021-0A0B-413C-AEAE-F846BCF84071}" dt="2023-06-26T01:55:15.244" v="2802" actId="164"/>
          <ac:spMkLst>
            <pc:docMk/>
            <pc:sldMk cId="494006858" sldId="458"/>
            <ac:spMk id="5" creationId="{C47ADF6A-0811-1012-8345-94BF7289AE47}"/>
          </ac:spMkLst>
        </pc:spChg>
        <pc:spChg chg="mod">
          <ac:chgData name="Minh Hà" userId="540d079304142990" providerId="LiveId" clId="{802A7021-0A0B-413C-AEAE-F846BCF84071}" dt="2023-06-26T01:55:10.070" v="2799" actId="14100"/>
          <ac:spMkLst>
            <pc:docMk/>
            <pc:sldMk cId="494006858" sldId="458"/>
            <ac:spMk id="28" creationId="{33ECC63C-4F6E-5890-3C65-AEFF6AA5B6E1}"/>
          </ac:spMkLst>
        </pc:spChg>
        <pc:grpChg chg="add mod">
          <ac:chgData name="Minh Hà" userId="540d079304142990" providerId="LiveId" clId="{802A7021-0A0B-413C-AEAE-F846BCF84071}" dt="2023-06-26T01:55:20.530" v="2803" actId="1076"/>
          <ac:grpSpMkLst>
            <pc:docMk/>
            <pc:sldMk cId="494006858" sldId="458"/>
            <ac:grpSpMk id="2" creationId="{4C6131F4-60F7-1494-0294-6157EC75670F}"/>
          </ac:grpSpMkLst>
        </pc:grpChg>
        <pc:grpChg chg="mod">
          <ac:chgData name="Minh Hà" userId="540d079304142990" providerId="LiveId" clId="{802A7021-0A0B-413C-AEAE-F846BCF84071}" dt="2023-06-26T01:55:15.244" v="2802" actId="164"/>
          <ac:grpSpMkLst>
            <pc:docMk/>
            <pc:sldMk cId="494006858" sldId="458"/>
            <ac:grpSpMk id="31" creationId="{8FB22B56-5D31-B73F-163D-DFBD539B5E81}"/>
          </ac:grpSpMkLst>
        </pc:grpChg>
        <pc:picChg chg="mod">
          <ac:chgData name="Minh Hà" userId="540d079304142990" providerId="LiveId" clId="{802A7021-0A0B-413C-AEAE-F846BCF84071}" dt="2023-06-26T01:54:52.591" v="2793" actId="1076"/>
          <ac:picMkLst>
            <pc:docMk/>
            <pc:sldMk cId="494006858" sldId="458"/>
            <ac:picMk id="3074" creationId="{DC1DD400-93E4-3AB3-1AA2-55EB869663BF}"/>
          </ac:picMkLst>
        </pc:picChg>
      </pc:sldChg>
      <pc:sldChg chg="delSp modSp add mod">
        <pc:chgData name="Minh Hà" userId="540d079304142990" providerId="LiveId" clId="{802A7021-0A0B-413C-AEAE-F846BCF84071}" dt="2023-06-26T01:57:33.998" v="3087" actId="1076"/>
        <pc:sldMkLst>
          <pc:docMk/>
          <pc:sldMk cId="1466385343" sldId="459"/>
        </pc:sldMkLst>
        <pc:spChg chg="del">
          <ac:chgData name="Minh Hà" userId="540d079304142990" providerId="LiveId" clId="{802A7021-0A0B-413C-AEAE-F846BCF84071}" dt="2023-06-26T01:55:46.905" v="2805" actId="478"/>
          <ac:spMkLst>
            <pc:docMk/>
            <pc:sldMk cId="1466385343" sldId="459"/>
            <ac:spMk id="2" creationId="{5AE52E8E-53F0-AB5C-D87C-60CD55C5FCB0}"/>
          </ac:spMkLst>
        </pc:spChg>
        <pc:spChg chg="del">
          <ac:chgData name="Minh Hà" userId="540d079304142990" providerId="LiveId" clId="{802A7021-0A0B-413C-AEAE-F846BCF84071}" dt="2023-06-26T01:55:46.905" v="2805" actId="478"/>
          <ac:spMkLst>
            <pc:docMk/>
            <pc:sldMk cId="1466385343" sldId="459"/>
            <ac:spMk id="4" creationId="{178179F9-6235-A392-31D8-5764D82B7FD7}"/>
          </ac:spMkLst>
        </pc:spChg>
        <pc:spChg chg="mod">
          <ac:chgData name="Minh Hà" userId="540d079304142990" providerId="LiveId" clId="{802A7021-0A0B-413C-AEAE-F846BCF84071}" dt="2023-06-26T01:57:17.687" v="3081" actId="14100"/>
          <ac:spMkLst>
            <pc:docMk/>
            <pc:sldMk cId="1466385343" sldId="459"/>
            <ac:spMk id="28" creationId="{33ECC63C-4F6E-5890-3C65-AEFF6AA5B6E1}"/>
          </ac:spMkLst>
        </pc:spChg>
        <pc:spChg chg="mod">
          <ac:chgData name="Minh Hà" userId="540d079304142990" providerId="LiveId" clId="{802A7021-0A0B-413C-AEAE-F846BCF84071}" dt="2023-06-26T01:57:11.336" v="3078" actId="14100"/>
          <ac:spMkLst>
            <pc:docMk/>
            <pc:sldMk cId="1466385343" sldId="459"/>
            <ac:spMk id="30" creationId="{AF2A3411-71CE-7F3F-950E-37B84D484095}"/>
          </ac:spMkLst>
        </pc:spChg>
        <pc:grpChg chg="mod">
          <ac:chgData name="Minh Hà" userId="540d079304142990" providerId="LiveId" clId="{802A7021-0A0B-413C-AEAE-F846BCF84071}" dt="2023-06-26T01:57:29.572" v="3086" actId="1076"/>
          <ac:grpSpMkLst>
            <pc:docMk/>
            <pc:sldMk cId="1466385343" sldId="459"/>
            <ac:grpSpMk id="29" creationId="{B51FA689-A089-BB19-D2FC-79EC4A000EAB}"/>
          </ac:grpSpMkLst>
        </pc:grpChg>
        <pc:grpChg chg="mod">
          <ac:chgData name="Minh Hà" userId="540d079304142990" providerId="LiveId" clId="{802A7021-0A0B-413C-AEAE-F846BCF84071}" dt="2023-06-26T01:57:33.998" v="3087" actId="1076"/>
          <ac:grpSpMkLst>
            <pc:docMk/>
            <pc:sldMk cId="1466385343" sldId="459"/>
            <ac:grpSpMk id="31" creationId="{8FB22B56-5D31-B73F-163D-DFBD539B5E81}"/>
          </ac:grpSpMkLst>
        </pc:grpChg>
        <pc:picChg chg="del">
          <ac:chgData name="Minh Hà" userId="540d079304142990" providerId="LiveId" clId="{802A7021-0A0B-413C-AEAE-F846BCF84071}" dt="2023-06-26T01:55:46.905" v="2805" actId="478"/>
          <ac:picMkLst>
            <pc:docMk/>
            <pc:sldMk cId="1466385343" sldId="459"/>
            <ac:picMk id="7" creationId="{7E39D5D1-C272-4142-F811-91F9850B5522}"/>
          </ac:picMkLst>
        </pc:picChg>
        <pc:picChg chg="del">
          <ac:chgData name="Minh Hà" userId="540d079304142990" providerId="LiveId" clId="{802A7021-0A0B-413C-AEAE-F846BCF84071}" dt="2023-06-26T01:55:46.905" v="2805" actId="478"/>
          <ac:picMkLst>
            <pc:docMk/>
            <pc:sldMk cId="1466385343" sldId="459"/>
            <ac:picMk id="9" creationId="{2A7AAC36-5A23-1F31-7D4F-D23C891D44EF}"/>
          </ac:picMkLst>
        </pc:picChg>
        <pc:picChg chg="mod">
          <ac:chgData name="Minh Hà" userId="540d079304142990" providerId="LiveId" clId="{802A7021-0A0B-413C-AEAE-F846BCF84071}" dt="2023-06-26T01:57:29.572" v="3086" actId="1076"/>
          <ac:picMkLst>
            <pc:docMk/>
            <pc:sldMk cId="1466385343" sldId="459"/>
            <ac:picMk id="27" creationId="{1DDB6B97-D8EF-0AA5-221B-8863BD471934}"/>
          </ac:picMkLst>
        </pc:picChg>
        <pc:picChg chg="del">
          <ac:chgData name="Minh Hà" userId="540d079304142990" providerId="LiveId" clId="{802A7021-0A0B-413C-AEAE-F846BCF84071}" dt="2023-06-26T01:55:48.869" v="2806" actId="478"/>
          <ac:picMkLst>
            <pc:docMk/>
            <pc:sldMk cId="1466385343" sldId="459"/>
            <ac:picMk id="3074" creationId="{DC1DD400-93E4-3AB3-1AA2-55EB869663BF}"/>
          </ac:picMkLst>
        </pc:picChg>
        <pc:picChg chg="mod">
          <ac:chgData name="Minh Hà" userId="540d079304142990" providerId="LiveId" clId="{802A7021-0A0B-413C-AEAE-F846BCF84071}" dt="2023-06-26T01:57:27.468" v="3085" actId="1076"/>
          <ac:picMkLst>
            <pc:docMk/>
            <pc:sldMk cId="1466385343" sldId="459"/>
            <ac:picMk id="4098" creationId="{46ED1A73-BFFF-A4D2-D373-F2D18C50D7F1}"/>
          </ac:picMkLst>
        </pc:picChg>
        <pc:picChg chg="mod">
          <ac:chgData name="Minh Hà" userId="540d079304142990" providerId="LiveId" clId="{802A7021-0A0B-413C-AEAE-F846BCF84071}" dt="2023-06-26T01:57:29.572" v="3086" actId="1076"/>
          <ac:picMkLst>
            <pc:docMk/>
            <pc:sldMk cId="1466385343" sldId="459"/>
            <ac:picMk id="4100" creationId="{DC0A3D10-9C30-6322-BFBC-D950CE7BBB34}"/>
          </ac:picMkLst>
        </pc:picChg>
        <pc:picChg chg="mod">
          <ac:chgData name="Minh Hà" userId="540d079304142990" providerId="LiveId" clId="{802A7021-0A0B-413C-AEAE-F846BCF84071}" dt="2023-06-26T01:57:29.572" v="3086" actId="1076"/>
          <ac:picMkLst>
            <pc:docMk/>
            <pc:sldMk cId="1466385343" sldId="459"/>
            <ac:picMk id="4102" creationId="{4131B465-6DA9-6F64-8C98-94E1A617E70C}"/>
          </ac:picMkLst>
        </pc:picChg>
        <pc:cxnChg chg="mod">
          <ac:chgData name="Minh Hà" userId="540d079304142990" providerId="LiveId" clId="{802A7021-0A0B-413C-AEAE-F846BCF84071}" dt="2023-06-26T01:57:29.572" v="3086" actId="1076"/>
          <ac:cxnSpMkLst>
            <pc:docMk/>
            <pc:sldMk cId="1466385343" sldId="459"/>
            <ac:cxnSpMk id="5" creationId="{55DD8675-82AB-6704-B5F8-7DCCE243EFE9}"/>
          </ac:cxnSpMkLst>
        </pc:cxnChg>
      </pc:sldChg>
      <pc:sldChg chg="addSp delSp modSp add mod modAnim">
        <pc:chgData name="Minh Hà" userId="540d079304142990" providerId="LiveId" clId="{802A7021-0A0B-413C-AEAE-F846BCF84071}" dt="2023-06-26T02:07:03.832" v="3707"/>
        <pc:sldMkLst>
          <pc:docMk/>
          <pc:sldMk cId="4125571667" sldId="460"/>
        </pc:sldMkLst>
        <pc:spChg chg="add del">
          <ac:chgData name="Minh Hà" userId="540d079304142990" providerId="LiveId" clId="{802A7021-0A0B-413C-AEAE-F846BCF84071}" dt="2023-06-26T01:58:00.192" v="3092"/>
          <ac:spMkLst>
            <pc:docMk/>
            <pc:sldMk cId="4125571667" sldId="460"/>
            <ac:spMk id="2" creationId="{CAA02B26-F373-BC65-B6AE-AAFFFBDD23B8}"/>
          </ac:spMkLst>
        </pc:spChg>
        <pc:spChg chg="mod">
          <ac:chgData name="Minh Hà" userId="540d079304142990" providerId="LiveId" clId="{802A7021-0A0B-413C-AEAE-F846BCF84071}" dt="2023-06-26T02:01:05.782" v="3664" actId="14100"/>
          <ac:spMkLst>
            <pc:docMk/>
            <pc:sldMk cId="4125571667" sldId="460"/>
            <ac:spMk id="28" creationId="{33ECC63C-4F6E-5890-3C65-AEFF6AA5B6E1}"/>
          </ac:spMkLst>
        </pc:spChg>
        <pc:spChg chg="mod">
          <ac:chgData name="Minh Hà" userId="540d079304142990" providerId="LiveId" clId="{802A7021-0A0B-413C-AEAE-F846BCF84071}" dt="2023-06-26T02:00:44.761" v="3657" actId="20577"/>
          <ac:spMkLst>
            <pc:docMk/>
            <pc:sldMk cId="4125571667" sldId="460"/>
            <ac:spMk id="30" creationId="{AF2A3411-71CE-7F3F-950E-37B84D484095}"/>
          </ac:spMkLst>
        </pc:spChg>
        <pc:spChg chg="add mod">
          <ac:chgData name="Minh Hà" userId="540d079304142990" providerId="LiveId" clId="{802A7021-0A0B-413C-AEAE-F846BCF84071}" dt="2023-06-26T02:06:04.047" v="3691" actId="164"/>
          <ac:spMkLst>
            <pc:docMk/>
            <pc:sldMk cId="4125571667" sldId="460"/>
            <ac:spMk id="7168" creationId="{47808774-E4F4-2842-5476-9DAD424596C1}"/>
          </ac:spMkLst>
        </pc:spChg>
        <pc:spChg chg="add mod">
          <ac:chgData name="Minh Hà" userId="540d079304142990" providerId="LiveId" clId="{802A7021-0A0B-413C-AEAE-F846BCF84071}" dt="2023-06-26T02:06:04.047" v="3691" actId="164"/>
          <ac:spMkLst>
            <pc:docMk/>
            <pc:sldMk cId="4125571667" sldId="460"/>
            <ac:spMk id="7169" creationId="{093D473E-6F33-9B73-E999-DB5C0F8B8DD3}"/>
          </ac:spMkLst>
        </pc:spChg>
        <pc:grpChg chg="add mod">
          <ac:chgData name="Minh Hà" userId="540d079304142990" providerId="LiveId" clId="{802A7021-0A0B-413C-AEAE-F846BCF84071}" dt="2023-06-26T02:06:04.047" v="3691" actId="164"/>
          <ac:grpSpMkLst>
            <pc:docMk/>
            <pc:sldMk cId="4125571667" sldId="460"/>
            <ac:grpSpMk id="9" creationId="{3BFB6E01-4B1C-A903-2CD7-CCE710EF46AD}"/>
          </ac:grpSpMkLst>
        </pc:grpChg>
        <pc:grpChg chg="del">
          <ac:chgData name="Minh Hà" userId="540d079304142990" providerId="LiveId" clId="{802A7021-0A0B-413C-AEAE-F846BCF84071}" dt="2023-06-26T01:57:43.883" v="3090" actId="478"/>
          <ac:grpSpMkLst>
            <pc:docMk/>
            <pc:sldMk cId="4125571667" sldId="460"/>
            <ac:grpSpMk id="29" creationId="{B51FA689-A089-BB19-D2FC-79EC4A000EAB}"/>
          </ac:grpSpMkLst>
        </pc:grpChg>
        <pc:grpChg chg="mod">
          <ac:chgData name="Minh Hà" userId="540d079304142990" providerId="LiveId" clId="{802A7021-0A0B-413C-AEAE-F846BCF84071}" dt="2023-06-26T02:06:04.047" v="3691" actId="164"/>
          <ac:grpSpMkLst>
            <pc:docMk/>
            <pc:sldMk cId="4125571667" sldId="460"/>
            <ac:grpSpMk id="31" creationId="{8FB22B56-5D31-B73F-163D-DFBD539B5E81}"/>
          </ac:grpSpMkLst>
        </pc:grpChg>
        <pc:grpChg chg="add mod">
          <ac:chgData name="Minh Hà" userId="540d079304142990" providerId="LiveId" clId="{802A7021-0A0B-413C-AEAE-F846BCF84071}" dt="2023-06-26T02:06:04.047" v="3691" actId="164"/>
          <ac:grpSpMkLst>
            <pc:docMk/>
            <pc:sldMk cId="4125571667" sldId="460"/>
            <ac:grpSpMk id="7170" creationId="{0A08D615-9285-CF84-B7FB-DE04449FBE99}"/>
          </ac:grpSpMkLst>
        </pc:grpChg>
        <pc:picChg chg="add mod">
          <ac:chgData name="Minh Hà" userId="540d079304142990" providerId="LiveId" clId="{802A7021-0A0B-413C-AEAE-F846BCF84071}" dt="2023-06-26T02:07:02.300" v="3706" actId="1076"/>
          <ac:picMkLst>
            <pc:docMk/>
            <pc:sldMk cId="4125571667" sldId="460"/>
            <ac:picMk id="3" creationId="{C807CD41-F722-D1A5-C96F-D6994D927005}"/>
          </ac:picMkLst>
        </pc:picChg>
        <pc:picChg chg="add mod">
          <ac:chgData name="Minh Hà" userId="540d079304142990" providerId="LiveId" clId="{802A7021-0A0B-413C-AEAE-F846BCF84071}" dt="2023-06-26T02:05:32.203" v="3681" actId="1076"/>
          <ac:picMkLst>
            <pc:docMk/>
            <pc:sldMk cId="4125571667" sldId="460"/>
            <ac:picMk id="4" creationId="{462CD3BC-3F00-D9D3-8037-D6295140E824}"/>
          </ac:picMkLst>
        </pc:picChg>
        <pc:picChg chg="add mod">
          <ac:chgData name="Minh Hà" userId="540d079304142990" providerId="LiveId" clId="{802A7021-0A0B-413C-AEAE-F846BCF84071}" dt="2023-06-26T02:05:32.203" v="3681" actId="1076"/>
          <ac:picMkLst>
            <pc:docMk/>
            <pc:sldMk cId="4125571667" sldId="460"/>
            <ac:picMk id="7" creationId="{8A9508DC-FDBA-A2AE-5333-E00BFA2D28A2}"/>
          </ac:picMkLst>
        </pc:picChg>
        <pc:picChg chg="add mod">
          <ac:chgData name="Minh Hà" userId="540d079304142990" providerId="LiveId" clId="{802A7021-0A0B-413C-AEAE-F846BCF84071}" dt="2023-06-26T02:05:32.203" v="3681" actId="1076"/>
          <ac:picMkLst>
            <pc:docMk/>
            <pc:sldMk cId="4125571667" sldId="460"/>
            <ac:picMk id="8" creationId="{EABBD4D4-80BD-C996-C2D7-2348A70FAE08}"/>
          </ac:picMkLst>
        </pc:picChg>
        <pc:picChg chg="del">
          <ac:chgData name="Minh Hà" userId="540d079304142990" providerId="LiveId" clId="{802A7021-0A0B-413C-AEAE-F846BCF84071}" dt="2023-06-26T01:57:43.495" v="3089" actId="478"/>
          <ac:picMkLst>
            <pc:docMk/>
            <pc:sldMk cId="4125571667" sldId="460"/>
            <ac:picMk id="4098" creationId="{46ED1A73-BFFF-A4D2-D373-F2D18C50D7F1}"/>
          </ac:picMkLst>
        </pc:picChg>
        <pc:picChg chg="add mod">
          <ac:chgData name="Minh Hà" userId="540d079304142990" providerId="LiveId" clId="{802A7021-0A0B-413C-AEAE-F846BCF84071}" dt="2023-06-26T02:06:04.047" v="3691" actId="164"/>
          <ac:picMkLst>
            <pc:docMk/>
            <pc:sldMk cId="4125571667" sldId="460"/>
            <ac:picMk id="7172" creationId="{629D883C-3B4D-4705-7AC4-04C5167D92BC}"/>
          </ac:picMkLst>
        </pc:picChg>
        <pc:picChg chg="add mod">
          <ac:chgData name="Minh Hà" userId="540d079304142990" providerId="LiveId" clId="{802A7021-0A0B-413C-AEAE-F846BCF84071}" dt="2023-06-26T02:07:02.300" v="3706" actId="1076"/>
          <ac:picMkLst>
            <pc:docMk/>
            <pc:sldMk cId="4125571667" sldId="460"/>
            <ac:picMk id="7174" creationId="{61F2799A-1F78-09D7-AE43-07E4DFC332AD}"/>
          </ac:picMkLst>
        </pc:picChg>
      </pc:sldChg>
      <pc:sldChg chg="addSp delSp modSp add mod ord modAnim">
        <pc:chgData name="Minh Hà" userId="540d079304142990" providerId="LiveId" clId="{802A7021-0A0B-413C-AEAE-F846BCF84071}" dt="2023-06-26T02:09:51.059" v="3741"/>
        <pc:sldMkLst>
          <pc:docMk/>
          <pc:sldMk cId="854773732" sldId="461"/>
        </pc:sldMkLst>
        <pc:spChg chg="mod">
          <ac:chgData name="Minh Hà" userId="540d079304142990" providerId="LiveId" clId="{802A7021-0A0B-413C-AEAE-F846BCF84071}" dt="2023-06-26T02:08:05.419" v="3724" actId="14100"/>
          <ac:spMkLst>
            <pc:docMk/>
            <pc:sldMk cId="854773732" sldId="461"/>
            <ac:spMk id="69" creationId="{C7750CAE-0AE3-921B-A6F2-54DE0AB977DC}"/>
          </ac:spMkLst>
        </pc:spChg>
        <pc:spChg chg="mod">
          <ac:chgData name="Minh Hà" userId="540d079304142990" providerId="LiveId" clId="{802A7021-0A0B-413C-AEAE-F846BCF84071}" dt="2023-06-26T02:07:40.700" v="3714" actId="14100"/>
          <ac:spMkLst>
            <pc:docMk/>
            <pc:sldMk cId="854773732" sldId="461"/>
            <ac:spMk id="2055" creationId="{0D9079F7-41E5-7662-8A0D-3FE310A85CB2}"/>
          </ac:spMkLst>
        </pc:spChg>
        <pc:spChg chg="mod">
          <ac:chgData name="Minh Hà" userId="540d079304142990" providerId="LiveId" clId="{802A7021-0A0B-413C-AEAE-F846BCF84071}" dt="2023-06-26T02:07:37.139" v="3713"/>
          <ac:spMkLst>
            <pc:docMk/>
            <pc:sldMk cId="854773732" sldId="461"/>
            <ac:spMk id="2071" creationId="{3E26BF09-BC1B-ADFA-90B9-B0CEB90041A1}"/>
          </ac:spMkLst>
        </pc:spChg>
        <pc:spChg chg="mod">
          <ac:chgData name="Minh Hà" userId="540d079304142990" providerId="LiveId" clId="{802A7021-0A0B-413C-AEAE-F846BCF84071}" dt="2023-06-26T02:07:21.499" v="3710" actId="20577"/>
          <ac:spMkLst>
            <pc:docMk/>
            <pc:sldMk cId="854773732" sldId="461"/>
            <ac:spMk id="2073" creationId="{D06FE7A4-8090-F1A9-810E-53D1F89E3FB7}"/>
          </ac:spMkLst>
        </pc:spChg>
        <pc:spChg chg="mod">
          <ac:chgData name="Minh Hà" userId="540d079304142990" providerId="LiveId" clId="{802A7021-0A0B-413C-AEAE-F846BCF84071}" dt="2023-06-26T02:07:57.382" v="3721" actId="1076"/>
          <ac:spMkLst>
            <pc:docMk/>
            <pc:sldMk cId="854773732" sldId="461"/>
            <ac:spMk id="2079" creationId="{F2F4893E-6D13-9469-C175-24014DCA43F2}"/>
          </ac:spMkLst>
        </pc:spChg>
        <pc:grpChg chg="mod">
          <ac:chgData name="Minh Hà" userId="540d079304142990" providerId="LiveId" clId="{802A7021-0A0B-413C-AEAE-F846BCF84071}" dt="2023-06-26T02:09:46.876" v="3739" actId="1076"/>
          <ac:grpSpMkLst>
            <pc:docMk/>
            <pc:sldMk cId="854773732" sldId="461"/>
            <ac:grpSpMk id="73" creationId="{22269244-7570-8822-82E3-389B06699596}"/>
          </ac:grpSpMkLst>
        </pc:grpChg>
        <pc:picChg chg="del">
          <ac:chgData name="Minh Hà" userId="540d079304142990" providerId="LiveId" clId="{802A7021-0A0B-413C-AEAE-F846BCF84071}" dt="2023-06-26T02:07:54.754" v="3718" actId="478"/>
          <ac:picMkLst>
            <pc:docMk/>
            <pc:sldMk cId="854773732" sldId="461"/>
            <ac:picMk id="2" creationId="{E62BBE77-053B-6960-76F8-A3DE0A9DC8E1}"/>
          </ac:picMkLst>
        </pc:picChg>
        <pc:picChg chg="del">
          <ac:chgData name="Minh Hà" userId="540d079304142990" providerId="LiveId" clId="{802A7021-0A0B-413C-AEAE-F846BCF84071}" dt="2023-06-26T02:07:55.276" v="3719" actId="478"/>
          <ac:picMkLst>
            <pc:docMk/>
            <pc:sldMk cId="854773732" sldId="461"/>
            <ac:picMk id="2050" creationId="{152C7BCB-66DC-BBEE-1842-66FE6080C347}"/>
          </ac:picMkLst>
        </pc:picChg>
        <pc:picChg chg="del">
          <ac:chgData name="Minh Hà" userId="540d079304142990" providerId="LiveId" clId="{802A7021-0A0B-413C-AEAE-F846BCF84071}" dt="2023-06-26T02:07:55.664" v="3720" actId="478"/>
          <ac:picMkLst>
            <pc:docMk/>
            <pc:sldMk cId="854773732" sldId="461"/>
            <ac:picMk id="2052" creationId="{924834BA-3BAC-3BD5-E9B7-A6FBE6ABD069}"/>
          </ac:picMkLst>
        </pc:picChg>
        <pc:picChg chg="add mod">
          <ac:chgData name="Minh Hà" userId="540d079304142990" providerId="LiveId" clId="{802A7021-0A0B-413C-AEAE-F846BCF84071}" dt="2023-06-26T02:09:49.522" v="3740" actId="1076"/>
          <ac:picMkLst>
            <pc:docMk/>
            <pc:sldMk cId="854773732" sldId="461"/>
            <ac:picMk id="8194" creationId="{0410C9AE-A435-B03C-67CC-65F0B4C31FAF}"/>
          </ac:picMkLst>
        </pc:picChg>
      </pc:sldChg>
      <pc:sldChg chg="addSp delSp modSp add mod modAnim">
        <pc:chgData name="Minh Hà" userId="540d079304142990" providerId="LiveId" clId="{802A7021-0A0B-413C-AEAE-F846BCF84071}" dt="2023-06-26T02:12:53.608" v="3788"/>
        <pc:sldMkLst>
          <pc:docMk/>
          <pc:sldMk cId="3411428345" sldId="462"/>
        </pc:sldMkLst>
        <pc:spChg chg="mod">
          <ac:chgData name="Minh Hà" userId="540d079304142990" providerId="LiveId" clId="{802A7021-0A0B-413C-AEAE-F846BCF84071}" dt="2023-06-26T02:11:59.446" v="3775" actId="14100"/>
          <ac:spMkLst>
            <pc:docMk/>
            <pc:sldMk cId="3411428345" sldId="462"/>
            <ac:spMk id="69" creationId="{C7750CAE-0AE3-921B-A6F2-54DE0AB977DC}"/>
          </ac:spMkLst>
        </pc:spChg>
        <pc:spChg chg="mod">
          <ac:chgData name="Minh Hà" userId="540d079304142990" providerId="LiveId" clId="{802A7021-0A0B-413C-AEAE-F846BCF84071}" dt="2023-06-26T02:10:22.797" v="3751"/>
          <ac:spMkLst>
            <pc:docMk/>
            <pc:sldMk cId="3411428345" sldId="462"/>
            <ac:spMk id="2071" creationId="{3E26BF09-BC1B-ADFA-90B9-B0CEB90041A1}"/>
          </ac:spMkLst>
        </pc:spChg>
        <pc:spChg chg="mod">
          <ac:chgData name="Minh Hà" userId="540d079304142990" providerId="LiveId" clId="{802A7021-0A0B-413C-AEAE-F846BCF84071}" dt="2023-06-26T02:12:11.856" v="3779" actId="1076"/>
          <ac:spMkLst>
            <pc:docMk/>
            <pc:sldMk cId="3411428345" sldId="462"/>
            <ac:spMk id="2079" creationId="{F2F4893E-6D13-9469-C175-24014DCA43F2}"/>
          </ac:spMkLst>
        </pc:spChg>
        <pc:grpChg chg="mod">
          <ac:chgData name="Minh Hà" userId="540d079304142990" providerId="LiveId" clId="{802A7021-0A0B-413C-AEAE-F846BCF84071}" dt="2023-06-26T02:12:11.856" v="3779" actId="1076"/>
          <ac:grpSpMkLst>
            <pc:docMk/>
            <pc:sldMk cId="3411428345" sldId="462"/>
            <ac:grpSpMk id="73" creationId="{22269244-7570-8822-82E3-389B06699596}"/>
          </ac:grpSpMkLst>
        </pc:grpChg>
        <pc:picChg chg="del">
          <ac:chgData name="Minh Hà" userId="540d079304142990" providerId="LiveId" clId="{802A7021-0A0B-413C-AEAE-F846BCF84071}" dt="2023-06-26T02:10:31.624" v="3752" actId="478"/>
          <ac:picMkLst>
            <pc:docMk/>
            <pc:sldMk cId="3411428345" sldId="462"/>
            <ac:picMk id="8194" creationId="{0410C9AE-A435-B03C-67CC-65F0B4C31FAF}"/>
          </ac:picMkLst>
        </pc:picChg>
        <pc:picChg chg="add mod">
          <ac:chgData name="Minh Hà" userId="540d079304142990" providerId="LiveId" clId="{802A7021-0A0B-413C-AEAE-F846BCF84071}" dt="2023-06-26T02:12:20.720" v="3782" actId="1076"/>
          <ac:picMkLst>
            <pc:docMk/>
            <pc:sldMk cId="3411428345" sldId="462"/>
            <ac:picMk id="9218" creationId="{BB8714D7-F1B7-0D79-6D3E-0DEC13E2DD1F}"/>
          </ac:picMkLst>
        </pc:picChg>
        <pc:picChg chg="add mod">
          <ac:chgData name="Minh Hà" userId="540d079304142990" providerId="LiveId" clId="{802A7021-0A0B-413C-AEAE-F846BCF84071}" dt="2023-06-26T02:12:50.004" v="3787" actId="14100"/>
          <ac:picMkLst>
            <pc:docMk/>
            <pc:sldMk cId="3411428345" sldId="462"/>
            <ac:picMk id="9220" creationId="{7A7C565F-06E0-854B-F3A1-8B0921EF6E7A}"/>
          </ac:picMkLst>
        </pc:picChg>
      </pc:sldChg>
      <pc:sldChg chg="addSp delSp modSp add mod delAnim">
        <pc:chgData name="Minh Hà" userId="540d079304142990" providerId="LiveId" clId="{802A7021-0A0B-413C-AEAE-F846BCF84071}" dt="2023-06-26T02:21:24.961" v="3917" actId="478"/>
        <pc:sldMkLst>
          <pc:docMk/>
          <pc:sldMk cId="3412071643" sldId="463"/>
        </pc:sldMkLst>
        <pc:spChg chg="mod">
          <ac:chgData name="Minh Hà" userId="540d079304142990" providerId="LiveId" clId="{802A7021-0A0B-413C-AEAE-F846BCF84071}" dt="2023-06-26T02:17:23.392" v="3837" actId="1076"/>
          <ac:spMkLst>
            <pc:docMk/>
            <pc:sldMk cId="3412071643" sldId="463"/>
            <ac:spMk id="3" creationId="{11E9B0A0-F41E-B821-F9A9-B5126C879486}"/>
          </ac:spMkLst>
        </pc:spChg>
        <pc:spChg chg="add mod">
          <ac:chgData name="Minh Hà" userId="540d079304142990" providerId="LiveId" clId="{802A7021-0A0B-413C-AEAE-F846BCF84071}" dt="2023-06-26T02:19:37.524" v="3908" actId="1076"/>
          <ac:spMkLst>
            <pc:docMk/>
            <pc:sldMk cId="3412071643" sldId="463"/>
            <ac:spMk id="4" creationId="{E0A4B1A8-0D7E-163C-1B3B-52E0C4EB1FAC}"/>
          </ac:spMkLst>
        </pc:spChg>
        <pc:spChg chg="add mod">
          <ac:chgData name="Minh Hà" userId="540d079304142990" providerId="LiveId" clId="{802A7021-0A0B-413C-AEAE-F846BCF84071}" dt="2023-06-26T02:19:39.680" v="3909" actId="1076"/>
          <ac:spMkLst>
            <pc:docMk/>
            <pc:sldMk cId="3412071643" sldId="463"/>
            <ac:spMk id="7" creationId="{D48943FD-F6F1-910E-F812-40214E5B6C1C}"/>
          </ac:spMkLst>
        </pc:spChg>
        <pc:spChg chg="add mod">
          <ac:chgData name="Minh Hà" userId="540d079304142990" providerId="LiveId" clId="{802A7021-0A0B-413C-AEAE-F846BCF84071}" dt="2023-06-26T02:19:31.852" v="3906" actId="1076"/>
          <ac:spMkLst>
            <pc:docMk/>
            <pc:sldMk cId="3412071643" sldId="463"/>
            <ac:spMk id="8" creationId="{A5038F14-30D1-6D0E-D61E-91A9FC6814C3}"/>
          </ac:spMkLst>
        </pc:spChg>
        <pc:spChg chg="mod">
          <ac:chgData name="Minh Hà" userId="540d079304142990" providerId="LiveId" clId="{802A7021-0A0B-413C-AEAE-F846BCF84071}" dt="2023-06-26T02:17:46.717" v="3846" actId="14100"/>
          <ac:spMkLst>
            <pc:docMk/>
            <pc:sldMk cId="3412071643" sldId="463"/>
            <ac:spMk id="13" creationId="{C61D2233-AD66-89AD-5E9D-80F439B5A46E}"/>
          </ac:spMkLst>
        </pc:spChg>
        <pc:spChg chg="add del mod">
          <ac:chgData name="Minh Hà" userId="540d079304142990" providerId="LiveId" clId="{802A7021-0A0B-413C-AEAE-F846BCF84071}" dt="2023-06-26T02:21:24.961" v="3917" actId="478"/>
          <ac:spMkLst>
            <pc:docMk/>
            <pc:sldMk cId="3412071643" sldId="463"/>
            <ac:spMk id="22" creationId="{E47BE32C-3C0F-ECBB-AF7F-AC3ABE8BF233}"/>
          </ac:spMkLst>
        </pc:spChg>
        <pc:spChg chg="mod ord">
          <ac:chgData name="Minh Hà" userId="540d079304142990" providerId="LiveId" clId="{802A7021-0A0B-413C-AEAE-F846BCF84071}" dt="2023-06-26T02:19:25.380" v="3905" actId="20577"/>
          <ac:spMkLst>
            <pc:docMk/>
            <pc:sldMk cId="3412071643" sldId="463"/>
            <ac:spMk id="85" creationId="{405E4AB5-C50B-9DD9-E777-F1E07FEDAC97}"/>
          </ac:spMkLst>
        </pc:spChg>
        <pc:grpChg chg="del mod">
          <ac:chgData name="Minh Hà" userId="540d079304142990" providerId="LiveId" clId="{802A7021-0A0B-413C-AEAE-F846BCF84071}" dt="2023-06-26T02:21:23.577" v="3915" actId="478"/>
          <ac:grpSpMkLst>
            <pc:docMk/>
            <pc:sldMk cId="3412071643" sldId="463"/>
            <ac:grpSpMk id="90" creationId="{2C362BCD-1FA3-C1CD-3586-C504A18C9AB5}"/>
          </ac:grpSpMkLst>
        </pc:grpChg>
      </pc:sldChg>
      <pc:sldChg chg="addSp delSp modSp add mod delAnim modAnim">
        <pc:chgData name="Minh Hà" userId="540d079304142990" providerId="LiveId" clId="{802A7021-0A0B-413C-AEAE-F846BCF84071}" dt="2023-06-26T02:26:43.067" v="4046" actId="1076"/>
        <pc:sldMkLst>
          <pc:docMk/>
          <pc:sldMk cId="2465791463" sldId="464"/>
        </pc:sldMkLst>
        <pc:spChg chg="mod">
          <ac:chgData name="Minh Hà" userId="540d079304142990" providerId="LiveId" clId="{802A7021-0A0B-413C-AEAE-F846BCF84071}" dt="2023-06-26T02:25:40.377" v="4031" actId="1076"/>
          <ac:spMkLst>
            <pc:docMk/>
            <pc:sldMk cId="2465791463" sldId="464"/>
            <ac:spMk id="3" creationId="{11E9B0A0-F41E-B821-F9A9-B5126C879486}"/>
          </ac:spMkLst>
        </pc:spChg>
        <pc:spChg chg="del">
          <ac:chgData name="Minh Hà" userId="540d079304142990" providerId="LiveId" clId="{802A7021-0A0B-413C-AEAE-F846BCF84071}" dt="2023-06-26T02:21:32.704" v="3920" actId="478"/>
          <ac:spMkLst>
            <pc:docMk/>
            <pc:sldMk cId="2465791463" sldId="464"/>
            <ac:spMk id="4" creationId="{E0A4B1A8-0D7E-163C-1B3B-52E0C4EB1FAC}"/>
          </ac:spMkLst>
        </pc:spChg>
        <pc:spChg chg="del">
          <ac:chgData name="Minh Hà" userId="540d079304142990" providerId="LiveId" clId="{802A7021-0A0B-413C-AEAE-F846BCF84071}" dt="2023-06-26T02:21:32.704" v="3920" actId="478"/>
          <ac:spMkLst>
            <pc:docMk/>
            <pc:sldMk cId="2465791463" sldId="464"/>
            <ac:spMk id="7" creationId="{D48943FD-F6F1-910E-F812-40214E5B6C1C}"/>
          </ac:spMkLst>
        </pc:spChg>
        <pc:spChg chg="del">
          <ac:chgData name="Minh Hà" userId="540d079304142990" providerId="LiveId" clId="{802A7021-0A0B-413C-AEAE-F846BCF84071}" dt="2023-06-26T02:21:32.704" v="3920" actId="478"/>
          <ac:spMkLst>
            <pc:docMk/>
            <pc:sldMk cId="2465791463" sldId="464"/>
            <ac:spMk id="8" creationId="{A5038F14-30D1-6D0E-D61E-91A9FC6814C3}"/>
          </ac:spMkLst>
        </pc:spChg>
        <pc:spChg chg="add del">
          <ac:chgData name="Minh Hà" userId="540d079304142990" providerId="LiveId" clId="{802A7021-0A0B-413C-AEAE-F846BCF84071}" dt="2023-06-26T02:21:47.131" v="3924"/>
          <ac:spMkLst>
            <pc:docMk/>
            <pc:sldMk cId="2465791463" sldId="464"/>
            <ac:spMk id="9" creationId="{F20180A7-EFF3-DF1B-6074-1F7BE9D19597}"/>
          </ac:spMkLst>
        </pc:spChg>
        <pc:spChg chg="add mod">
          <ac:chgData name="Minh Hà" userId="540d079304142990" providerId="LiveId" clId="{802A7021-0A0B-413C-AEAE-F846BCF84071}" dt="2023-06-26T02:22:54.002" v="3967" actId="164"/>
          <ac:spMkLst>
            <pc:docMk/>
            <pc:sldMk cId="2465791463" sldId="464"/>
            <ac:spMk id="11" creationId="{381E188F-9524-F7BD-3B8F-B9D19AF85C91}"/>
          </ac:spMkLst>
        </pc:spChg>
        <pc:spChg chg="add mod">
          <ac:chgData name="Minh Hà" userId="540d079304142990" providerId="LiveId" clId="{802A7021-0A0B-413C-AEAE-F846BCF84071}" dt="2023-06-26T02:22:54.002" v="3967" actId="164"/>
          <ac:spMkLst>
            <pc:docMk/>
            <pc:sldMk cId="2465791463" sldId="464"/>
            <ac:spMk id="12" creationId="{B4D41AA1-D221-EEA8-23EE-1D48A1C7B651}"/>
          </ac:spMkLst>
        </pc:spChg>
        <pc:spChg chg="del">
          <ac:chgData name="Minh Hà" userId="540d079304142990" providerId="LiveId" clId="{802A7021-0A0B-413C-AEAE-F846BCF84071}" dt="2023-06-26T02:21:27.662" v="3918" actId="478"/>
          <ac:spMkLst>
            <pc:docMk/>
            <pc:sldMk cId="2465791463" sldId="464"/>
            <ac:spMk id="13" creationId="{C61D2233-AD66-89AD-5E9D-80F439B5A46E}"/>
          </ac:spMkLst>
        </pc:spChg>
        <pc:spChg chg="mod">
          <ac:chgData name="Minh Hà" userId="540d079304142990" providerId="LiveId" clId="{802A7021-0A0B-413C-AEAE-F846BCF84071}" dt="2023-06-26T02:25:59.513" v="4035" actId="1076"/>
          <ac:spMkLst>
            <pc:docMk/>
            <pc:sldMk cId="2465791463" sldId="464"/>
            <ac:spMk id="19" creationId="{2C80ECDC-19F2-B09E-E1A2-DDE424607097}"/>
          </ac:spMkLst>
        </pc:spChg>
        <pc:spChg chg="del mod">
          <ac:chgData name="Minh Hà" userId="540d079304142990" providerId="LiveId" clId="{802A7021-0A0B-413C-AEAE-F846BCF84071}" dt="2023-06-26T02:23:40.254" v="3986" actId="478"/>
          <ac:spMkLst>
            <pc:docMk/>
            <pc:sldMk cId="2465791463" sldId="464"/>
            <ac:spMk id="20" creationId="{23D23679-6AED-A456-E0AF-CA4F16765CA5}"/>
          </ac:spMkLst>
        </pc:spChg>
        <pc:spChg chg="add del">
          <ac:chgData name="Minh Hà" userId="540d079304142990" providerId="LiveId" clId="{802A7021-0A0B-413C-AEAE-F846BCF84071}" dt="2023-06-26T02:23:33.532" v="3983"/>
          <ac:spMkLst>
            <pc:docMk/>
            <pc:sldMk cId="2465791463" sldId="464"/>
            <ac:spMk id="21" creationId="{134CF65E-90A4-8693-7697-B7E2329553B9}"/>
          </ac:spMkLst>
        </pc:spChg>
        <pc:spChg chg="mod">
          <ac:chgData name="Minh Hà" userId="540d079304142990" providerId="LiveId" clId="{802A7021-0A0B-413C-AEAE-F846BCF84071}" dt="2023-06-26T02:26:38.804" v="4045" actId="1076"/>
          <ac:spMkLst>
            <pc:docMk/>
            <pc:sldMk cId="2465791463" sldId="464"/>
            <ac:spMk id="22" creationId="{E47BE32C-3C0F-ECBB-AF7F-AC3ABE8BF233}"/>
          </ac:spMkLst>
        </pc:spChg>
        <pc:spChg chg="del">
          <ac:chgData name="Minh Hà" userId="540d079304142990" providerId="LiveId" clId="{802A7021-0A0B-413C-AEAE-F846BCF84071}" dt="2023-06-26T02:21:29.162" v="3919" actId="478"/>
          <ac:spMkLst>
            <pc:docMk/>
            <pc:sldMk cId="2465791463" sldId="464"/>
            <ac:spMk id="85" creationId="{405E4AB5-C50B-9DD9-E777-F1E07FEDAC97}"/>
          </ac:spMkLst>
        </pc:spChg>
        <pc:spChg chg="del mod topLvl">
          <ac:chgData name="Minh Hà" userId="540d079304142990" providerId="LiveId" clId="{802A7021-0A0B-413C-AEAE-F846BCF84071}" dt="2023-06-26T02:23:12.273" v="3973" actId="478"/>
          <ac:spMkLst>
            <pc:docMk/>
            <pc:sldMk cId="2465791463" sldId="464"/>
            <ac:spMk id="87" creationId="{00D4C638-2058-C520-9E35-223F02B11E01}"/>
          </ac:spMkLst>
        </pc:spChg>
        <pc:spChg chg="add mod">
          <ac:chgData name="Minh Hà" userId="540d079304142990" providerId="LiveId" clId="{802A7021-0A0B-413C-AEAE-F846BCF84071}" dt="2023-06-26T02:26:30.344" v="4042" actId="164"/>
          <ac:spMkLst>
            <pc:docMk/>
            <pc:sldMk cId="2465791463" sldId="464"/>
            <ac:spMk id="88" creationId="{8D3B1219-E2C8-9AD6-038E-8A1F64CDD0D1}"/>
          </ac:spMkLst>
        </pc:spChg>
        <pc:grpChg chg="add mod">
          <ac:chgData name="Minh Hà" userId="540d079304142990" providerId="LiveId" clId="{802A7021-0A0B-413C-AEAE-F846BCF84071}" dt="2023-06-26T02:23:16.556" v="3975" actId="164"/>
          <ac:grpSpMkLst>
            <pc:docMk/>
            <pc:sldMk cId="2465791463" sldId="464"/>
            <ac:grpSpMk id="14" creationId="{4AAB08CE-255C-C81F-BB6A-28B2C1CE6600}"/>
          </ac:grpSpMkLst>
        </pc:grpChg>
        <pc:grpChg chg="add mod">
          <ac:chgData name="Minh Hà" userId="540d079304142990" providerId="LiveId" clId="{802A7021-0A0B-413C-AEAE-F846BCF84071}" dt="2023-06-26T02:26:43.067" v="4046" actId="1076"/>
          <ac:grpSpMkLst>
            <pc:docMk/>
            <pc:sldMk cId="2465791463" sldId="464"/>
            <ac:grpSpMk id="15" creationId="{6806BC7F-0D51-B562-72FA-E99067FF346F}"/>
          </ac:grpSpMkLst>
        </pc:grpChg>
        <pc:grpChg chg="add mod">
          <ac:chgData name="Minh Hà" userId="540d079304142990" providerId="LiveId" clId="{802A7021-0A0B-413C-AEAE-F846BCF84071}" dt="2023-06-26T02:26:30.344" v="4042" actId="164"/>
          <ac:grpSpMkLst>
            <pc:docMk/>
            <pc:sldMk cId="2465791463" sldId="464"/>
            <ac:grpSpMk id="16" creationId="{945DBA19-C67A-1422-8883-586ED297C5EC}"/>
          </ac:grpSpMkLst>
        </pc:grpChg>
        <pc:grpChg chg="del mod">
          <ac:chgData name="Minh Hà" userId="540d079304142990" providerId="LiveId" clId="{802A7021-0A0B-413C-AEAE-F846BCF84071}" dt="2023-06-26T02:23:40.254" v="3986" actId="478"/>
          <ac:grpSpMkLst>
            <pc:docMk/>
            <pc:sldMk cId="2465791463" sldId="464"/>
            <ac:grpSpMk id="18" creationId="{7D3620A0-6180-3A41-CF40-4531531EC93F}"/>
          </ac:grpSpMkLst>
        </pc:grpChg>
        <pc:grpChg chg="del mod">
          <ac:chgData name="Minh Hà" userId="540d079304142990" providerId="LiveId" clId="{802A7021-0A0B-413C-AEAE-F846BCF84071}" dt="2023-06-26T02:23:12.273" v="3973" actId="478"/>
          <ac:grpSpMkLst>
            <pc:docMk/>
            <pc:sldMk cId="2465791463" sldId="464"/>
            <ac:grpSpMk id="90" creationId="{2C362BCD-1FA3-C1CD-3586-C504A18C9AB5}"/>
          </ac:grpSpMkLst>
        </pc:grpChg>
        <pc:grpChg chg="add mod">
          <ac:chgData name="Minh Hà" userId="540d079304142990" providerId="LiveId" clId="{802A7021-0A0B-413C-AEAE-F846BCF84071}" dt="2023-06-26T02:26:30.344" v="4042" actId="164"/>
          <ac:grpSpMkLst>
            <pc:docMk/>
            <pc:sldMk cId="2465791463" sldId="464"/>
            <ac:grpSpMk id="92" creationId="{EE40EF1F-D7A7-59C9-A1B9-48663B0F7644}"/>
          </ac:grpSpMkLst>
        </pc:grpChg>
        <pc:picChg chg="mod">
          <ac:chgData name="Minh Hà" userId="540d079304142990" providerId="LiveId" clId="{802A7021-0A0B-413C-AEAE-F846BCF84071}" dt="2023-06-26T02:24:17.656" v="3995"/>
          <ac:picMkLst>
            <pc:docMk/>
            <pc:sldMk cId="2465791463" sldId="464"/>
            <ac:picMk id="17" creationId="{629F7F1E-2AB6-5753-4266-079557796BBB}"/>
          </ac:picMkLst>
        </pc:picChg>
        <pc:picChg chg="mod topLvl">
          <ac:chgData name="Minh Hà" userId="540d079304142990" providerId="LiveId" clId="{802A7021-0A0B-413C-AEAE-F846BCF84071}" dt="2023-06-26T02:23:16.556" v="3975" actId="164"/>
          <ac:picMkLst>
            <pc:docMk/>
            <pc:sldMk cId="2465791463" sldId="464"/>
            <ac:picMk id="23" creationId="{7696BCEF-6BCF-5EC7-838E-686E8F7C0941}"/>
          </ac:picMkLst>
        </pc:picChg>
        <pc:cxnChg chg="add mod">
          <ac:chgData name="Minh Hà" userId="540d079304142990" providerId="LiveId" clId="{802A7021-0A0B-413C-AEAE-F846BCF84071}" dt="2023-06-26T02:26:30.344" v="4042" actId="164"/>
          <ac:cxnSpMkLst>
            <pc:docMk/>
            <pc:sldMk cId="2465791463" sldId="464"/>
            <ac:cxnSpMk id="91" creationId="{12EA6002-CB67-EAD2-11FF-646AA4DAB3A4}"/>
          </ac:cxnSpMkLst>
        </pc:cxnChg>
      </pc:sldChg>
      <pc:sldChg chg="addSp delSp modSp add mod">
        <pc:chgData name="Minh Hà" userId="540d079304142990" providerId="LiveId" clId="{802A7021-0A0B-413C-AEAE-F846BCF84071}" dt="2023-06-26T02:27:30.661" v="4057" actId="22"/>
        <pc:sldMkLst>
          <pc:docMk/>
          <pc:sldMk cId="2409990741" sldId="465"/>
        </pc:sldMkLst>
        <pc:spChg chg="add del">
          <ac:chgData name="Minh Hà" userId="540d079304142990" providerId="LiveId" clId="{802A7021-0A0B-413C-AEAE-F846BCF84071}" dt="2023-06-26T02:27:30.661" v="4057" actId="22"/>
          <ac:spMkLst>
            <pc:docMk/>
            <pc:sldMk cId="2409990741" sldId="465"/>
            <ac:spMk id="7" creationId="{527C3E19-3F66-1AF0-B56C-1C52B5C7AB3F}"/>
          </ac:spMkLst>
        </pc:spChg>
        <pc:spChg chg="mod">
          <ac:chgData name="Minh Hà" userId="540d079304142990" providerId="LiveId" clId="{802A7021-0A0B-413C-AEAE-F846BCF84071}" dt="2023-06-26T02:27:06.210" v="4050"/>
          <ac:spMkLst>
            <pc:docMk/>
            <pc:sldMk cId="2409990741" sldId="465"/>
            <ac:spMk id="85" creationId="{405E4AB5-C50B-9DD9-E777-F1E07FEDAC97}"/>
          </ac:spMkLst>
        </pc:spChg>
        <pc:spChg chg="mod">
          <ac:chgData name="Minh Hà" userId="540d079304142990" providerId="LiveId" clId="{802A7021-0A0B-413C-AEAE-F846BCF84071}" dt="2023-06-26T02:27:26.091" v="4055" actId="113"/>
          <ac:spMkLst>
            <pc:docMk/>
            <pc:sldMk cId="2409990741" sldId="465"/>
            <ac:spMk id="87" creationId="{00D4C638-2058-C520-9E35-223F02B11E01}"/>
          </ac:spMkLst>
        </pc:spChg>
      </pc:sldChg>
      <pc:sldChg chg="addSp modSp add mod modAnim">
        <pc:chgData name="Minh Hà" userId="540d079304142990" providerId="LiveId" clId="{802A7021-0A0B-413C-AEAE-F846BCF84071}" dt="2023-06-26T02:29:32.155" v="4096" actId="1076"/>
        <pc:sldMkLst>
          <pc:docMk/>
          <pc:sldMk cId="1672792041" sldId="466"/>
        </pc:sldMkLst>
        <pc:spChg chg="mod">
          <ac:chgData name="Minh Hà" userId="540d079304142990" providerId="LiveId" clId="{802A7021-0A0B-413C-AEAE-F846BCF84071}" dt="2023-06-26T02:28:26.587" v="4079" actId="1076"/>
          <ac:spMkLst>
            <pc:docMk/>
            <pc:sldMk cId="1672792041" sldId="466"/>
            <ac:spMk id="3" creationId="{11E9B0A0-F41E-B821-F9A9-B5126C879486}"/>
          </ac:spMkLst>
        </pc:spChg>
        <pc:spChg chg="mod">
          <ac:chgData name="Minh Hà" userId="540d079304142990" providerId="LiveId" clId="{802A7021-0A0B-413C-AEAE-F846BCF84071}" dt="2023-06-26T02:27:35.191" v="4060" actId="20577"/>
          <ac:spMkLst>
            <pc:docMk/>
            <pc:sldMk cId="1672792041" sldId="466"/>
            <ac:spMk id="6" creationId="{7CCB26A0-F214-7CA2-C44B-DAB27E57F44A}"/>
          </ac:spMkLst>
        </pc:spChg>
        <pc:spChg chg="mod">
          <ac:chgData name="Minh Hà" userId="540d079304142990" providerId="LiveId" clId="{802A7021-0A0B-413C-AEAE-F846BCF84071}" dt="2023-06-26T02:27:53.454" v="4064" actId="14100"/>
          <ac:spMkLst>
            <pc:docMk/>
            <pc:sldMk cId="1672792041" sldId="466"/>
            <ac:spMk id="13" creationId="{C61D2233-AD66-89AD-5E9D-80F439B5A46E}"/>
          </ac:spMkLst>
        </pc:spChg>
        <pc:spChg chg="mod">
          <ac:chgData name="Minh Hà" userId="540d079304142990" providerId="LiveId" clId="{802A7021-0A0B-413C-AEAE-F846BCF84071}" dt="2023-06-26T02:27:55.549" v="4065" actId="1076"/>
          <ac:spMkLst>
            <pc:docMk/>
            <pc:sldMk cId="1672792041" sldId="466"/>
            <ac:spMk id="22" creationId="{E47BE32C-3C0F-ECBB-AF7F-AC3ABE8BF233}"/>
          </ac:spMkLst>
        </pc:spChg>
        <pc:spChg chg="mod">
          <ac:chgData name="Minh Hà" userId="540d079304142990" providerId="LiveId" clId="{802A7021-0A0B-413C-AEAE-F846BCF84071}" dt="2023-06-26T02:27:48.912" v="4063"/>
          <ac:spMkLst>
            <pc:docMk/>
            <pc:sldMk cId="1672792041" sldId="466"/>
            <ac:spMk id="85" creationId="{405E4AB5-C50B-9DD9-E777-F1E07FEDAC97}"/>
          </ac:spMkLst>
        </pc:spChg>
        <pc:spChg chg="mod">
          <ac:chgData name="Minh Hà" userId="540d079304142990" providerId="LiveId" clId="{802A7021-0A0B-413C-AEAE-F846BCF84071}" dt="2023-06-26T02:29:32.155" v="4096" actId="1076"/>
          <ac:spMkLst>
            <pc:docMk/>
            <pc:sldMk cId="1672792041" sldId="466"/>
            <ac:spMk id="87" creationId="{00D4C638-2058-C520-9E35-223F02B11E01}"/>
          </ac:spMkLst>
        </pc:spChg>
        <pc:grpChg chg="mod">
          <ac:chgData name="Minh Hà" userId="540d079304142990" providerId="LiveId" clId="{802A7021-0A0B-413C-AEAE-F846BCF84071}" dt="2023-06-26T02:29:32.155" v="4096" actId="1076"/>
          <ac:grpSpMkLst>
            <pc:docMk/>
            <pc:sldMk cId="1672792041" sldId="466"/>
            <ac:grpSpMk id="90" creationId="{2C362BCD-1FA3-C1CD-3586-C504A18C9AB5}"/>
          </ac:grpSpMkLst>
        </pc:grpChg>
        <pc:picChg chg="mod">
          <ac:chgData name="Minh Hà" userId="540d079304142990" providerId="LiveId" clId="{802A7021-0A0B-413C-AEAE-F846BCF84071}" dt="2023-06-26T02:29:32.155" v="4096" actId="1076"/>
          <ac:picMkLst>
            <pc:docMk/>
            <pc:sldMk cId="1672792041" sldId="466"/>
            <ac:picMk id="23" creationId="{7696BCEF-6BCF-5EC7-838E-686E8F7C0941}"/>
          </ac:picMkLst>
        </pc:picChg>
        <pc:picChg chg="add mod">
          <ac:chgData name="Minh Hà" userId="540d079304142990" providerId="LiveId" clId="{802A7021-0A0B-413C-AEAE-F846BCF84071}" dt="2023-06-26T02:29:32.155" v="4096" actId="1076"/>
          <ac:picMkLst>
            <pc:docMk/>
            <pc:sldMk cId="1672792041" sldId="466"/>
            <ac:picMk id="12290" creationId="{49CFC7CC-AA05-28E0-C822-7BB7C723C924}"/>
          </ac:picMkLst>
        </pc:picChg>
      </pc:sldChg>
      <pc:sldChg chg="add">
        <pc:chgData name="Minh Hà" userId="540d079304142990" providerId="LiveId" clId="{802A7021-0A0B-413C-AEAE-F846BCF84071}" dt="2023-06-26T02:29:45.544" v="4097"/>
        <pc:sldMkLst>
          <pc:docMk/>
          <pc:sldMk cId="631354746" sldId="472"/>
        </pc:sldMkLst>
      </pc:sldChg>
    </pc:docChg>
  </pc:docChgLst>
</pc:chgInfo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29012E-E184-4294-88AA-779997477358}" type="doc">
      <dgm:prSet loTypeId="urn:microsoft.com/office/officeart/2005/8/layout/radial4" loCatId="relationship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92DC896-6389-45D8-9B62-620A46498874}">
      <dgm:prSet phldrT="[Text]"/>
      <dgm:spPr/>
      <dgm:t>
        <a:bodyPr/>
        <a:lstStyle/>
        <a:p>
          <a:r>
            <a:rPr lang="en-US" dirty="0" err="1" smtClean="0"/>
            <a:t>Mưa</a:t>
          </a:r>
          <a:r>
            <a:rPr lang="en-US" dirty="0" smtClean="0"/>
            <a:t> acid</a:t>
          </a:r>
          <a:endParaRPr lang="en-US" dirty="0"/>
        </a:p>
      </dgm:t>
    </dgm:pt>
    <dgm:pt modelId="{9AFA9683-1321-4C5C-B1C7-EFF8D930E73B}" type="parTrans" cxnId="{E6A72091-47C6-4E67-B0EE-4FF1DBA99072}">
      <dgm:prSet/>
      <dgm:spPr/>
      <dgm:t>
        <a:bodyPr/>
        <a:lstStyle/>
        <a:p>
          <a:endParaRPr lang="en-US"/>
        </a:p>
      </dgm:t>
    </dgm:pt>
    <dgm:pt modelId="{B3C527FA-D81A-426D-8933-7844F98735B6}" type="sibTrans" cxnId="{E6A72091-47C6-4E67-B0EE-4FF1DBA99072}">
      <dgm:prSet/>
      <dgm:spPr/>
      <dgm:t>
        <a:bodyPr/>
        <a:lstStyle/>
        <a:p>
          <a:endParaRPr lang="en-US"/>
        </a:p>
      </dgm:t>
    </dgm:pt>
    <dgm:pt modelId="{CB11A61D-AF88-4AF7-892D-11F859E5BB36}">
      <dgm:prSet phldrT="[Text]"/>
      <dgm:spPr/>
      <dgm:t>
        <a:bodyPr/>
        <a:lstStyle/>
        <a:p>
          <a:r>
            <a:rPr lang="en-US" dirty="0" err="1" smtClean="0"/>
            <a:t>Khái</a:t>
          </a:r>
          <a:r>
            <a:rPr lang="en-US" dirty="0" smtClean="0"/>
            <a:t> </a:t>
          </a:r>
          <a:r>
            <a:rPr lang="en-US" dirty="0" err="1" smtClean="0"/>
            <a:t>niệm</a:t>
          </a:r>
          <a:endParaRPr lang="en-US" dirty="0"/>
        </a:p>
      </dgm:t>
    </dgm:pt>
    <dgm:pt modelId="{E986E97A-982E-448B-940B-EF2DD5A980A6}" type="parTrans" cxnId="{8064702E-2E8B-4CD0-844E-4E7946D9CBE7}">
      <dgm:prSet/>
      <dgm:spPr/>
      <dgm:t>
        <a:bodyPr/>
        <a:lstStyle/>
        <a:p>
          <a:endParaRPr lang="en-US"/>
        </a:p>
      </dgm:t>
    </dgm:pt>
    <dgm:pt modelId="{1870A858-054B-4B94-8341-EDDF000EE53E}" type="sibTrans" cxnId="{8064702E-2E8B-4CD0-844E-4E7946D9CBE7}">
      <dgm:prSet/>
      <dgm:spPr/>
      <dgm:t>
        <a:bodyPr/>
        <a:lstStyle/>
        <a:p>
          <a:endParaRPr lang="en-US"/>
        </a:p>
      </dgm:t>
    </dgm:pt>
    <dgm:pt modelId="{A7CAFB78-E022-409D-9813-96B0E167C673}">
      <dgm:prSet phldrT="[Text]"/>
      <dgm:spPr/>
      <dgm:t>
        <a:bodyPr/>
        <a:lstStyle/>
        <a:p>
          <a:r>
            <a:rPr lang="en-US" dirty="0" err="1" smtClean="0"/>
            <a:t>Nguyên</a:t>
          </a:r>
          <a:r>
            <a:rPr lang="en-US" dirty="0" smtClean="0"/>
            <a:t> </a:t>
          </a:r>
          <a:r>
            <a:rPr lang="en-US" dirty="0" err="1" smtClean="0"/>
            <a:t>nhân</a:t>
          </a:r>
          <a:endParaRPr lang="en-US" dirty="0"/>
        </a:p>
      </dgm:t>
    </dgm:pt>
    <dgm:pt modelId="{D7994879-BD66-49A4-AD31-5724143AACAB}" type="parTrans" cxnId="{8E0104CE-E245-42F8-A6A8-6453ABB69D19}">
      <dgm:prSet/>
      <dgm:spPr/>
      <dgm:t>
        <a:bodyPr/>
        <a:lstStyle/>
        <a:p>
          <a:endParaRPr lang="en-US"/>
        </a:p>
      </dgm:t>
    </dgm:pt>
    <dgm:pt modelId="{555815D9-5B52-4FD1-BDE0-B20B75E8F9E4}" type="sibTrans" cxnId="{8E0104CE-E245-42F8-A6A8-6453ABB69D19}">
      <dgm:prSet/>
      <dgm:spPr/>
      <dgm:t>
        <a:bodyPr/>
        <a:lstStyle/>
        <a:p>
          <a:endParaRPr lang="en-US"/>
        </a:p>
      </dgm:t>
    </dgm:pt>
    <dgm:pt modelId="{747ED7AD-F2A6-41ED-9625-3E17DBFCC564}">
      <dgm:prSet phldrT="[Text]"/>
      <dgm:spPr/>
      <dgm:t>
        <a:bodyPr/>
        <a:lstStyle/>
        <a:p>
          <a:r>
            <a:rPr lang="en-US" dirty="0" err="1" smtClean="0"/>
            <a:t>Hậu</a:t>
          </a:r>
          <a:r>
            <a:rPr lang="en-US" dirty="0" smtClean="0"/>
            <a:t> </a:t>
          </a:r>
          <a:r>
            <a:rPr lang="en-US" dirty="0" err="1" smtClean="0"/>
            <a:t>quả</a:t>
          </a:r>
          <a:endParaRPr lang="en-US" dirty="0"/>
        </a:p>
      </dgm:t>
    </dgm:pt>
    <dgm:pt modelId="{1DB55C2C-7149-487D-8E87-B9FE01DC78C5}" type="parTrans" cxnId="{EA02093B-92DF-4ED7-9A19-FACCD6BF11BD}">
      <dgm:prSet/>
      <dgm:spPr/>
      <dgm:t>
        <a:bodyPr/>
        <a:lstStyle/>
        <a:p>
          <a:endParaRPr lang="en-US"/>
        </a:p>
      </dgm:t>
    </dgm:pt>
    <dgm:pt modelId="{5EED0402-39CE-4FC4-96A0-839F8C35A0D8}" type="sibTrans" cxnId="{EA02093B-92DF-4ED7-9A19-FACCD6BF11BD}">
      <dgm:prSet/>
      <dgm:spPr/>
      <dgm:t>
        <a:bodyPr/>
        <a:lstStyle/>
        <a:p>
          <a:endParaRPr lang="en-US"/>
        </a:p>
      </dgm:t>
    </dgm:pt>
    <dgm:pt modelId="{548CE9D2-6A92-4CD2-8015-ED326FD7E235}">
      <dgm:prSet custT="1"/>
      <dgm:spPr/>
      <dgm:t>
        <a:bodyPr/>
        <a:lstStyle/>
        <a:p>
          <a:r>
            <a:rPr lang="en-US" sz="2800" dirty="0" err="1" smtClean="0"/>
            <a:t>Cách</a:t>
          </a:r>
          <a:r>
            <a:rPr lang="en-US" sz="2800" dirty="0" smtClean="0"/>
            <a:t> </a:t>
          </a:r>
          <a:r>
            <a:rPr lang="en-US" sz="2800" dirty="0" err="1" smtClean="0"/>
            <a:t>hạn</a:t>
          </a:r>
          <a:r>
            <a:rPr lang="en-US" sz="2800" dirty="0" smtClean="0"/>
            <a:t> </a:t>
          </a:r>
          <a:r>
            <a:rPr lang="en-US" sz="2800" dirty="0" err="1" smtClean="0"/>
            <a:t>chế</a:t>
          </a:r>
          <a:endParaRPr lang="en-US" sz="2800" dirty="0"/>
        </a:p>
      </dgm:t>
    </dgm:pt>
    <dgm:pt modelId="{6EF7BF5B-26F8-4D2B-A557-D79D6C04C58A}" type="parTrans" cxnId="{1CFF9E83-0627-48BE-8FBE-420F47A7A7EF}">
      <dgm:prSet/>
      <dgm:spPr/>
      <dgm:t>
        <a:bodyPr/>
        <a:lstStyle/>
        <a:p>
          <a:endParaRPr lang="en-US"/>
        </a:p>
      </dgm:t>
    </dgm:pt>
    <dgm:pt modelId="{C5027729-FA9A-410D-B7C9-9E1EDF340659}" type="sibTrans" cxnId="{1CFF9E83-0627-48BE-8FBE-420F47A7A7EF}">
      <dgm:prSet/>
      <dgm:spPr/>
      <dgm:t>
        <a:bodyPr/>
        <a:lstStyle/>
        <a:p>
          <a:endParaRPr lang="en-US"/>
        </a:p>
      </dgm:t>
    </dgm:pt>
    <dgm:pt modelId="{CA20BA68-4F5D-423D-91B0-703DEB1AA0BD}" type="pres">
      <dgm:prSet presAssocID="{E729012E-E184-4294-88AA-77999747735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466B88-4370-418B-A8D6-57A288E4EB60}" type="pres">
      <dgm:prSet presAssocID="{D92DC896-6389-45D8-9B62-620A46498874}" presName="centerShape" presStyleLbl="node0" presStyleIdx="0" presStyleCnt="1"/>
      <dgm:spPr/>
      <dgm:t>
        <a:bodyPr/>
        <a:lstStyle/>
        <a:p>
          <a:endParaRPr lang="en-US"/>
        </a:p>
      </dgm:t>
    </dgm:pt>
    <dgm:pt modelId="{901C9C4A-4187-43AF-91B2-EEB217DDB8E5}" type="pres">
      <dgm:prSet presAssocID="{E986E97A-982E-448B-940B-EF2DD5A980A6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AB924878-9A11-4A97-9722-8B34A53F0C97}" type="pres">
      <dgm:prSet presAssocID="{CB11A61D-AF88-4AF7-892D-11F859E5BB3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F574EE-C431-4E00-BACF-696AEE3A3EA9}" type="pres">
      <dgm:prSet presAssocID="{D7994879-BD66-49A4-AD31-5724143AACAB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41B1D54E-BFC9-44A6-B2EB-3D1307B51AE6}" type="pres">
      <dgm:prSet presAssocID="{A7CAFB78-E022-409D-9813-96B0E167C67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07D5CE-318B-4127-B0EF-84C66E10C3E2}" type="pres">
      <dgm:prSet presAssocID="{6EF7BF5B-26F8-4D2B-A557-D79D6C04C58A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8EB555EC-10D7-4F11-85AF-E520A808877C}" type="pres">
      <dgm:prSet presAssocID="{548CE9D2-6A92-4CD2-8015-ED326FD7E23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D13581-8681-4FDA-8DCE-CFF46749A405}" type="pres">
      <dgm:prSet presAssocID="{1DB55C2C-7149-487D-8E87-B9FE01DC78C5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A0E73DA5-C796-4B88-9E53-7CB60F3C19A0}" type="pres">
      <dgm:prSet presAssocID="{747ED7AD-F2A6-41ED-9625-3E17DBFCC56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566AB1-DDC1-4237-B23F-1A4D5574BE16}" type="presOf" srcId="{D7994879-BD66-49A4-AD31-5724143AACAB}" destId="{53F574EE-C431-4E00-BACF-696AEE3A3EA9}" srcOrd="0" destOrd="0" presId="urn:microsoft.com/office/officeart/2005/8/layout/radial4"/>
    <dgm:cxn modelId="{6B4FC29D-2B85-46BE-A367-4CE39BE041F7}" type="presOf" srcId="{CB11A61D-AF88-4AF7-892D-11F859E5BB36}" destId="{AB924878-9A11-4A97-9722-8B34A53F0C97}" srcOrd="0" destOrd="0" presId="urn:microsoft.com/office/officeart/2005/8/layout/radial4"/>
    <dgm:cxn modelId="{69752E2A-1087-46D1-B9AB-558A865C6884}" type="presOf" srcId="{6EF7BF5B-26F8-4D2B-A557-D79D6C04C58A}" destId="{2E07D5CE-318B-4127-B0EF-84C66E10C3E2}" srcOrd="0" destOrd="0" presId="urn:microsoft.com/office/officeart/2005/8/layout/radial4"/>
    <dgm:cxn modelId="{1CFF9E83-0627-48BE-8FBE-420F47A7A7EF}" srcId="{D92DC896-6389-45D8-9B62-620A46498874}" destId="{548CE9D2-6A92-4CD2-8015-ED326FD7E235}" srcOrd="2" destOrd="0" parTransId="{6EF7BF5B-26F8-4D2B-A557-D79D6C04C58A}" sibTransId="{C5027729-FA9A-410D-B7C9-9E1EDF340659}"/>
    <dgm:cxn modelId="{8E0104CE-E245-42F8-A6A8-6453ABB69D19}" srcId="{D92DC896-6389-45D8-9B62-620A46498874}" destId="{A7CAFB78-E022-409D-9813-96B0E167C673}" srcOrd="1" destOrd="0" parTransId="{D7994879-BD66-49A4-AD31-5724143AACAB}" sibTransId="{555815D9-5B52-4FD1-BDE0-B20B75E8F9E4}"/>
    <dgm:cxn modelId="{03778BB8-E69A-4FEB-9A7F-D3CFA795FD9D}" type="presOf" srcId="{1DB55C2C-7149-487D-8E87-B9FE01DC78C5}" destId="{31D13581-8681-4FDA-8DCE-CFF46749A405}" srcOrd="0" destOrd="0" presId="urn:microsoft.com/office/officeart/2005/8/layout/radial4"/>
    <dgm:cxn modelId="{8064702E-2E8B-4CD0-844E-4E7946D9CBE7}" srcId="{D92DC896-6389-45D8-9B62-620A46498874}" destId="{CB11A61D-AF88-4AF7-892D-11F859E5BB36}" srcOrd="0" destOrd="0" parTransId="{E986E97A-982E-448B-940B-EF2DD5A980A6}" sibTransId="{1870A858-054B-4B94-8341-EDDF000EE53E}"/>
    <dgm:cxn modelId="{1BC3C9F5-8FA4-4523-BA2B-C3055EA95BAB}" type="presOf" srcId="{747ED7AD-F2A6-41ED-9625-3E17DBFCC564}" destId="{A0E73DA5-C796-4B88-9E53-7CB60F3C19A0}" srcOrd="0" destOrd="0" presId="urn:microsoft.com/office/officeart/2005/8/layout/radial4"/>
    <dgm:cxn modelId="{E598F33A-1132-4F4F-93EC-BA2DCDC10CC6}" type="presOf" srcId="{E729012E-E184-4294-88AA-779997477358}" destId="{CA20BA68-4F5D-423D-91B0-703DEB1AA0BD}" srcOrd="0" destOrd="0" presId="urn:microsoft.com/office/officeart/2005/8/layout/radial4"/>
    <dgm:cxn modelId="{72ECF45E-1CB5-4078-A1B8-468FBB7777DA}" type="presOf" srcId="{E986E97A-982E-448B-940B-EF2DD5A980A6}" destId="{901C9C4A-4187-43AF-91B2-EEB217DDB8E5}" srcOrd="0" destOrd="0" presId="urn:microsoft.com/office/officeart/2005/8/layout/radial4"/>
    <dgm:cxn modelId="{EA02093B-92DF-4ED7-9A19-FACCD6BF11BD}" srcId="{D92DC896-6389-45D8-9B62-620A46498874}" destId="{747ED7AD-F2A6-41ED-9625-3E17DBFCC564}" srcOrd="3" destOrd="0" parTransId="{1DB55C2C-7149-487D-8E87-B9FE01DC78C5}" sibTransId="{5EED0402-39CE-4FC4-96A0-839F8C35A0D8}"/>
    <dgm:cxn modelId="{E6A72091-47C6-4E67-B0EE-4FF1DBA99072}" srcId="{E729012E-E184-4294-88AA-779997477358}" destId="{D92DC896-6389-45D8-9B62-620A46498874}" srcOrd="0" destOrd="0" parTransId="{9AFA9683-1321-4C5C-B1C7-EFF8D930E73B}" sibTransId="{B3C527FA-D81A-426D-8933-7844F98735B6}"/>
    <dgm:cxn modelId="{E0A5C9BF-8A83-4CFB-8D96-681B777439E8}" type="presOf" srcId="{A7CAFB78-E022-409D-9813-96B0E167C673}" destId="{41B1D54E-BFC9-44A6-B2EB-3D1307B51AE6}" srcOrd="0" destOrd="0" presId="urn:microsoft.com/office/officeart/2005/8/layout/radial4"/>
    <dgm:cxn modelId="{2F2ADDFE-D454-44A1-AB4A-CDE6771CCE5B}" type="presOf" srcId="{548CE9D2-6A92-4CD2-8015-ED326FD7E235}" destId="{8EB555EC-10D7-4F11-85AF-E520A808877C}" srcOrd="0" destOrd="0" presId="urn:microsoft.com/office/officeart/2005/8/layout/radial4"/>
    <dgm:cxn modelId="{4345F05E-136E-4A1C-B158-0334FF454E9E}" type="presOf" srcId="{D92DC896-6389-45D8-9B62-620A46498874}" destId="{32466B88-4370-418B-A8D6-57A288E4EB60}" srcOrd="0" destOrd="0" presId="urn:microsoft.com/office/officeart/2005/8/layout/radial4"/>
    <dgm:cxn modelId="{0BEB3E82-8246-4006-A1F2-0E02AA9DA603}" type="presParOf" srcId="{CA20BA68-4F5D-423D-91B0-703DEB1AA0BD}" destId="{32466B88-4370-418B-A8D6-57A288E4EB60}" srcOrd="0" destOrd="0" presId="urn:microsoft.com/office/officeart/2005/8/layout/radial4"/>
    <dgm:cxn modelId="{E3E2B54E-8031-49B8-8346-281E205BC4C6}" type="presParOf" srcId="{CA20BA68-4F5D-423D-91B0-703DEB1AA0BD}" destId="{901C9C4A-4187-43AF-91B2-EEB217DDB8E5}" srcOrd="1" destOrd="0" presId="urn:microsoft.com/office/officeart/2005/8/layout/radial4"/>
    <dgm:cxn modelId="{A0F0E848-9CD5-4D4E-BC06-9BF2456D67AF}" type="presParOf" srcId="{CA20BA68-4F5D-423D-91B0-703DEB1AA0BD}" destId="{AB924878-9A11-4A97-9722-8B34A53F0C97}" srcOrd="2" destOrd="0" presId="urn:microsoft.com/office/officeart/2005/8/layout/radial4"/>
    <dgm:cxn modelId="{5767AC99-5E77-4DA0-AEB5-A8A768EA900D}" type="presParOf" srcId="{CA20BA68-4F5D-423D-91B0-703DEB1AA0BD}" destId="{53F574EE-C431-4E00-BACF-696AEE3A3EA9}" srcOrd="3" destOrd="0" presId="urn:microsoft.com/office/officeart/2005/8/layout/radial4"/>
    <dgm:cxn modelId="{28819C68-70C5-467B-A4E0-0845F8DEFD25}" type="presParOf" srcId="{CA20BA68-4F5D-423D-91B0-703DEB1AA0BD}" destId="{41B1D54E-BFC9-44A6-B2EB-3D1307B51AE6}" srcOrd="4" destOrd="0" presId="urn:microsoft.com/office/officeart/2005/8/layout/radial4"/>
    <dgm:cxn modelId="{22280386-FA83-458E-B0E6-8045E2278230}" type="presParOf" srcId="{CA20BA68-4F5D-423D-91B0-703DEB1AA0BD}" destId="{2E07D5CE-318B-4127-B0EF-84C66E10C3E2}" srcOrd="5" destOrd="0" presId="urn:microsoft.com/office/officeart/2005/8/layout/radial4"/>
    <dgm:cxn modelId="{436FD1E0-F2F4-4CCB-96EF-901CDCA037F9}" type="presParOf" srcId="{CA20BA68-4F5D-423D-91B0-703DEB1AA0BD}" destId="{8EB555EC-10D7-4F11-85AF-E520A808877C}" srcOrd="6" destOrd="0" presId="urn:microsoft.com/office/officeart/2005/8/layout/radial4"/>
    <dgm:cxn modelId="{01214DB3-CA1E-4174-A9C5-2923BCCB9346}" type="presParOf" srcId="{CA20BA68-4F5D-423D-91B0-703DEB1AA0BD}" destId="{31D13581-8681-4FDA-8DCE-CFF46749A405}" srcOrd="7" destOrd="0" presId="urn:microsoft.com/office/officeart/2005/8/layout/radial4"/>
    <dgm:cxn modelId="{B0617AA8-DC37-4ED3-806F-F7B29CBCC67C}" type="presParOf" srcId="{CA20BA68-4F5D-423D-91B0-703DEB1AA0BD}" destId="{A0E73DA5-C796-4B88-9E53-7CB60F3C19A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8D2C3F-100D-413A-A3D6-B24E6E610806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D02C210-CFB5-47CE-B3DB-FD60B584915B}">
      <dgm:prSet phldrT="[Text]" custT="1"/>
      <dgm:spPr/>
      <dgm:t>
        <a:bodyPr/>
        <a:lstStyle/>
        <a:p>
          <a:pPr>
            <a:lnSpc>
              <a:spcPct val="130000"/>
            </a:lnSpc>
          </a:pPr>
          <a:endParaRPr lang="en-US" sz="22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72876C-F7DB-4D77-A2E5-D13590BA93F6}" type="parTrans" cxnId="{A079EFC7-0BCB-4977-89C6-839327BA21F8}">
      <dgm:prSet/>
      <dgm:spPr/>
      <dgm:t>
        <a:bodyPr/>
        <a:lstStyle/>
        <a:p>
          <a:endParaRPr lang="en-US"/>
        </a:p>
      </dgm:t>
    </dgm:pt>
    <dgm:pt modelId="{0E9C40D1-EBD8-4DC7-930B-A0E96E974651}" type="sibTrans" cxnId="{A079EFC7-0BCB-4977-89C6-839327BA21F8}">
      <dgm:prSet/>
      <dgm:spPr/>
      <dgm:t>
        <a:bodyPr/>
        <a:lstStyle/>
        <a:p>
          <a:endParaRPr lang="en-US"/>
        </a:p>
      </dgm:t>
    </dgm:pt>
    <dgm:pt modelId="{B7FA604F-2FB5-4FB7-9B19-739AD1B5B7F1}">
      <dgm:prSet phldrT="[Text]" custT="1"/>
      <dgm:spPr/>
      <dgm:t>
        <a:bodyPr/>
        <a:lstStyle/>
        <a:p>
          <a:pPr>
            <a:lnSpc>
              <a:spcPct val="130000"/>
            </a:lnSpc>
          </a:pPr>
          <a:endParaRPr lang="en-US" sz="22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73D5DC-CAA2-4CE4-898E-332CB6A59FD6}" type="parTrans" cxnId="{DDB58559-9315-4E37-B199-708D0E57B3A9}">
      <dgm:prSet/>
      <dgm:spPr/>
      <dgm:t>
        <a:bodyPr/>
        <a:lstStyle/>
        <a:p>
          <a:endParaRPr lang="en-US"/>
        </a:p>
      </dgm:t>
    </dgm:pt>
    <dgm:pt modelId="{589877AD-8D0E-4DAF-A3ED-2B199FAE528D}" type="sibTrans" cxnId="{DDB58559-9315-4E37-B199-708D0E57B3A9}">
      <dgm:prSet/>
      <dgm:spPr/>
      <dgm:t>
        <a:bodyPr/>
        <a:lstStyle/>
        <a:p>
          <a:endParaRPr lang="en-US"/>
        </a:p>
      </dgm:t>
    </dgm:pt>
    <dgm:pt modelId="{DB072E9F-36A7-4A45-A788-CD01014812DA}">
      <dgm:prSet phldrT="[Text]" custT="1"/>
      <dgm:spPr/>
      <dgm:t>
        <a:bodyPr/>
        <a:lstStyle/>
        <a:p>
          <a:endParaRPr lang="en-US" sz="2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BAF99A-283A-4AFF-8B5D-B4C96686E38F}" type="sibTrans" cxnId="{3AD9A108-71D1-4737-84D6-EBE503F36FAA}">
      <dgm:prSet/>
      <dgm:spPr/>
      <dgm:t>
        <a:bodyPr/>
        <a:lstStyle/>
        <a:p>
          <a:endParaRPr lang="en-US"/>
        </a:p>
      </dgm:t>
    </dgm:pt>
    <dgm:pt modelId="{1E0DE4D9-5EEF-428A-B0E4-0E18DF78DEB5}" type="parTrans" cxnId="{3AD9A108-71D1-4737-84D6-EBE503F36FAA}">
      <dgm:prSet/>
      <dgm:spPr/>
      <dgm:t>
        <a:bodyPr/>
        <a:lstStyle/>
        <a:p>
          <a:endParaRPr lang="en-US"/>
        </a:p>
      </dgm:t>
    </dgm:pt>
    <dgm:pt modelId="{B39F3324-E653-415C-A817-5011D616C8C8}" type="pres">
      <dgm:prSet presAssocID="{D38D2C3F-100D-413A-A3D6-B24E6E61080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F9DA431-D55E-4073-B681-FA0D2447ECB3}" type="pres">
      <dgm:prSet presAssocID="{D38D2C3F-100D-413A-A3D6-B24E6E610806}" presName="Name1" presStyleCnt="0"/>
      <dgm:spPr/>
      <dgm:t>
        <a:bodyPr/>
        <a:lstStyle/>
        <a:p>
          <a:endParaRPr lang="en-US"/>
        </a:p>
      </dgm:t>
    </dgm:pt>
    <dgm:pt modelId="{F9070FCC-4A12-4B74-9E54-9B0E0F43CFD6}" type="pres">
      <dgm:prSet presAssocID="{D38D2C3F-100D-413A-A3D6-B24E6E610806}" presName="cycle" presStyleCnt="0"/>
      <dgm:spPr/>
      <dgm:t>
        <a:bodyPr/>
        <a:lstStyle/>
        <a:p>
          <a:endParaRPr lang="en-US"/>
        </a:p>
      </dgm:t>
    </dgm:pt>
    <dgm:pt modelId="{0F86671B-0C6F-43D5-8F06-23D0F700505F}" type="pres">
      <dgm:prSet presAssocID="{D38D2C3F-100D-413A-A3D6-B24E6E610806}" presName="srcNode" presStyleLbl="node1" presStyleIdx="0" presStyleCnt="3"/>
      <dgm:spPr/>
      <dgm:t>
        <a:bodyPr/>
        <a:lstStyle/>
        <a:p>
          <a:endParaRPr lang="en-US"/>
        </a:p>
      </dgm:t>
    </dgm:pt>
    <dgm:pt modelId="{4350932B-941B-46DA-B806-7FB62BED4AAB}" type="pres">
      <dgm:prSet presAssocID="{D38D2C3F-100D-413A-A3D6-B24E6E610806}" presName="conn" presStyleLbl="parChTrans1D2" presStyleIdx="0" presStyleCnt="1"/>
      <dgm:spPr/>
      <dgm:t>
        <a:bodyPr/>
        <a:lstStyle/>
        <a:p>
          <a:endParaRPr lang="en-US"/>
        </a:p>
      </dgm:t>
    </dgm:pt>
    <dgm:pt modelId="{D3829672-8F71-4424-AEB3-EE7110F376E3}" type="pres">
      <dgm:prSet presAssocID="{D38D2C3F-100D-413A-A3D6-B24E6E610806}" presName="extraNode" presStyleLbl="node1" presStyleIdx="0" presStyleCnt="3"/>
      <dgm:spPr/>
      <dgm:t>
        <a:bodyPr/>
        <a:lstStyle/>
        <a:p>
          <a:endParaRPr lang="en-US"/>
        </a:p>
      </dgm:t>
    </dgm:pt>
    <dgm:pt modelId="{B6C17C79-87CC-472B-A50E-D7B6FCEB170D}" type="pres">
      <dgm:prSet presAssocID="{D38D2C3F-100D-413A-A3D6-B24E6E610806}" presName="dstNode" presStyleLbl="node1" presStyleIdx="0" presStyleCnt="3"/>
      <dgm:spPr/>
      <dgm:t>
        <a:bodyPr/>
        <a:lstStyle/>
        <a:p>
          <a:endParaRPr lang="en-US"/>
        </a:p>
      </dgm:t>
    </dgm:pt>
    <dgm:pt modelId="{4F271BDF-1D0A-471B-BFDF-C0FAD9B1C7B3}" type="pres">
      <dgm:prSet presAssocID="{5D02C210-CFB5-47CE-B3DB-FD60B584915B}" presName="text_1" presStyleLbl="node1" presStyleIdx="0" presStyleCnt="3" custScaleX="1113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ABA50D-686E-4576-BE18-C80F23EB98E8}" type="pres">
      <dgm:prSet presAssocID="{5D02C210-CFB5-47CE-B3DB-FD60B584915B}" presName="accent_1" presStyleCnt="0"/>
      <dgm:spPr/>
      <dgm:t>
        <a:bodyPr/>
        <a:lstStyle/>
        <a:p>
          <a:endParaRPr lang="en-US"/>
        </a:p>
      </dgm:t>
    </dgm:pt>
    <dgm:pt modelId="{4A2C38A9-31A5-4643-8CCF-04AD31B9B387}" type="pres">
      <dgm:prSet presAssocID="{5D02C210-CFB5-47CE-B3DB-FD60B584915B}" presName="accentRepeatNode" presStyleLbl="solidFgAcc1" presStyleIdx="0" presStyleCnt="3"/>
      <dgm:spPr/>
      <dgm:t>
        <a:bodyPr/>
        <a:lstStyle/>
        <a:p>
          <a:endParaRPr lang="en-US"/>
        </a:p>
      </dgm:t>
    </dgm:pt>
    <dgm:pt modelId="{C4FC2A65-E4B4-4889-9A95-4AECB9520DB8}" type="pres">
      <dgm:prSet presAssocID="{DB072E9F-36A7-4A45-A788-CD01014812DA}" presName="text_2" presStyleLbl="node1" presStyleIdx="1" presStyleCnt="3" custScaleX="112564" custLinFactNeighborY="-46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4E854D-FCE5-45F3-AF44-0ADE74D1A985}" type="pres">
      <dgm:prSet presAssocID="{DB072E9F-36A7-4A45-A788-CD01014812DA}" presName="accent_2" presStyleCnt="0"/>
      <dgm:spPr/>
      <dgm:t>
        <a:bodyPr/>
        <a:lstStyle/>
        <a:p>
          <a:endParaRPr lang="en-US"/>
        </a:p>
      </dgm:t>
    </dgm:pt>
    <dgm:pt modelId="{E363ECC2-BEDB-4B60-A0F5-4B2DA32FBA56}" type="pres">
      <dgm:prSet presAssocID="{DB072E9F-36A7-4A45-A788-CD01014812DA}" presName="accentRepeatNode" presStyleLbl="solidFgAcc1" presStyleIdx="1" presStyleCnt="3" custLinFactNeighborY="-3750"/>
      <dgm:spPr/>
      <dgm:t>
        <a:bodyPr/>
        <a:lstStyle/>
        <a:p>
          <a:endParaRPr lang="en-US"/>
        </a:p>
      </dgm:t>
    </dgm:pt>
    <dgm:pt modelId="{2D15CFA9-230A-4785-8530-09E9BE4260B7}" type="pres">
      <dgm:prSet presAssocID="{B7FA604F-2FB5-4FB7-9B19-739AD1B5B7F1}" presName="text_3" presStyleLbl="node1" presStyleIdx="2" presStyleCnt="3" custScaleX="111326" custLinFactNeighborY="-4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624794-E837-4A82-8A55-F4890B3CEBE3}" type="pres">
      <dgm:prSet presAssocID="{B7FA604F-2FB5-4FB7-9B19-739AD1B5B7F1}" presName="accent_3" presStyleCnt="0"/>
      <dgm:spPr/>
      <dgm:t>
        <a:bodyPr/>
        <a:lstStyle/>
        <a:p>
          <a:endParaRPr lang="en-US"/>
        </a:p>
      </dgm:t>
    </dgm:pt>
    <dgm:pt modelId="{291DD80C-A615-478F-81C2-B4135BF522B0}" type="pres">
      <dgm:prSet presAssocID="{B7FA604F-2FB5-4FB7-9B19-739AD1B5B7F1}" presName="accentRepeatNode" presStyleLbl="solidFgAcc1" presStyleIdx="2" presStyleCnt="3" custLinFactNeighborY="-3750"/>
      <dgm:spPr/>
      <dgm:t>
        <a:bodyPr/>
        <a:lstStyle/>
        <a:p>
          <a:endParaRPr lang="en-US"/>
        </a:p>
      </dgm:t>
    </dgm:pt>
  </dgm:ptLst>
  <dgm:cxnLst>
    <dgm:cxn modelId="{A079EFC7-0BCB-4977-89C6-839327BA21F8}" srcId="{D38D2C3F-100D-413A-A3D6-B24E6E610806}" destId="{5D02C210-CFB5-47CE-B3DB-FD60B584915B}" srcOrd="0" destOrd="0" parTransId="{1372876C-F7DB-4D77-A2E5-D13590BA93F6}" sibTransId="{0E9C40D1-EBD8-4DC7-930B-A0E96E974651}"/>
    <dgm:cxn modelId="{3AD9A108-71D1-4737-84D6-EBE503F36FAA}" srcId="{D38D2C3F-100D-413A-A3D6-B24E6E610806}" destId="{DB072E9F-36A7-4A45-A788-CD01014812DA}" srcOrd="1" destOrd="0" parTransId="{1E0DE4D9-5EEF-428A-B0E4-0E18DF78DEB5}" sibTransId="{28BAF99A-283A-4AFF-8B5D-B4C96686E38F}"/>
    <dgm:cxn modelId="{44FF2475-222E-41FA-80E5-690FAE88112A}" type="presOf" srcId="{B7FA604F-2FB5-4FB7-9B19-739AD1B5B7F1}" destId="{2D15CFA9-230A-4785-8530-09E9BE4260B7}" srcOrd="0" destOrd="0" presId="urn:microsoft.com/office/officeart/2008/layout/VerticalCurvedList"/>
    <dgm:cxn modelId="{38573C42-9387-4BCA-A525-B1EFB0C44A97}" type="presOf" srcId="{DB072E9F-36A7-4A45-A788-CD01014812DA}" destId="{C4FC2A65-E4B4-4889-9A95-4AECB9520DB8}" srcOrd="0" destOrd="0" presId="urn:microsoft.com/office/officeart/2008/layout/VerticalCurvedList"/>
    <dgm:cxn modelId="{E0A59FDE-8EA8-48E8-8985-94F2681281BB}" type="presOf" srcId="{0E9C40D1-EBD8-4DC7-930B-A0E96E974651}" destId="{4350932B-941B-46DA-B806-7FB62BED4AAB}" srcOrd="0" destOrd="0" presId="urn:microsoft.com/office/officeart/2008/layout/VerticalCurvedList"/>
    <dgm:cxn modelId="{DDB58559-9315-4E37-B199-708D0E57B3A9}" srcId="{D38D2C3F-100D-413A-A3D6-B24E6E610806}" destId="{B7FA604F-2FB5-4FB7-9B19-739AD1B5B7F1}" srcOrd="2" destOrd="0" parTransId="{6F73D5DC-CAA2-4CE4-898E-332CB6A59FD6}" sibTransId="{589877AD-8D0E-4DAF-A3ED-2B199FAE528D}"/>
    <dgm:cxn modelId="{B4AD25A2-BC0B-4507-9537-CC7EFF64137E}" type="presOf" srcId="{D38D2C3F-100D-413A-A3D6-B24E6E610806}" destId="{B39F3324-E653-415C-A817-5011D616C8C8}" srcOrd="0" destOrd="0" presId="urn:microsoft.com/office/officeart/2008/layout/VerticalCurvedList"/>
    <dgm:cxn modelId="{9B059D9A-E030-4862-B4B1-E27E72EC953F}" type="presOf" srcId="{5D02C210-CFB5-47CE-B3DB-FD60B584915B}" destId="{4F271BDF-1D0A-471B-BFDF-C0FAD9B1C7B3}" srcOrd="0" destOrd="0" presId="urn:microsoft.com/office/officeart/2008/layout/VerticalCurvedList"/>
    <dgm:cxn modelId="{CAFE3BB3-2997-4F8B-A91E-C0159EB7988B}" type="presParOf" srcId="{B39F3324-E653-415C-A817-5011D616C8C8}" destId="{1F9DA431-D55E-4073-B681-FA0D2447ECB3}" srcOrd="0" destOrd="0" presId="urn:microsoft.com/office/officeart/2008/layout/VerticalCurvedList"/>
    <dgm:cxn modelId="{3B8AC33C-957C-49F1-9E87-1DF8730202F9}" type="presParOf" srcId="{1F9DA431-D55E-4073-B681-FA0D2447ECB3}" destId="{F9070FCC-4A12-4B74-9E54-9B0E0F43CFD6}" srcOrd="0" destOrd="0" presId="urn:microsoft.com/office/officeart/2008/layout/VerticalCurvedList"/>
    <dgm:cxn modelId="{9DD26E36-B556-4FAB-AE12-5203E103217A}" type="presParOf" srcId="{F9070FCC-4A12-4B74-9E54-9B0E0F43CFD6}" destId="{0F86671B-0C6F-43D5-8F06-23D0F700505F}" srcOrd="0" destOrd="0" presId="urn:microsoft.com/office/officeart/2008/layout/VerticalCurvedList"/>
    <dgm:cxn modelId="{9446D9EF-0BEB-4CE8-844C-F45F5FDBF09B}" type="presParOf" srcId="{F9070FCC-4A12-4B74-9E54-9B0E0F43CFD6}" destId="{4350932B-941B-46DA-B806-7FB62BED4AAB}" srcOrd="1" destOrd="0" presId="urn:microsoft.com/office/officeart/2008/layout/VerticalCurvedList"/>
    <dgm:cxn modelId="{461F1574-AB52-4C4C-A444-7005CDB4EE3D}" type="presParOf" srcId="{F9070FCC-4A12-4B74-9E54-9B0E0F43CFD6}" destId="{D3829672-8F71-4424-AEB3-EE7110F376E3}" srcOrd="2" destOrd="0" presId="urn:microsoft.com/office/officeart/2008/layout/VerticalCurvedList"/>
    <dgm:cxn modelId="{7DBFF71B-4A42-4D10-8E87-CE443BF5A29F}" type="presParOf" srcId="{F9070FCC-4A12-4B74-9E54-9B0E0F43CFD6}" destId="{B6C17C79-87CC-472B-A50E-D7B6FCEB170D}" srcOrd="3" destOrd="0" presId="urn:microsoft.com/office/officeart/2008/layout/VerticalCurvedList"/>
    <dgm:cxn modelId="{4A798E6E-E0F8-4E65-8D56-8D30E937EB93}" type="presParOf" srcId="{1F9DA431-D55E-4073-B681-FA0D2447ECB3}" destId="{4F271BDF-1D0A-471B-BFDF-C0FAD9B1C7B3}" srcOrd="1" destOrd="0" presId="urn:microsoft.com/office/officeart/2008/layout/VerticalCurvedList"/>
    <dgm:cxn modelId="{4920DB83-7210-4274-9845-EC5F8B04B483}" type="presParOf" srcId="{1F9DA431-D55E-4073-B681-FA0D2447ECB3}" destId="{6AABA50D-686E-4576-BE18-C80F23EB98E8}" srcOrd="2" destOrd="0" presId="urn:microsoft.com/office/officeart/2008/layout/VerticalCurvedList"/>
    <dgm:cxn modelId="{23241BDF-B67B-451E-90CD-623060088B76}" type="presParOf" srcId="{6AABA50D-686E-4576-BE18-C80F23EB98E8}" destId="{4A2C38A9-31A5-4643-8CCF-04AD31B9B387}" srcOrd="0" destOrd="0" presId="urn:microsoft.com/office/officeart/2008/layout/VerticalCurvedList"/>
    <dgm:cxn modelId="{B1388FD2-9B1D-4931-9446-ABB094FB1558}" type="presParOf" srcId="{1F9DA431-D55E-4073-B681-FA0D2447ECB3}" destId="{C4FC2A65-E4B4-4889-9A95-4AECB9520DB8}" srcOrd="3" destOrd="0" presId="urn:microsoft.com/office/officeart/2008/layout/VerticalCurvedList"/>
    <dgm:cxn modelId="{3BAD3ECB-6915-4EAC-B77B-3DD6250BE091}" type="presParOf" srcId="{1F9DA431-D55E-4073-B681-FA0D2447ECB3}" destId="{EA4E854D-FCE5-45F3-AF44-0ADE74D1A985}" srcOrd="4" destOrd="0" presId="urn:microsoft.com/office/officeart/2008/layout/VerticalCurvedList"/>
    <dgm:cxn modelId="{FCDA036F-3F32-4705-8BC6-8ED8E07F2ADD}" type="presParOf" srcId="{EA4E854D-FCE5-45F3-AF44-0ADE74D1A985}" destId="{E363ECC2-BEDB-4B60-A0F5-4B2DA32FBA56}" srcOrd="0" destOrd="0" presId="urn:microsoft.com/office/officeart/2008/layout/VerticalCurvedList"/>
    <dgm:cxn modelId="{8A43CB9C-3FBA-4A16-927C-B37E6EF51C4F}" type="presParOf" srcId="{1F9DA431-D55E-4073-B681-FA0D2447ECB3}" destId="{2D15CFA9-230A-4785-8530-09E9BE4260B7}" srcOrd="5" destOrd="0" presId="urn:microsoft.com/office/officeart/2008/layout/VerticalCurvedList"/>
    <dgm:cxn modelId="{D2D40D95-651F-496A-AD9D-CABC52FEEC30}" type="presParOf" srcId="{1F9DA431-D55E-4073-B681-FA0D2447ECB3}" destId="{91624794-E837-4A82-8A55-F4890B3CEBE3}" srcOrd="6" destOrd="0" presId="urn:microsoft.com/office/officeart/2008/layout/VerticalCurvedList"/>
    <dgm:cxn modelId="{DC19F4DB-1BB4-4E15-9BE3-D697581DA845}" type="presParOf" srcId="{91624794-E837-4A82-8A55-F4890B3CEBE3}" destId="{291DD80C-A615-478F-81C2-B4135BF522B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66B88-4370-418B-A8D6-57A288E4EB60}">
      <dsp:nvSpPr>
        <dsp:cNvPr id="0" name=""/>
        <dsp:cNvSpPr/>
      </dsp:nvSpPr>
      <dsp:spPr>
        <a:xfrm>
          <a:off x="2966719" y="2897283"/>
          <a:ext cx="2194560" cy="2194560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4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kern="1200" dirty="0" err="1" smtClean="0"/>
            <a:t>Mưa</a:t>
          </a:r>
          <a:r>
            <a:rPr lang="en-US" sz="5500" kern="1200" dirty="0" smtClean="0"/>
            <a:t> acid</a:t>
          </a:r>
          <a:endParaRPr lang="en-US" sz="5500" kern="1200" dirty="0"/>
        </a:p>
      </dsp:txBody>
      <dsp:txXfrm>
        <a:off x="3288105" y="3218669"/>
        <a:ext cx="1551788" cy="1551788"/>
      </dsp:txXfrm>
    </dsp:sp>
    <dsp:sp modelId="{901C9C4A-4187-43AF-91B2-EEB217DDB8E5}">
      <dsp:nvSpPr>
        <dsp:cNvPr id="0" name=""/>
        <dsp:cNvSpPr/>
      </dsp:nvSpPr>
      <dsp:spPr>
        <a:xfrm rot="11700000">
          <a:off x="1011106" y="3120762"/>
          <a:ext cx="1917859" cy="625449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924878-9A11-4A97-9722-8B34A53F0C97}">
      <dsp:nvSpPr>
        <dsp:cNvPr id="0" name=""/>
        <dsp:cNvSpPr/>
      </dsp:nvSpPr>
      <dsp:spPr>
        <a:xfrm>
          <a:off x="1365" y="2351365"/>
          <a:ext cx="2084832" cy="1667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err="1" smtClean="0"/>
            <a:t>Khái</a:t>
          </a:r>
          <a:r>
            <a:rPr lang="en-US" sz="4600" kern="1200" dirty="0" smtClean="0"/>
            <a:t> </a:t>
          </a:r>
          <a:r>
            <a:rPr lang="en-US" sz="4600" kern="1200" dirty="0" err="1" smtClean="0"/>
            <a:t>niệm</a:t>
          </a:r>
          <a:endParaRPr lang="en-US" sz="4600" kern="1200" dirty="0"/>
        </a:p>
      </dsp:txBody>
      <dsp:txXfrm>
        <a:off x="50215" y="2400215"/>
        <a:ext cx="1987132" cy="1570165"/>
      </dsp:txXfrm>
    </dsp:sp>
    <dsp:sp modelId="{53F574EE-C431-4E00-BACF-696AEE3A3EA9}">
      <dsp:nvSpPr>
        <dsp:cNvPr id="0" name=""/>
        <dsp:cNvSpPr/>
      </dsp:nvSpPr>
      <dsp:spPr>
        <a:xfrm rot="14700000">
          <a:off x="2188905" y="1717116"/>
          <a:ext cx="1917859" cy="625449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5992711"/>
                <a:satOff val="-2406"/>
                <a:lumOff val="-7974"/>
                <a:alphaOff val="0"/>
                <a:shade val="74000"/>
                <a:satMod val="130000"/>
                <a:lumMod val="90000"/>
              </a:schemeClr>
              <a:schemeClr val="accent5">
                <a:hueOff val="5992711"/>
                <a:satOff val="-2406"/>
                <a:lumOff val="-7974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B1D54E-BFC9-44A6-B2EB-3D1307B51AE6}">
      <dsp:nvSpPr>
        <dsp:cNvPr id="0" name=""/>
        <dsp:cNvSpPr/>
      </dsp:nvSpPr>
      <dsp:spPr>
        <a:xfrm>
          <a:off x="1700157" y="326823"/>
          <a:ext cx="2084832" cy="1667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5992711"/>
                <a:satOff val="-2406"/>
                <a:lumOff val="-7974"/>
                <a:alphaOff val="0"/>
                <a:shade val="74000"/>
                <a:satMod val="130000"/>
                <a:lumMod val="90000"/>
              </a:schemeClr>
              <a:schemeClr val="accent5">
                <a:hueOff val="5992711"/>
                <a:satOff val="-2406"/>
                <a:lumOff val="-7974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err="1" smtClean="0"/>
            <a:t>Nguyên</a:t>
          </a:r>
          <a:r>
            <a:rPr lang="en-US" sz="4600" kern="1200" dirty="0" smtClean="0"/>
            <a:t> </a:t>
          </a:r>
          <a:r>
            <a:rPr lang="en-US" sz="4600" kern="1200" dirty="0" err="1" smtClean="0"/>
            <a:t>nhân</a:t>
          </a:r>
          <a:endParaRPr lang="en-US" sz="4600" kern="1200" dirty="0"/>
        </a:p>
      </dsp:txBody>
      <dsp:txXfrm>
        <a:off x="1749007" y="375673"/>
        <a:ext cx="1987132" cy="1570165"/>
      </dsp:txXfrm>
    </dsp:sp>
    <dsp:sp modelId="{2E07D5CE-318B-4127-B0EF-84C66E10C3E2}">
      <dsp:nvSpPr>
        <dsp:cNvPr id="0" name=""/>
        <dsp:cNvSpPr/>
      </dsp:nvSpPr>
      <dsp:spPr>
        <a:xfrm rot="17700000">
          <a:off x="4021235" y="1717116"/>
          <a:ext cx="1917859" cy="625449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11985421"/>
                <a:satOff val="-4813"/>
                <a:lumOff val="-15949"/>
                <a:alphaOff val="0"/>
                <a:shade val="74000"/>
                <a:satMod val="130000"/>
                <a:lumMod val="90000"/>
              </a:schemeClr>
              <a:schemeClr val="accent5">
                <a:hueOff val="11985421"/>
                <a:satOff val="-4813"/>
                <a:lumOff val="-15949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B555EC-10D7-4F11-85AF-E520A808877C}">
      <dsp:nvSpPr>
        <dsp:cNvPr id="0" name=""/>
        <dsp:cNvSpPr/>
      </dsp:nvSpPr>
      <dsp:spPr>
        <a:xfrm>
          <a:off x="4343010" y="326823"/>
          <a:ext cx="2084832" cy="1667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11985421"/>
                <a:satOff val="-4813"/>
                <a:lumOff val="-15949"/>
                <a:alphaOff val="0"/>
                <a:shade val="74000"/>
                <a:satMod val="130000"/>
                <a:lumMod val="90000"/>
              </a:schemeClr>
              <a:schemeClr val="accent5">
                <a:hueOff val="11985421"/>
                <a:satOff val="-4813"/>
                <a:lumOff val="-15949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Cách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hạn</a:t>
          </a:r>
          <a:r>
            <a:rPr lang="en-US" sz="2800" kern="1200" dirty="0" smtClean="0"/>
            <a:t> </a:t>
          </a:r>
          <a:r>
            <a:rPr lang="en-US" sz="2800" kern="1200" dirty="0" err="1" smtClean="0"/>
            <a:t>chế</a:t>
          </a:r>
          <a:endParaRPr lang="en-US" sz="2800" kern="1200" dirty="0"/>
        </a:p>
      </dsp:txBody>
      <dsp:txXfrm>
        <a:off x="4391860" y="375673"/>
        <a:ext cx="1987132" cy="1570165"/>
      </dsp:txXfrm>
    </dsp:sp>
    <dsp:sp modelId="{31D13581-8681-4FDA-8DCE-CFF46749A405}">
      <dsp:nvSpPr>
        <dsp:cNvPr id="0" name=""/>
        <dsp:cNvSpPr/>
      </dsp:nvSpPr>
      <dsp:spPr>
        <a:xfrm rot="20700000">
          <a:off x="5199034" y="3120762"/>
          <a:ext cx="1917859" cy="625449"/>
        </a:xfrm>
        <a:prstGeom prst="lef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17978132"/>
                <a:satOff val="-7219"/>
                <a:lumOff val="-23923"/>
                <a:alphaOff val="0"/>
                <a:shade val="74000"/>
                <a:satMod val="130000"/>
                <a:lumMod val="90000"/>
              </a:schemeClr>
              <a:schemeClr val="accent5">
                <a:hueOff val="17978132"/>
                <a:satOff val="-7219"/>
                <a:lumOff val="-23923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E73DA5-C796-4B88-9E53-7CB60F3C19A0}">
      <dsp:nvSpPr>
        <dsp:cNvPr id="0" name=""/>
        <dsp:cNvSpPr/>
      </dsp:nvSpPr>
      <dsp:spPr>
        <a:xfrm>
          <a:off x="6041802" y="2351365"/>
          <a:ext cx="2084832" cy="16678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17978132"/>
                <a:satOff val="-7219"/>
                <a:lumOff val="-23923"/>
                <a:alphaOff val="0"/>
                <a:shade val="74000"/>
                <a:satMod val="130000"/>
                <a:lumMod val="90000"/>
              </a:schemeClr>
              <a:schemeClr val="accent5">
                <a:hueOff val="17978132"/>
                <a:satOff val="-7219"/>
                <a:lumOff val="-23923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kern="1200" dirty="0" err="1" smtClean="0"/>
            <a:t>Hậu</a:t>
          </a:r>
          <a:r>
            <a:rPr lang="en-US" sz="4600" kern="1200" dirty="0" smtClean="0"/>
            <a:t> </a:t>
          </a:r>
          <a:r>
            <a:rPr lang="en-US" sz="4600" kern="1200" dirty="0" err="1" smtClean="0"/>
            <a:t>quả</a:t>
          </a:r>
          <a:endParaRPr lang="en-US" sz="4600" kern="1200" dirty="0"/>
        </a:p>
      </dsp:txBody>
      <dsp:txXfrm>
        <a:off x="6090652" y="2400215"/>
        <a:ext cx="1987132" cy="1570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0932B-941B-46DA-B806-7FB62BED4AAB}">
      <dsp:nvSpPr>
        <dsp:cNvPr id="0" name=""/>
        <dsp:cNvSpPr/>
      </dsp:nvSpPr>
      <dsp:spPr>
        <a:xfrm>
          <a:off x="-634213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71BDF-1D0A-471B-BFDF-C0FAD9B1C7B3}">
      <dsp:nvSpPr>
        <dsp:cNvPr id="0" name=""/>
        <dsp:cNvSpPr/>
      </dsp:nvSpPr>
      <dsp:spPr>
        <a:xfrm>
          <a:off x="121694" y="541866"/>
          <a:ext cx="8128035" cy="10837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130000"/>
            </a:lnSpc>
            <a:spcBef>
              <a:spcPct val="0"/>
            </a:spcBef>
            <a:spcAft>
              <a:spcPct val="35000"/>
            </a:spcAft>
          </a:pPr>
          <a:endParaRPr lang="en-US" sz="22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694" y="541866"/>
        <a:ext cx="8128035" cy="1083733"/>
      </dsp:txXfrm>
    </dsp:sp>
    <dsp:sp modelId="{4A2C38A9-31A5-4643-8CCF-04AD31B9B387}">
      <dsp:nvSpPr>
        <dsp:cNvPr id="0" name=""/>
        <dsp:cNvSpPr/>
      </dsp:nvSpPr>
      <dsp:spPr>
        <a:xfrm>
          <a:off x="-142176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FC2A65-E4B4-4889-9A95-4AECB9520DB8}">
      <dsp:nvSpPr>
        <dsp:cNvPr id="0" name=""/>
        <dsp:cNvSpPr/>
      </dsp:nvSpPr>
      <dsp:spPr>
        <a:xfrm>
          <a:off x="495185" y="2116672"/>
          <a:ext cx="7774991" cy="1083733"/>
        </a:xfrm>
        <a:prstGeom prst="rect">
          <a:avLst/>
        </a:prstGeom>
        <a:solidFill>
          <a:schemeClr val="accent2">
            <a:hueOff val="526803"/>
            <a:satOff val="5815"/>
            <a:lumOff val="382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5185" y="2116672"/>
        <a:ext cx="7774991" cy="1083733"/>
      </dsp:txXfrm>
    </dsp:sp>
    <dsp:sp modelId="{E363ECC2-BEDB-4B60-A0F5-4B2DA32FBA56}">
      <dsp:nvSpPr>
        <dsp:cNvPr id="0" name=""/>
        <dsp:cNvSpPr/>
      </dsp:nvSpPr>
      <dsp:spPr>
        <a:xfrm>
          <a:off x="251760" y="19812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526803"/>
              <a:satOff val="5815"/>
              <a:lumOff val="3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15CFA9-230A-4785-8530-09E9BE4260B7}">
      <dsp:nvSpPr>
        <dsp:cNvPr id="0" name=""/>
        <dsp:cNvSpPr/>
      </dsp:nvSpPr>
      <dsp:spPr>
        <a:xfrm>
          <a:off x="121694" y="3742261"/>
          <a:ext cx="8128035" cy="1083733"/>
        </a:xfrm>
        <a:prstGeom prst="rect">
          <a:avLst/>
        </a:prstGeom>
        <a:solidFill>
          <a:schemeClr val="accent2">
            <a:hueOff val="1053607"/>
            <a:satOff val="11630"/>
            <a:lumOff val="764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5880" rIns="55880" bIns="55880" numCol="1" spcCol="1270" anchor="ctr" anchorCtr="0">
          <a:noAutofit/>
        </a:bodyPr>
        <a:lstStyle/>
        <a:p>
          <a:pPr lvl="0" algn="l" defTabSz="977900">
            <a:lnSpc>
              <a:spcPct val="130000"/>
            </a:lnSpc>
            <a:spcBef>
              <a:spcPct val="0"/>
            </a:spcBef>
            <a:spcAft>
              <a:spcPct val="35000"/>
            </a:spcAft>
          </a:pPr>
          <a:endParaRPr lang="en-US" sz="22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694" y="3742261"/>
        <a:ext cx="8128035" cy="1083733"/>
      </dsp:txXfrm>
    </dsp:sp>
    <dsp:sp modelId="{291DD80C-A615-478F-81C2-B4135BF522B0}">
      <dsp:nvSpPr>
        <dsp:cNvPr id="0" name=""/>
        <dsp:cNvSpPr/>
      </dsp:nvSpPr>
      <dsp:spPr>
        <a:xfrm>
          <a:off x="-142176" y="36068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1053607"/>
              <a:satOff val="11630"/>
              <a:lumOff val="76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887D8-F05E-485F-90DB-2290B69275FF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33D34-4312-48A0-9B3E-96A549273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8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87234-097A-49B5-A35C-3DB09D4E8EF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6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87234-097A-49B5-A35C-3DB09D4E8EF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1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87234-097A-49B5-A35C-3DB09D4E8EF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97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87234-097A-49B5-A35C-3DB09D4E8EF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68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87234-097A-49B5-A35C-3DB09D4E8EF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4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87234-097A-49B5-A35C-3DB09D4E8EF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42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87234-097A-49B5-A35C-3DB09D4E8EF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6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87234-097A-49B5-A35C-3DB09D4E8EF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1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2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139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789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18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933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848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851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19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05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4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5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47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6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05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90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65D9B7-945E-4AA4-B9D0-B05D9B56BAFD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E83D82-41BC-451D-A74B-FCD3A7E60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5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10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7.png"/><Relationship Id="rId10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diagramQuickStyle" Target="../diagrams/quickStyle2.xml"/><Relationship Id="rId18" Type="http://schemas.openxmlformats.org/officeDocument/2006/relationships/image" Target="../media/image53.png"/><Relationship Id="rId12" Type="http://schemas.openxmlformats.org/officeDocument/2006/relationships/diagramLayout" Target="../diagrams/layout2.xml"/><Relationship Id="rId17" Type="http://schemas.openxmlformats.org/officeDocument/2006/relationships/image" Target="../media/image52.png"/><Relationship Id="rId2" Type="http://schemas.openxmlformats.org/officeDocument/2006/relationships/image" Target="../media/image34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11" Type="http://schemas.openxmlformats.org/officeDocument/2006/relationships/diagramData" Target="../diagrams/data2.xml"/><Relationship Id="rId15" Type="http://schemas.microsoft.com/office/2007/relationships/diagramDrawing" Target="../diagrams/drawing2.xml"/><Relationship Id="rId10" Type="http://schemas.openxmlformats.org/officeDocument/2006/relationships/image" Target="../media/image32.svg"/><Relationship Id="rId14" Type="http://schemas.openxmlformats.org/officeDocument/2006/relationships/diagramColors" Target="../diagrams/colors2.xml"/></Relationships>
</file>

<file path=ppt/slides/_rels/slide22.xml.rels><?xml version="1.0" encoding="UTF-8" standalone="yes"?>
<Relationships xmlns="http://schemas.openxmlformats.org/package/2006/relationships"><Relationship Id="rId12" Type="http://schemas.openxmlformats.org/officeDocument/2006/relationships/image" Target="../media/image5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jpeg"/><Relationship Id="rId10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56.png"/><Relationship Id="rId18" Type="http://schemas.openxmlformats.org/officeDocument/2006/relationships/image" Target="../media/image23.svg"/><Relationship Id="rId3" Type="http://schemas.openxmlformats.org/officeDocument/2006/relationships/image" Target="../media/image55.png"/><Relationship Id="rId7" Type="http://schemas.openxmlformats.org/officeDocument/2006/relationships/image" Target="../media/image21.png"/><Relationship Id="rId12" Type="http://schemas.openxmlformats.org/officeDocument/2006/relationships/image" Target="../media/image21.svg"/><Relationship Id="rId17" Type="http://schemas.openxmlformats.org/officeDocument/2006/relationships/image" Target="../media/image57.png"/><Relationship Id="rId2" Type="http://schemas.openxmlformats.org/officeDocument/2006/relationships/image" Target="../media/image20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image" Target="../media/image29.svg"/><Relationship Id="rId19" Type="http://schemas.openxmlformats.org/officeDocument/2006/relationships/image" Target="../media/image27.png"/><Relationship Id="rId4" Type="http://schemas.openxmlformats.org/officeDocument/2006/relationships/image" Target="../media/image35.svg"/><Relationship Id="rId9" Type="http://schemas.openxmlformats.org/officeDocument/2006/relationships/image" Target="../media/image18.png"/><Relationship Id="rId14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6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6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1.png"/><Relationship Id="rId9" Type="http://schemas.openxmlformats.org/officeDocument/2006/relationships/image" Target="../media/image60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7.svg"/><Relationship Id="rId10" Type="http://schemas.openxmlformats.org/officeDocument/2006/relationships/image" Target="../media/image68.jpeg"/><Relationship Id="rId4" Type="http://schemas.openxmlformats.org/officeDocument/2006/relationships/image" Target="../media/image42.png"/><Relationship Id="rId9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56.png"/><Relationship Id="rId18" Type="http://schemas.openxmlformats.org/officeDocument/2006/relationships/image" Target="../media/image23.svg"/><Relationship Id="rId3" Type="http://schemas.openxmlformats.org/officeDocument/2006/relationships/image" Target="../media/image55.png"/><Relationship Id="rId7" Type="http://schemas.openxmlformats.org/officeDocument/2006/relationships/image" Target="../media/image21.png"/><Relationship Id="rId12" Type="http://schemas.openxmlformats.org/officeDocument/2006/relationships/image" Target="../media/image21.svg"/><Relationship Id="rId17" Type="http://schemas.openxmlformats.org/officeDocument/2006/relationships/image" Target="../media/image57.png"/><Relationship Id="rId2" Type="http://schemas.openxmlformats.org/officeDocument/2006/relationships/image" Target="../media/image20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image" Target="../media/image29.svg"/><Relationship Id="rId19" Type="http://schemas.openxmlformats.org/officeDocument/2006/relationships/image" Target="../media/image27.png"/><Relationship Id="rId4" Type="http://schemas.openxmlformats.org/officeDocument/2006/relationships/image" Target="../media/image35.svg"/><Relationship Id="rId9" Type="http://schemas.openxmlformats.org/officeDocument/2006/relationships/image" Target="../media/image18.png"/><Relationship Id="rId14" Type="http://schemas.openxmlformats.org/officeDocument/2006/relationships/image" Target="../media/image19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6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.sv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5.jpeg"/><Relationship Id="rId4" Type="http://schemas.openxmlformats.org/officeDocument/2006/relationships/image" Target="../media/image81.png"/><Relationship Id="rId9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88.jpeg"/><Relationship Id="rId5" Type="http://schemas.openxmlformats.org/officeDocument/2006/relationships/image" Target="../media/image7.svg"/><Relationship Id="rId10" Type="http://schemas.openxmlformats.org/officeDocument/2006/relationships/image" Target="../media/image87.jpeg"/><Relationship Id="rId4" Type="http://schemas.openxmlformats.org/officeDocument/2006/relationships/image" Target="../media/image42.png"/><Relationship Id="rId9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7" Type="http://schemas.openxmlformats.org/officeDocument/2006/relationships/image" Target="../media/image8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svg"/><Relationship Id="rId13" Type="http://schemas.openxmlformats.org/officeDocument/2006/relationships/image" Target="../media/image56.png"/><Relationship Id="rId18" Type="http://schemas.openxmlformats.org/officeDocument/2006/relationships/image" Target="../media/image230.svg"/><Relationship Id="rId3" Type="http://schemas.openxmlformats.org/officeDocument/2006/relationships/image" Target="../media/image55.png"/><Relationship Id="rId7" Type="http://schemas.openxmlformats.org/officeDocument/2006/relationships/image" Target="../media/image21.png"/><Relationship Id="rId12" Type="http://schemas.openxmlformats.org/officeDocument/2006/relationships/image" Target="../media/image210.svg"/><Relationship Id="rId17" Type="http://schemas.openxmlformats.org/officeDocument/2006/relationships/image" Target="../media/image57.png"/><Relationship Id="rId2" Type="http://schemas.openxmlformats.org/officeDocument/2006/relationships/image" Target="../media/image20.jpeg"/><Relationship Id="rId16" Type="http://schemas.openxmlformats.org/officeDocument/2006/relationships/image" Target="../media/image1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0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image" Target="../media/image290.svg"/><Relationship Id="rId19" Type="http://schemas.openxmlformats.org/officeDocument/2006/relationships/image" Target="../media/image27.png"/><Relationship Id="rId4" Type="http://schemas.openxmlformats.org/officeDocument/2006/relationships/image" Target="../media/image350.svg"/><Relationship Id="rId9" Type="http://schemas.openxmlformats.org/officeDocument/2006/relationships/image" Target="../media/image18.png"/><Relationship Id="rId14" Type="http://schemas.openxmlformats.org/officeDocument/2006/relationships/image" Target="../media/image190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92.png"/><Relationship Id="rId5" Type="http://schemas.microsoft.com/office/2007/relationships/media" Target="../media/media5.mp3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92.png"/><Relationship Id="rId5" Type="http://schemas.microsoft.com/office/2007/relationships/media" Target="../media/media5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92.png"/><Relationship Id="rId5" Type="http://schemas.microsoft.com/office/2007/relationships/media" Target="../media/media5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92.png"/><Relationship Id="rId5" Type="http://schemas.microsoft.com/office/2007/relationships/media" Target="../media/media5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6" Type="http://schemas.openxmlformats.org/officeDocument/2006/relationships/image" Target="../media/image37.svg"/><Relationship Id="rId10" Type="http://schemas.openxmlformats.org/officeDocument/2006/relationships/image" Target="../media/image29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92.png"/><Relationship Id="rId5" Type="http://schemas.microsoft.com/office/2007/relationships/media" Target="../media/media5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92.png"/><Relationship Id="rId5" Type="http://schemas.microsoft.com/office/2007/relationships/media" Target="../media/media5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92.png"/><Relationship Id="rId5" Type="http://schemas.microsoft.com/office/2007/relationships/media" Target="../media/media5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92.png"/><Relationship Id="rId5" Type="http://schemas.microsoft.com/office/2007/relationships/media" Target="../media/media5.mp3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/Relationships>
</file>

<file path=ppt/slides/_rels/slide57.xml.rels><?xml version="1.0" encoding="UTF-8" standalone="yes"?>
<Relationships xmlns="http://schemas.openxmlformats.org/package/2006/relationships"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/Relationships>
</file>

<file path=ppt/slides/_rels/slide58.xml.rels><?xml version="1.0" encoding="UTF-8" standalone="yes"?>
<Relationships xmlns="http://schemas.openxmlformats.org/package/2006/relationships"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4.png"/><Relationship Id="rId3" Type="http://schemas.openxmlformats.org/officeDocument/2006/relationships/image" Target="../media/image97.png"/><Relationship Id="rId7" Type="http://schemas.openxmlformats.org/officeDocument/2006/relationships/image" Target="../media/image99.png"/><Relationship Id="rId12" Type="http://schemas.openxmlformats.org/officeDocument/2006/relationships/image" Target="../media/image19.svg"/><Relationship Id="rId2" Type="http://schemas.openxmlformats.org/officeDocument/2006/relationships/image" Target="../media/image20.jpe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11" Type="http://schemas.openxmlformats.org/officeDocument/2006/relationships/image" Target="../media/image100.png"/><Relationship Id="rId5" Type="http://schemas.openxmlformats.org/officeDocument/2006/relationships/image" Target="../media/image98.png"/><Relationship Id="rId15" Type="http://schemas.openxmlformats.org/officeDocument/2006/relationships/image" Target="../media/image57.png"/><Relationship Id="rId10" Type="http://schemas.openxmlformats.org/officeDocument/2006/relationships/image" Target="../media/image21.svg"/><Relationship Id="rId4" Type="http://schemas.openxmlformats.org/officeDocument/2006/relationships/image" Target="../media/image5.svg"/><Relationship Id="rId9" Type="http://schemas.openxmlformats.org/officeDocument/2006/relationships/image" Target="../media/image22.png"/><Relationship Id="rId1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23.png"/><Relationship Id="rId18" Type="http://schemas.openxmlformats.org/officeDocument/2006/relationships/image" Target="../media/image43.svg"/><Relationship Id="rId3" Type="http://schemas.openxmlformats.org/officeDocument/2006/relationships/image" Target="../media/image21.png"/><Relationship Id="rId21" Type="http://schemas.openxmlformats.org/officeDocument/2006/relationships/image" Target="../media/image27.png"/><Relationship Id="rId12" Type="http://schemas.openxmlformats.org/officeDocument/2006/relationships/image" Target="../media/image21.svg"/><Relationship Id="rId17" Type="http://schemas.openxmlformats.org/officeDocument/2006/relationships/image" Target="../media/image25.png"/><Relationship Id="rId2" Type="http://schemas.openxmlformats.org/officeDocument/2006/relationships/image" Target="../media/image20.jpeg"/><Relationship Id="rId16" Type="http://schemas.openxmlformats.org/officeDocument/2006/relationships/image" Target="../media/image17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9" Type="http://schemas.openxmlformats.org/officeDocument/2006/relationships/image" Target="../media/image26.png"/><Relationship Id="rId9" Type="http://schemas.openxmlformats.org/officeDocument/2006/relationships/image" Target="../media/image22.png"/><Relationship Id="rId14" Type="http://schemas.openxmlformats.org/officeDocument/2006/relationships/image" Target="../media/image41.svg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101.png"/><Relationship Id="rId21" Type="http://schemas.openxmlformats.org/officeDocument/2006/relationships/image" Target="../media/image22.png"/><Relationship Id="rId7" Type="http://schemas.openxmlformats.org/officeDocument/2006/relationships/image" Target="../media/image102.png"/><Relationship Id="rId12" Type="http://schemas.openxmlformats.org/officeDocument/2006/relationships/image" Target="../media/image11.svg"/><Relationship Id="rId17" Type="http://schemas.openxmlformats.org/officeDocument/2006/relationships/image" Target="../media/image24.png"/><Relationship Id="rId25" Type="http://schemas.openxmlformats.org/officeDocument/2006/relationships/image" Target="../media/image106.png"/><Relationship Id="rId33" Type="http://schemas.openxmlformats.org/officeDocument/2006/relationships/image" Target="../media/image31.svg"/><Relationship Id="rId2" Type="http://schemas.openxmlformats.org/officeDocument/2006/relationships/image" Target="../media/image20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9.png"/><Relationship Id="rId24" Type="http://schemas.openxmlformats.org/officeDocument/2006/relationships/image" Target="../media/image23.svg"/><Relationship Id="rId32" Type="http://schemas.openxmlformats.org/officeDocument/2006/relationships/image" Target="../media/image110.png"/><Relationship Id="rId5" Type="http://schemas.openxmlformats.org/officeDocument/2006/relationships/image" Target="../media/image97.png"/><Relationship Id="rId15" Type="http://schemas.openxmlformats.org/officeDocument/2006/relationships/image" Target="../media/image105.png"/><Relationship Id="rId23" Type="http://schemas.openxmlformats.org/officeDocument/2006/relationships/image" Target="../media/image57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56.png"/><Relationship Id="rId31" Type="http://schemas.openxmlformats.org/officeDocument/2006/relationships/image" Target="../media/image109.png"/><Relationship Id="rId4" Type="http://schemas.openxmlformats.org/officeDocument/2006/relationships/image" Target="../media/image3.svg"/><Relationship Id="rId9" Type="http://schemas.openxmlformats.org/officeDocument/2006/relationships/image" Target="../media/image103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07.png"/><Relationship Id="rId30" Type="http://schemas.openxmlformats.org/officeDocument/2006/relationships/image" Target="../media/image84.svg"/><Relationship Id="rId8" Type="http://schemas.openxmlformats.org/officeDocument/2006/relationships/image" Target="../media/image70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5" y="981005"/>
            <a:ext cx="11177515" cy="49296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8866" y="518615"/>
            <a:ext cx="10536071" cy="42767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UVN Thoi Nay Nang" panose="02020903060505020304" pitchFamily="18" charset="0"/>
              </a:rPr>
              <a:t>TRƯỜNG THPT SỐ 2 TUY PHƯỚC</a:t>
            </a:r>
            <a:endParaRPr lang="en-US" sz="2800" dirty="0">
              <a:latin typeface="UVN Thoi Nay Nang" panose="0202090306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70495" y="5773003"/>
            <a:ext cx="663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UVN Thoi Nay Nang" panose="02020903060505020304" pitchFamily="18" charset="0"/>
              </a:rPr>
              <a:t>GV: VÕ THỊ NGỌC DIỄM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UVN Thoi Nay Nang" panose="0202090306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387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1074057" y="1088571"/>
            <a:ext cx="5921829" cy="667657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THẢO LUẬN NHÓM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235874"/>
              </p:ext>
            </p:extLst>
          </p:nvPr>
        </p:nvGraphicFramePr>
        <p:xfrm>
          <a:off x="1799771" y="2113036"/>
          <a:ext cx="8868228" cy="28073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7057">
                  <a:extLst>
                    <a:ext uri="{9D8B030D-6E8A-4147-A177-3AD203B41FA5}">
                      <a16:colId xmlns:a16="http://schemas.microsoft.com/office/drawing/2014/main" val="2325848861"/>
                    </a:ext>
                  </a:extLst>
                </a:gridCol>
                <a:gridCol w="2217057">
                  <a:extLst>
                    <a:ext uri="{9D8B030D-6E8A-4147-A177-3AD203B41FA5}">
                      <a16:colId xmlns:a16="http://schemas.microsoft.com/office/drawing/2014/main" val="853686506"/>
                    </a:ext>
                  </a:extLst>
                </a:gridCol>
                <a:gridCol w="2217057">
                  <a:extLst>
                    <a:ext uri="{9D8B030D-6E8A-4147-A177-3AD203B41FA5}">
                      <a16:colId xmlns:a16="http://schemas.microsoft.com/office/drawing/2014/main" val="2375588031"/>
                    </a:ext>
                  </a:extLst>
                </a:gridCol>
                <a:gridCol w="2217057">
                  <a:extLst>
                    <a:ext uri="{9D8B030D-6E8A-4147-A177-3AD203B41FA5}">
                      <a16:colId xmlns:a16="http://schemas.microsoft.com/office/drawing/2014/main" val="988047201"/>
                    </a:ext>
                  </a:extLst>
                </a:gridCol>
              </a:tblGrid>
              <a:tr h="98775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/>
                        <a:t>Loại</a:t>
                      </a:r>
                      <a:r>
                        <a:rPr lang="en-US" sz="3200" b="1" dirty="0" smtClean="0"/>
                        <a:t> NOx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/>
                        <a:t>Nhiệt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/>
                        <a:t>Nhiên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liệu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/>
                        <a:t>Tức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thời</a:t>
                      </a: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124872"/>
                  </a:ext>
                </a:extLst>
              </a:tr>
              <a:tr h="181955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Nguyên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nhân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401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74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90" y="1103087"/>
            <a:ext cx="10645909" cy="44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252142" y="567491"/>
            <a:ext cx="11687716" cy="68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67" b="1">
                <a:solidFill>
                  <a:srgbClr val="9848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Nguồn gốc phát sinh </a:t>
            </a:r>
            <a:r>
              <a:rPr lang="fr-FR" sz="3867" b="1">
                <a:solidFill>
                  <a:srgbClr val="98480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fr-FR" sz="3867" b="1" baseline="-25000">
                <a:solidFill>
                  <a:srgbClr val="984807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3867" b="1">
                <a:solidFill>
                  <a:srgbClr val="9848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không khí</a:t>
            </a:r>
            <a:endParaRPr lang="en-US" sz="3867" b="1" dirty="0">
              <a:solidFill>
                <a:srgbClr val="9848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0345" y="1673483"/>
            <a:ext cx="3620265" cy="4274887"/>
            <a:chOff x="963742" y="3126754"/>
            <a:chExt cx="5430397" cy="6412331"/>
          </a:xfrm>
        </p:grpSpPr>
        <p:grpSp>
          <p:nvGrpSpPr>
            <p:cNvPr id="12" name="Group 3"/>
            <p:cNvGrpSpPr/>
            <p:nvPr/>
          </p:nvGrpSpPr>
          <p:grpSpPr>
            <a:xfrm>
              <a:off x="963742" y="3466186"/>
              <a:ext cx="5430397" cy="6072899"/>
              <a:chOff x="0" y="-38100"/>
              <a:chExt cx="1216067" cy="1125928"/>
            </a:xfrm>
          </p:grpSpPr>
          <p:sp>
            <p:nvSpPr>
              <p:cNvPr id="20" name="Freeform 4"/>
              <p:cNvSpPr/>
              <p:nvPr/>
            </p:nvSpPr>
            <p:spPr>
              <a:xfrm>
                <a:off x="0" y="0"/>
                <a:ext cx="1216067" cy="1087828"/>
              </a:xfrm>
              <a:custGeom>
                <a:avLst/>
                <a:gdLst/>
                <a:ahLst/>
                <a:cxnLst/>
                <a:rect l="l" t="t" r="r" b="b"/>
                <a:pathLst>
                  <a:path w="1149303" h="1087828">
                    <a:moveTo>
                      <a:pt x="94671" y="0"/>
                    </a:moveTo>
                    <a:lnTo>
                      <a:pt x="1054632" y="0"/>
                    </a:lnTo>
                    <a:cubicBezTo>
                      <a:pt x="1106917" y="0"/>
                      <a:pt x="1149303" y="42386"/>
                      <a:pt x="1149303" y="94671"/>
                    </a:cubicBezTo>
                    <a:lnTo>
                      <a:pt x="1149303" y="993157"/>
                    </a:lnTo>
                    <a:cubicBezTo>
                      <a:pt x="1149303" y="1045442"/>
                      <a:pt x="1106917" y="1087828"/>
                      <a:pt x="1054632" y="1087828"/>
                    </a:cubicBezTo>
                    <a:lnTo>
                      <a:pt x="94671" y="1087828"/>
                    </a:lnTo>
                    <a:cubicBezTo>
                      <a:pt x="42386" y="1087828"/>
                      <a:pt x="0" y="1045442"/>
                      <a:pt x="0" y="993157"/>
                    </a:cubicBezTo>
                    <a:lnTo>
                      <a:pt x="0" y="94671"/>
                    </a:lnTo>
                    <a:cubicBezTo>
                      <a:pt x="0" y="42386"/>
                      <a:pt x="42386" y="0"/>
                      <a:pt x="94671" y="0"/>
                    </a:cubicBezTo>
                    <a:close/>
                  </a:path>
                </a:pathLst>
              </a:custGeom>
              <a:solidFill>
                <a:srgbClr val="FFEAAF"/>
              </a:solidFill>
              <a:ln w="19050">
                <a:solidFill>
                  <a:srgbClr val="FFFFFF"/>
                </a:solidFill>
              </a:ln>
            </p:spPr>
          </p:sp>
          <p:sp>
            <p:nvSpPr>
              <p:cNvPr id="21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2333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1162406" y="4943391"/>
              <a:ext cx="5033067" cy="4177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fr-FR" sz="2333">
                  <a:latin typeface="Arial" panose="020B0604020202020204" pitchFamily="34" charset="0"/>
                  <a:cs typeface="Arial" panose="020B0604020202020204" pitchFamily="34" charset="0"/>
                </a:rPr>
                <a:t>Nitrogen đơn chất trong không khí có thể chuyển hóa thành NO</a:t>
              </a:r>
              <a:r>
                <a:rPr lang="fr-FR" sz="2333" baseline="-250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fr-FR" sz="2333">
                  <a:latin typeface="Arial" panose="020B0604020202020204" pitchFamily="34" charset="0"/>
                  <a:cs typeface="Arial" panose="020B0604020202020204" pitchFamily="34" charset="0"/>
                </a:rPr>
                <a:t> dưới tác động của tia sét / nhiệt. </a:t>
              </a:r>
              <a:endParaRPr lang="en-US" sz="2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042" y="3126754"/>
              <a:ext cx="1259796" cy="125979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4300920" y="1677653"/>
            <a:ext cx="3620265" cy="4274887"/>
            <a:chOff x="963742" y="3126754"/>
            <a:chExt cx="5430397" cy="6412331"/>
          </a:xfrm>
        </p:grpSpPr>
        <p:grpSp>
          <p:nvGrpSpPr>
            <p:cNvPr id="41" name="Group 3"/>
            <p:cNvGrpSpPr/>
            <p:nvPr/>
          </p:nvGrpSpPr>
          <p:grpSpPr>
            <a:xfrm>
              <a:off x="963742" y="3466186"/>
              <a:ext cx="5430397" cy="6072899"/>
              <a:chOff x="0" y="-38100"/>
              <a:chExt cx="1216067" cy="1125928"/>
            </a:xfrm>
          </p:grpSpPr>
          <p:sp>
            <p:nvSpPr>
              <p:cNvPr id="44" name="Freeform 4"/>
              <p:cNvSpPr/>
              <p:nvPr/>
            </p:nvSpPr>
            <p:spPr>
              <a:xfrm>
                <a:off x="0" y="0"/>
                <a:ext cx="1216067" cy="1087828"/>
              </a:xfrm>
              <a:custGeom>
                <a:avLst/>
                <a:gdLst/>
                <a:ahLst/>
                <a:cxnLst/>
                <a:rect l="l" t="t" r="r" b="b"/>
                <a:pathLst>
                  <a:path w="1149303" h="1087828">
                    <a:moveTo>
                      <a:pt x="94671" y="0"/>
                    </a:moveTo>
                    <a:lnTo>
                      <a:pt x="1054632" y="0"/>
                    </a:lnTo>
                    <a:cubicBezTo>
                      <a:pt x="1106917" y="0"/>
                      <a:pt x="1149303" y="42386"/>
                      <a:pt x="1149303" y="94671"/>
                    </a:cubicBezTo>
                    <a:lnTo>
                      <a:pt x="1149303" y="993157"/>
                    </a:lnTo>
                    <a:cubicBezTo>
                      <a:pt x="1149303" y="1045442"/>
                      <a:pt x="1106917" y="1087828"/>
                      <a:pt x="1054632" y="1087828"/>
                    </a:cubicBezTo>
                    <a:lnTo>
                      <a:pt x="94671" y="1087828"/>
                    </a:lnTo>
                    <a:cubicBezTo>
                      <a:pt x="42386" y="1087828"/>
                      <a:pt x="0" y="1045442"/>
                      <a:pt x="0" y="993157"/>
                    </a:cubicBezTo>
                    <a:lnTo>
                      <a:pt x="0" y="94671"/>
                    </a:lnTo>
                    <a:cubicBezTo>
                      <a:pt x="0" y="42386"/>
                      <a:pt x="42386" y="0"/>
                      <a:pt x="94671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rgbClr val="FFFFFF"/>
                </a:solidFill>
              </a:ln>
            </p:spPr>
          </p:sp>
          <p:sp>
            <p:nvSpPr>
              <p:cNvPr id="47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2333"/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1106039" y="4533180"/>
              <a:ext cx="5145799" cy="49854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fr-FR" sz="2333">
                  <a:latin typeface="Arial" panose="020B0604020202020204" pitchFamily="34" charset="0"/>
                  <a:cs typeface="Arial" panose="020B0604020202020204" pitchFamily="34" charset="0"/>
                </a:rPr>
                <a:t>Các quá trình đốt cháy ở nhiệt độ cao trong buồng đốt động cơ chuyển hóa NO</a:t>
              </a:r>
              <a:r>
                <a:rPr lang="fr-FR" sz="2333" baseline="-250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fr-FR" sz="2333">
                  <a:latin typeface="Arial" panose="020B0604020202020204" pitchFamily="34" charset="0"/>
                  <a:cs typeface="Arial" panose="020B0604020202020204" pitchFamily="34" charset="0"/>
                </a:rPr>
                <a:t> theo cơ chế nhiệt và NO</a:t>
              </a:r>
              <a:r>
                <a:rPr lang="fr-FR" sz="2333" baseline="-250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fr-FR" sz="2333">
                  <a:latin typeface="Arial" panose="020B0604020202020204" pitchFamily="34" charset="0"/>
                  <a:cs typeface="Arial" panose="020B0604020202020204" pitchFamily="34" charset="0"/>
                </a:rPr>
                <a:t> tức thời.</a:t>
              </a:r>
              <a:endParaRPr lang="en-US" sz="2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042" y="3126754"/>
              <a:ext cx="1259796" cy="1259796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8081494" y="1673483"/>
            <a:ext cx="3620265" cy="4274887"/>
            <a:chOff x="963742" y="3126754"/>
            <a:chExt cx="5430397" cy="6412331"/>
          </a:xfrm>
        </p:grpSpPr>
        <p:grpSp>
          <p:nvGrpSpPr>
            <p:cNvPr id="49" name="Group 3"/>
            <p:cNvGrpSpPr/>
            <p:nvPr/>
          </p:nvGrpSpPr>
          <p:grpSpPr>
            <a:xfrm>
              <a:off x="963742" y="3466186"/>
              <a:ext cx="5430397" cy="6072899"/>
              <a:chOff x="0" y="-38100"/>
              <a:chExt cx="1216067" cy="1125928"/>
            </a:xfrm>
          </p:grpSpPr>
          <p:sp>
            <p:nvSpPr>
              <p:cNvPr id="52" name="Freeform 4"/>
              <p:cNvSpPr/>
              <p:nvPr/>
            </p:nvSpPr>
            <p:spPr>
              <a:xfrm>
                <a:off x="0" y="0"/>
                <a:ext cx="1216067" cy="1087828"/>
              </a:xfrm>
              <a:custGeom>
                <a:avLst/>
                <a:gdLst/>
                <a:ahLst/>
                <a:cxnLst/>
                <a:rect l="l" t="t" r="r" b="b"/>
                <a:pathLst>
                  <a:path w="1149303" h="1087828">
                    <a:moveTo>
                      <a:pt x="94671" y="0"/>
                    </a:moveTo>
                    <a:lnTo>
                      <a:pt x="1054632" y="0"/>
                    </a:lnTo>
                    <a:cubicBezTo>
                      <a:pt x="1106917" y="0"/>
                      <a:pt x="1149303" y="42386"/>
                      <a:pt x="1149303" y="94671"/>
                    </a:cubicBezTo>
                    <a:lnTo>
                      <a:pt x="1149303" y="993157"/>
                    </a:lnTo>
                    <a:cubicBezTo>
                      <a:pt x="1149303" y="1045442"/>
                      <a:pt x="1106917" y="1087828"/>
                      <a:pt x="1054632" y="1087828"/>
                    </a:cubicBezTo>
                    <a:lnTo>
                      <a:pt x="94671" y="1087828"/>
                    </a:lnTo>
                    <a:cubicBezTo>
                      <a:pt x="42386" y="1087828"/>
                      <a:pt x="0" y="1045442"/>
                      <a:pt x="0" y="993157"/>
                    </a:cubicBezTo>
                    <a:lnTo>
                      <a:pt x="0" y="94671"/>
                    </a:lnTo>
                    <a:cubicBezTo>
                      <a:pt x="0" y="42386"/>
                      <a:pt x="42386" y="0"/>
                      <a:pt x="94671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FFFFFF"/>
                </a:solidFill>
              </a:ln>
            </p:spPr>
          </p:sp>
          <p:sp>
            <p:nvSpPr>
              <p:cNvPr id="53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2333"/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1145381" y="4539435"/>
              <a:ext cx="5067115" cy="41775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fr-FR" sz="2333">
                  <a:latin typeface="Arial" panose="020B0604020202020204" pitchFamily="34" charset="0"/>
                  <a:cs typeface="Arial" panose="020B0604020202020204" pitchFamily="34" charset="0"/>
                </a:rPr>
                <a:t>Nitrogen hợp chất có trong các nhiên liệu, đặc biệt là than đá, được chuyển hóa thành NO</a:t>
              </a:r>
              <a:r>
                <a:rPr lang="fr-FR" sz="2333" baseline="-2500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r>
                <a:rPr lang="fr-FR" sz="2333">
                  <a:latin typeface="Arial" panose="020B0604020202020204" pitchFamily="34" charset="0"/>
                  <a:cs typeface="Arial" panose="020B0604020202020204" pitchFamily="34" charset="0"/>
                </a:rPr>
                <a:t> nhiên liệu</a:t>
              </a:r>
              <a:endParaRPr lang="en-US" sz="2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042" y="3126754"/>
              <a:ext cx="1259796" cy="1259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00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" name="Group 2"/>
          <p:cNvGrpSpPr/>
          <p:nvPr/>
        </p:nvGrpSpPr>
        <p:grpSpPr>
          <a:xfrm>
            <a:off x="633318" y="566954"/>
            <a:ext cx="8347295" cy="829169"/>
            <a:chOff x="949977" y="850431"/>
            <a:chExt cx="12520943" cy="1243754"/>
          </a:xfrm>
        </p:grpSpPr>
        <p:sp>
          <p:nvSpPr>
            <p:cNvPr id="2" name="Rectangle 1"/>
            <p:cNvSpPr/>
            <p:nvPr/>
          </p:nvSpPr>
          <p:spPr>
            <a:xfrm>
              <a:off x="2667000" y="1132637"/>
              <a:ext cx="10803920" cy="692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Giải pháp nhằm giảm thiểu các nguồn phát thải:</a:t>
              </a:r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20640423">
              <a:off x="949977" y="850431"/>
              <a:ext cx="1576186" cy="1243754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62173" y="2005450"/>
            <a:ext cx="5181600" cy="4045129"/>
            <a:chOff x="1143000" y="3009900"/>
            <a:chExt cx="7772400" cy="6067694"/>
          </a:xfrm>
        </p:grpSpPr>
        <p:pic>
          <p:nvPicPr>
            <p:cNvPr id="7170" name="Picture 2" descr="https://o.remove.bg/downloads/3fdee10b-5e16-4ba3-bc7d-2827d0717290/image-removebg-preview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3009900"/>
              <a:ext cx="4267200" cy="375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143000" y="7277100"/>
              <a:ext cx="7772400" cy="1800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24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Lắp thêm bộ xử lí khí thải ở phần ống xả của phương tiện giao thông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62263" y="1403440"/>
            <a:ext cx="5052020" cy="4647139"/>
            <a:chOff x="9220200" y="2042492"/>
            <a:chExt cx="7578030" cy="6970708"/>
          </a:xfrm>
        </p:grpSpPr>
        <p:pic>
          <p:nvPicPr>
            <p:cNvPr id="7172" name="Picture 4" descr="https://o.remove.bg/downloads/5fb92704-0030-428f-bac2-e9ecb0e667ec/image-removebg-preview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0758" y="2042492"/>
              <a:ext cx="6297472" cy="4906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9220200" y="7212707"/>
              <a:ext cx="7310519" cy="18004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24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Xử lí khí thải nhà máy trước khi phát thải ra môi trường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1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" name="Group 2"/>
          <p:cNvGrpSpPr/>
          <p:nvPr/>
        </p:nvGrpSpPr>
        <p:grpSpPr>
          <a:xfrm>
            <a:off x="633318" y="566954"/>
            <a:ext cx="8347295" cy="829169"/>
            <a:chOff x="949977" y="850431"/>
            <a:chExt cx="12520943" cy="1243754"/>
          </a:xfrm>
        </p:grpSpPr>
        <p:sp>
          <p:nvSpPr>
            <p:cNvPr id="2" name="Rectangle 1"/>
            <p:cNvSpPr/>
            <p:nvPr/>
          </p:nvSpPr>
          <p:spPr>
            <a:xfrm>
              <a:off x="2667000" y="1132637"/>
              <a:ext cx="10803920" cy="692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Giải pháp nhằm giảm thiểu các nguồn phát thải:</a:t>
              </a:r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20640423">
              <a:off x="949977" y="850431"/>
              <a:ext cx="1576186" cy="124375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60401" y="2025853"/>
            <a:ext cx="4111427" cy="3565823"/>
            <a:chOff x="843259" y="2619137"/>
            <a:chExt cx="6167141" cy="5348734"/>
          </a:xfrm>
        </p:grpSpPr>
        <p:sp>
          <p:nvSpPr>
            <p:cNvPr id="5" name="Rectangle 4"/>
            <p:cNvSpPr/>
            <p:nvPr/>
          </p:nvSpPr>
          <p:spPr>
            <a:xfrm>
              <a:off x="843259" y="7275374"/>
              <a:ext cx="6167141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 dụng tiết kiệm nhiên liệu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218" name="Picture 2" descr="https://o.remove.bg/downloads/61771c11-8e3c-4e25-8bd2-ce19570999ee/image-removebg-preview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8979" y="2619137"/>
              <a:ext cx="3695700" cy="432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710685" y="1549400"/>
            <a:ext cx="5291827" cy="4708691"/>
            <a:chOff x="8566028" y="2437222"/>
            <a:chExt cx="7937740" cy="7063036"/>
          </a:xfrm>
        </p:grpSpPr>
        <p:pic>
          <p:nvPicPr>
            <p:cNvPr id="9222" name="Picture 6" descr="https://o.remove.bg/downloads/3a4a7793-2591-45a4-bbda-a5e7deaf8814/image-removebg-preview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9382" y="2437222"/>
              <a:ext cx="7571032" cy="4867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8566028" y="7699765"/>
              <a:ext cx="7937740" cy="18004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24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 dụng năng lượng thay thế, tái tạo, năng lượng sạch,…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m hiêu vê mưa ac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469" y="621826"/>
            <a:ext cx="10085695" cy="56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4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4720331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78179F9-6235-A392-31D8-5764D82B7FD7}"/>
              </a:ext>
            </a:extLst>
          </p:cNvPr>
          <p:cNvSpPr txBox="1"/>
          <p:nvPr/>
        </p:nvSpPr>
        <p:spPr>
          <a:xfrm>
            <a:off x="468073" y="0"/>
            <a:ext cx="481151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HIỆN TƯỢNG MƯA ACID</a:t>
            </a:r>
          </a:p>
        </p:txBody>
      </p:sp>
    </p:spTree>
    <p:extLst>
      <p:ext uri="{BB962C8B-B14F-4D97-AF65-F5344CB8AC3E}">
        <p14:creationId xmlns:p14="http://schemas.microsoft.com/office/powerpoint/2010/main" val="238236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8407C82-E3FB-5E03-0B9D-8DC580F4DFD1}"/>
              </a:ext>
            </a:extLst>
          </p:cNvPr>
          <p:cNvSpPr txBox="1"/>
          <p:nvPr/>
        </p:nvSpPr>
        <p:spPr>
          <a:xfrm>
            <a:off x="6181304" y="2354957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&lt; 5,6</a:t>
            </a:r>
          </a:p>
        </p:txBody>
      </p:sp>
      <p:pic>
        <p:nvPicPr>
          <p:cNvPr id="12" name="Picture 2" descr="Ph - Free education icons">
            <a:extLst>
              <a:ext uri="{FF2B5EF4-FFF2-40B4-BE49-F238E27FC236}">
                <a16:creationId xmlns:a16="http://schemas.microsoft.com/office/drawing/2014/main" id="{627989FA-FD35-EC88-B3F2-B14D6A85E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118" y="2134686"/>
            <a:ext cx="902208" cy="90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7A8428D-22A4-C22A-3C53-3CD5F8428364}"/>
              </a:ext>
            </a:extLst>
          </p:cNvPr>
          <p:cNvSpPr/>
          <p:nvPr/>
        </p:nvSpPr>
        <p:spPr>
          <a:xfrm>
            <a:off x="4639016" y="1426719"/>
            <a:ext cx="3084576" cy="4616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778874-E255-01B7-152C-E8F503467BE2}"/>
              </a:ext>
            </a:extLst>
          </p:cNvPr>
          <p:cNvSpPr txBox="1"/>
          <p:nvPr/>
        </p:nvSpPr>
        <p:spPr>
          <a:xfrm>
            <a:off x="1808704" y="3087968"/>
            <a:ext cx="8489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oxi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,và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oxide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nitrogen (NO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bụi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4F79977-A64F-6D8D-CA42-29BA5E979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457" y="1222375"/>
            <a:ext cx="1110676" cy="111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D30704E-365E-2ABE-C919-FAC77BD4EE38}"/>
              </a:ext>
            </a:extLst>
          </p:cNvPr>
          <p:cNvGrpSpPr/>
          <p:nvPr/>
        </p:nvGrpSpPr>
        <p:grpSpPr>
          <a:xfrm>
            <a:off x="784634" y="4236478"/>
            <a:ext cx="10793339" cy="2088444"/>
            <a:chOff x="1002037" y="4387059"/>
            <a:chExt cx="10793339" cy="20884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D3C6B5A-BA69-7589-2454-5C436762A4B2}"/>
                </a:ext>
              </a:extLst>
            </p:cNvPr>
            <p:cNvSpPr/>
            <p:nvPr/>
          </p:nvSpPr>
          <p:spPr>
            <a:xfrm>
              <a:off x="1002037" y="4387059"/>
              <a:ext cx="10622732" cy="2088444"/>
            </a:xfrm>
            <a:custGeom>
              <a:avLst/>
              <a:gdLst>
                <a:gd name="connsiteX0" fmla="*/ 0 w 10622732"/>
                <a:gd name="connsiteY0" fmla="*/ 348081 h 2088444"/>
                <a:gd name="connsiteX1" fmla="*/ 348081 w 10622732"/>
                <a:gd name="connsiteY1" fmla="*/ 0 h 2088444"/>
                <a:gd name="connsiteX2" fmla="*/ 1009852 w 10622732"/>
                <a:gd name="connsiteY2" fmla="*/ 0 h 2088444"/>
                <a:gd name="connsiteX3" fmla="*/ 1770889 w 10622732"/>
                <a:gd name="connsiteY3" fmla="*/ 0 h 2088444"/>
                <a:gd name="connsiteX4" fmla="*/ 2531926 w 10622732"/>
                <a:gd name="connsiteY4" fmla="*/ 0 h 2088444"/>
                <a:gd name="connsiteX5" fmla="*/ 3193698 w 10622732"/>
                <a:gd name="connsiteY5" fmla="*/ 0 h 2088444"/>
                <a:gd name="connsiteX6" fmla="*/ 3855469 w 10622732"/>
                <a:gd name="connsiteY6" fmla="*/ 0 h 2088444"/>
                <a:gd name="connsiteX7" fmla="*/ 4616506 w 10622732"/>
                <a:gd name="connsiteY7" fmla="*/ 0 h 2088444"/>
                <a:gd name="connsiteX8" fmla="*/ 5278277 w 10622732"/>
                <a:gd name="connsiteY8" fmla="*/ 0 h 2088444"/>
                <a:gd name="connsiteX9" fmla="*/ 6138580 w 10622732"/>
                <a:gd name="connsiteY9" fmla="*/ 0 h 2088444"/>
                <a:gd name="connsiteX10" fmla="*/ 6899617 w 10622732"/>
                <a:gd name="connsiteY10" fmla="*/ 0 h 2088444"/>
                <a:gd name="connsiteX11" fmla="*/ 7660654 w 10622732"/>
                <a:gd name="connsiteY11" fmla="*/ 0 h 2088444"/>
                <a:gd name="connsiteX12" fmla="*/ 8322426 w 10622732"/>
                <a:gd name="connsiteY12" fmla="*/ 0 h 2088444"/>
                <a:gd name="connsiteX13" fmla="*/ 8884931 w 10622732"/>
                <a:gd name="connsiteY13" fmla="*/ 0 h 2088444"/>
                <a:gd name="connsiteX14" fmla="*/ 9546703 w 10622732"/>
                <a:gd name="connsiteY14" fmla="*/ 0 h 2088444"/>
                <a:gd name="connsiteX15" fmla="*/ 10274651 w 10622732"/>
                <a:gd name="connsiteY15" fmla="*/ 0 h 2088444"/>
                <a:gd name="connsiteX16" fmla="*/ 10622732 w 10622732"/>
                <a:gd name="connsiteY16" fmla="*/ 348081 h 2088444"/>
                <a:gd name="connsiteX17" fmla="*/ 10622732 w 10622732"/>
                <a:gd name="connsiteY17" fmla="*/ 1030299 h 2088444"/>
                <a:gd name="connsiteX18" fmla="*/ 10622732 w 10622732"/>
                <a:gd name="connsiteY18" fmla="*/ 1740363 h 2088444"/>
                <a:gd name="connsiteX19" fmla="*/ 10274651 w 10622732"/>
                <a:gd name="connsiteY19" fmla="*/ 2088444 h 2088444"/>
                <a:gd name="connsiteX20" fmla="*/ 9712145 w 10622732"/>
                <a:gd name="connsiteY20" fmla="*/ 2088444 h 2088444"/>
                <a:gd name="connsiteX21" fmla="*/ 8951108 w 10622732"/>
                <a:gd name="connsiteY21" fmla="*/ 2088444 h 2088444"/>
                <a:gd name="connsiteX22" fmla="*/ 8587134 w 10622732"/>
                <a:gd name="connsiteY22" fmla="*/ 2088444 h 2088444"/>
                <a:gd name="connsiteX23" fmla="*/ 8123894 w 10622732"/>
                <a:gd name="connsiteY23" fmla="*/ 2088444 h 2088444"/>
                <a:gd name="connsiteX24" fmla="*/ 7362857 w 10622732"/>
                <a:gd name="connsiteY24" fmla="*/ 2088444 h 2088444"/>
                <a:gd name="connsiteX25" fmla="*/ 6998883 w 10622732"/>
                <a:gd name="connsiteY25" fmla="*/ 2088444 h 2088444"/>
                <a:gd name="connsiteX26" fmla="*/ 6138580 w 10622732"/>
                <a:gd name="connsiteY26" fmla="*/ 2088444 h 2088444"/>
                <a:gd name="connsiteX27" fmla="*/ 5675340 w 10622732"/>
                <a:gd name="connsiteY27" fmla="*/ 2088444 h 2088444"/>
                <a:gd name="connsiteX28" fmla="*/ 4815037 w 10622732"/>
                <a:gd name="connsiteY28" fmla="*/ 2088444 h 2088444"/>
                <a:gd name="connsiteX29" fmla="*/ 4153266 w 10622732"/>
                <a:gd name="connsiteY29" fmla="*/ 2088444 h 2088444"/>
                <a:gd name="connsiteX30" fmla="*/ 3392229 w 10622732"/>
                <a:gd name="connsiteY30" fmla="*/ 2088444 h 2088444"/>
                <a:gd name="connsiteX31" fmla="*/ 2531926 w 10622732"/>
                <a:gd name="connsiteY31" fmla="*/ 2088444 h 2088444"/>
                <a:gd name="connsiteX32" fmla="*/ 1870155 w 10622732"/>
                <a:gd name="connsiteY32" fmla="*/ 2088444 h 2088444"/>
                <a:gd name="connsiteX33" fmla="*/ 1109118 w 10622732"/>
                <a:gd name="connsiteY33" fmla="*/ 2088444 h 2088444"/>
                <a:gd name="connsiteX34" fmla="*/ 348081 w 10622732"/>
                <a:gd name="connsiteY34" fmla="*/ 2088444 h 2088444"/>
                <a:gd name="connsiteX35" fmla="*/ 0 w 10622732"/>
                <a:gd name="connsiteY35" fmla="*/ 1740363 h 2088444"/>
                <a:gd name="connsiteX36" fmla="*/ 0 w 10622732"/>
                <a:gd name="connsiteY36" fmla="*/ 1072068 h 2088444"/>
                <a:gd name="connsiteX37" fmla="*/ 0 w 10622732"/>
                <a:gd name="connsiteY37" fmla="*/ 348081 h 2088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0622732" h="2088444" fill="none" extrusionOk="0">
                  <a:moveTo>
                    <a:pt x="0" y="348081"/>
                  </a:moveTo>
                  <a:cubicBezTo>
                    <a:pt x="-5983" y="124276"/>
                    <a:pt x="195868" y="-14459"/>
                    <a:pt x="348081" y="0"/>
                  </a:cubicBezTo>
                  <a:cubicBezTo>
                    <a:pt x="546109" y="32081"/>
                    <a:pt x="858137" y="9491"/>
                    <a:pt x="1009852" y="0"/>
                  </a:cubicBezTo>
                  <a:cubicBezTo>
                    <a:pt x="1161567" y="-9491"/>
                    <a:pt x="1422074" y="-18257"/>
                    <a:pt x="1770889" y="0"/>
                  </a:cubicBezTo>
                  <a:cubicBezTo>
                    <a:pt x="2119704" y="18257"/>
                    <a:pt x="2229158" y="-29716"/>
                    <a:pt x="2531926" y="0"/>
                  </a:cubicBezTo>
                  <a:cubicBezTo>
                    <a:pt x="2834694" y="29716"/>
                    <a:pt x="2890261" y="29921"/>
                    <a:pt x="3193698" y="0"/>
                  </a:cubicBezTo>
                  <a:cubicBezTo>
                    <a:pt x="3497135" y="-29921"/>
                    <a:pt x="3631751" y="19335"/>
                    <a:pt x="3855469" y="0"/>
                  </a:cubicBezTo>
                  <a:cubicBezTo>
                    <a:pt x="4079187" y="-19335"/>
                    <a:pt x="4452662" y="14191"/>
                    <a:pt x="4616506" y="0"/>
                  </a:cubicBezTo>
                  <a:cubicBezTo>
                    <a:pt x="4780350" y="-14191"/>
                    <a:pt x="5092576" y="11686"/>
                    <a:pt x="5278277" y="0"/>
                  </a:cubicBezTo>
                  <a:cubicBezTo>
                    <a:pt x="5463978" y="-11686"/>
                    <a:pt x="5733845" y="96"/>
                    <a:pt x="6138580" y="0"/>
                  </a:cubicBezTo>
                  <a:cubicBezTo>
                    <a:pt x="6543315" y="-96"/>
                    <a:pt x="6574285" y="10468"/>
                    <a:pt x="6899617" y="0"/>
                  </a:cubicBezTo>
                  <a:cubicBezTo>
                    <a:pt x="7224949" y="-10468"/>
                    <a:pt x="7508218" y="-239"/>
                    <a:pt x="7660654" y="0"/>
                  </a:cubicBezTo>
                  <a:cubicBezTo>
                    <a:pt x="7813090" y="239"/>
                    <a:pt x="8186078" y="-19401"/>
                    <a:pt x="8322426" y="0"/>
                  </a:cubicBezTo>
                  <a:cubicBezTo>
                    <a:pt x="8458774" y="19401"/>
                    <a:pt x="8740914" y="-22206"/>
                    <a:pt x="8884931" y="0"/>
                  </a:cubicBezTo>
                  <a:cubicBezTo>
                    <a:pt x="9028949" y="22206"/>
                    <a:pt x="9305753" y="27920"/>
                    <a:pt x="9546703" y="0"/>
                  </a:cubicBezTo>
                  <a:cubicBezTo>
                    <a:pt x="9787653" y="-27920"/>
                    <a:pt x="10039052" y="-21149"/>
                    <a:pt x="10274651" y="0"/>
                  </a:cubicBezTo>
                  <a:cubicBezTo>
                    <a:pt x="10482354" y="3316"/>
                    <a:pt x="10625385" y="116923"/>
                    <a:pt x="10622732" y="348081"/>
                  </a:cubicBezTo>
                  <a:cubicBezTo>
                    <a:pt x="10647803" y="677169"/>
                    <a:pt x="10630872" y="874430"/>
                    <a:pt x="10622732" y="1030299"/>
                  </a:cubicBezTo>
                  <a:cubicBezTo>
                    <a:pt x="10614592" y="1186168"/>
                    <a:pt x="10652089" y="1389601"/>
                    <a:pt x="10622732" y="1740363"/>
                  </a:cubicBezTo>
                  <a:cubicBezTo>
                    <a:pt x="10594811" y="1932738"/>
                    <a:pt x="10478906" y="2101369"/>
                    <a:pt x="10274651" y="2088444"/>
                  </a:cubicBezTo>
                  <a:cubicBezTo>
                    <a:pt x="10154856" y="2064991"/>
                    <a:pt x="9863123" y="2086372"/>
                    <a:pt x="9712145" y="2088444"/>
                  </a:cubicBezTo>
                  <a:cubicBezTo>
                    <a:pt x="9561167" y="2090516"/>
                    <a:pt x="9302039" y="2110578"/>
                    <a:pt x="8951108" y="2088444"/>
                  </a:cubicBezTo>
                  <a:cubicBezTo>
                    <a:pt x="8600177" y="2066310"/>
                    <a:pt x="8667404" y="2070639"/>
                    <a:pt x="8587134" y="2088444"/>
                  </a:cubicBezTo>
                  <a:cubicBezTo>
                    <a:pt x="8506864" y="2106249"/>
                    <a:pt x="8334156" y="2085078"/>
                    <a:pt x="8123894" y="2088444"/>
                  </a:cubicBezTo>
                  <a:cubicBezTo>
                    <a:pt x="7913632" y="2091810"/>
                    <a:pt x="7734964" y="2110840"/>
                    <a:pt x="7362857" y="2088444"/>
                  </a:cubicBezTo>
                  <a:cubicBezTo>
                    <a:pt x="6990750" y="2066048"/>
                    <a:pt x="7073099" y="2084720"/>
                    <a:pt x="6998883" y="2088444"/>
                  </a:cubicBezTo>
                  <a:cubicBezTo>
                    <a:pt x="6924667" y="2092168"/>
                    <a:pt x="6479497" y="2049571"/>
                    <a:pt x="6138580" y="2088444"/>
                  </a:cubicBezTo>
                  <a:cubicBezTo>
                    <a:pt x="5797663" y="2127317"/>
                    <a:pt x="5770820" y="2105931"/>
                    <a:pt x="5675340" y="2088444"/>
                  </a:cubicBezTo>
                  <a:cubicBezTo>
                    <a:pt x="5579860" y="2070957"/>
                    <a:pt x="5216865" y="2111140"/>
                    <a:pt x="4815037" y="2088444"/>
                  </a:cubicBezTo>
                  <a:cubicBezTo>
                    <a:pt x="4413209" y="2065748"/>
                    <a:pt x="4395757" y="2104963"/>
                    <a:pt x="4153266" y="2088444"/>
                  </a:cubicBezTo>
                  <a:cubicBezTo>
                    <a:pt x="3910775" y="2071925"/>
                    <a:pt x="3649278" y="2074209"/>
                    <a:pt x="3392229" y="2088444"/>
                  </a:cubicBezTo>
                  <a:cubicBezTo>
                    <a:pt x="3135180" y="2102679"/>
                    <a:pt x="2788279" y="2104058"/>
                    <a:pt x="2531926" y="2088444"/>
                  </a:cubicBezTo>
                  <a:cubicBezTo>
                    <a:pt x="2275573" y="2072830"/>
                    <a:pt x="2013685" y="2109251"/>
                    <a:pt x="1870155" y="2088444"/>
                  </a:cubicBezTo>
                  <a:cubicBezTo>
                    <a:pt x="1726625" y="2067637"/>
                    <a:pt x="1475307" y="2081135"/>
                    <a:pt x="1109118" y="2088444"/>
                  </a:cubicBezTo>
                  <a:cubicBezTo>
                    <a:pt x="742929" y="2095753"/>
                    <a:pt x="710215" y="2056402"/>
                    <a:pt x="348081" y="2088444"/>
                  </a:cubicBezTo>
                  <a:cubicBezTo>
                    <a:pt x="177542" y="2113005"/>
                    <a:pt x="46100" y="1943823"/>
                    <a:pt x="0" y="1740363"/>
                  </a:cubicBezTo>
                  <a:cubicBezTo>
                    <a:pt x="-14524" y="1604054"/>
                    <a:pt x="-4430" y="1307788"/>
                    <a:pt x="0" y="1072068"/>
                  </a:cubicBezTo>
                  <a:cubicBezTo>
                    <a:pt x="4430" y="836349"/>
                    <a:pt x="-22833" y="567652"/>
                    <a:pt x="0" y="348081"/>
                  </a:cubicBezTo>
                  <a:close/>
                </a:path>
                <a:path w="10622732" h="2088444" stroke="0" extrusionOk="0">
                  <a:moveTo>
                    <a:pt x="0" y="348081"/>
                  </a:moveTo>
                  <a:cubicBezTo>
                    <a:pt x="26569" y="162727"/>
                    <a:pt x="183063" y="5841"/>
                    <a:pt x="348081" y="0"/>
                  </a:cubicBezTo>
                  <a:cubicBezTo>
                    <a:pt x="478403" y="-1745"/>
                    <a:pt x="614386" y="22545"/>
                    <a:pt x="811321" y="0"/>
                  </a:cubicBezTo>
                  <a:cubicBezTo>
                    <a:pt x="1008256" y="-22545"/>
                    <a:pt x="1100847" y="765"/>
                    <a:pt x="1175295" y="0"/>
                  </a:cubicBezTo>
                  <a:cubicBezTo>
                    <a:pt x="1249743" y="-765"/>
                    <a:pt x="1609353" y="10989"/>
                    <a:pt x="1837067" y="0"/>
                  </a:cubicBezTo>
                  <a:cubicBezTo>
                    <a:pt x="2064781" y="-10989"/>
                    <a:pt x="2272982" y="-32290"/>
                    <a:pt x="2697369" y="0"/>
                  </a:cubicBezTo>
                  <a:cubicBezTo>
                    <a:pt x="3121756" y="32290"/>
                    <a:pt x="3236458" y="-40148"/>
                    <a:pt x="3557672" y="0"/>
                  </a:cubicBezTo>
                  <a:cubicBezTo>
                    <a:pt x="3878886" y="40148"/>
                    <a:pt x="4204258" y="39361"/>
                    <a:pt x="4417975" y="0"/>
                  </a:cubicBezTo>
                  <a:cubicBezTo>
                    <a:pt x="4631692" y="-39361"/>
                    <a:pt x="4670781" y="12044"/>
                    <a:pt x="4881215" y="0"/>
                  </a:cubicBezTo>
                  <a:cubicBezTo>
                    <a:pt x="5091649" y="-12044"/>
                    <a:pt x="5288491" y="8487"/>
                    <a:pt x="5443720" y="0"/>
                  </a:cubicBezTo>
                  <a:cubicBezTo>
                    <a:pt x="5598950" y="-8487"/>
                    <a:pt x="5812858" y="1876"/>
                    <a:pt x="6105492" y="0"/>
                  </a:cubicBezTo>
                  <a:cubicBezTo>
                    <a:pt x="6398126" y="-1876"/>
                    <a:pt x="6325509" y="-332"/>
                    <a:pt x="6469466" y="0"/>
                  </a:cubicBezTo>
                  <a:cubicBezTo>
                    <a:pt x="6613423" y="332"/>
                    <a:pt x="6983352" y="-24618"/>
                    <a:pt x="7329769" y="0"/>
                  </a:cubicBezTo>
                  <a:cubicBezTo>
                    <a:pt x="7676186" y="24618"/>
                    <a:pt x="7715104" y="-21249"/>
                    <a:pt x="7892274" y="0"/>
                  </a:cubicBezTo>
                  <a:cubicBezTo>
                    <a:pt x="8069444" y="21249"/>
                    <a:pt x="8279006" y="27819"/>
                    <a:pt x="8454780" y="0"/>
                  </a:cubicBezTo>
                  <a:cubicBezTo>
                    <a:pt x="8630554" y="-27819"/>
                    <a:pt x="8780903" y="-15369"/>
                    <a:pt x="9017285" y="0"/>
                  </a:cubicBezTo>
                  <a:cubicBezTo>
                    <a:pt x="9253667" y="15369"/>
                    <a:pt x="9786532" y="-54291"/>
                    <a:pt x="10274651" y="0"/>
                  </a:cubicBezTo>
                  <a:cubicBezTo>
                    <a:pt x="10443012" y="29226"/>
                    <a:pt x="10616247" y="142311"/>
                    <a:pt x="10622732" y="348081"/>
                  </a:cubicBezTo>
                  <a:cubicBezTo>
                    <a:pt x="10609377" y="704659"/>
                    <a:pt x="10621137" y="711827"/>
                    <a:pt x="10622732" y="1072068"/>
                  </a:cubicBezTo>
                  <a:cubicBezTo>
                    <a:pt x="10624327" y="1432309"/>
                    <a:pt x="10610869" y="1443695"/>
                    <a:pt x="10622732" y="1740363"/>
                  </a:cubicBezTo>
                  <a:cubicBezTo>
                    <a:pt x="10635549" y="1965744"/>
                    <a:pt x="10467243" y="2081723"/>
                    <a:pt x="10274651" y="2088444"/>
                  </a:cubicBezTo>
                  <a:cubicBezTo>
                    <a:pt x="10173002" y="2065519"/>
                    <a:pt x="10012474" y="2103978"/>
                    <a:pt x="9811411" y="2088444"/>
                  </a:cubicBezTo>
                  <a:cubicBezTo>
                    <a:pt x="9610348" y="2072910"/>
                    <a:pt x="9491006" y="2094328"/>
                    <a:pt x="9348171" y="2088444"/>
                  </a:cubicBezTo>
                  <a:cubicBezTo>
                    <a:pt x="9205336" y="2082560"/>
                    <a:pt x="8991215" y="2080333"/>
                    <a:pt x="8884931" y="2088444"/>
                  </a:cubicBezTo>
                  <a:cubicBezTo>
                    <a:pt x="8778647" y="2096555"/>
                    <a:pt x="8407103" y="2092369"/>
                    <a:pt x="8223160" y="2088444"/>
                  </a:cubicBezTo>
                  <a:cubicBezTo>
                    <a:pt x="8039217" y="2084519"/>
                    <a:pt x="7876564" y="2073184"/>
                    <a:pt x="7759920" y="2088444"/>
                  </a:cubicBezTo>
                  <a:cubicBezTo>
                    <a:pt x="7643276" y="2103704"/>
                    <a:pt x="7467985" y="2090788"/>
                    <a:pt x="7197414" y="2088444"/>
                  </a:cubicBezTo>
                  <a:cubicBezTo>
                    <a:pt x="6926843" y="2086100"/>
                    <a:pt x="6944963" y="2089289"/>
                    <a:pt x="6833440" y="2088444"/>
                  </a:cubicBezTo>
                  <a:cubicBezTo>
                    <a:pt x="6721917" y="2087599"/>
                    <a:pt x="6188002" y="2100519"/>
                    <a:pt x="5973137" y="2088444"/>
                  </a:cubicBezTo>
                  <a:cubicBezTo>
                    <a:pt x="5758272" y="2076369"/>
                    <a:pt x="5640159" y="2078739"/>
                    <a:pt x="5509897" y="2088444"/>
                  </a:cubicBezTo>
                  <a:cubicBezTo>
                    <a:pt x="5379635" y="2098149"/>
                    <a:pt x="4916386" y="2099831"/>
                    <a:pt x="4748860" y="2088444"/>
                  </a:cubicBezTo>
                  <a:cubicBezTo>
                    <a:pt x="4581334" y="2077057"/>
                    <a:pt x="4189082" y="2111649"/>
                    <a:pt x="3888558" y="2088444"/>
                  </a:cubicBezTo>
                  <a:cubicBezTo>
                    <a:pt x="3588034" y="2065239"/>
                    <a:pt x="3402436" y="2097522"/>
                    <a:pt x="3028255" y="2088444"/>
                  </a:cubicBezTo>
                  <a:cubicBezTo>
                    <a:pt x="2654074" y="2079366"/>
                    <a:pt x="2674412" y="2069583"/>
                    <a:pt x="2465749" y="2088444"/>
                  </a:cubicBezTo>
                  <a:cubicBezTo>
                    <a:pt x="2257086" y="2107305"/>
                    <a:pt x="2108703" y="2106738"/>
                    <a:pt x="2002509" y="2088444"/>
                  </a:cubicBezTo>
                  <a:cubicBezTo>
                    <a:pt x="1896315" y="2070150"/>
                    <a:pt x="1676862" y="2107582"/>
                    <a:pt x="1539269" y="2088444"/>
                  </a:cubicBezTo>
                  <a:cubicBezTo>
                    <a:pt x="1401676" y="2069306"/>
                    <a:pt x="1266180" y="2103034"/>
                    <a:pt x="1076029" y="2088444"/>
                  </a:cubicBezTo>
                  <a:cubicBezTo>
                    <a:pt x="885878" y="2073854"/>
                    <a:pt x="711304" y="2104365"/>
                    <a:pt x="348081" y="2088444"/>
                  </a:cubicBezTo>
                  <a:cubicBezTo>
                    <a:pt x="128965" y="2104477"/>
                    <a:pt x="-2214" y="1903138"/>
                    <a:pt x="0" y="1740363"/>
                  </a:cubicBezTo>
                  <a:cubicBezTo>
                    <a:pt x="-15833" y="1536369"/>
                    <a:pt x="-34681" y="1315645"/>
                    <a:pt x="0" y="1044222"/>
                  </a:cubicBezTo>
                  <a:cubicBezTo>
                    <a:pt x="34681" y="772799"/>
                    <a:pt x="-6355" y="650968"/>
                    <a:pt x="0" y="348081"/>
                  </a:cubicBezTo>
                  <a:close/>
                </a:path>
              </a:pathLst>
            </a:custGeom>
            <a:solidFill>
              <a:srgbClr val="EBEBFF"/>
            </a:solidFill>
            <a:ln w="28575">
              <a:solidFill>
                <a:srgbClr val="7030A0"/>
              </a:solidFill>
              <a:extLst>
                <a:ext uri="{C807C97D-BFC1-408E-A445-0C87EB9F89A2}">
                  <ask:lineSketchStyleProps xmlns="" xmlns:ask="http://schemas.microsoft.com/office/drawing/2018/sketchyshapes" sd="31895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F8B758-210B-4DA8-CD90-C078DC25ADC9}"/>
                </a:ext>
              </a:extLst>
            </p:cNvPr>
            <p:cNvSpPr txBox="1"/>
            <p:nvPr/>
          </p:nvSpPr>
          <p:spPr>
            <a:xfrm>
              <a:off x="1002037" y="4673882"/>
              <a:ext cx="1079333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hòa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tan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dịch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sulfuric acid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nitric acid.</a:t>
              </a:r>
            </a:p>
            <a:p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2SO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+ O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+ 2H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 → 2H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SO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xt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4NO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+ O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+ 2H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O → 4HNO</a:t>
              </a:r>
              <a:r>
                <a:rPr lang="en-US" sz="2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xt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6009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E39D5D1-C272-4142-F811-91F9850B5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8935" y="141518"/>
            <a:ext cx="642360" cy="6509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A7AAC36-5A23-1F31-7D4F-D23C891D4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0705" y="141518"/>
            <a:ext cx="642360" cy="6509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061D1A-B53C-6B1E-5054-A56170582E0E}"/>
              </a:ext>
            </a:extLst>
          </p:cNvPr>
          <p:cNvGrpSpPr/>
          <p:nvPr/>
        </p:nvGrpSpPr>
        <p:grpSpPr>
          <a:xfrm>
            <a:off x="1315795" y="1097471"/>
            <a:ext cx="9715500" cy="2487558"/>
            <a:chOff x="1238250" y="1091156"/>
            <a:chExt cx="9715500" cy="113023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18E02AD-016E-2AF0-34F5-CF1CA0A3F0AB}"/>
                </a:ext>
              </a:extLst>
            </p:cNvPr>
            <p:cNvSpPr/>
            <p:nvPr/>
          </p:nvSpPr>
          <p:spPr>
            <a:xfrm>
              <a:off x="1238250" y="1091156"/>
              <a:ext cx="9715500" cy="1104566"/>
            </a:xfrm>
            <a:prstGeom prst="roundRect">
              <a:avLst>
                <a:gd name="adj" fmla="val 16971"/>
              </a:avLst>
            </a:prstGeom>
            <a:solidFill>
              <a:srgbClr val="E5FFCB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9DCF97-B656-42D1-1FF0-2F4C31AB2E9F}"/>
                </a:ext>
              </a:extLst>
            </p:cNvPr>
            <p:cNvSpPr txBox="1"/>
            <p:nvPr/>
          </p:nvSpPr>
          <p:spPr>
            <a:xfrm>
              <a:off x="1387391" y="1180829"/>
              <a:ext cx="9417218" cy="1040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núi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lửa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cháy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sấm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sét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do con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thụ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liệu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than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mỏ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2" descr="Volcano - Free nature icons">
            <a:extLst>
              <a:ext uri="{FF2B5EF4-FFF2-40B4-BE49-F238E27FC236}">
                <a16:creationId xmlns:a16="http://schemas.microsoft.com/office/drawing/2014/main" id="{2D0A7913-CADD-E9C3-7457-44BFA3831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95" y="3942626"/>
            <a:ext cx="1832311" cy="18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ire - Free nature icons">
            <a:extLst>
              <a:ext uri="{FF2B5EF4-FFF2-40B4-BE49-F238E27FC236}">
                <a16:creationId xmlns:a16="http://schemas.microsoft.com/office/drawing/2014/main" id="{73D024E1-1790-F6F0-B132-8E86B3103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642" y="3942626"/>
            <a:ext cx="1832311" cy="18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Thunderstorm - Free nature icons">
            <a:extLst>
              <a:ext uri="{FF2B5EF4-FFF2-40B4-BE49-F238E27FC236}">
                <a16:creationId xmlns:a16="http://schemas.microsoft.com/office/drawing/2014/main" id="{FAC8712E-3D79-9DA4-9EE7-012DC1D31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89" y="3939672"/>
            <a:ext cx="1838219" cy="183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oal factory - Free industry icons">
            <a:extLst>
              <a:ext uri="{FF2B5EF4-FFF2-40B4-BE49-F238E27FC236}">
                <a16:creationId xmlns:a16="http://schemas.microsoft.com/office/drawing/2014/main" id="{9EFA865D-AE28-852F-B117-ACE69B61B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244" y="3936718"/>
            <a:ext cx="1838219" cy="183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107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>
            <a:extLst>
              <a:ext uri="{FF2B5EF4-FFF2-40B4-BE49-F238E27FC236}">
                <a16:creationId xmlns:a16="http://schemas.microsoft.com/office/drawing/2014/main" id="{5AE52E8E-53F0-AB5C-D87C-60CD55C5FCB0}"/>
              </a:ext>
            </a:extLst>
          </p:cNvPr>
          <p:cNvSpPr/>
          <p:nvPr/>
        </p:nvSpPr>
        <p:spPr>
          <a:xfrm flipV="1">
            <a:off x="784634" y="-104785"/>
            <a:ext cx="10622732" cy="1006475"/>
          </a:xfrm>
          <a:prstGeom prst="trapezoid">
            <a:avLst/>
          </a:prstGeom>
          <a:gradFill flip="none" rotWithShape="1">
            <a:gsLst>
              <a:gs pos="0">
                <a:srgbClr val="414F99"/>
              </a:gs>
              <a:gs pos="100000">
                <a:srgbClr val="2A326F"/>
              </a:gs>
            </a:gsLst>
            <a:lin ang="7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179F9-6235-A392-31D8-5764D82B7FD7}"/>
              </a:ext>
            </a:extLst>
          </p:cNvPr>
          <p:cNvSpPr txBox="1"/>
          <p:nvPr/>
        </p:nvSpPr>
        <p:spPr>
          <a:xfrm>
            <a:off x="3690279" y="215900"/>
            <a:ext cx="4811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HIỆN TƯỢNG MƯA ACID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E39D5D1-C272-4142-F811-91F9850B5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8935" y="141518"/>
            <a:ext cx="642360" cy="6509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A7AAC36-5A23-1F31-7D4F-D23C891D4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0705" y="141518"/>
            <a:ext cx="642360" cy="65096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7A8428D-22A4-C22A-3C53-3CD5F8428364}"/>
              </a:ext>
            </a:extLst>
          </p:cNvPr>
          <p:cNvSpPr/>
          <p:nvPr/>
        </p:nvSpPr>
        <p:spPr>
          <a:xfrm>
            <a:off x="4754819" y="1426719"/>
            <a:ext cx="3084576" cy="4616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acid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64F79977-A64F-6D8D-CA42-29BA5E979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260" y="1222375"/>
            <a:ext cx="1110676" cy="111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hia sẻ kiến thức cơ bản nên biết về mưa axit">
            <a:extLst>
              <a:ext uri="{FF2B5EF4-FFF2-40B4-BE49-F238E27FC236}">
                <a16:creationId xmlns:a16="http://schemas.microsoft.com/office/drawing/2014/main" id="{0E649CC3-7989-5539-AC73-FCF73E8D27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6"/>
          <a:stretch/>
        </p:blipFill>
        <p:spPr bwMode="auto">
          <a:xfrm>
            <a:off x="2762250" y="2413413"/>
            <a:ext cx="6667500" cy="376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1FA65D-AE2A-FC56-BE28-B8EBC4EE84CB}"/>
              </a:ext>
            </a:extLst>
          </p:cNvPr>
          <p:cNvSpPr txBox="1"/>
          <p:nvPr/>
        </p:nvSpPr>
        <p:spPr>
          <a:xfrm>
            <a:off x="3906939" y="6258427"/>
            <a:ext cx="4378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3889573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2999"/>
          </a:xfrm>
          <a:prstGeom prst="rect">
            <a:avLst/>
          </a:prstGeom>
        </p:spPr>
      </p:pic>
      <p:sp>
        <p:nvSpPr>
          <p:cNvPr id="5" name="Channel URL">
            <a:extLst>
              <a:ext uri="{FF2B5EF4-FFF2-40B4-BE49-F238E27FC236}">
                <a16:creationId xmlns:a16="http://schemas.microsoft.com/office/drawing/2014/main" id="{89E12DA5-7CA9-F8CC-49EF-2AD91A30F0D1}"/>
              </a:ext>
            </a:extLst>
          </p:cNvPr>
          <p:cNvSpPr txBox="1"/>
          <p:nvPr/>
        </p:nvSpPr>
        <p:spPr>
          <a:xfrm>
            <a:off x="1973782" y="1287333"/>
            <a:ext cx="3453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Vogue" panose="020B7200000000000000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Channel URL">
            <a:extLst>
              <a:ext uri="{FF2B5EF4-FFF2-40B4-BE49-F238E27FC236}">
                <a16:creationId xmlns:a16="http://schemas.microsoft.com/office/drawing/2014/main" id="{56244319-81C5-D2AF-2D2D-C34D40429FD8}"/>
              </a:ext>
            </a:extLst>
          </p:cNvPr>
          <p:cNvSpPr txBox="1"/>
          <p:nvPr/>
        </p:nvSpPr>
        <p:spPr>
          <a:xfrm>
            <a:off x="536243" y="2318410"/>
            <a:ext cx="6328581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2">
                    <a:lumMod val="25000"/>
                  </a:schemeClr>
                </a:solidFill>
                <a:latin typeface="Algerian" panose="04020705040A02060702" pitchFamily="82" charset="0"/>
                <a:ea typeface="Tahoma" panose="020B0604030504040204" pitchFamily="34" charset="0"/>
                <a:cs typeface="Arial" panose="020B0604020202020204" pitchFamily="34" charset="0"/>
              </a:rPr>
              <a:t>MỘT SỐ HỢP CHẤT CỦA NITROGEN VỚI OXYGEN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4203" y="3383316"/>
            <a:ext cx="3548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GV: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VÕ THỊ NGỌC DIỄM</a:t>
            </a:r>
            <a:endParaRPr lang="en-US" sz="2800" b="1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8160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E39D5D1-C272-4142-F811-91F9850B5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8935" y="141518"/>
            <a:ext cx="642360" cy="6509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A7AAC36-5A23-1F31-7D4F-D23C891D4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0705" y="141518"/>
            <a:ext cx="642360" cy="6509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061D1A-B53C-6B1E-5054-A56170582E0E}"/>
              </a:ext>
            </a:extLst>
          </p:cNvPr>
          <p:cNvGrpSpPr/>
          <p:nvPr/>
        </p:nvGrpSpPr>
        <p:grpSpPr>
          <a:xfrm>
            <a:off x="972457" y="609600"/>
            <a:ext cx="10377714" cy="3187013"/>
            <a:chOff x="1238250" y="1091155"/>
            <a:chExt cx="9715500" cy="282215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18E02AD-016E-2AF0-34F5-CF1CA0A3F0AB}"/>
                </a:ext>
              </a:extLst>
            </p:cNvPr>
            <p:cNvSpPr/>
            <p:nvPr/>
          </p:nvSpPr>
          <p:spPr>
            <a:xfrm>
              <a:off x="1238250" y="1091155"/>
              <a:ext cx="9715500" cy="2403444"/>
            </a:xfrm>
            <a:prstGeom prst="roundRect">
              <a:avLst>
                <a:gd name="adj" fmla="val 16971"/>
              </a:avLst>
            </a:prstGeom>
            <a:solidFill>
              <a:srgbClr val="E5FFCB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9DCF97-B656-42D1-1FF0-2F4C31AB2E9F}"/>
                </a:ext>
              </a:extLst>
            </p:cNvPr>
            <p:cNvSpPr txBox="1"/>
            <p:nvPr/>
          </p:nvSpPr>
          <p:spPr>
            <a:xfrm>
              <a:off x="1387391" y="1180829"/>
              <a:ext cx="9417218" cy="2732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Hậu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hưởng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trực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thay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loại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hủy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trúc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 descr="Mưa axit là gì? Tác hại của mưa axit đến đời sống bạn nên biết">
            <a:extLst>
              <a:ext uri="{FF2B5EF4-FFF2-40B4-BE49-F238E27FC236}">
                <a16:creationId xmlns:a16="http://schemas.microsoft.com/office/drawing/2014/main" id="{970C1B63-2270-ABB9-7BF7-A04F9FCE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307" y="3425039"/>
            <a:ext cx="3548950" cy="213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F02F37-951C-148B-9542-3E27EFE3A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22" y="3425038"/>
            <a:ext cx="1396899" cy="2134707"/>
          </a:xfrm>
          <a:prstGeom prst="rect">
            <a:avLst/>
          </a:prstGeom>
          <a:ln w="38100">
            <a:noFill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A6AD749-D972-9EFA-4E07-265C6E9E9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841" y="3715492"/>
            <a:ext cx="5318608" cy="209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51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" name="Group 2"/>
          <p:cNvGrpSpPr/>
          <p:nvPr/>
        </p:nvGrpSpPr>
        <p:grpSpPr>
          <a:xfrm>
            <a:off x="633318" y="566954"/>
            <a:ext cx="8724001" cy="829169"/>
            <a:chOff x="949977" y="850431"/>
            <a:chExt cx="13086002" cy="1243754"/>
          </a:xfrm>
        </p:grpSpPr>
        <p:sp>
          <p:nvSpPr>
            <p:cNvPr id="2" name="Rectangle 1"/>
            <p:cNvSpPr/>
            <p:nvPr/>
          </p:nvSpPr>
          <p:spPr>
            <a:xfrm>
              <a:off x="2667000" y="1132637"/>
              <a:ext cx="11368979" cy="692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Giải pháp nhằm giảm thiểu nguy cơ gây mưa acid:</a:t>
              </a:r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20640423">
              <a:off x="949977" y="850431"/>
              <a:ext cx="1576186" cy="1243754"/>
            </a:xfrm>
            <a:prstGeom prst="rect">
              <a:avLst/>
            </a:prstGeom>
          </p:spPr>
        </p:pic>
      </p:grpSp>
      <p:graphicFrame>
        <p:nvGraphicFramePr>
          <p:cNvPr id="21" name="Diagram 20"/>
          <p:cNvGraphicFramePr/>
          <p:nvPr>
            <p:extLst/>
          </p:nvPr>
        </p:nvGraphicFramePr>
        <p:xfrm>
          <a:off x="2031999" y="134620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4" name="Rectangle 3"/>
          <p:cNvSpPr/>
          <p:nvPr/>
        </p:nvSpPr>
        <p:spPr>
          <a:xfrm>
            <a:off x="3454400" y="1803401"/>
            <a:ext cx="65976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 lí khí thải các nhà máy nhiệt điện, luyện kim, đốt nhiên liệu,... trước khi thải ra môi trường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64000" y="3787453"/>
            <a:ext cx="5694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 cường sử dụng năng lượng tái tạo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54400" y="5032843"/>
            <a:ext cx="6597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 soát chất lượng các phương tiện giao thông có động cơ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https://o.remove.bg/downloads/a14ac358-ac44-4b35-9748-c7062b851d8b/image-removebg-preview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49" y="3514033"/>
            <a:ext cx="958851" cy="97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o.remove.bg/downloads/f1fee4c3-bd84-45f9-b1e5-d2d22ef34773/image-removebg-preview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342" y="2006078"/>
            <a:ext cx="1081458" cy="90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o.remove.bg/downloads/a8f4b7e4-a1d3-4702-b9a8-1b0d57fd515d/image-removebg-preview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369" y="5154644"/>
            <a:ext cx="999404" cy="92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3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4" grpId="0"/>
      <p:bldP spid="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" name="Group 2"/>
          <p:cNvGrpSpPr/>
          <p:nvPr/>
        </p:nvGrpSpPr>
        <p:grpSpPr>
          <a:xfrm>
            <a:off x="633318" y="566954"/>
            <a:ext cx="8052342" cy="829169"/>
            <a:chOff x="949977" y="850431"/>
            <a:chExt cx="12078512" cy="1243754"/>
          </a:xfrm>
        </p:grpSpPr>
        <p:sp>
          <p:nvSpPr>
            <p:cNvPr id="2" name="Rectangle 1"/>
            <p:cNvSpPr/>
            <p:nvPr/>
          </p:nvSpPr>
          <p:spPr>
            <a:xfrm>
              <a:off x="2667000" y="1132637"/>
              <a:ext cx="10361489" cy="692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Ảnh hưởng của mưa acid đối với môi trường:</a:t>
              </a:r>
              <a:endParaRPr lang="en-US" sz="24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20640423">
              <a:off x="949977" y="850431"/>
              <a:ext cx="1576186" cy="124375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07411" y="1846695"/>
            <a:ext cx="5130800" cy="3988119"/>
            <a:chOff x="1143000" y="2762521"/>
            <a:chExt cx="7696200" cy="5982178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AE6604F-64DF-4081-9640-28AF7DD1C4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762521"/>
              <a:ext cx="7696200" cy="462929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448578" y="8052202"/>
              <a:ext cx="5184593" cy="692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Tàn phá nhiều rừng cây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95576" y="1846695"/>
            <a:ext cx="5137671" cy="4508685"/>
            <a:chOff x="9443363" y="2762521"/>
            <a:chExt cx="7706507" cy="6763027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5286677-342A-4BC8-912A-8921D27E48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3363" y="2762521"/>
              <a:ext cx="7706507" cy="462929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9607129" y="7725054"/>
              <a:ext cx="7378973" cy="1800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2400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Ảnh hưởng đến đời sống sinh vật dưới nước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127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9658" y="-557696"/>
            <a:ext cx="13390914" cy="8004484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71677">
            <a:off x="8926195" y="3531447"/>
            <a:ext cx="2963732" cy="42120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73501">
            <a:off x="7952627" y="620274"/>
            <a:ext cx="1274111" cy="21107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16188">
            <a:off x="9823066" y="658283"/>
            <a:ext cx="2437450" cy="236211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76812">
            <a:off x="7769551" y="3171639"/>
            <a:ext cx="935644" cy="1837872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11506200" y="417476"/>
            <a:ext cx="153101" cy="15310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707798" y="1262548"/>
            <a:ext cx="158801" cy="1573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71795">
            <a:off x="11655472" y="6334056"/>
            <a:ext cx="289141" cy="27442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604915" y="2849804"/>
            <a:ext cx="309375" cy="314521"/>
          </a:xfrm>
          <a:prstGeom prst="rect">
            <a:avLst/>
          </a:prstGeom>
        </p:spPr>
      </p:pic>
      <p:grpSp>
        <p:nvGrpSpPr>
          <p:cNvPr id="27" name="Group 27"/>
          <p:cNvGrpSpPr>
            <a:grpSpLocks noChangeAspect="1"/>
          </p:cNvGrpSpPr>
          <p:nvPr/>
        </p:nvGrpSpPr>
        <p:grpSpPr>
          <a:xfrm rot="-874149">
            <a:off x="9094579" y="3680338"/>
            <a:ext cx="332279" cy="175049"/>
            <a:chOff x="0" y="0"/>
            <a:chExt cx="1610360" cy="848360"/>
          </a:xfrm>
        </p:grpSpPr>
        <p:sp>
          <p:nvSpPr>
            <p:cNvPr id="28" name="Freeform 2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1628554" y="3275900"/>
            <a:ext cx="153101" cy="153101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438001" y="6199346"/>
            <a:ext cx="303360" cy="27192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9260718" y="494026"/>
            <a:ext cx="379064" cy="339779"/>
          </a:xfrm>
          <a:prstGeom prst="rect">
            <a:avLst/>
          </a:prstGeom>
        </p:spPr>
      </p:pic>
      <p:grpSp>
        <p:nvGrpSpPr>
          <p:cNvPr id="33" name="Group 33"/>
          <p:cNvGrpSpPr>
            <a:grpSpLocks noChangeAspect="1"/>
          </p:cNvGrpSpPr>
          <p:nvPr/>
        </p:nvGrpSpPr>
        <p:grpSpPr>
          <a:xfrm rot="-9583335">
            <a:off x="7990051" y="5479000"/>
            <a:ext cx="332279" cy="175049"/>
            <a:chOff x="0" y="0"/>
            <a:chExt cx="1610360" cy="848360"/>
          </a:xfrm>
        </p:grpSpPr>
        <p:sp>
          <p:nvSpPr>
            <p:cNvPr id="34" name="Freeform 3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5" name="Group 34"/>
          <p:cNvGrpSpPr/>
          <p:nvPr/>
        </p:nvGrpSpPr>
        <p:grpSpPr>
          <a:xfrm>
            <a:off x="1190380" y="1431660"/>
            <a:ext cx="5609935" cy="3820173"/>
            <a:chOff x="1746247" y="2526205"/>
            <a:chExt cx="8414903" cy="5730260"/>
          </a:xfrm>
          <a:solidFill>
            <a:schemeClr val="bg1"/>
          </a:solidFill>
        </p:grpSpPr>
        <p:grpSp>
          <p:nvGrpSpPr>
            <p:cNvPr id="36" name="Group 35"/>
            <p:cNvGrpSpPr/>
            <p:nvPr/>
          </p:nvGrpSpPr>
          <p:grpSpPr>
            <a:xfrm>
              <a:off x="1746247" y="3160782"/>
              <a:ext cx="8414903" cy="5095683"/>
              <a:chOff x="10703104" y="2718585"/>
              <a:chExt cx="8414903" cy="5095683"/>
            </a:xfrm>
            <a:grpFill/>
          </p:grpSpPr>
          <p:sp>
            <p:nvSpPr>
              <p:cNvPr id="38" name="Freeform 3"/>
              <p:cNvSpPr/>
              <p:nvPr/>
            </p:nvSpPr>
            <p:spPr>
              <a:xfrm>
                <a:off x="10703104" y="2718585"/>
                <a:ext cx="8414903" cy="5095683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20034" y="0"/>
                    </a:moveTo>
                    <a:lnTo>
                      <a:pt x="4254692" y="0"/>
                    </a:lnTo>
                    <a:cubicBezTo>
                      <a:pt x="4265756" y="0"/>
                      <a:pt x="4274726" y="8969"/>
                      <a:pt x="4274726" y="20034"/>
                    </a:cubicBezTo>
                    <a:lnTo>
                      <a:pt x="4274726" y="2147433"/>
                    </a:lnTo>
                    <a:cubicBezTo>
                      <a:pt x="4274726" y="2158497"/>
                      <a:pt x="4265756" y="2167467"/>
                      <a:pt x="4254692" y="2167467"/>
                    </a:cubicBezTo>
                    <a:lnTo>
                      <a:pt x="20034" y="2167467"/>
                    </a:lnTo>
                    <a:cubicBezTo>
                      <a:pt x="14721" y="2167467"/>
                      <a:pt x="9625" y="2165356"/>
                      <a:pt x="5868" y="2161599"/>
                    </a:cubicBezTo>
                    <a:cubicBezTo>
                      <a:pt x="2111" y="2157842"/>
                      <a:pt x="0" y="2152746"/>
                      <a:pt x="0" y="2147433"/>
                    </a:cubicBezTo>
                    <a:lnTo>
                      <a:pt x="0" y="20034"/>
                    </a:lnTo>
                    <a:cubicBezTo>
                      <a:pt x="0" y="8969"/>
                      <a:pt x="8969" y="0"/>
                      <a:pt x="20034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7DC516-ED6E-49D9-702D-658F0B32E7A9}"/>
                  </a:ext>
                </a:extLst>
              </p:cNvPr>
              <p:cNvSpPr txBox="1"/>
              <p:nvPr/>
            </p:nvSpPr>
            <p:spPr>
              <a:xfrm>
                <a:off x="11075848" y="4803734"/>
                <a:ext cx="7669413" cy="1215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533"/>
                  </a:spcAft>
                </a:pPr>
                <a:r>
                  <a:rPr lang="en-US" sz="4667" b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2. NITRIC ACID</a:t>
                </a:r>
                <a:endParaRPr lang="vi-VN" sz="4667" b="1" dirty="0"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7" name="Picture 18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5170849" y="2526205"/>
              <a:ext cx="1575478" cy="169862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740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252142" y="533400"/>
            <a:ext cx="11687716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4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Cấu tạo</a:t>
            </a:r>
            <a:endParaRPr lang="en-US" sz="4134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058" y="5320514"/>
            <a:ext cx="934446" cy="14104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20400" y="127000"/>
            <a:ext cx="1248551" cy="11720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49159" y="5436513"/>
            <a:ext cx="9693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67"/>
              </a:spcAft>
            </a:pPr>
            <a:r>
              <a:rPr lang="fr-FR" sz="2400" b="1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 6.1. </a:t>
            </a:r>
            <a:r>
              <a:rPr lang="fr-FR" sz="2400" i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 thức Lewis (a) và công thức cấu tạo (b) của nitric acid</a:t>
            </a:r>
            <a:endParaRPr lang="en-US" sz="24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30070" y="1895815"/>
            <a:ext cx="7931857" cy="3191149"/>
            <a:chOff x="3378989" y="2786061"/>
            <a:chExt cx="11897785" cy="4786724"/>
          </a:xfrm>
        </p:grpSpPr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892CD700-0821-4153-ADC1-5D523725A510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378989" y="2786062"/>
            <a:ext cx="4684601" cy="35454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0" name="ChemSketch" r:id="rId5" imgW="853582" imgH="655383" progId="ACD.ChemSketch.20">
                    <p:embed/>
                  </p:oleObj>
                </mc:Choice>
                <mc:Fallback>
                  <p:oleObj name="ChemSketch" r:id="rId5" imgW="853582" imgH="655383" progId="ACD.ChemSketch.20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892CD700-0821-4153-ADC1-5D523725A51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8989" y="2786062"/>
                          <a:ext cx="4684601" cy="354541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3C205461-636F-4AB1-8626-999E5E29E568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0171374" y="2786061"/>
            <a:ext cx="5105400" cy="35454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61" name="ChemSketch" r:id="rId7" imgW="906745" imgH="624682" progId="ACD.ChemSketch.20">
                    <p:embed/>
                  </p:oleObj>
                </mc:Choice>
                <mc:Fallback>
                  <p:oleObj name="ChemSketch" r:id="rId7" imgW="906745" imgH="624682" progId="ACD.ChemSketch.20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3C205461-636F-4AB1-8626-999E5E29E56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71374" y="2786061"/>
                          <a:ext cx="5105400" cy="354541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Rectangle 3"/>
            <p:cNvSpPr/>
            <p:nvPr/>
          </p:nvSpPr>
          <p:spPr>
            <a:xfrm>
              <a:off x="5300259" y="6880287"/>
              <a:ext cx="842058" cy="692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667"/>
                </a:spcAft>
              </a:pPr>
              <a:r>
                <a:rPr lang="fr-FR" sz="2400" b="1" i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(a)</a:t>
              </a:r>
              <a:endParaRPr lang="en-US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2291023" y="6880287"/>
              <a:ext cx="866103" cy="692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667"/>
                </a:spcAft>
              </a:pPr>
              <a:r>
                <a:rPr lang="fr-FR" sz="2400" b="1" i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(b)</a:t>
              </a:r>
              <a:endParaRPr lang="en-US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755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BA25B1-8D54-C4AB-2FA3-A83D2E6D2C23}"/>
              </a:ext>
            </a:extLst>
          </p:cNvPr>
          <p:cNvGrpSpPr/>
          <p:nvPr/>
        </p:nvGrpSpPr>
        <p:grpSpPr>
          <a:xfrm>
            <a:off x="646846" y="1509486"/>
            <a:ext cx="10533262" cy="3030348"/>
            <a:chOff x="2248580" y="3231867"/>
            <a:chExt cx="7535198" cy="2420268"/>
          </a:xfrm>
        </p:grpSpPr>
        <p:sp>
          <p:nvSpPr>
            <p:cNvPr id="3" name="Rectangle: Rounded Corners 2054">
              <a:extLst>
                <a:ext uri="{FF2B5EF4-FFF2-40B4-BE49-F238E27FC236}">
                  <a16:creationId xmlns:a16="http://schemas.microsoft.com/office/drawing/2014/main" id="{0D9079F7-41E5-7662-8A0D-3FE310A85CB2}"/>
                </a:ext>
              </a:extLst>
            </p:cNvPr>
            <p:cNvSpPr/>
            <p:nvPr/>
          </p:nvSpPr>
          <p:spPr>
            <a:xfrm>
              <a:off x="2408222" y="3231867"/>
              <a:ext cx="7375556" cy="2214114"/>
            </a:xfrm>
            <a:prstGeom prst="roundRect">
              <a:avLst>
                <a:gd name="adj" fmla="val 2154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26BF09-BC1B-ADFA-90B9-B0CEB90041A1}"/>
                </a:ext>
              </a:extLst>
            </p:cNvPr>
            <p:cNvSpPr txBox="1"/>
            <p:nvPr/>
          </p:nvSpPr>
          <p:spPr>
            <a:xfrm>
              <a:off x="2248580" y="3458265"/>
              <a:ext cx="7535198" cy="2193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Quan sát hình </a:t>
              </a:r>
              <a:r>
                <a:rPr lang="vi-VN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biết liên kết hóa học giữa các nguyên tử trong phân tử HNO</a:t>
              </a:r>
              <a:r>
                <a:rPr lang="vi-VN" sz="28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thuộc loại liên kết gì. Xác định số oxi hóa của nitrogen trong HNO</a:t>
              </a:r>
              <a:r>
                <a:rPr lang="vi-VN" sz="28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Dự đoán vai trò của HNO</a:t>
              </a:r>
              <a:r>
                <a:rPr lang="vi-VN" sz="28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trong phản ứng oxi hóa - khử </a:t>
              </a:r>
              <a:endParaRPr lang="vi-VN" sz="28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77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pic>
        <p:nvPicPr>
          <p:cNvPr id="13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058" y="5320514"/>
            <a:ext cx="934446" cy="141048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20400" y="127000"/>
            <a:ext cx="1248551" cy="1172077"/>
          </a:xfrm>
          <a:prstGeom prst="rect">
            <a:avLst/>
          </a:prstGeom>
        </p:spPr>
      </p:pic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92CD700-0821-4153-ADC1-5D523725A51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257867" y="713039"/>
          <a:ext cx="3123067" cy="2363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ChemSketch" r:id="rId5" imgW="853582" imgH="655383" progId="ACD.ChemSketch.20">
                  <p:embed/>
                </p:oleObj>
              </mc:Choice>
              <mc:Fallback>
                <p:oleObj name="ChemSketch" r:id="rId5" imgW="853582" imgH="655383" progId="ACD.ChemSketch.2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892CD700-0821-4153-ADC1-5D523725A5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867" y="713039"/>
                        <a:ext cx="3123067" cy="23636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C205461-636F-4AB1-8626-999E5E29E56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17600" y="3784601"/>
          <a:ext cx="3403600" cy="2363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ChemSketch" r:id="rId7" imgW="906745" imgH="624682" progId="ACD.ChemSketch.20">
                  <p:embed/>
                </p:oleObj>
              </mc:Choice>
              <mc:Fallback>
                <p:oleObj name="ChemSketch" r:id="rId7" imgW="906745" imgH="624682" progId="ACD.ChemSketch.20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3C205461-636F-4AB1-8626-999E5E29E5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3784601"/>
                        <a:ext cx="3403600" cy="23636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845080" y="1821458"/>
                <a:ext cx="6523547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24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Đặc điểm cấu tạo của phân tử nitric acid:</a:t>
                </a:r>
                <a:endParaRPr lang="en-US" sz="24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81019" indent="-381019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fr-FR" sz="24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Nguyên tử N có số oxi hóa +5, là số oxi hóa cao nhất của nitrogen.</a:t>
                </a:r>
                <a:endParaRPr lang="en-US" sz="24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81019" indent="-381019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fr-FR" sz="24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Liên kết O – H phân cực mạnh về phía nguyên tử oxygen.</a:t>
                </a:r>
                <a:endParaRPr lang="en-US" sz="24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81019" indent="-381019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fr-FR" sz="24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Liên kết N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⟶</m:t>
                    </m:r>
                  </m:oMath>
                </a14:m>
                <a:r>
                  <a:rPr lang="fr-FR" sz="24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O là liên kết cho – nhận.</a:t>
                </a:r>
                <a:endParaRPr lang="en-US" sz="24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080" y="1821458"/>
                <a:ext cx="6523547" cy="3416320"/>
              </a:xfrm>
              <a:prstGeom prst="rect">
                <a:avLst/>
              </a:prstGeom>
              <a:blipFill>
                <a:blip r:embed="rId9"/>
                <a:stretch>
                  <a:fillRect l="-1495" r="-1402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256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pic>
        <p:nvPicPr>
          <p:cNvPr id="13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058" y="5320514"/>
            <a:ext cx="934446" cy="141048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320800" y="692705"/>
            <a:ext cx="4267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tử nitric acid có liên kết O – H phân cực mạnh </a:t>
            </a:r>
            <a:endParaRPr lang="en-US" sz="2333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320800" y="2746653"/>
            <a:ext cx="4267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khả năng phân li trong nước thành các ion 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20800" y="4800600"/>
            <a:ext cx="4267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 tan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200400" y="2202279"/>
            <a:ext cx="508000" cy="4064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Down Arrow 18"/>
          <p:cNvSpPr/>
          <p:nvPr/>
        </p:nvSpPr>
        <p:spPr>
          <a:xfrm>
            <a:off x="3200400" y="4256226"/>
            <a:ext cx="508000" cy="4064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ounded Rectangle 22"/>
          <p:cNvSpPr/>
          <p:nvPr/>
        </p:nvSpPr>
        <p:spPr>
          <a:xfrm>
            <a:off x="6604000" y="692705"/>
            <a:ext cx="4267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 kết O – H phân </a:t>
            </a:r>
          </a:p>
          <a:p>
            <a:pPr algn="ctr">
              <a:lnSpc>
                <a:spcPct val="150000"/>
              </a:lnSpc>
            </a:pPr>
            <a:r>
              <a:rPr lang="fr-FR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 mạnh 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604000" y="2746653"/>
            <a:ext cx="4267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 cho proton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604000" y="4800600"/>
            <a:ext cx="4267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acid mạnh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8483600" y="2202279"/>
            <a:ext cx="508000" cy="4064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Down Arrow 26"/>
          <p:cNvSpPr/>
          <p:nvPr/>
        </p:nvSpPr>
        <p:spPr>
          <a:xfrm>
            <a:off x="8483600" y="4256226"/>
            <a:ext cx="508000" cy="4064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3788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2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pic>
        <p:nvPicPr>
          <p:cNvPr id="13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5058" y="5320514"/>
            <a:ext cx="934446" cy="141048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320800" y="692705"/>
            <a:ext cx="4267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tử N có số oxi hóa + 5 là số oxi hóa cao nhất 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320800" y="2746653"/>
            <a:ext cx="4267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khả năng nhận electron 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20800" y="4800600"/>
            <a:ext cx="4267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oxi hoá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3200400" y="2202279"/>
            <a:ext cx="508000" cy="4064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Down Arrow 18"/>
          <p:cNvSpPr/>
          <p:nvPr/>
        </p:nvSpPr>
        <p:spPr>
          <a:xfrm>
            <a:off x="3200400" y="4256226"/>
            <a:ext cx="508000" cy="4064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ounded Rectangle 22"/>
          <p:cNvSpPr/>
          <p:nvPr/>
        </p:nvSpPr>
        <p:spPr>
          <a:xfrm>
            <a:off x="6604000" y="692705"/>
            <a:ext cx="4267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oxi hoá mạnh</a:t>
            </a:r>
            <a:endParaRPr lang="en-US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604000" y="2746653"/>
            <a:ext cx="4267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 năng hoạt động </a:t>
            </a:r>
          </a:p>
          <a:p>
            <a:pPr algn="ctr">
              <a:lnSpc>
                <a:spcPct val="150000"/>
              </a:lnSpc>
            </a:pPr>
            <a:r>
              <a:rPr lang="fr-FR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 học mạnh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604000" y="4800600"/>
            <a:ext cx="4267200" cy="1371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dash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tử HNO</a:t>
            </a:r>
            <a:r>
              <a:rPr lang="fr-FR" sz="24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liên kết cho – nhận kém bền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Down Arrow 25"/>
          <p:cNvSpPr/>
          <p:nvPr/>
        </p:nvSpPr>
        <p:spPr>
          <a:xfrm rot="10800000">
            <a:off x="8483600" y="2202279"/>
            <a:ext cx="508000" cy="4064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Down Arrow 26"/>
          <p:cNvSpPr/>
          <p:nvPr/>
        </p:nvSpPr>
        <p:spPr>
          <a:xfrm rot="10800000">
            <a:off x="8483600" y="4256226"/>
            <a:ext cx="508000" cy="406400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" name="Straight Connector 3"/>
          <p:cNvCxnSpPr>
            <a:stCxn id="16" idx="3"/>
            <a:endCxn id="25" idx="1"/>
          </p:cNvCxnSpPr>
          <p:nvPr/>
        </p:nvCxnSpPr>
        <p:spPr>
          <a:xfrm>
            <a:off x="5588000" y="5486400"/>
            <a:ext cx="1016000" cy="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97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2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8179F9-6235-A392-31D8-5764D82B7FD7}"/>
              </a:ext>
            </a:extLst>
          </p:cNvPr>
          <p:cNvSpPr txBox="1"/>
          <p:nvPr/>
        </p:nvSpPr>
        <p:spPr>
          <a:xfrm>
            <a:off x="1072234" y="605214"/>
            <a:ext cx="4820565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VẬT LÝ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E39D5D1-C272-4142-F811-91F9850B5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8935" y="141518"/>
            <a:ext cx="642360" cy="65096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6FDA21-036D-383B-9FC2-3C0FA2D84C43}"/>
              </a:ext>
            </a:extLst>
          </p:cNvPr>
          <p:cNvGrpSpPr/>
          <p:nvPr/>
        </p:nvGrpSpPr>
        <p:grpSpPr>
          <a:xfrm>
            <a:off x="451371" y="1530760"/>
            <a:ext cx="8591028" cy="3984669"/>
            <a:chOff x="1399319" y="3826676"/>
            <a:chExt cx="10762422" cy="31249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D2AA41-E351-879A-4C16-9D7F37413D51}"/>
                </a:ext>
              </a:extLst>
            </p:cNvPr>
            <p:cNvGrpSpPr/>
            <p:nvPr/>
          </p:nvGrpSpPr>
          <p:grpSpPr>
            <a:xfrm>
              <a:off x="1399319" y="3826676"/>
              <a:ext cx="10762422" cy="3124929"/>
              <a:chOff x="6205900" y="1692965"/>
              <a:chExt cx="10762422" cy="3124929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A918E486-02C6-C9BD-7CA9-E48482BD3681}"/>
                  </a:ext>
                </a:extLst>
              </p:cNvPr>
              <p:cNvSpPr/>
              <p:nvPr/>
            </p:nvSpPr>
            <p:spPr>
              <a:xfrm>
                <a:off x="6770569" y="2412029"/>
                <a:ext cx="10197753" cy="2405865"/>
              </a:xfrm>
              <a:prstGeom prst="roundRect">
                <a:avLst>
                  <a:gd name="adj" fmla="val 10785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rgbClr val="684D4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292" name="Picture 4" descr="Writing - Free education icons">
                <a:extLst>
                  <a:ext uri="{FF2B5EF4-FFF2-40B4-BE49-F238E27FC236}">
                    <a16:creationId xmlns:a16="http://schemas.microsoft.com/office/drawing/2014/main" id="{B8A0D966-C2E6-C60C-B5BD-A47D48131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05900" y="1692965"/>
                <a:ext cx="893381" cy="893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D196F8-60E1-69E6-7FF7-7921AF9DDF73}"/>
                </a:ext>
              </a:extLst>
            </p:cNvPr>
            <p:cNvSpPr txBox="1"/>
            <p:nvPr/>
          </p:nvSpPr>
          <p:spPr>
            <a:xfrm>
              <a:off x="1846008" y="4704918"/>
              <a:ext cx="10315732" cy="2099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Nitric acid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tinh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khiết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lỏng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bốc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khói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mạnh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ẩm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1,53 g/cm</a:t>
              </a:r>
              <a:r>
                <a:rPr lang="en-US" sz="2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sôi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ở 86</a:t>
              </a:r>
              <a:r>
                <a:rPr lang="en-US" sz="2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Nitric acid tan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tỷ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Nitric acid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mại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nồng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68%,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1,40 g/cm</a:t>
              </a:r>
              <a:r>
                <a:rPr lang="en-US" sz="2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5364" name="Picture 4">
            <a:extLst>
              <a:ext uri="{FF2B5EF4-FFF2-40B4-BE49-F238E27FC236}">
                <a16:creationId xmlns:a16="http://schemas.microsoft.com/office/drawing/2014/main" id="{C9823DE1-A8C0-8793-9919-2ED25EEC2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428" y="2752925"/>
            <a:ext cx="1882496" cy="263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9065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1088570" y="870857"/>
            <a:ext cx="5210629" cy="667657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.VnVogue" panose="020B7200000000000000" pitchFamily="34" charset="0"/>
              </a:rPr>
              <a:t>Khởi</a:t>
            </a:r>
            <a:r>
              <a:rPr lang="en-US" sz="4800" dirty="0" smtClean="0">
                <a:latin typeface=".VnVogue" panose="020B7200000000000000" pitchFamily="34" charset="0"/>
              </a:rPr>
              <a:t> </a:t>
            </a:r>
            <a:r>
              <a:rPr lang="en-US" sz="4800" dirty="0" err="1" smtClean="0">
                <a:latin typeface=".VnVogue" panose="020B7200000000000000" pitchFamily="34" charset="0"/>
              </a:rPr>
              <a:t>động</a:t>
            </a:r>
            <a:endParaRPr lang="en-US" sz="4800" dirty="0">
              <a:latin typeface=".VnVogue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3029" y="2061029"/>
            <a:ext cx="4441371" cy="179977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26" y="2127476"/>
            <a:ext cx="4136573" cy="17333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6299199" y="2027805"/>
            <a:ext cx="4441371" cy="1799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53028" y="4186239"/>
            <a:ext cx="4441371" cy="1799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9199" y="4186238"/>
            <a:ext cx="4441371" cy="17997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49" y="2103777"/>
            <a:ext cx="4077607" cy="169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82" y="4314598"/>
            <a:ext cx="4136573" cy="149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49" y="4314598"/>
            <a:ext cx="4179208" cy="14911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553028" y="2061029"/>
            <a:ext cx="4441371" cy="17665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</a:rPr>
              <a:t> 1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14167" y="2063126"/>
            <a:ext cx="4441371" cy="176654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Hình</a:t>
            </a:r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</a:rPr>
              <a:t>2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14623" y="4190434"/>
            <a:ext cx="4441371" cy="17665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4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53028" y="4202849"/>
            <a:ext cx="4441371" cy="176654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3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aphic 18">
            <a:extLst>
              <a:ext uri="{FF2B5EF4-FFF2-40B4-BE49-F238E27FC236}">
                <a16:creationId xmlns:a16="http://schemas.microsoft.com/office/drawing/2014/main" id="{32B2437F-F85E-E6F9-61A0-968BF3F0D42E}"/>
              </a:ext>
            </a:extLst>
          </p:cNvPr>
          <p:cNvGrpSpPr/>
          <p:nvPr/>
        </p:nvGrpSpPr>
        <p:grpSpPr>
          <a:xfrm rot="12990985">
            <a:off x="-64014" y="-877297"/>
            <a:ext cx="2267893" cy="1830518"/>
            <a:chOff x="1821878" y="2257804"/>
            <a:chExt cx="2202275" cy="1777555"/>
          </a:xfrm>
          <a:noFill/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D47604E-DFD9-BDAA-0BDE-095F310B3065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01AA512-3308-10D3-1C9F-D34C91922BCC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25664E1-220B-190D-F413-8FA66037A0E4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5" name="Graphic 18">
            <a:extLst>
              <a:ext uri="{FF2B5EF4-FFF2-40B4-BE49-F238E27FC236}">
                <a16:creationId xmlns:a16="http://schemas.microsoft.com/office/drawing/2014/main" id="{7FB3D4F4-70A8-B105-70B7-A439B39D7E9B}"/>
              </a:ext>
            </a:extLst>
          </p:cNvPr>
          <p:cNvGrpSpPr/>
          <p:nvPr/>
        </p:nvGrpSpPr>
        <p:grpSpPr>
          <a:xfrm rot="11280797">
            <a:off x="9903239" y="-935580"/>
            <a:ext cx="2267893" cy="1830518"/>
            <a:chOff x="1821878" y="2257804"/>
            <a:chExt cx="2202275" cy="1777555"/>
          </a:xfrm>
          <a:noFill/>
        </p:grpSpPr>
        <p:sp>
          <p:nvSpPr>
            <p:cNvPr id="10240" name="Freeform: Shape 10239">
              <a:extLst>
                <a:ext uri="{FF2B5EF4-FFF2-40B4-BE49-F238E27FC236}">
                  <a16:creationId xmlns:a16="http://schemas.microsoft.com/office/drawing/2014/main" id="{14DED087-EAFF-48D3-766F-E1440F558C31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1" name="Freeform: Shape 10240">
              <a:extLst>
                <a:ext uri="{FF2B5EF4-FFF2-40B4-BE49-F238E27FC236}">
                  <a16:creationId xmlns:a16="http://schemas.microsoft.com/office/drawing/2014/main" id="{01C572ED-6F17-F0E3-6669-F95A0454C2E4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3" name="Freeform: Shape 10242">
              <a:extLst>
                <a:ext uri="{FF2B5EF4-FFF2-40B4-BE49-F238E27FC236}">
                  <a16:creationId xmlns:a16="http://schemas.microsoft.com/office/drawing/2014/main" id="{1E52E595-B8C7-3229-3F37-699752F24A91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44" name="Graphic 10243">
            <a:extLst>
              <a:ext uri="{FF2B5EF4-FFF2-40B4-BE49-F238E27FC236}">
                <a16:creationId xmlns:a16="http://schemas.microsoft.com/office/drawing/2014/main" id="{2B7F17C2-D9CE-BB32-B703-72FFDBC74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4953000"/>
            <a:ext cx="4419600" cy="1905000"/>
          </a:xfrm>
          <a:prstGeom prst="rect">
            <a:avLst/>
          </a:prstGeom>
        </p:spPr>
      </p:pic>
      <p:pic>
        <p:nvPicPr>
          <p:cNvPr id="10245" name="Graphic 10244">
            <a:extLst>
              <a:ext uri="{FF2B5EF4-FFF2-40B4-BE49-F238E27FC236}">
                <a16:creationId xmlns:a16="http://schemas.microsoft.com/office/drawing/2014/main" id="{8835EE79-3BF6-8976-23F9-C54DD4385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3737" y="141518"/>
            <a:ext cx="642360" cy="650962"/>
          </a:xfrm>
          <a:prstGeom prst="rect">
            <a:avLst/>
          </a:prstGeom>
        </p:spPr>
      </p:pic>
      <p:pic>
        <p:nvPicPr>
          <p:cNvPr id="10246" name="Graphic 10245">
            <a:extLst>
              <a:ext uri="{FF2B5EF4-FFF2-40B4-BE49-F238E27FC236}">
                <a16:creationId xmlns:a16="http://schemas.microsoft.com/office/drawing/2014/main" id="{C6671758-F6BB-FDC0-F4FC-996EB4ECA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967" y="141518"/>
            <a:ext cx="642360" cy="650962"/>
          </a:xfrm>
          <a:prstGeom prst="rect">
            <a:avLst/>
          </a:prstGeom>
        </p:spPr>
      </p:pic>
      <p:pic>
        <p:nvPicPr>
          <p:cNvPr id="10247" name="Graphic 10246">
            <a:extLst>
              <a:ext uri="{FF2B5EF4-FFF2-40B4-BE49-F238E27FC236}">
                <a16:creationId xmlns:a16="http://schemas.microsoft.com/office/drawing/2014/main" id="{6159C38A-87A6-CEEA-7214-644ED5897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1800" y="4248150"/>
            <a:ext cx="5410200" cy="2609850"/>
          </a:xfrm>
          <a:prstGeom prst="rect">
            <a:avLst/>
          </a:prstGeom>
        </p:spPr>
      </p:pic>
      <p:grpSp>
        <p:nvGrpSpPr>
          <p:cNvPr id="10248" name="Graphic 18">
            <a:extLst>
              <a:ext uri="{FF2B5EF4-FFF2-40B4-BE49-F238E27FC236}">
                <a16:creationId xmlns:a16="http://schemas.microsoft.com/office/drawing/2014/main" id="{6D3B5E4D-18C5-23B7-C6CC-290E0F9CD3AC}"/>
              </a:ext>
            </a:extLst>
          </p:cNvPr>
          <p:cNvGrpSpPr/>
          <p:nvPr/>
        </p:nvGrpSpPr>
        <p:grpSpPr>
          <a:xfrm rot="2187709">
            <a:off x="10661115" y="5981778"/>
            <a:ext cx="1727244" cy="1394136"/>
            <a:chOff x="1821878" y="2257804"/>
            <a:chExt cx="2202275" cy="1777555"/>
          </a:xfrm>
          <a:noFill/>
        </p:grpSpPr>
        <p:sp>
          <p:nvSpPr>
            <p:cNvPr id="10249" name="Freeform: Shape 10248">
              <a:extLst>
                <a:ext uri="{FF2B5EF4-FFF2-40B4-BE49-F238E27FC236}">
                  <a16:creationId xmlns:a16="http://schemas.microsoft.com/office/drawing/2014/main" id="{D9C8C13F-EED0-D0A3-0C72-0A5B2DC6912F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0" name="Freeform: Shape 10249">
              <a:extLst>
                <a:ext uri="{FF2B5EF4-FFF2-40B4-BE49-F238E27FC236}">
                  <a16:creationId xmlns:a16="http://schemas.microsoft.com/office/drawing/2014/main" id="{5FCA360B-9B74-7C10-2DAE-47D6EB37F3EE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1" name="Freeform: Shape 10250">
              <a:extLst>
                <a:ext uri="{FF2B5EF4-FFF2-40B4-BE49-F238E27FC236}">
                  <a16:creationId xmlns:a16="http://schemas.microsoft.com/office/drawing/2014/main" id="{EB0DE0D8-8AE3-7A1C-4BDC-0DAB77994E1B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52" name="Graphic 18">
            <a:extLst>
              <a:ext uri="{FF2B5EF4-FFF2-40B4-BE49-F238E27FC236}">
                <a16:creationId xmlns:a16="http://schemas.microsoft.com/office/drawing/2014/main" id="{90E4B1D4-F66C-E947-A8C8-285CCD9553F6}"/>
              </a:ext>
            </a:extLst>
          </p:cNvPr>
          <p:cNvGrpSpPr/>
          <p:nvPr/>
        </p:nvGrpSpPr>
        <p:grpSpPr>
          <a:xfrm rot="1262188">
            <a:off x="-210085" y="5981778"/>
            <a:ext cx="1727244" cy="1394136"/>
            <a:chOff x="1821878" y="2257804"/>
            <a:chExt cx="2202275" cy="1777555"/>
          </a:xfrm>
          <a:noFill/>
        </p:grpSpPr>
        <p:sp>
          <p:nvSpPr>
            <p:cNvPr id="10253" name="Freeform: Shape 10252">
              <a:extLst>
                <a:ext uri="{FF2B5EF4-FFF2-40B4-BE49-F238E27FC236}">
                  <a16:creationId xmlns:a16="http://schemas.microsoft.com/office/drawing/2014/main" id="{B4C449AB-FB7D-B2DF-C9DF-3D4D28ED50F2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4" name="Freeform: Shape 10253">
              <a:extLst>
                <a:ext uri="{FF2B5EF4-FFF2-40B4-BE49-F238E27FC236}">
                  <a16:creationId xmlns:a16="http://schemas.microsoft.com/office/drawing/2014/main" id="{936B1987-320B-2284-F511-4E28CC2E3652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5" name="Freeform: Shape 10254">
              <a:extLst>
                <a:ext uri="{FF2B5EF4-FFF2-40B4-BE49-F238E27FC236}">
                  <a16:creationId xmlns:a16="http://schemas.microsoft.com/office/drawing/2014/main" id="{C7896300-FD56-25EC-CD40-0CE2C49B7841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9BBA25B1-8D54-C4AB-2FA3-A83D2E6D2C23}"/>
              </a:ext>
            </a:extLst>
          </p:cNvPr>
          <p:cNvGrpSpPr/>
          <p:nvPr/>
        </p:nvGrpSpPr>
        <p:grpSpPr>
          <a:xfrm>
            <a:off x="786942" y="1356825"/>
            <a:ext cx="10533262" cy="778708"/>
            <a:chOff x="2317651" y="2802956"/>
            <a:chExt cx="7535198" cy="778708"/>
          </a:xfrm>
        </p:grpSpPr>
        <p:sp>
          <p:nvSpPr>
            <p:cNvPr id="2055" name="Rectangle: Rounded Corners 2054">
              <a:extLst>
                <a:ext uri="{FF2B5EF4-FFF2-40B4-BE49-F238E27FC236}">
                  <a16:creationId xmlns:a16="http://schemas.microsoft.com/office/drawing/2014/main" id="{0D9079F7-41E5-7662-8A0D-3FE310A85CB2}"/>
                </a:ext>
              </a:extLst>
            </p:cNvPr>
            <p:cNvSpPr/>
            <p:nvPr/>
          </p:nvSpPr>
          <p:spPr>
            <a:xfrm>
              <a:off x="2408222" y="2802956"/>
              <a:ext cx="7375556" cy="778708"/>
            </a:xfrm>
            <a:prstGeom prst="roundRect">
              <a:avLst>
                <a:gd name="adj" fmla="val 2154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3E26BF09-BC1B-ADFA-90B9-B0CEB90041A1}"/>
                </a:ext>
              </a:extLst>
            </p:cNvPr>
            <p:cNvSpPr txBox="1"/>
            <p:nvPr/>
          </p:nvSpPr>
          <p:spPr>
            <a:xfrm>
              <a:off x="2317651" y="2929327"/>
              <a:ext cx="7535198" cy="508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Tại sao phải bảo quản nitric acid trong lọ tối màu.</a:t>
              </a:r>
              <a:endParaRPr lang="vi-VN" sz="24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2269244-7570-8822-82E3-389B06699596}"/>
              </a:ext>
            </a:extLst>
          </p:cNvPr>
          <p:cNvGrpSpPr/>
          <p:nvPr/>
        </p:nvGrpSpPr>
        <p:grpSpPr>
          <a:xfrm>
            <a:off x="717220" y="2940234"/>
            <a:ext cx="9069502" cy="2092881"/>
            <a:chOff x="1144084" y="3664446"/>
            <a:chExt cx="7958198" cy="2092881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33572B4-9AF1-1524-FB57-82BB5B676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4084" y="3740438"/>
              <a:ext cx="758757" cy="87552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7750CAE-0AE3-921B-A6F2-54DE0AB977DC}"/>
                </a:ext>
              </a:extLst>
            </p:cNvPr>
            <p:cNvSpPr txBox="1"/>
            <p:nvPr/>
          </p:nvSpPr>
          <p:spPr>
            <a:xfrm>
              <a:off x="1942050" y="3664446"/>
              <a:ext cx="7160232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Do HNO</a:t>
              </a:r>
              <a:r>
                <a:rPr lang="vi-VN" sz="2400" b="0" i="0" baseline="-25000" dirty="0">
                  <a:solidFill>
                    <a:srgbClr val="333333"/>
                  </a:solidFill>
                  <a:effectLst/>
                </a:rPr>
                <a:t>3</a:t>
              </a:r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 là một acid kém bền.</a:t>
              </a:r>
            </a:p>
            <a:p>
              <a:pPr algn="l">
                <a:spcAft>
                  <a:spcPts val="600"/>
                </a:spcAft>
              </a:pPr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Trong điều kiện thường, có ánh sáng dung dịch acid đặc bị phân hủy một phần giải phóng khí NO</a:t>
              </a:r>
              <a:r>
                <a:rPr lang="vi-VN" sz="2400" b="0" i="0" baseline="-25000" dirty="0">
                  <a:solidFill>
                    <a:srgbClr val="333333"/>
                  </a:solidFill>
                  <a:effectLst/>
                </a:rPr>
                <a:t>2</a:t>
              </a:r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 khí này tan trong trong dung dịch acid làm cho dung dịch có màu vàng.</a:t>
              </a:r>
            </a:p>
            <a:p>
              <a:pPr algn="l">
                <a:spcAft>
                  <a:spcPts val="600"/>
                </a:spcAft>
              </a:pPr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⇒ Phải bảo quản HNO</a:t>
              </a:r>
              <a:r>
                <a:rPr lang="vi-VN" sz="2400" b="0" i="0" baseline="-25000" dirty="0">
                  <a:solidFill>
                    <a:srgbClr val="333333"/>
                  </a:solidFill>
                  <a:effectLst/>
                </a:rPr>
                <a:t>3</a:t>
              </a:r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 trong bình tối màu.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C60BA3A-A71B-61F1-D3CE-F5971374E381}"/>
              </a:ext>
            </a:extLst>
          </p:cNvPr>
          <p:cNvGrpSpPr/>
          <p:nvPr/>
        </p:nvGrpSpPr>
        <p:grpSpPr>
          <a:xfrm>
            <a:off x="624072" y="259480"/>
            <a:ext cx="4696284" cy="979382"/>
            <a:chOff x="624072" y="259480"/>
            <a:chExt cx="4696284" cy="979382"/>
          </a:xfrm>
        </p:grpSpPr>
        <p:sp>
          <p:nvSpPr>
            <p:cNvPr id="2072" name="Rectangle: Rounded Corners 2071">
              <a:extLst>
                <a:ext uri="{FF2B5EF4-FFF2-40B4-BE49-F238E27FC236}">
                  <a16:creationId xmlns:a16="http://schemas.microsoft.com/office/drawing/2014/main" id="{2C824EEC-83F3-37BD-CAD2-A67357FCAA96}"/>
                </a:ext>
              </a:extLst>
            </p:cNvPr>
            <p:cNvSpPr/>
            <p:nvPr/>
          </p:nvSpPr>
          <p:spPr>
            <a:xfrm>
              <a:off x="1088312" y="389709"/>
              <a:ext cx="4232044" cy="718924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Oval 2062">
              <a:extLst>
                <a:ext uri="{FF2B5EF4-FFF2-40B4-BE49-F238E27FC236}">
                  <a16:creationId xmlns:a16="http://schemas.microsoft.com/office/drawing/2014/main" id="{2E4C4E6A-B6CA-8DC0-A212-723A78C18926}"/>
                </a:ext>
              </a:extLst>
            </p:cNvPr>
            <p:cNvSpPr/>
            <p:nvPr/>
          </p:nvSpPr>
          <p:spPr>
            <a:xfrm>
              <a:off x="624072" y="259480"/>
              <a:ext cx="979382" cy="97938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3" name="TextBox 2072">
              <a:extLst>
                <a:ext uri="{FF2B5EF4-FFF2-40B4-BE49-F238E27FC236}">
                  <a16:creationId xmlns:a16="http://schemas.microsoft.com/office/drawing/2014/main" id="{D06FE7A4-8090-F1A9-810E-53D1F89E3FB7}"/>
                </a:ext>
              </a:extLst>
            </p:cNvPr>
            <p:cNvSpPr txBox="1"/>
            <p:nvPr/>
          </p:nvSpPr>
          <p:spPr>
            <a:xfrm>
              <a:off x="1652032" y="509786"/>
              <a:ext cx="36683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CÂU HỎI THẢO LUẬN 3</a:t>
              </a:r>
            </a:p>
          </p:txBody>
        </p:sp>
        <p:pic>
          <p:nvPicPr>
            <p:cNvPr id="10242" name="Picture 2" descr="Discussion - Free user icons">
              <a:extLst>
                <a:ext uri="{FF2B5EF4-FFF2-40B4-BE49-F238E27FC236}">
                  <a16:creationId xmlns:a16="http://schemas.microsoft.com/office/drawing/2014/main" id="{BF60738E-FF89-39C2-8257-F3F54B28E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29" y="424160"/>
              <a:ext cx="606622" cy="60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386" name="Picture 2">
            <a:extLst>
              <a:ext uri="{FF2B5EF4-FFF2-40B4-BE49-F238E27FC236}">
                <a16:creationId xmlns:a16="http://schemas.microsoft.com/office/drawing/2014/main" id="{577D37E9-1E5B-1FB5-96A6-B20FC0C80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r="19314"/>
          <a:stretch/>
        </p:blipFill>
        <p:spPr bwMode="auto">
          <a:xfrm>
            <a:off x="9694630" y="3159887"/>
            <a:ext cx="2031931" cy="236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14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">
            <a:extLst>
              <a:ext uri="{FF2B5EF4-FFF2-40B4-BE49-F238E27FC236}">
                <a16:creationId xmlns:a16="http://schemas.microsoft.com/office/drawing/2014/main" id="{1EA252A2-3CC2-D984-60CE-5C2CFECB77AC}"/>
              </a:ext>
            </a:extLst>
          </p:cNvPr>
          <p:cNvGrpSpPr/>
          <p:nvPr/>
        </p:nvGrpSpPr>
        <p:grpSpPr>
          <a:xfrm rot="12990985">
            <a:off x="-64014" y="-877297"/>
            <a:ext cx="2267893" cy="1830518"/>
            <a:chOff x="1821878" y="2257804"/>
            <a:chExt cx="2202275" cy="1777555"/>
          </a:xfrm>
          <a:noFill/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2D27D01-B166-0F5F-BD5B-7A7C1F583CAE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0DA0616-EC5E-75FE-E59C-00710FCCD474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E822E45-AF41-E1F1-81A7-85CBAA284680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aphic 18">
            <a:extLst>
              <a:ext uri="{FF2B5EF4-FFF2-40B4-BE49-F238E27FC236}">
                <a16:creationId xmlns:a16="http://schemas.microsoft.com/office/drawing/2014/main" id="{5E0E84D5-F56F-DC84-BF34-CE3A2699C48F}"/>
              </a:ext>
            </a:extLst>
          </p:cNvPr>
          <p:cNvGrpSpPr/>
          <p:nvPr/>
        </p:nvGrpSpPr>
        <p:grpSpPr>
          <a:xfrm rot="11280797">
            <a:off x="9903239" y="-935580"/>
            <a:ext cx="2267893" cy="1830518"/>
            <a:chOff x="1821878" y="2257804"/>
            <a:chExt cx="2202275" cy="1777555"/>
          </a:xfrm>
          <a:noFill/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8ABA75C-CF52-5067-14F3-8B1536A0BC57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ABC25F4-0D6F-5AE5-F86E-D2DA669CA6A8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DAEF4F-CD7E-7AFF-68F2-0FB082344D99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1A6C6870-9C21-6F50-426B-996F6DFBA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3737" y="141518"/>
            <a:ext cx="642360" cy="65096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50A2F0C-98CD-B37E-2599-4A81818B7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967" y="141518"/>
            <a:ext cx="642360" cy="650962"/>
          </a:xfrm>
          <a:prstGeom prst="rect">
            <a:avLst/>
          </a:prstGeom>
        </p:spPr>
      </p:pic>
      <p:grpSp>
        <p:nvGrpSpPr>
          <p:cNvPr id="22" name="Graphic 18">
            <a:extLst>
              <a:ext uri="{FF2B5EF4-FFF2-40B4-BE49-F238E27FC236}">
                <a16:creationId xmlns:a16="http://schemas.microsoft.com/office/drawing/2014/main" id="{F944BE4B-375B-DCFE-07BC-18CD8D4FF9E3}"/>
              </a:ext>
            </a:extLst>
          </p:cNvPr>
          <p:cNvGrpSpPr/>
          <p:nvPr/>
        </p:nvGrpSpPr>
        <p:grpSpPr>
          <a:xfrm rot="2187709">
            <a:off x="10661115" y="5981778"/>
            <a:ext cx="1727244" cy="1394136"/>
            <a:chOff x="1821878" y="2257804"/>
            <a:chExt cx="2202275" cy="1777555"/>
          </a:xfrm>
          <a:noFill/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65A998E-4779-9B30-D732-94CA038093FE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9E51653-7F31-1C38-617A-F73C38EA83E2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D0C50CF-755F-7B9D-0696-2C38C8EA02EB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aphic 18">
            <a:extLst>
              <a:ext uri="{FF2B5EF4-FFF2-40B4-BE49-F238E27FC236}">
                <a16:creationId xmlns:a16="http://schemas.microsoft.com/office/drawing/2014/main" id="{2224C052-884B-0869-E8F9-7FE07027E965}"/>
              </a:ext>
            </a:extLst>
          </p:cNvPr>
          <p:cNvGrpSpPr/>
          <p:nvPr/>
        </p:nvGrpSpPr>
        <p:grpSpPr>
          <a:xfrm rot="1262188">
            <a:off x="-210085" y="5981778"/>
            <a:ext cx="1727244" cy="1394136"/>
            <a:chOff x="1821878" y="2257804"/>
            <a:chExt cx="2202275" cy="1777555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167C0F0-A42D-465C-C986-842FE9560EE9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EE0F4CC-4221-AD9B-0993-749BA12F927E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043FE45-A8D5-689E-BD6E-E3371C9BB44F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78179F9-6235-A392-31D8-5764D82B7FD7}"/>
              </a:ext>
            </a:extLst>
          </p:cNvPr>
          <p:cNvSpPr txBox="1"/>
          <p:nvPr/>
        </p:nvSpPr>
        <p:spPr>
          <a:xfrm>
            <a:off x="3827862" y="504736"/>
            <a:ext cx="4302267" cy="52322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CHẤT HÓA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E39D5D1-C272-4142-F811-91F9850B5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88935" y="141518"/>
            <a:ext cx="642360" cy="6509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A7AAC36-5A23-1F31-7D4F-D23C891D44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705" y="141518"/>
            <a:ext cx="642360" cy="650962"/>
          </a:xfrm>
          <a:prstGeom prst="rect">
            <a:avLst/>
          </a:prstGeom>
        </p:spPr>
      </p:pic>
      <p:sp>
        <p:nvSpPr>
          <p:cNvPr id="32" name="Hộp Văn bản 15">
            <a:extLst>
              <a:ext uri="{FF2B5EF4-FFF2-40B4-BE49-F238E27FC236}">
                <a16:creationId xmlns:a16="http://schemas.microsoft.com/office/drawing/2014/main" id="{CC090838-E6D4-1B12-64CA-A5CC3592ED7F}"/>
              </a:ext>
            </a:extLst>
          </p:cNvPr>
          <p:cNvSpPr txBox="1"/>
          <p:nvPr/>
        </p:nvSpPr>
        <p:spPr>
          <a:xfrm>
            <a:off x="786942" y="1704516"/>
            <a:ext cx="108240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HNO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Nitric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acid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ion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HNO</a:t>
            </a:r>
            <a:r>
              <a:rPr 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Fe</a:t>
            </a:r>
            <a:r>
              <a:rPr 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Ca(OH)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CaCO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7826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í nghiệm HOÁ với axit CỰC MẠNH HNO3 và khí NO2 màu nâu đỏ cực độc _ TN không nên bắt chước !.mp4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036" y="566196"/>
            <a:ext cx="10191752" cy="573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2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18">
            <a:extLst>
              <a:ext uri="{FF2B5EF4-FFF2-40B4-BE49-F238E27FC236}">
                <a16:creationId xmlns:a16="http://schemas.microsoft.com/office/drawing/2014/main" id="{F00A57C8-3787-7BB7-A326-3F6798BE36C6}"/>
              </a:ext>
            </a:extLst>
          </p:cNvPr>
          <p:cNvGrpSpPr/>
          <p:nvPr/>
        </p:nvGrpSpPr>
        <p:grpSpPr>
          <a:xfrm rot="12990985">
            <a:off x="-64014" y="-877297"/>
            <a:ext cx="2267893" cy="1830518"/>
            <a:chOff x="1821878" y="2257804"/>
            <a:chExt cx="2202275" cy="1777555"/>
          </a:xfrm>
          <a:noFill/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687BEE2-4220-14AB-6438-2F42D436A44E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2DD1E11-C70E-DE3A-1BDB-F123B4764A87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A0BA37E-18F0-A803-240D-51E20AAB6B71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aphic 18">
            <a:extLst>
              <a:ext uri="{FF2B5EF4-FFF2-40B4-BE49-F238E27FC236}">
                <a16:creationId xmlns:a16="http://schemas.microsoft.com/office/drawing/2014/main" id="{516F4E99-585D-CE41-66BE-24093697BBA9}"/>
              </a:ext>
            </a:extLst>
          </p:cNvPr>
          <p:cNvGrpSpPr/>
          <p:nvPr/>
        </p:nvGrpSpPr>
        <p:grpSpPr>
          <a:xfrm rot="11280797">
            <a:off x="9903239" y="-935580"/>
            <a:ext cx="2267893" cy="1830518"/>
            <a:chOff x="1821878" y="2257804"/>
            <a:chExt cx="2202275" cy="1777555"/>
          </a:xfrm>
          <a:noFill/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7309978-FED8-89B4-360D-21C3227A0A17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A4C4DEA-EFB8-39C8-D787-71FD6A55C873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2CA88A4-A837-68E9-1544-AEC0DD5D7B97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aphic 18">
            <a:extLst>
              <a:ext uri="{FF2B5EF4-FFF2-40B4-BE49-F238E27FC236}">
                <a16:creationId xmlns:a16="http://schemas.microsoft.com/office/drawing/2014/main" id="{830D3698-9796-3EB6-473D-E0322FF53569}"/>
              </a:ext>
            </a:extLst>
          </p:cNvPr>
          <p:cNvGrpSpPr/>
          <p:nvPr/>
        </p:nvGrpSpPr>
        <p:grpSpPr>
          <a:xfrm rot="1262188">
            <a:off x="-210085" y="5981778"/>
            <a:ext cx="1727244" cy="1394136"/>
            <a:chOff x="1821878" y="2257804"/>
            <a:chExt cx="2202275" cy="1777555"/>
          </a:xfrm>
          <a:noFill/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6CF9F7-850E-D383-FE6A-871AB8F4A86C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962F09-D104-1058-D412-26D46433AD04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8D06BF2-A314-CD06-88F9-D3C30BE54C91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aphic 18">
            <a:extLst>
              <a:ext uri="{FF2B5EF4-FFF2-40B4-BE49-F238E27FC236}">
                <a16:creationId xmlns:a16="http://schemas.microsoft.com/office/drawing/2014/main" id="{FFCB9180-08D3-403B-3AD8-745ADCF25129}"/>
              </a:ext>
            </a:extLst>
          </p:cNvPr>
          <p:cNvGrpSpPr/>
          <p:nvPr/>
        </p:nvGrpSpPr>
        <p:grpSpPr>
          <a:xfrm rot="2537279">
            <a:off x="10959451" y="6029349"/>
            <a:ext cx="1727244" cy="1394136"/>
            <a:chOff x="1821878" y="2257804"/>
            <a:chExt cx="2202275" cy="1777555"/>
          </a:xfrm>
          <a:noFill/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32E74CA-BA39-EB77-5408-B262B50F2F87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6BA8399-D60F-946D-5CCB-D03D985B3802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185AD87-B62C-21B4-710C-E452A1F50683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678277D-C50E-4A2F-448E-BF10B86350E1}"/>
              </a:ext>
            </a:extLst>
          </p:cNvPr>
          <p:cNvGrpSpPr/>
          <p:nvPr/>
        </p:nvGrpSpPr>
        <p:grpSpPr>
          <a:xfrm>
            <a:off x="786942" y="1469288"/>
            <a:ext cx="5064623" cy="3805850"/>
            <a:chOff x="838200" y="1305329"/>
            <a:chExt cx="4729991" cy="283364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6E3B3D3-1F57-9158-4190-58AC29580837}"/>
                </a:ext>
              </a:extLst>
            </p:cNvPr>
            <p:cNvGrpSpPr/>
            <p:nvPr/>
          </p:nvGrpSpPr>
          <p:grpSpPr>
            <a:xfrm>
              <a:off x="838200" y="1305329"/>
              <a:ext cx="4729991" cy="2833642"/>
              <a:chOff x="838200" y="1091156"/>
              <a:chExt cx="5030925" cy="1184987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BA0E6DF-CF32-0C9E-8F2E-722961427EDB}"/>
                  </a:ext>
                </a:extLst>
              </p:cNvPr>
              <p:cNvSpPr/>
              <p:nvPr/>
            </p:nvSpPr>
            <p:spPr>
              <a:xfrm flipH="1">
                <a:off x="838200" y="1091156"/>
                <a:ext cx="4984101" cy="1184987"/>
              </a:xfrm>
              <a:prstGeom prst="snip1Rect">
                <a:avLst>
                  <a:gd name="adj" fmla="val 16738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762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UVN Thoi Nay Nang" panose="02020903060505020304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C7B9FB-5F85-29DE-4EBD-33B0B4A68984}"/>
                  </a:ext>
                </a:extLst>
              </p:cNvPr>
              <p:cNvSpPr txBox="1"/>
              <p:nvPr/>
            </p:nvSpPr>
            <p:spPr>
              <a:xfrm>
                <a:off x="853512" y="1257829"/>
                <a:ext cx="5015613" cy="968782"/>
              </a:xfrm>
              <a:prstGeom prst="snip1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5000"/>
                  </a:lnSpc>
                </a:pP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kim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như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Al, Fe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Cr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bị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thụ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động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hóa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dung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dịch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HNO</a:t>
                </a:r>
                <a:r>
                  <a:rPr lang="en-US" sz="2400" baseline="-250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3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đặc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nguội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ctr">
                  <a:lnSpc>
                    <a:spcPct val="125000"/>
                  </a:lnSpc>
                </a:pP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Do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tạo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màng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oxide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bền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bảo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vệ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kim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loại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khỏi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tác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dụng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VN Thoi Nay Nang" panose="020209030605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UVN Thoi Nay Nang" panose="02020903060505020304" pitchFamily="18" charset="0"/>
                    <a:cs typeface="Arial" panose="020B0604020202020204" pitchFamily="34" charset="0"/>
                  </a:rPr>
                  <a:t> acid. 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9339AE-E2EB-FB96-6D3F-8DE832CFE97D}"/>
                </a:ext>
              </a:extLst>
            </p:cNvPr>
            <p:cNvSpPr txBox="1"/>
            <p:nvPr/>
          </p:nvSpPr>
          <p:spPr>
            <a:xfrm>
              <a:off x="1198801" y="1372939"/>
              <a:ext cx="1263487" cy="343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  <a:latin typeface="UVN Thoi Nay Nang" panose="02020903060505020304" pitchFamily="18" charset="0"/>
                  <a:cs typeface="Arial" panose="020B0604020202020204" pitchFamily="34" charset="0"/>
                </a:rPr>
                <a:t>CHÚ Ý: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3139EC-B55E-076A-30DF-CF8031EBAAE6}"/>
              </a:ext>
            </a:extLst>
          </p:cNvPr>
          <p:cNvGrpSpPr/>
          <p:nvPr/>
        </p:nvGrpSpPr>
        <p:grpSpPr>
          <a:xfrm>
            <a:off x="6240372" y="913977"/>
            <a:ext cx="4968629" cy="4316363"/>
            <a:chOff x="6205900" y="1692965"/>
            <a:chExt cx="4968629" cy="347207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949AB73-4065-FF09-6E00-F50DC460E044}"/>
                </a:ext>
              </a:extLst>
            </p:cNvPr>
            <p:cNvSpPr/>
            <p:nvPr/>
          </p:nvSpPr>
          <p:spPr>
            <a:xfrm>
              <a:off x="6652590" y="2093843"/>
              <a:ext cx="4521939" cy="3071192"/>
            </a:xfrm>
            <a:prstGeom prst="roundRect">
              <a:avLst>
                <a:gd name="adj" fmla="val 10785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684D4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Writing - Free education icons">
              <a:extLst>
                <a:ext uri="{FF2B5EF4-FFF2-40B4-BE49-F238E27FC236}">
                  <a16:creationId xmlns:a16="http://schemas.microsoft.com/office/drawing/2014/main" id="{BEBAC176-CB1F-3CDC-D575-49518F3916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900" y="1692965"/>
              <a:ext cx="893381" cy="893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2D48BB9-3A92-C8AE-F146-F91922330751}"/>
              </a:ext>
            </a:extLst>
          </p:cNvPr>
          <p:cNvSpPr txBox="1"/>
          <p:nvPr/>
        </p:nvSpPr>
        <p:spPr>
          <a:xfrm>
            <a:off x="6704241" y="2024599"/>
            <a:ext cx="44167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Nitric acid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acid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oxi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Dung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dịch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nitric acid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đời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sống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VN Thay Giao Nang" panose="02090805050506020203" pitchFamily="18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UVN Thay Giao Nang" panose="02090805050506020203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0268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731458" y="1042523"/>
            <a:ext cx="3463171" cy="94593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4. </a:t>
            </a:r>
            <a:r>
              <a:rPr lang="en-US" sz="2800" b="1" dirty="0" err="1" smtClean="0"/>
              <a:t>Ứng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dụng</a:t>
            </a:r>
            <a:endParaRPr lang="en-US" sz="2800" b="1" dirty="0"/>
          </a:p>
        </p:txBody>
      </p:sp>
      <p:pic>
        <p:nvPicPr>
          <p:cNvPr id="3" name="Picture 2" descr="Tnt - Free miscellaneous icons">
            <a:extLst>
              <a:ext uri="{FF2B5EF4-FFF2-40B4-BE49-F238E27FC236}">
                <a16:creationId xmlns:a16="http://schemas.microsoft.com/office/drawing/2014/main" id="{E62BBE77-053B-6960-76F8-A3DE0A9DC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84" y="2983598"/>
            <a:ext cx="2366283" cy="236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HÂN BIỆT CÁC LOẠI PHÂN ĐẠM - Tanixa">
            <a:extLst>
              <a:ext uri="{FF2B5EF4-FFF2-40B4-BE49-F238E27FC236}">
                <a16:creationId xmlns:a16="http://schemas.microsoft.com/office/drawing/2014/main" id="{152C7BCB-66DC-BBEE-1842-66FE6080C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" b="17372"/>
          <a:stretch/>
        </p:blipFill>
        <p:spPr bwMode="auto">
          <a:xfrm>
            <a:off x="3843645" y="3445729"/>
            <a:ext cx="3624812" cy="182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n vải hoa bằng thuốc nhuộm azo không tan (một pha và hai pha)">
            <a:extLst>
              <a:ext uri="{FF2B5EF4-FFF2-40B4-BE49-F238E27FC236}">
                <a16:creationId xmlns:a16="http://schemas.microsoft.com/office/drawing/2014/main" id="{924834BA-3BAC-3BD5-E9B7-A6FBE6ABD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068" y="3493890"/>
            <a:ext cx="3165092" cy="178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ước cường thuỷ là gì? Các phản ứng và lưu ý khi sử dụng">
            <a:extLst>
              <a:ext uri="{FF2B5EF4-FFF2-40B4-BE49-F238E27FC236}">
                <a16:creationId xmlns:a16="http://schemas.microsoft.com/office/drawing/2014/main" id="{46C5F90B-EB29-1F1C-8100-6B572A04F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57"/>
          <a:stretch/>
        </p:blipFill>
        <p:spPr bwMode="auto">
          <a:xfrm>
            <a:off x="4662379" y="1042523"/>
            <a:ext cx="5945003" cy="184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33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9658" y="-557695"/>
            <a:ext cx="13390914" cy="8004483"/>
            <a:chOff x="0" y="1"/>
            <a:chExt cx="26781829" cy="1600896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394920"/>
              <a:ext cx="1900244" cy="15205129"/>
            </a:xfrm>
            <a:custGeom>
              <a:avLst/>
              <a:gdLst/>
              <a:ahLst/>
              <a:cxnLst/>
              <a:rect l="l" t="t" r="r" b="b"/>
              <a:pathLst>
                <a:path w="356429" h="2852028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24881585" y="394920"/>
              <a:ext cx="1900244" cy="15205129"/>
            </a:xfrm>
            <a:custGeom>
              <a:avLst/>
              <a:gdLst/>
              <a:ahLst/>
              <a:cxnLst/>
              <a:rect l="l" t="t" r="r" b="b"/>
              <a:pathLst>
                <a:path w="356429" h="2852028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grpFill/>
          </p:spPr>
        </p:sp>
        <p:sp>
          <p:nvSpPr>
            <p:cNvPr id="11" name="Freeform 11"/>
            <p:cNvSpPr/>
            <p:nvPr/>
          </p:nvSpPr>
          <p:spPr>
            <a:xfrm rot="5400000">
              <a:off x="12801106" y="-11850984"/>
              <a:ext cx="1900244" cy="25602213"/>
            </a:xfrm>
            <a:custGeom>
              <a:avLst/>
              <a:gdLst/>
              <a:ahLst/>
              <a:cxnLst/>
              <a:rect l="l" t="t" r="r" b="b"/>
              <a:pathLst>
                <a:path w="356429" h="4802210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grpFill/>
          </p:spPr>
        </p:sp>
        <p:sp>
          <p:nvSpPr>
            <p:cNvPr id="14" name="Freeform 14"/>
            <p:cNvSpPr/>
            <p:nvPr/>
          </p:nvSpPr>
          <p:spPr>
            <a:xfrm rot="5400000">
              <a:off x="12656286" y="2257740"/>
              <a:ext cx="1900244" cy="25602213"/>
            </a:xfrm>
            <a:custGeom>
              <a:avLst/>
              <a:gdLst/>
              <a:ahLst/>
              <a:cxnLst/>
              <a:rect l="l" t="t" r="r" b="b"/>
              <a:pathLst>
                <a:path w="356429" h="4802210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grpFill/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71677">
            <a:off x="8926195" y="3531447"/>
            <a:ext cx="2963732" cy="42120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73501">
            <a:off x="7952627" y="620274"/>
            <a:ext cx="1274111" cy="21107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16188">
            <a:off x="9823066" y="658283"/>
            <a:ext cx="2437450" cy="236211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76812">
            <a:off x="7769551" y="3171639"/>
            <a:ext cx="935644" cy="1837872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11506200" y="417476"/>
            <a:ext cx="153101" cy="15310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707798" y="1262548"/>
            <a:ext cx="158801" cy="1573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71795">
            <a:off x="11655472" y="6334056"/>
            <a:ext cx="289141" cy="27442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604915" y="2849804"/>
            <a:ext cx="309375" cy="314521"/>
          </a:xfrm>
          <a:prstGeom prst="rect">
            <a:avLst/>
          </a:prstGeom>
        </p:spPr>
      </p:pic>
      <p:grpSp>
        <p:nvGrpSpPr>
          <p:cNvPr id="27" name="Group 27"/>
          <p:cNvGrpSpPr>
            <a:grpSpLocks noChangeAspect="1"/>
          </p:cNvGrpSpPr>
          <p:nvPr/>
        </p:nvGrpSpPr>
        <p:grpSpPr>
          <a:xfrm rot="-874149">
            <a:off x="9094579" y="3680338"/>
            <a:ext cx="332279" cy="175049"/>
            <a:chOff x="0" y="0"/>
            <a:chExt cx="1610360" cy="848360"/>
          </a:xfrm>
        </p:grpSpPr>
        <p:sp>
          <p:nvSpPr>
            <p:cNvPr id="28" name="Freeform 2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1628554" y="3275900"/>
            <a:ext cx="153101" cy="153101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438001" y="6199346"/>
            <a:ext cx="303360" cy="27192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9260718" y="494026"/>
            <a:ext cx="379064" cy="339779"/>
          </a:xfrm>
          <a:prstGeom prst="rect">
            <a:avLst/>
          </a:prstGeom>
        </p:spPr>
      </p:pic>
      <p:grpSp>
        <p:nvGrpSpPr>
          <p:cNvPr id="33" name="Group 33"/>
          <p:cNvGrpSpPr>
            <a:grpSpLocks noChangeAspect="1"/>
          </p:cNvGrpSpPr>
          <p:nvPr/>
        </p:nvGrpSpPr>
        <p:grpSpPr>
          <a:xfrm rot="-9583335">
            <a:off x="7990051" y="5479000"/>
            <a:ext cx="332279" cy="175049"/>
            <a:chOff x="0" y="0"/>
            <a:chExt cx="1610360" cy="848360"/>
          </a:xfrm>
        </p:grpSpPr>
        <p:sp>
          <p:nvSpPr>
            <p:cNvPr id="34" name="Freeform 3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5" name="Group 34"/>
          <p:cNvGrpSpPr/>
          <p:nvPr/>
        </p:nvGrpSpPr>
        <p:grpSpPr>
          <a:xfrm>
            <a:off x="1075121" y="1419906"/>
            <a:ext cx="6087679" cy="3998433"/>
            <a:chOff x="1746247" y="2508574"/>
            <a:chExt cx="9131518" cy="5997650"/>
          </a:xfrm>
          <a:solidFill>
            <a:schemeClr val="bg1"/>
          </a:solidFill>
        </p:grpSpPr>
        <p:grpSp>
          <p:nvGrpSpPr>
            <p:cNvPr id="36" name="Group 35"/>
            <p:cNvGrpSpPr/>
            <p:nvPr/>
          </p:nvGrpSpPr>
          <p:grpSpPr>
            <a:xfrm>
              <a:off x="1746247" y="3160782"/>
              <a:ext cx="9131518" cy="5345442"/>
              <a:chOff x="10703104" y="2718585"/>
              <a:chExt cx="9131518" cy="5345442"/>
            </a:xfrm>
            <a:grpFill/>
          </p:grpSpPr>
          <p:sp>
            <p:nvSpPr>
              <p:cNvPr id="38" name="Freeform 3"/>
              <p:cNvSpPr/>
              <p:nvPr/>
            </p:nvSpPr>
            <p:spPr>
              <a:xfrm>
                <a:off x="10703104" y="2718585"/>
                <a:ext cx="9131518" cy="5345442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20034" y="0"/>
                    </a:moveTo>
                    <a:lnTo>
                      <a:pt x="4254692" y="0"/>
                    </a:lnTo>
                    <a:cubicBezTo>
                      <a:pt x="4265756" y="0"/>
                      <a:pt x="4274726" y="8969"/>
                      <a:pt x="4274726" y="20034"/>
                    </a:cubicBezTo>
                    <a:lnTo>
                      <a:pt x="4274726" y="2147433"/>
                    </a:lnTo>
                    <a:cubicBezTo>
                      <a:pt x="4274726" y="2158497"/>
                      <a:pt x="4265756" y="2167467"/>
                      <a:pt x="4254692" y="2167467"/>
                    </a:cubicBezTo>
                    <a:lnTo>
                      <a:pt x="20034" y="2167467"/>
                    </a:lnTo>
                    <a:cubicBezTo>
                      <a:pt x="14721" y="2167467"/>
                      <a:pt x="9625" y="2165356"/>
                      <a:pt x="5868" y="2161599"/>
                    </a:cubicBezTo>
                    <a:cubicBezTo>
                      <a:pt x="2111" y="2157842"/>
                      <a:pt x="0" y="2152746"/>
                      <a:pt x="0" y="2147433"/>
                    </a:cubicBezTo>
                    <a:lnTo>
                      <a:pt x="0" y="20034"/>
                    </a:lnTo>
                    <a:cubicBezTo>
                      <a:pt x="0" y="8969"/>
                      <a:pt x="8969" y="0"/>
                      <a:pt x="20034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7DC516-ED6E-49D9-702D-658F0B32E7A9}"/>
                  </a:ext>
                </a:extLst>
              </p:cNvPr>
              <p:cNvSpPr txBox="1"/>
              <p:nvPr/>
            </p:nvSpPr>
            <p:spPr>
              <a:xfrm>
                <a:off x="11434156" y="4128057"/>
                <a:ext cx="7669413" cy="3370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en-US" sz="4667" b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3. HIỆN TƯỢNG PHÚ DƯỠNG</a:t>
                </a:r>
                <a:endParaRPr lang="vi-VN" sz="4667" b="1" dirty="0"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7" name="Picture 18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5524267" y="2508574"/>
              <a:ext cx="1575478" cy="169862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14324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27315" y="493729"/>
            <a:ext cx="10623644" cy="5652104"/>
            <a:chOff x="430218" y="1238292"/>
            <a:chExt cx="3945560" cy="2826052"/>
          </a:xfrm>
        </p:grpSpPr>
        <p:grpSp>
          <p:nvGrpSpPr>
            <p:cNvPr id="3" name="Group 2"/>
            <p:cNvGrpSpPr/>
            <p:nvPr/>
          </p:nvGrpSpPr>
          <p:grpSpPr>
            <a:xfrm>
              <a:off x="430218" y="1640663"/>
              <a:ext cx="3945560" cy="2423681"/>
              <a:chOff x="411490" y="1420043"/>
              <a:chExt cx="3945560" cy="2423681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411490" y="1420043"/>
                <a:ext cx="3834928" cy="2423681"/>
              </a:xfrm>
              <a:prstGeom prst="roundRect">
                <a:avLst>
                  <a:gd name="adj" fmla="val 4707"/>
                </a:avLst>
              </a:prstGeom>
              <a:solidFill>
                <a:srgbClr val="FFEAA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62424" y="2077166"/>
                <a:ext cx="3794626" cy="1292662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fr-F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fr-F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tin </a:t>
                </a:r>
                <a:r>
                  <a:rPr lang="fr-F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SGK </a:t>
                </a:r>
                <a:r>
                  <a:rPr lang="fr-FR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thảo</a:t>
                </a:r>
                <a:r>
                  <a:rPr lang="fr-F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fr-F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fr-F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fr-F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fr-F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fr-F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fr-F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tượng</a:t>
                </a:r>
                <a:r>
                  <a:rPr lang="fr-F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phú</a:t>
                </a:r>
                <a:r>
                  <a:rPr lang="fr-F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dưỡng</a:t>
                </a:r>
                <a:r>
                  <a:rPr lang="fr-F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fr-FR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Hệ</a:t>
                </a:r>
                <a:r>
                  <a:rPr lang="fr-F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fr-F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fr-F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tượng</a:t>
                </a:r>
                <a:r>
                  <a:rPr lang="fr-F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phú</a:t>
                </a:r>
                <a:r>
                  <a:rPr lang="fr-FR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dưỡng</a:t>
                </a:r>
                <a:r>
                  <a:rPr lang="fr-FR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257181" y="1341033"/>
              <a:ext cx="2671169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600" b="1">
                  <a:latin typeface="Arial" panose="020B0604020202020204" pitchFamily="34" charset="0"/>
                  <a:cs typeface="Arial" panose="020B0604020202020204" pitchFamily="34" charset="0"/>
                </a:rPr>
                <a:t> luận nhóm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152" y="1238292"/>
              <a:ext cx="798645" cy="804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5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8">
            <a:extLst>
              <a:ext uri="{FF2B5EF4-FFF2-40B4-BE49-F238E27FC236}">
                <a16:creationId xmlns:a16="http://schemas.microsoft.com/office/drawing/2014/main" id="{6B28C80A-30ED-F613-5C9B-708FF35820EC}"/>
              </a:ext>
            </a:extLst>
          </p:cNvPr>
          <p:cNvGrpSpPr/>
          <p:nvPr/>
        </p:nvGrpSpPr>
        <p:grpSpPr>
          <a:xfrm rot="12990985">
            <a:off x="-64014" y="-877297"/>
            <a:ext cx="2267893" cy="1830518"/>
            <a:chOff x="1821878" y="2257804"/>
            <a:chExt cx="2202275" cy="1777555"/>
          </a:xfrm>
          <a:noFill/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5904E4-EBFB-CD7D-D078-472A37BAD887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3C3D22-23AE-EC56-03EB-555A27BF3376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36738CC-CDC7-74E8-6A06-BA4AF78D6D34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aphic 18">
            <a:extLst>
              <a:ext uri="{FF2B5EF4-FFF2-40B4-BE49-F238E27FC236}">
                <a16:creationId xmlns:a16="http://schemas.microsoft.com/office/drawing/2014/main" id="{752D509F-9FEE-9219-3A46-2553AB966A9E}"/>
              </a:ext>
            </a:extLst>
          </p:cNvPr>
          <p:cNvGrpSpPr/>
          <p:nvPr/>
        </p:nvGrpSpPr>
        <p:grpSpPr>
          <a:xfrm rot="11280797">
            <a:off x="9903239" y="-935580"/>
            <a:ext cx="2267893" cy="1830518"/>
            <a:chOff x="1821878" y="2257804"/>
            <a:chExt cx="2202275" cy="1777555"/>
          </a:xfrm>
          <a:noFill/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7C1A7D9-B85D-BD3E-E738-049C644E6F18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7CC873-65C3-4948-3BC9-2DAB0EF8CE1F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7751E5-5C67-834D-AC6B-E2D8D8C5AC4B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77E25F05-580D-7177-6DEF-0B624F38E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4953000"/>
            <a:ext cx="4419600" cy="1905000"/>
          </a:xfrm>
          <a:prstGeom prst="rect">
            <a:avLst/>
          </a:prstGeom>
        </p:spPr>
      </p:pic>
      <p:grpSp>
        <p:nvGrpSpPr>
          <p:cNvPr id="18" name="Graphic 18">
            <a:extLst>
              <a:ext uri="{FF2B5EF4-FFF2-40B4-BE49-F238E27FC236}">
                <a16:creationId xmlns:a16="http://schemas.microsoft.com/office/drawing/2014/main" id="{F5C0FA1A-0996-81FD-D445-5D9B1D27B94D}"/>
              </a:ext>
            </a:extLst>
          </p:cNvPr>
          <p:cNvGrpSpPr/>
          <p:nvPr/>
        </p:nvGrpSpPr>
        <p:grpSpPr>
          <a:xfrm rot="1262188">
            <a:off x="-210085" y="5981778"/>
            <a:ext cx="1727244" cy="1394136"/>
            <a:chOff x="1821878" y="2257804"/>
            <a:chExt cx="2202275" cy="1777555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66361D-A6C1-F52B-BB7B-5D8F1133E013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488C33D-7C9B-441D-7DDE-2621DDE35DC0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9B89512-3082-FC15-F322-C3EEC5955E7C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Graphic 16">
            <a:extLst>
              <a:ext uri="{FF2B5EF4-FFF2-40B4-BE49-F238E27FC236}">
                <a16:creationId xmlns:a16="http://schemas.microsoft.com/office/drawing/2014/main" id="{03CEB2CF-6176-E2EC-508F-1F8E5D36C2F2}"/>
              </a:ext>
            </a:extLst>
          </p:cNvPr>
          <p:cNvSpPr/>
          <p:nvPr/>
        </p:nvSpPr>
        <p:spPr>
          <a:xfrm>
            <a:off x="6781800" y="4248181"/>
            <a:ext cx="5410962" cy="2609341"/>
          </a:xfrm>
          <a:custGeom>
            <a:avLst/>
            <a:gdLst>
              <a:gd name="connsiteX0" fmla="*/ 5410962 w 5410962"/>
              <a:gd name="connsiteY0" fmla="*/ 921 h 2609341"/>
              <a:gd name="connsiteX1" fmla="*/ 4001929 w 5410962"/>
              <a:gd name="connsiteY1" fmla="*/ 405162 h 2609341"/>
              <a:gd name="connsiteX2" fmla="*/ 1995392 w 5410962"/>
              <a:gd name="connsiteY2" fmla="*/ 1825149 h 2609341"/>
              <a:gd name="connsiteX3" fmla="*/ 0 w 5410962"/>
              <a:gd name="connsiteY3" fmla="*/ 2609342 h 2609341"/>
              <a:gd name="connsiteX4" fmla="*/ 5410962 w 5410962"/>
              <a:gd name="connsiteY4" fmla="*/ 2609342 h 2609341"/>
              <a:gd name="connsiteX5" fmla="*/ 5410962 w 5410962"/>
              <a:gd name="connsiteY5" fmla="*/ 921 h 260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0962" h="2609341">
                <a:moveTo>
                  <a:pt x="5410962" y="921"/>
                </a:moveTo>
                <a:cubicBezTo>
                  <a:pt x="5410962" y="921"/>
                  <a:pt x="4509231" y="-38894"/>
                  <a:pt x="4001929" y="405162"/>
                </a:cubicBezTo>
                <a:cubicBezTo>
                  <a:pt x="3494628" y="849217"/>
                  <a:pt x="3029712" y="1766284"/>
                  <a:pt x="1995392" y="1825149"/>
                </a:cubicBezTo>
                <a:cubicBezTo>
                  <a:pt x="961168" y="1883918"/>
                  <a:pt x="246793" y="1959070"/>
                  <a:pt x="0" y="2609342"/>
                </a:cubicBezTo>
                <a:lnTo>
                  <a:pt x="5410962" y="2609342"/>
                </a:lnTo>
                <a:lnTo>
                  <a:pt x="5410962" y="921"/>
                </a:lnTo>
                <a:close/>
              </a:path>
            </a:pathLst>
          </a:custGeom>
          <a:solidFill>
            <a:srgbClr val="EAF2F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aphic 18">
            <a:extLst>
              <a:ext uri="{FF2B5EF4-FFF2-40B4-BE49-F238E27FC236}">
                <a16:creationId xmlns:a16="http://schemas.microsoft.com/office/drawing/2014/main" id="{4056BB80-65B5-DB1A-E115-7654BC9CB914}"/>
              </a:ext>
            </a:extLst>
          </p:cNvPr>
          <p:cNvGrpSpPr/>
          <p:nvPr/>
        </p:nvGrpSpPr>
        <p:grpSpPr>
          <a:xfrm rot="2537279">
            <a:off x="10959451" y="6029349"/>
            <a:ext cx="1727244" cy="1394136"/>
            <a:chOff x="1821878" y="2257804"/>
            <a:chExt cx="2202275" cy="1777555"/>
          </a:xfrm>
          <a:noFill/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B46D6ED-457E-7593-BBD6-6EDDD4AFC068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3C74FF8-9FB7-ECC5-72A6-7215C546E67D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22051A1-C488-2745-3D77-9D4B9A4117E0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7E39D5D1-C272-4142-F811-91F9850B5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5990" y="141518"/>
            <a:ext cx="642360" cy="65096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A7AAC36-5A23-1F31-7D4F-D23C891D4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3650" y="141518"/>
            <a:ext cx="642360" cy="650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CEADC-DDCA-942A-005C-FC68FAC2C6EE}"/>
              </a:ext>
            </a:extLst>
          </p:cNvPr>
          <p:cNvSpPr txBox="1"/>
          <p:nvPr/>
        </p:nvSpPr>
        <p:spPr>
          <a:xfrm>
            <a:off x="1058979" y="1053669"/>
            <a:ext cx="10159372" cy="954107"/>
          </a:xfrm>
          <a:custGeom>
            <a:avLst/>
            <a:gdLst>
              <a:gd name="connsiteX0" fmla="*/ 0 w 11727136"/>
              <a:gd name="connsiteY0" fmla="*/ 0 h 461665"/>
              <a:gd name="connsiteX1" fmla="*/ 455289 w 11727136"/>
              <a:gd name="connsiteY1" fmla="*/ 0 h 461665"/>
              <a:gd name="connsiteX2" fmla="*/ 793306 w 11727136"/>
              <a:gd name="connsiteY2" fmla="*/ 0 h 461665"/>
              <a:gd name="connsiteX3" fmla="*/ 1365866 w 11727136"/>
              <a:gd name="connsiteY3" fmla="*/ 0 h 461665"/>
              <a:gd name="connsiteX4" fmla="*/ 1938427 w 11727136"/>
              <a:gd name="connsiteY4" fmla="*/ 0 h 461665"/>
              <a:gd name="connsiteX5" fmla="*/ 2393715 w 11727136"/>
              <a:gd name="connsiteY5" fmla="*/ 0 h 461665"/>
              <a:gd name="connsiteX6" fmla="*/ 3318090 w 11727136"/>
              <a:gd name="connsiteY6" fmla="*/ 0 h 461665"/>
              <a:gd name="connsiteX7" fmla="*/ 3773378 w 11727136"/>
              <a:gd name="connsiteY7" fmla="*/ 0 h 461665"/>
              <a:gd name="connsiteX8" fmla="*/ 4580481 w 11727136"/>
              <a:gd name="connsiteY8" fmla="*/ 0 h 461665"/>
              <a:gd name="connsiteX9" fmla="*/ 5153042 w 11727136"/>
              <a:gd name="connsiteY9" fmla="*/ 0 h 461665"/>
              <a:gd name="connsiteX10" fmla="*/ 5960144 w 11727136"/>
              <a:gd name="connsiteY10" fmla="*/ 0 h 461665"/>
              <a:gd name="connsiteX11" fmla="*/ 6767247 w 11727136"/>
              <a:gd name="connsiteY11" fmla="*/ 0 h 461665"/>
              <a:gd name="connsiteX12" fmla="*/ 7222536 w 11727136"/>
              <a:gd name="connsiteY12" fmla="*/ 0 h 461665"/>
              <a:gd name="connsiteX13" fmla="*/ 7560554 w 11727136"/>
              <a:gd name="connsiteY13" fmla="*/ 0 h 461665"/>
              <a:gd name="connsiteX14" fmla="*/ 8367656 w 11727136"/>
              <a:gd name="connsiteY14" fmla="*/ 0 h 461665"/>
              <a:gd name="connsiteX15" fmla="*/ 9292031 w 11727136"/>
              <a:gd name="connsiteY15" fmla="*/ 0 h 461665"/>
              <a:gd name="connsiteX16" fmla="*/ 9747320 w 11727136"/>
              <a:gd name="connsiteY16" fmla="*/ 0 h 461665"/>
              <a:gd name="connsiteX17" fmla="*/ 10671694 w 11727136"/>
              <a:gd name="connsiteY17" fmla="*/ 0 h 461665"/>
              <a:gd name="connsiteX18" fmla="*/ 11126983 w 11727136"/>
              <a:gd name="connsiteY18" fmla="*/ 0 h 461665"/>
              <a:gd name="connsiteX19" fmla="*/ 11727136 w 11727136"/>
              <a:gd name="connsiteY19" fmla="*/ 0 h 461665"/>
              <a:gd name="connsiteX20" fmla="*/ 11727136 w 11727136"/>
              <a:gd name="connsiteY20" fmla="*/ 461665 h 461665"/>
              <a:gd name="connsiteX21" fmla="*/ 10802762 w 11727136"/>
              <a:gd name="connsiteY21" fmla="*/ 461665 h 461665"/>
              <a:gd name="connsiteX22" fmla="*/ 10230202 w 11727136"/>
              <a:gd name="connsiteY22" fmla="*/ 461665 h 461665"/>
              <a:gd name="connsiteX23" fmla="*/ 9657641 w 11727136"/>
              <a:gd name="connsiteY23" fmla="*/ 461665 h 461665"/>
              <a:gd name="connsiteX24" fmla="*/ 9202353 w 11727136"/>
              <a:gd name="connsiteY24" fmla="*/ 461665 h 461665"/>
              <a:gd name="connsiteX25" fmla="*/ 8747064 w 11727136"/>
              <a:gd name="connsiteY25" fmla="*/ 461665 h 461665"/>
              <a:gd name="connsiteX26" fmla="*/ 7822690 w 11727136"/>
              <a:gd name="connsiteY26" fmla="*/ 461665 h 461665"/>
              <a:gd name="connsiteX27" fmla="*/ 7015587 w 11727136"/>
              <a:gd name="connsiteY27" fmla="*/ 461665 h 461665"/>
              <a:gd name="connsiteX28" fmla="*/ 6208484 w 11727136"/>
              <a:gd name="connsiteY28" fmla="*/ 461665 h 461665"/>
              <a:gd name="connsiteX29" fmla="*/ 5284110 w 11727136"/>
              <a:gd name="connsiteY29" fmla="*/ 461665 h 461665"/>
              <a:gd name="connsiteX30" fmla="*/ 4477007 w 11727136"/>
              <a:gd name="connsiteY30" fmla="*/ 461665 h 461665"/>
              <a:gd name="connsiteX31" fmla="*/ 3787175 w 11727136"/>
              <a:gd name="connsiteY31" fmla="*/ 461665 h 461665"/>
              <a:gd name="connsiteX32" fmla="*/ 3449158 w 11727136"/>
              <a:gd name="connsiteY32" fmla="*/ 461665 h 461665"/>
              <a:gd name="connsiteX33" fmla="*/ 2759326 w 11727136"/>
              <a:gd name="connsiteY33" fmla="*/ 461665 h 461665"/>
              <a:gd name="connsiteX34" fmla="*/ 1952223 w 11727136"/>
              <a:gd name="connsiteY34" fmla="*/ 461665 h 461665"/>
              <a:gd name="connsiteX35" fmla="*/ 1379663 w 11727136"/>
              <a:gd name="connsiteY35" fmla="*/ 461665 h 461665"/>
              <a:gd name="connsiteX36" fmla="*/ 924374 w 11727136"/>
              <a:gd name="connsiteY36" fmla="*/ 461665 h 461665"/>
              <a:gd name="connsiteX37" fmla="*/ 0 w 11727136"/>
              <a:gd name="connsiteY37" fmla="*/ 461665 h 461665"/>
              <a:gd name="connsiteX38" fmla="*/ 0 w 11727136"/>
              <a:gd name="connsiteY38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27136" h="461665" fill="none" extrusionOk="0">
                <a:moveTo>
                  <a:pt x="0" y="0"/>
                </a:moveTo>
                <a:cubicBezTo>
                  <a:pt x="135739" y="20475"/>
                  <a:pt x="251029" y="-2728"/>
                  <a:pt x="455289" y="0"/>
                </a:cubicBezTo>
                <a:cubicBezTo>
                  <a:pt x="659549" y="2728"/>
                  <a:pt x="636689" y="7305"/>
                  <a:pt x="793306" y="0"/>
                </a:cubicBezTo>
                <a:cubicBezTo>
                  <a:pt x="949923" y="-7305"/>
                  <a:pt x="1081484" y="14943"/>
                  <a:pt x="1365866" y="0"/>
                </a:cubicBezTo>
                <a:cubicBezTo>
                  <a:pt x="1650248" y="-14943"/>
                  <a:pt x="1712841" y="-11805"/>
                  <a:pt x="1938427" y="0"/>
                </a:cubicBezTo>
                <a:cubicBezTo>
                  <a:pt x="2164013" y="11805"/>
                  <a:pt x="2266460" y="-89"/>
                  <a:pt x="2393715" y="0"/>
                </a:cubicBezTo>
                <a:cubicBezTo>
                  <a:pt x="2520970" y="89"/>
                  <a:pt x="2923791" y="4498"/>
                  <a:pt x="3318090" y="0"/>
                </a:cubicBezTo>
                <a:cubicBezTo>
                  <a:pt x="3712390" y="-4498"/>
                  <a:pt x="3661433" y="17179"/>
                  <a:pt x="3773378" y="0"/>
                </a:cubicBezTo>
                <a:cubicBezTo>
                  <a:pt x="3885323" y="-17179"/>
                  <a:pt x="4222813" y="2371"/>
                  <a:pt x="4580481" y="0"/>
                </a:cubicBezTo>
                <a:cubicBezTo>
                  <a:pt x="4938149" y="-2371"/>
                  <a:pt x="4881090" y="-10269"/>
                  <a:pt x="5153042" y="0"/>
                </a:cubicBezTo>
                <a:cubicBezTo>
                  <a:pt x="5424994" y="10269"/>
                  <a:pt x="5729877" y="-13503"/>
                  <a:pt x="5960144" y="0"/>
                </a:cubicBezTo>
                <a:cubicBezTo>
                  <a:pt x="6190411" y="13503"/>
                  <a:pt x="6580518" y="-21892"/>
                  <a:pt x="6767247" y="0"/>
                </a:cubicBezTo>
                <a:cubicBezTo>
                  <a:pt x="6953976" y="21892"/>
                  <a:pt x="7102371" y="6873"/>
                  <a:pt x="7222536" y="0"/>
                </a:cubicBezTo>
                <a:cubicBezTo>
                  <a:pt x="7342701" y="-6873"/>
                  <a:pt x="7492651" y="663"/>
                  <a:pt x="7560554" y="0"/>
                </a:cubicBezTo>
                <a:cubicBezTo>
                  <a:pt x="7628457" y="-663"/>
                  <a:pt x="8122451" y="67"/>
                  <a:pt x="8367656" y="0"/>
                </a:cubicBezTo>
                <a:cubicBezTo>
                  <a:pt x="8612861" y="-67"/>
                  <a:pt x="8927157" y="-5940"/>
                  <a:pt x="9292031" y="0"/>
                </a:cubicBezTo>
                <a:cubicBezTo>
                  <a:pt x="9656906" y="5940"/>
                  <a:pt x="9635194" y="-22673"/>
                  <a:pt x="9747320" y="0"/>
                </a:cubicBezTo>
                <a:cubicBezTo>
                  <a:pt x="9859446" y="22673"/>
                  <a:pt x="10444642" y="-17577"/>
                  <a:pt x="10671694" y="0"/>
                </a:cubicBezTo>
                <a:cubicBezTo>
                  <a:pt x="10898746" y="17577"/>
                  <a:pt x="10920717" y="-11400"/>
                  <a:pt x="11126983" y="0"/>
                </a:cubicBezTo>
                <a:cubicBezTo>
                  <a:pt x="11333249" y="11400"/>
                  <a:pt x="11563314" y="-6532"/>
                  <a:pt x="11727136" y="0"/>
                </a:cubicBezTo>
                <a:cubicBezTo>
                  <a:pt x="11712308" y="215434"/>
                  <a:pt x="11725629" y="333258"/>
                  <a:pt x="11727136" y="461665"/>
                </a:cubicBezTo>
                <a:cubicBezTo>
                  <a:pt x="11401049" y="433248"/>
                  <a:pt x="11260833" y="495263"/>
                  <a:pt x="10802762" y="461665"/>
                </a:cubicBezTo>
                <a:cubicBezTo>
                  <a:pt x="10344691" y="428067"/>
                  <a:pt x="10453518" y="438475"/>
                  <a:pt x="10230202" y="461665"/>
                </a:cubicBezTo>
                <a:cubicBezTo>
                  <a:pt x="10006886" y="484855"/>
                  <a:pt x="9785567" y="470430"/>
                  <a:pt x="9657641" y="461665"/>
                </a:cubicBezTo>
                <a:cubicBezTo>
                  <a:pt x="9529715" y="452900"/>
                  <a:pt x="9305171" y="442192"/>
                  <a:pt x="9202353" y="461665"/>
                </a:cubicBezTo>
                <a:cubicBezTo>
                  <a:pt x="9099535" y="481138"/>
                  <a:pt x="8974497" y="443110"/>
                  <a:pt x="8747064" y="461665"/>
                </a:cubicBezTo>
                <a:cubicBezTo>
                  <a:pt x="8519631" y="480220"/>
                  <a:pt x="8192269" y="491509"/>
                  <a:pt x="7822690" y="461665"/>
                </a:cubicBezTo>
                <a:cubicBezTo>
                  <a:pt x="7453111" y="431821"/>
                  <a:pt x="7263397" y="488575"/>
                  <a:pt x="7015587" y="461665"/>
                </a:cubicBezTo>
                <a:cubicBezTo>
                  <a:pt x="6767777" y="434755"/>
                  <a:pt x="6541714" y="477943"/>
                  <a:pt x="6208484" y="461665"/>
                </a:cubicBezTo>
                <a:cubicBezTo>
                  <a:pt x="5875254" y="445387"/>
                  <a:pt x="5649342" y="486697"/>
                  <a:pt x="5284110" y="461665"/>
                </a:cubicBezTo>
                <a:cubicBezTo>
                  <a:pt x="4918878" y="436633"/>
                  <a:pt x="4855295" y="480719"/>
                  <a:pt x="4477007" y="461665"/>
                </a:cubicBezTo>
                <a:cubicBezTo>
                  <a:pt x="4098719" y="442611"/>
                  <a:pt x="4071329" y="442612"/>
                  <a:pt x="3787175" y="461665"/>
                </a:cubicBezTo>
                <a:cubicBezTo>
                  <a:pt x="3503021" y="480718"/>
                  <a:pt x="3518614" y="453060"/>
                  <a:pt x="3449158" y="461665"/>
                </a:cubicBezTo>
                <a:cubicBezTo>
                  <a:pt x="3379702" y="470270"/>
                  <a:pt x="3092328" y="432313"/>
                  <a:pt x="2759326" y="461665"/>
                </a:cubicBezTo>
                <a:cubicBezTo>
                  <a:pt x="2426324" y="491017"/>
                  <a:pt x="2336624" y="478114"/>
                  <a:pt x="1952223" y="461665"/>
                </a:cubicBezTo>
                <a:cubicBezTo>
                  <a:pt x="1567822" y="445216"/>
                  <a:pt x="1526597" y="490221"/>
                  <a:pt x="1379663" y="461665"/>
                </a:cubicBezTo>
                <a:cubicBezTo>
                  <a:pt x="1232729" y="433109"/>
                  <a:pt x="1112533" y="466329"/>
                  <a:pt x="924374" y="461665"/>
                </a:cubicBezTo>
                <a:cubicBezTo>
                  <a:pt x="736215" y="457001"/>
                  <a:pt x="351056" y="473049"/>
                  <a:pt x="0" y="461665"/>
                </a:cubicBezTo>
                <a:cubicBezTo>
                  <a:pt x="-12155" y="297992"/>
                  <a:pt x="11605" y="174575"/>
                  <a:pt x="0" y="0"/>
                </a:cubicBezTo>
                <a:close/>
              </a:path>
              <a:path w="11727136" h="461665" stroke="0" extrusionOk="0">
                <a:moveTo>
                  <a:pt x="0" y="0"/>
                </a:moveTo>
                <a:cubicBezTo>
                  <a:pt x="148709" y="24651"/>
                  <a:pt x="292003" y="9051"/>
                  <a:pt x="572560" y="0"/>
                </a:cubicBezTo>
                <a:cubicBezTo>
                  <a:pt x="853117" y="-9051"/>
                  <a:pt x="884138" y="7120"/>
                  <a:pt x="1145120" y="0"/>
                </a:cubicBezTo>
                <a:cubicBezTo>
                  <a:pt x="1406102" y="-7120"/>
                  <a:pt x="1841620" y="-21191"/>
                  <a:pt x="2069495" y="0"/>
                </a:cubicBezTo>
                <a:cubicBezTo>
                  <a:pt x="2297371" y="21191"/>
                  <a:pt x="2304244" y="-5382"/>
                  <a:pt x="2407512" y="0"/>
                </a:cubicBezTo>
                <a:cubicBezTo>
                  <a:pt x="2510780" y="5382"/>
                  <a:pt x="2752988" y="7150"/>
                  <a:pt x="2862801" y="0"/>
                </a:cubicBezTo>
                <a:cubicBezTo>
                  <a:pt x="2972614" y="-7150"/>
                  <a:pt x="3316404" y="-20978"/>
                  <a:pt x="3669904" y="0"/>
                </a:cubicBezTo>
                <a:cubicBezTo>
                  <a:pt x="4023404" y="20978"/>
                  <a:pt x="4242141" y="-4839"/>
                  <a:pt x="4477007" y="0"/>
                </a:cubicBezTo>
                <a:cubicBezTo>
                  <a:pt x="4711873" y="4839"/>
                  <a:pt x="4837020" y="-12762"/>
                  <a:pt x="4932295" y="0"/>
                </a:cubicBezTo>
                <a:cubicBezTo>
                  <a:pt x="5027570" y="12762"/>
                  <a:pt x="5166379" y="-12347"/>
                  <a:pt x="5387584" y="0"/>
                </a:cubicBezTo>
                <a:cubicBezTo>
                  <a:pt x="5608789" y="12347"/>
                  <a:pt x="5598592" y="9108"/>
                  <a:pt x="5725602" y="0"/>
                </a:cubicBezTo>
                <a:cubicBezTo>
                  <a:pt x="5852612" y="-9108"/>
                  <a:pt x="6220022" y="10962"/>
                  <a:pt x="6532705" y="0"/>
                </a:cubicBezTo>
                <a:cubicBezTo>
                  <a:pt x="6845388" y="-10962"/>
                  <a:pt x="6703745" y="-10752"/>
                  <a:pt x="6870722" y="0"/>
                </a:cubicBezTo>
                <a:cubicBezTo>
                  <a:pt x="7037699" y="10752"/>
                  <a:pt x="7474569" y="-13860"/>
                  <a:pt x="7677825" y="0"/>
                </a:cubicBezTo>
                <a:cubicBezTo>
                  <a:pt x="7881081" y="13860"/>
                  <a:pt x="8163900" y="28105"/>
                  <a:pt x="8484928" y="0"/>
                </a:cubicBezTo>
                <a:cubicBezTo>
                  <a:pt x="8805956" y="-28105"/>
                  <a:pt x="9127604" y="-35797"/>
                  <a:pt x="9409302" y="0"/>
                </a:cubicBezTo>
                <a:cubicBezTo>
                  <a:pt x="9691000" y="35797"/>
                  <a:pt x="9866389" y="-3938"/>
                  <a:pt x="9981862" y="0"/>
                </a:cubicBezTo>
                <a:cubicBezTo>
                  <a:pt x="10097335" y="3938"/>
                  <a:pt x="10426307" y="17534"/>
                  <a:pt x="10554422" y="0"/>
                </a:cubicBezTo>
                <a:cubicBezTo>
                  <a:pt x="10682537" y="-17534"/>
                  <a:pt x="10776119" y="16466"/>
                  <a:pt x="10892440" y="0"/>
                </a:cubicBezTo>
                <a:cubicBezTo>
                  <a:pt x="11008761" y="-16466"/>
                  <a:pt x="11478972" y="4911"/>
                  <a:pt x="11727136" y="0"/>
                </a:cubicBezTo>
                <a:cubicBezTo>
                  <a:pt x="11743170" y="102002"/>
                  <a:pt x="11716233" y="347360"/>
                  <a:pt x="11727136" y="461665"/>
                </a:cubicBezTo>
                <a:cubicBezTo>
                  <a:pt x="11608706" y="478840"/>
                  <a:pt x="11366150" y="466452"/>
                  <a:pt x="11154576" y="461665"/>
                </a:cubicBezTo>
                <a:cubicBezTo>
                  <a:pt x="10943002" y="456878"/>
                  <a:pt x="10915196" y="457865"/>
                  <a:pt x="10816558" y="461665"/>
                </a:cubicBezTo>
                <a:cubicBezTo>
                  <a:pt x="10717920" y="465465"/>
                  <a:pt x="10551221" y="461857"/>
                  <a:pt x="10361270" y="461665"/>
                </a:cubicBezTo>
                <a:cubicBezTo>
                  <a:pt x="10171319" y="461473"/>
                  <a:pt x="9750713" y="483641"/>
                  <a:pt x="9436895" y="461665"/>
                </a:cubicBezTo>
                <a:cubicBezTo>
                  <a:pt x="9123077" y="439689"/>
                  <a:pt x="9093351" y="477168"/>
                  <a:pt x="8981607" y="461665"/>
                </a:cubicBezTo>
                <a:cubicBezTo>
                  <a:pt x="8869863" y="446162"/>
                  <a:pt x="8672564" y="464097"/>
                  <a:pt x="8526318" y="461665"/>
                </a:cubicBezTo>
                <a:cubicBezTo>
                  <a:pt x="8380072" y="459233"/>
                  <a:pt x="7912605" y="447718"/>
                  <a:pt x="7719215" y="461665"/>
                </a:cubicBezTo>
                <a:cubicBezTo>
                  <a:pt x="7525825" y="475612"/>
                  <a:pt x="7138981" y="465879"/>
                  <a:pt x="6794841" y="461665"/>
                </a:cubicBezTo>
                <a:cubicBezTo>
                  <a:pt x="6450701" y="457451"/>
                  <a:pt x="6509174" y="450613"/>
                  <a:pt x="6339552" y="461665"/>
                </a:cubicBezTo>
                <a:cubicBezTo>
                  <a:pt x="6169930" y="472717"/>
                  <a:pt x="5871872" y="437565"/>
                  <a:pt x="5649720" y="461665"/>
                </a:cubicBezTo>
                <a:cubicBezTo>
                  <a:pt x="5427568" y="485765"/>
                  <a:pt x="5312238" y="478281"/>
                  <a:pt x="5194431" y="461665"/>
                </a:cubicBezTo>
                <a:cubicBezTo>
                  <a:pt x="5076624" y="445049"/>
                  <a:pt x="4961979" y="470916"/>
                  <a:pt x="4856414" y="461665"/>
                </a:cubicBezTo>
                <a:cubicBezTo>
                  <a:pt x="4750849" y="452414"/>
                  <a:pt x="4294635" y="484580"/>
                  <a:pt x="3932040" y="461665"/>
                </a:cubicBezTo>
                <a:cubicBezTo>
                  <a:pt x="3569445" y="438750"/>
                  <a:pt x="3493098" y="443078"/>
                  <a:pt x="3242208" y="461665"/>
                </a:cubicBezTo>
                <a:cubicBezTo>
                  <a:pt x="2991318" y="480252"/>
                  <a:pt x="2604785" y="493719"/>
                  <a:pt x="2435105" y="461665"/>
                </a:cubicBezTo>
                <a:cubicBezTo>
                  <a:pt x="2265425" y="429611"/>
                  <a:pt x="1981012" y="457951"/>
                  <a:pt x="1628002" y="461665"/>
                </a:cubicBezTo>
                <a:cubicBezTo>
                  <a:pt x="1274992" y="465379"/>
                  <a:pt x="1283534" y="465362"/>
                  <a:pt x="1172714" y="461665"/>
                </a:cubicBezTo>
                <a:cubicBezTo>
                  <a:pt x="1061894" y="457968"/>
                  <a:pt x="384943" y="480558"/>
                  <a:pt x="0" y="461665"/>
                </a:cubicBezTo>
                <a:cubicBezTo>
                  <a:pt x="21636" y="300944"/>
                  <a:pt x="15775" y="120826"/>
                  <a:pt x="0" y="0"/>
                </a:cubicBezTo>
                <a:close/>
              </a:path>
            </a:pathLst>
          </a:custGeom>
          <a:solidFill>
            <a:srgbClr val="EBEBFF"/>
          </a:solidFill>
          <a:ln w="28575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21307229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(nitrogen, phosphorus)</a:t>
            </a:r>
          </a:p>
        </p:txBody>
      </p:sp>
      <p:pic>
        <p:nvPicPr>
          <p:cNvPr id="5122" name="Picture 2" descr="Phú dưỡng – Wikipedia tiếng Việt">
            <a:extLst>
              <a:ext uri="{FF2B5EF4-FFF2-40B4-BE49-F238E27FC236}">
                <a16:creationId xmlns:a16="http://schemas.microsoft.com/office/drawing/2014/main" id="{989F48F2-CC11-A647-7BBA-A0FD58A7F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654" y="2604929"/>
            <a:ext cx="2673646" cy="3564861"/>
          </a:xfrm>
          <a:custGeom>
            <a:avLst/>
            <a:gdLst>
              <a:gd name="connsiteX0" fmla="*/ 0 w 3038167"/>
              <a:gd name="connsiteY0" fmla="*/ 0 h 4050889"/>
              <a:gd name="connsiteX1" fmla="*/ 668397 w 3038167"/>
              <a:gd name="connsiteY1" fmla="*/ 0 h 4050889"/>
              <a:gd name="connsiteX2" fmla="*/ 1245648 w 3038167"/>
              <a:gd name="connsiteY2" fmla="*/ 0 h 4050889"/>
              <a:gd name="connsiteX3" fmla="*/ 1822900 w 3038167"/>
              <a:gd name="connsiteY3" fmla="*/ 0 h 4050889"/>
              <a:gd name="connsiteX4" fmla="*/ 2339389 w 3038167"/>
              <a:gd name="connsiteY4" fmla="*/ 0 h 4050889"/>
              <a:gd name="connsiteX5" fmla="*/ 3038167 w 3038167"/>
              <a:gd name="connsiteY5" fmla="*/ 0 h 4050889"/>
              <a:gd name="connsiteX6" fmla="*/ 3038167 w 3038167"/>
              <a:gd name="connsiteY6" fmla="*/ 756166 h 4050889"/>
              <a:gd name="connsiteX7" fmla="*/ 3038167 w 3038167"/>
              <a:gd name="connsiteY7" fmla="*/ 1390805 h 4050889"/>
              <a:gd name="connsiteX8" fmla="*/ 3038167 w 3038167"/>
              <a:gd name="connsiteY8" fmla="*/ 2065953 h 4050889"/>
              <a:gd name="connsiteX9" fmla="*/ 3038167 w 3038167"/>
              <a:gd name="connsiteY9" fmla="*/ 2741102 h 4050889"/>
              <a:gd name="connsiteX10" fmla="*/ 3038167 w 3038167"/>
              <a:gd name="connsiteY10" fmla="*/ 3294723 h 4050889"/>
              <a:gd name="connsiteX11" fmla="*/ 3038167 w 3038167"/>
              <a:gd name="connsiteY11" fmla="*/ 4050889 h 4050889"/>
              <a:gd name="connsiteX12" fmla="*/ 2430534 w 3038167"/>
              <a:gd name="connsiteY12" fmla="*/ 4050889 h 4050889"/>
              <a:gd name="connsiteX13" fmla="*/ 1914045 w 3038167"/>
              <a:gd name="connsiteY13" fmla="*/ 4050889 h 4050889"/>
              <a:gd name="connsiteX14" fmla="*/ 1397557 w 3038167"/>
              <a:gd name="connsiteY14" fmla="*/ 4050889 h 4050889"/>
              <a:gd name="connsiteX15" fmla="*/ 789923 w 3038167"/>
              <a:gd name="connsiteY15" fmla="*/ 4050889 h 4050889"/>
              <a:gd name="connsiteX16" fmla="*/ 0 w 3038167"/>
              <a:gd name="connsiteY16" fmla="*/ 4050889 h 4050889"/>
              <a:gd name="connsiteX17" fmla="*/ 0 w 3038167"/>
              <a:gd name="connsiteY17" fmla="*/ 3375741 h 4050889"/>
              <a:gd name="connsiteX18" fmla="*/ 0 w 3038167"/>
              <a:gd name="connsiteY18" fmla="*/ 2741102 h 4050889"/>
              <a:gd name="connsiteX19" fmla="*/ 0 w 3038167"/>
              <a:gd name="connsiteY19" fmla="*/ 2065953 h 4050889"/>
              <a:gd name="connsiteX20" fmla="*/ 0 w 3038167"/>
              <a:gd name="connsiteY20" fmla="*/ 1350296 h 4050889"/>
              <a:gd name="connsiteX21" fmla="*/ 0 w 3038167"/>
              <a:gd name="connsiteY21" fmla="*/ 796675 h 4050889"/>
              <a:gd name="connsiteX22" fmla="*/ 0 w 3038167"/>
              <a:gd name="connsiteY22" fmla="*/ 0 h 405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038167" h="4050889" extrusionOk="0">
                <a:moveTo>
                  <a:pt x="0" y="0"/>
                </a:moveTo>
                <a:cubicBezTo>
                  <a:pt x="157221" y="-26953"/>
                  <a:pt x="416622" y="-29669"/>
                  <a:pt x="668397" y="0"/>
                </a:cubicBezTo>
                <a:cubicBezTo>
                  <a:pt x="920172" y="29669"/>
                  <a:pt x="975281" y="11018"/>
                  <a:pt x="1245648" y="0"/>
                </a:cubicBezTo>
                <a:cubicBezTo>
                  <a:pt x="1516015" y="-11018"/>
                  <a:pt x="1656886" y="-28531"/>
                  <a:pt x="1822900" y="0"/>
                </a:cubicBezTo>
                <a:cubicBezTo>
                  <a:pt x="1988914" y="28531"/>
                  <a:pt x="2223390" y="14381"/>
                  <a:pt x="2339389" y="0"/>
                </a:cubicBezTo>
                <a:cubicBezTo>
                  <a:pt x="2455388" y="-14381"/>
                  <a:pt x="2720767" y="23726"/>
                  <a:pt x="3038167" y="0"/>
                </a:cubicBezTo>
                <a:cubicBezTo>
                  <a:pt x="3046897" y="370283"/>
                  <a:pt x="3064188" y="460848"/>
                  <a:pt x="3038167" y="756166"/>
                </a:cubicBezTo>
                <a:cubicBezTo>
                  <a:pt x="3012146" y="1051484"/>
                  <a:pt x="3038832" y="1073519"/>
                  <a:pt x="3038167" y="1390805"/>
                </a:cubicBezTo>
                <a:cubicBezTo>
                  <a:pt x="3037502" y="1708091"/>
                  <a:pt x="3061716" y="1831931"/>
                  <a:pt x="3038167" y="2065953"/>
                </a:cubicBezTo>
                <a:cubicBezTo>
                  <a:pt x="3014618" y="2299975"/>
                  <a:pt x="3042253" y="2427137"/>
                  <a:pt x="3038167" y="2741102"/>
                </a:cubicBezTo>
                <a:cubicBezTo>
                  <a:pt x="3034081" y="3055067"/>
                  <a:pt x="3047611" y="3174496"/>
                  <a:pt x="3038167" y="3294723"/>
                </a:cubicBezTo>
                <a:cubicBezTo>
                  <a:pt x="3028723" y="3414950"/>
                  <a:pt x="3062242" y="3696522"/>
                  <a:pt x="3038167" y="4050889"/>
                </a:cubicBezTo>
                <a:cubicBezTo>
                  <a:pt x="2839037" y="4055677"/>
                  <a:pt x="2604279" y="4034796"/>
                  <a:pt x="2430534" y="4050889"/>
                </a:cubicBezTo>
                <a:cubicBezTo>
                  <a:pt x="2256789" y="4066982"/>
                  <a:pt x="2029793" y="4068381"/>
                  <a:pt x="1914045" y="4050889"/>
                </a:cubicBezTo>
                <a:cubicBezTo>
                  <a:pt x="1798297" y="4033397"/>
                  <a:pt x="1620277" y="4038831"/>
                  <a:pt x="1397557" y="4050889"/>
                </a:cubicBezTo>
                <a:cubicBezTo>
                  <a:pt x="1174837" y="4062947"/>
                  <a:pt x="972729" y="4039915"/>
                  <a:pt x="789923" y="4050889"/>
                </a:cubicBezTo>
                <a:cubicBezTo>
                  <a:pt x="607117" y="4061863"/>
                  <a:pt x="367321" y="4055267"/>
                  <a:pt x="0" y="4050889"/>
                </a:cubicBezTo>
                <a:cubicBezTo>
                  <a:pt x="-33332" y="3824737"/>
                  <a:pt x="19812" y="3708141"/>
                  <a:pt x="0" y="3375741"/>
                </a:cubicBezTo>
                <a:cubicBezTo>
                  <a:pt x="-19812" y="3043341"/>
                  <a:pt x="9752" y="3005045"/>
                  <a:pt x="0" y="2741102"/>
                </a:cubicBezTo>
                <a:cubicBezTo>
                  <a:pt x="-9752" y="2477159"/>
                  <a:pt x="10245" y="2290947"/>
                  <a:pt x="0" y="2065953"/>
                </a:cubicBezTo>
                <a:cubicBezTo>
                  <a:pt x="-10245" y="1840959"/>
                  <a:pt x="-31853" y="1620352"/>
                  <a:pt x="0" y="1350296"/>
                </a:cubicBezTo>
                <a:cubicBezTo>
                  <a:pt x="31853" y="1080240"/>
                  <a:pt x="9562" y="941983"/>
                  <a:pt x="0" y="796675"/>
                </a:cubicBezTo>
                <a:cubicBezTo>
                  <a:pt x="-9562" y="651367"/>
                  <a:pt x="10745" y="28177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287745654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hú Dưỡng Hóa Và Xử Lý Nito Không Triệt Để • Tin Cậy 2023">
            <a:extLst>
              <a:ext uri="{FF2B5EF4-FFF2-40B4-BE49-F238E27FC236}">
                <a16:creationId xmlns:a16="http://schemas.microsoft.com/office/drawing/2014/main" id="{7B849822-E6AF-DB4E-9881-A2D58064C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13"/>
          <a:stretch/>
        </p:blipFill>
        <p:spPr bwMode="auto">
          <a:xfrm>
            <a:off x="1491538" y="2604929"/>
            <a:ext cx="6127824" cy="3530118"/>
          </a:xfrm>
          <a:custGeom>
            <a:avLst/>
            <a:gdLst>
              <a:gd name="connsiteX0" fmla="*/ 0 w 6127824"/>
              <a:gd name="connsiteY0" fmla="*/ 0 h 3530118"/>
              <a:gd name="connsiteX1" fmla="*/ 742148 w 6127824"/>
              <a:gd name="connsiteY1" fmla="*/ 0 h 3530118"/>
              <a:gd name="connsiteX2" fmla="*/ 1423017 w 6127824"/>
              <a:gd name="connsiteY2" fmla="*/ 0 h 3530118"/>
              <a:gd name="connsiteX3" fmla="*/ 2165164 w 6127824"/>
              <a:gd name="connsiteY3" fmla="*/ 0 h 3530118"/>
              <a:gd name="connsiteX4" fmla="*/ 2846034 w 6127824"/>
              <a:gd name="connsiteY4" fmla="*/ 0 h 3530118"/>
              <a:gd name="connsiteX5" fmla="*/ 3649460 w 6127824"/>
              <a:gd name="connsiteY5" fmla="*/ 0 h 3530118"/>
              <a:gd name="connsiteX6" fmla="*/ 4207772 w 6127824"/>
              <a:gd name="connsiteY6" fmla="*/ 0 h 3530118"/>
              <a:gd name="connsiteX7" fmla="*/ 4766085 w 6127824"/>
              <a:gd name="connsiteY7" fmla="*/ 0 h 3530118"/>
              <a:gd name="connsiteX8" fmla="*/ 5385676 w 6127824"/>
              <a:gd name="connsiteY8" fmla="*/ 0 h 3530118"/>
              <a:gd name="connsiteX9" fmla="*/ 6127824 w 6127824"/>
              <a:gd name="connsiteY9" fmla="*/ 0 h 3530118"/>
              <a:gd name="connsiteX10" fmla="*/ 6127824 w 6127824"/>
              <a:gd name="connsiteY10" fmla="*/ 517751 h 3530118"/>
              <a:gd name="connsiteX11" fmla="*/ 6127824 w 6127824"/>
              <a:gd name="connsiteY11" fmla="*/ 1106104 h 3530118"/>
              <a:gd name="connsiteX12" fmla="*/ 6127824 w 6127824"/>
              <a:gd name="connsiteY12" fmla="*/ 1659155 h 3530118"/>
              <a:gd name="connsiteX13" fmla="*/ 6127824 w 6127824"/>
              <a:gd name="connsiteY13" fmla="*/ 2282810 h 3530118"/>
              <a:gd name="connsiteX14" fmla="*/ 6127824 w 6127824"/>
              <a:gd name="connsiteY14" fmla="*/ 2871163 h 3530118"/>
              <a:gd name="connsiteX15" fmla="*/ 6127824 w 6127824"/>
              <a:gd name="connsiteY15" fmla="*/ 3530118 h 3530118"/>
              <a:gd name="connsiteX16" fmla="*/ 5508233 w 6127824"/>
              <a:gd name="connsiteY16" fmla="*/ 3530118 h 3530118"/>
              <a:gd name="connsiteX17" fmla="*/ 4827364 w 6127824"/>
              <a:gd name="connsiteY17" fmla="*/ 3530118 h 3530118"/>
              <a:gd name="connsiteX18" fmla="*/ 4207772 w 6127824"/>
              <a:gd name="connsiteY18" fmla="*/ 3530118 h 3530118"/>
              <a:gd name="connsiteX19" fmla="*/ 3465625 w 6127824"/>
              <a:gd name="connsiteY19" fmla="*/ 3530118 h 3530118"/>
              <a:gd name="connsiteX20" fmla="*/ 2907312 w 6127824"/>
              <a:gd name="connsiteY20" fmla="*/ 3530118 h 3530118"/>
              <a:gd name="connsiteX21" fmla="*/ 2226443 w 6127824"/>
              <a:gd name="connsiteY21" fmla="*/ 3530118 h 3530118"/>
              <a:gd name="connsiteX22" fmla="*/ 1668130 w 6127824"/>
              <a:gd name="connsiteY22" fmla="*/ 3530118 h 3530118"/>
              <a:gd name="connsiteX23" fmla="*/ 925982 w 6127824"/>
              <a:gd name="connsiteY23" fmla="*/ 3530118 h 3530118"/>
              <a:gd name="connsiteX24" fmla="*/ 0 w 6127824"/>
              <a:gd name="connsiteY24" fmla="*/ 3530118 h 3530118"/>
              <a:gd name="connsiteX25" fmla="*/ 0 w 6127824"/>
              <a:gd name="connsiteY25" fmla="*/ 3047669 h 3530118"/>
              <a:gd name="connsiteX26" fmla="*/ 0 w 6127824"/>
              <a:gd name="connsiteY26" fmla="*/ 2529918 h 3530118"/>
              <a:gd name="connsiteX27" fmla="*/ 0 w 6127824"/>
              <a:gd name="connsiteY27" fmla="*/ 2012167 h 3530118"/>
              <a:gd name="connsiteX28" fmla="*/ 0 w 6127824"/>
              <a:gd name="connsiteY28" fmla="*/ 1353212 h 3530118"/>
              <a:gd name="connsiteX29" fmla="*/ 0 w 6127824"/>
              <a:gd name="connsiteY29" fmla="*/ 800160 h 3530118"/>
              <a:gd name="connsiteX30" fmla="*/ 0 w 6127824"/>
              <a:gd name="connsiteY30" fmla="*/ 0 h 353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127824" h="3530118" extrusionOk="0">
                <a:moveTo>
                  <a:pt x="0" y="0"/>
                </a:moveTo>
                <a:cubicBezTo>
                  <a:pt x="254869" y="12891"/>
                  <a:pt x="412751" y="7097"/>
                  <a:pt x="742148" y="0"/>
                </a:cubicBezTo>
                <a:cubicBezTo>
                  <a:pt x="1071545" y="-7097"/>
                  <a:pt x="1216041" y="10254"/>
                  <a:pt x="1423017" y="0"/>
                </a:cubicBezTo>
                <a:cubicBezTo>
                  <a:pt x="1629993" y="-10254"/>
                  <a:pt x="1884096" y="-5134"/>
                  <a:pt x="2165164" y="0"/>
                </a:cubicBezTo>
                <a:cubicBezTo>
                  <a:pt x="2446232" y="5134"/>
                  <a:pt x="2512837" y="-22248"/>
                  <a:pt x="2846034" y="0"/>
                </a:cubicBezTo>
                <a:cubicBezTo>
                  <a:pt x="3179231" y="22248"/>
                  <a:pt x="3328587" y="31864"/>
                  <a:pt x="3649460" y="0"/>
                </a:cubicBezTo>
                <a:cubicBezTo>
                  <a:pt x="3970333" y="-31864"/>
                  <a:pt x="3934627" y="18780"/>
                  <a:pt x="4207772" y="0"/>
                </a:cubicBezTo>
                <a:cubicBezTo>
                  <a:pt x="4480917" y="-18780"/>
                  <a:pt x="4522574" y="23594"/>
                  <a:pt x="4766085" y="0"/>
                </a:cubicBezTo>
                <a:cubicBezTo>
                  <a:pt x="5009596" y="-23594"/>
                  <a:pt x="5082201" y="9323"/>
                  <a:pt x="5385676" y="0"/>
                </a:cubicBezTo>
                <a:cubicBezTo>
                  <a:pt x="5689151" y="-9323"/>
                  <a:pt x="5900569" y="-19634"/>
                  <a:pt x="6127824" y="0"/>
                </a:cubicBezTo>
                <a:cubicBezTo>
                  <a:pt x="6111196" y="115287"/>
                  <a:pt x="6124616" y="367593"/>
                  <a:pt x="6127824" y="517751"/>
                </a:cubicBezTo>
                <a:cubicBezTo>
                  <a:pt x="6131032" y="667909"/>
                  <a:pt x="6103559" y="983271"/>
                  <a:pt x="6127824" y="1106104"/>
                </a:cubicBezTo>
                <a:cubicBezTo>
                  <a:pt x="6152089" y="1228937"/>
                  <a:pt x="6123051" y="1421844"/>
                  <a:pt x="6127824" y="1659155"/>
                </a:cubicBezTo>
                <a:cubicBezTo>
                  <a:pt x="6132597" y="1896466"/>
                  <a:pt x="6158400" y="2060747"/>
                  <a:pt x="6127824" y="2282810"/>
                </a:cubicBezTo>
                <a:cubicBezTo>
                  <a:pt x="6097248" y="2504873"/>
                  <a:pt x="6123939" y="2602045"/>
                  <a:pt x="6127824" y="2871163"/>
                </a:cubicBezTo>
                <a:cubicBezTo>
                  <a:pt x="6131709" y="3140281"/>
                  <a:pt x="6122625" y="3246004"/>
                  <a:pt x="6127824" y="3530118"/>
                </a:cubicBezTo>
                <a:cubicBezTo>
                  <a:pt x="5820604" y="3539376"/>
                  <a:pt x="5646093" y="3548004"/>
                  <a:pt x="5508233" y="3530118"/>
                </a:cubicBezTo>
                <a:cubicBezTo>
                  <a:pt x="5370373" y="3512232"/>
                  <a:pt x="5146884" y="3559810"/>
                  <a:pt x="4827364" y="3530118"/>
                </a:cubicBezTo>
                <a:cubicBezTo>
                  <a:pt x="4507844" y="3500426"/>
                  <a:pt x="4384641" y="3529687"/>
                  <a:pt x="4207772" y="3530118"/>
                </a:cubicBezTo>
                <a:cubicBezTo>
                  <a:pt x="4030903" y="3530549"/>
                  <a:pt x="3712580" y="3507652"/>
                  <a:pt x="3465625" y="3530118"/>
                </a:cubicBezTo>
                <a:cubicBezTo>
                  <a:pt x="3218670" y="3552584"/>
                  <a:pt x="3181695" y="3546636"/>
                  <a:pt x="2907312" y="3530118"/>
                </a:cubicBezTo>
                <a:cubicBezTo>
                  <a:pt x="2632929" y="3513600"/>
                  <a:pt x="2379453" y="3554486"/>
                  <a:pt x="2226443" y="3530118"/>
                </a:cubicBezTo>
                <a:cubicBezTo>
                  <a:pt x="2073433" y="3505750"/>
                  <a:pt x="1856046" y="3550221"/>
                  <a:pt x="1668130" y="3530118"/>
                </a:cubicBezTo>
                <a:cubicBezTo>
                  <a:pt x="1480214" y="3510015"/>
                  <a:pt x="1137218" y="3543283"/>
                  <a:pt x="925982" y="3530118"/>
                </a:cubicBezTo>
                <a:cubicBezTo>
                  <a:pt x="714746" y="3516953"/>
                  <a:pt x="340380" y="3540253"/>
                  <a:pt x="0" y="3530118"/>
                </a:cubicBezTo>
                <a:cubicBezTo>
                  <a:pt x="353" y="3404491"/>
                  <a:pt x="21716" y="3254331"/>
                  <a:pt x="0" y="3047669"/>
                </a:cubicBezTo>
                <a:cubicBezTo>
                  <a:pt x="-21716" y="2841007"/>
                  <a:pt x="22089" y="2649274"/>
                  <a:pt x="0" y="2529918"/>
                </a:cubicBezTo>
                <a:cubicBezTo>
                  <a:pt x="-22089" y="2410562"/>
                  <a:pt x="12120" y="2229227"/>
                  <a:pt x="0" y="2012167"/>
                </a:cubicBezTo>
                <a:cubicBezTo>
                  <a:pt x="-12120" y="1795107"/>
                  <a:pt x="-26690" y="1675852"/>
                  <a:pt x="0" y="1353212"/>
                </a:cubicBezTo>
                <a:cubicBezTo>
                  <a:pt x="26690" y="1030572"/>
                  <a:pt x="18613" y="937717"/>
                  <a:pt x="0" y="800160"/>
                </a:cubicBezTo>
                <a:cubicBezTo>
                  <a:pt x="-18613" y="662603"/>
                  <a:pt x="-23458" y="306115"/>
                  <a:pt x="0" y="0"/>
                </a:cubicBezTo>
                <a:close/>
              </a:path>
            </a:pathLst>
          </a:custGeom>
          <a:noFill/>
          <a:ln w="57150"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244288916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4022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4452" y="517391"/>
            <a:ext cx="96583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3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fr-FR" sz="3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fr-FR" sz="3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fr-FR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thừa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dinh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dưỡng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cung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cấp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dồi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dào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rất</a:t>
            </a:r>
            <a:r>
              <a:rPr lang="fr-FR" sz="3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6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mạnh</a:t>
            </a:r>
            <a:r>
              <a:rPr lang="fr-FR" sz="3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Giải mã hiện tượng phú dưỡng là gì và cách khắc phục hiệu quả – Men Vi Sinh  Trồng Trọ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66" y="3102714"/>
            <a:ext cx="7256489" cy="3342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8">
            <a:extLst>
              <a:ext uri="{FF2B5EF4-FFF2-40B4-BE49-F238E27FC236}">
                <a16:creationId xmlns:a16="http://schemas.microsoft.com/office/drawing/2014/main" id="{6B28C80A-30ED-F613-5C9B-708FF35820EC}"/>
              </a:ext>
            </a:extLst>
          </p:cNvPr>
          <p:cNvGrpSpPr/>
          <p:nvPr/>
        </p:nvGrpSpPr>
        <p:grpSpPr>
          <a:xfrm rot="12990985">
            <a:off x="-64014" y="-877297"/>
            <a:ext cx="2267893" cy="1830518"/>
            <a:chOff x="1821878" y="2257804"/>
            <a:chExt cx="2202275" cy="1777555"/>
          </a:xfrm>
          <a:noFill/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5904E4-EBFB-CD7D-D078-472A37BAD887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3C3D22-23AE-EC56-03EB-555A27BF3376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36738CC-CDC7-74E8-6A06-BA4AF78D6D34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aphic 18">
            <a:extLst>
              <a:ext uri="{FF2B5EF4-FFF2-40B4-BE49-F238E27FC236}">
                <a16:creationId xmlns:a16="http://schemas.microsoft.com/office/drawing/2014/main" id="{752D509F-9FEE-9219-3A46-2553AB966A9E}"/>
              </a:ext>
            </a:extLst>
          </p:cNvPr>
          <p:cNvGrpSpPr/>
          <p:nvPr/>
        </p:nvGrpSpPr>
        <p:grpSpPr>
          <a:xfrm rot="11280797">
            <a:off x="9903239" y="-935580"/>
            <a:ext cx="2267893" cy="1830518"/>
            <a:chOff x="1821878" y="2257804"/>
            <a:chExt cx="2202275" cy="1777555"/>
          </a:xfrm>
          <a:noFill/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7C1A7D9-B85D-BD3E-E738-049C644E6F18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7CC873-65C3-4948-3BC9-2DAB0EF8CE1F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7751E5-5C67-834D-AC6B-E2D8D8C5AC4B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77E25F05-580D-7177-6DEF-0B624F38E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4953000"/>
            <a:ext cx="4419600" cy="1905000"/>
          </a:xfrm>
          <a:prstGeom prst="rect">
            <a:avLst/>
          </a:prstGeom>
        </p:spPr>
      </p:pic>
      <p:grpSp>
        <p:nvGrpSpPr>
          <p:cNvPr id="18" name="Graphic 18">
            <a:extLst>
              <a:ext uri="{FF2B5EF4-FFF2-40B4-BE49-F238E27FC236}">
                <a16:creationId xmlns:a16="http://schemas.microsoft.com/office/drawing/2014/main" id="{F5C0FA1A-0996-81FD-D445-5D9B1D27B94D}"/>
              </a:ext>
            </a:extLst>
          </p:cNvPr>
          <p:cNvGrpSpPr/>
          <p:nvPr/>
        </p:nvGrpSpPr>
        <p:grpSpPr>
          <a:xfrm rot="1262188">
            <a:off x="-210085" y="5981778"/>
            <a:ext cx="1727244" cy="1394136"/>
            <a:chOff x="1821878" y="2257804"/>
            <a:chExt cx="2202275" cy="1777555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66361D-A6C1-F52B-BB7B-5D8F1133E013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488C33D-7C9B-441D-7DDE-2621DDE35DC0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9B89512-3082-FC15-F322-C3EEC5955E7C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Graphic 16">
            <a:extLst>
              <a:ext uri="{FF2B5EF4-FFF2-40B4-BE49-F238E27FC236}">
                <a16:creationId xmlns:a16="http://schemas.microsoft.com/office/drawing/2014/main" id="{03CEB2CF-6176-E2EC-508F-1F8E5D36C2F2}"/>
              </a:ext>
            </a:extLst>
          </p:cNvPr>
          <p:cNvSpPr/>
          <p:nvPr/>
        </p:nvSpPr>
        <p:spPr>
          <a:xfrm>
            <a:off x="6781800" y="4248181"/>
            <a:ext cx="5410962" cy="2609341"/>
          </a:xfrm>
          <a:custGeom>
            <a:avLst/>
            <a:gdLst>
              <a:gd name="connsiteX0" fmla="*/ 5410962 w 5410962"/>
              <a:gd name="connsiteY0" fmla="*/ 921 h 2609341"/>
              <a:gd name="connsiteX1" fmla="*/ 4001929 w 5410962"/>
              <a:gd name="connsiteY1" fmla="*/ 405162 h 2609341"/>
              <a:gd name="connsiteX2" fmla="*/ 1995392 w 5410962"/>
              <a:gd name="connsiteY2" fmla="*/ 1825149 h 2609341"/>
              <a:gd name="connsiteX3" fmla="*/ 0 w 5410962"/>
              <a:gd name="connsiteY3" fmla="*/ 2609342 h 2609341"/>
              <a:gd name="connsiteX4" fmla="*/ 5410962 w 5410962"/>
              <a:gd name="connsiteY4" fmla="*/ 2609342 h 2609341"/>
              <a:gd name="connsiteX5" fmla="*/ 5410962 w 5410962"/>
              <a:gd name="connsiteY5" fmla="*/ 921 h 260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0962" h="2609341">
                <a:moveTo>
                  <a:pt x="5410962" y="921"/>
                </a:moveTo>
                <a:cubicBezTo>
                  <a:pt x="5410962" y="921"/>
                  <a:pt x="4509231" y="-38894"/>
                  <a:pt x="4001929" y="405162"/>
                </a:cubicBezTo>
                <a:cubicBezTo>
                  <a:pt x="3494628" y="849217"/>
                  <a:pt x="3029712" y="1766284"/>
                  <a:pt x="1995392" y="1825149"/>
                </a:cubicBezTo>
                <a:cubicBezTo>
                  <a:pt x="961168" y="1883918"/>
                  <a:pt x="246793" y="1959070"/>
                  <a:pt x="0" y="2609342"/>
                </a:cubicBezTo>
                <a:lnTo>
                  <a:pt x="5410962" y="2609342"/>
                </a:lnTo>
                <a:lnTo>
                  <a:pt x="5410962" y="921"/>
                </a:lnTo>
                <a:close/>
              </a:path>
            </a:pathLst>
          </a:custGeom>
          <a:solidFill>
            <a:srgbClr val="EAF2F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aphic 18">
            <a:extLst>
              <a:ext uri="{FF2B5EF4-FFF2-40B4-BE49-F238E27FC236}">
                <a16:creationId xmlns:a16="http://schemas.microsoft.com/office/drawing/2014/main" id="{4056BB80-65B5-DB1A-E115-7654BC9CB914}"/>
              </a:ext>
            </a:extLst>
          </p:cNvPr>
          <p:cNvGrpSpPr/>
          <p:nvPr/>
        </p:nvGrpSpPr>
        <p:grpSpPr>
          <a:xfrm rot="2537279">
            <a:off x="10959451" y="6029349"/>
            <a:ext cx="1727244" cy="1394136"/>
            <a:chOff x="1821878" y="2257804"/>
            <a:chExt cx="2202275" cy="1777555"/>
          </a:xfrm>
          <a:noFill/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B46D6ED-457E-7593-BBD6-6EDDD4AFC068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3C74FF8-9FB7-ECC5-72A6-7215C546E67D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22051A1-C488-2745-3D77-9D4B9A4117E0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B22B56-5D31-B73F-163D-DFBD539B5E81}"/>
              </a:ext>
            </a:extLst>
          </p:cNvPr>
          <p:cNvGrpSpPr/>
          <p:nvPr/>
        </p:nvGrpSpPr>
        <p:grpSpPr>
          <a:xfrm>
            <a:off x="1891598" y="1375977"/>
            <a:ext cx="8408803" cy="1641738"/>
            <a:chOff x="784634" y="4735266"/>
            <a:chExt cx="11001854" cy="164173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3ECC63C-4F6E-5890-3C65-AEFF6AA5B6E1}"/>
                </a:ext>
              </a:extLst>
            </p:cNvPr>
            <p:cNvSpPr/>
            <p:nvPr/>
          </p:nvSpPr>
          <p:spPr>
            <a:xfrm>
              <a:off x="784634" y="4735266"/>
              <a:ext cx="11001854" cy="136892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2A3411-71CE-7F3F-950E-37B84D484095}"/>
                </a:ext>
              </a:extLst>
            </p:cNvPr>
            <p:cNvSpPr txBox="1"/>
            <p:nvPr/>
          </p:nvSpPr>
          <p:spPr>
            <a:xfrm>
              <a:off x="1217843" y="4807344"/>
              <a:ext cx="1056864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nghiệp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song,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98" name="Picture 2" descr="Waste water - Free industry icons">
            <a:extLst>
              <a:ext uri="{FF2B5EF4-FFF2-40B4-BE49-F238E27FC236}">
                <a16:creationId xmlns:a16="http://schemas.microsoft.com/office/drawing/2014/main" id="{46ED1A73-BFFF-A4D2-D373-F2D18C50D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73" y="3133067"/>
            <a:ext cx="2419784" cy="241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51FA689-A089-BB19-D2FC-79EC4A000EAB}"/>
              </a:ext>
            </a:extLst>
          </p:cNvPr>
          <p:cNvGrpSpPr/>
          <p:nvPr/>
        </p:nvGrpSpPr>
        <p:grpSpPr>
          <a:xfrm>
            <a:off x="6665345" y="3074350"/>
            <a:ext cx="2382061" cy="2476093"/>
            <a:chOff x="8995117" y="4614522"/>
            <a:chExt cx="1724194" cy="1792257"/>
          </a:xfrm>
        </p:grpSpPr>
        <p:pic>
          <p:nvPicPr>
            <p:cNvPr id="4100" name="Picture 4" descr="Rain - Free weather icons">
              <a:extLst>
                <a:ext uri="{FF2B5EF4-FFF2-40B4-BE49-F238E27FC236}">
                  <a16:creationId xmlns:a16="http://schemas.microsoft.com/office/drawing/2014/main" id="{DC0A3D10-9C30-6322-BFBC-D950CE7BBB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117" y="4633586"/>
              <a:ext cx="922879" cy="922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Ground - Free nature icons">
              <a:extLst>
                <a:ext uri="{FF2B5EF4-FFF2-40B4-BE49-F238E27FC236}">
                  <a16:creationId xmlns:a16="http://schemas.microsoft.com/office/drawing/2014/main" id="{4131B465-6DA9-6F64-8C98-94E1A617E7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232"/>
            <a:stretch/>
          </p:blipFill>
          <p:spPr bwMode="auto">
            <a:xfrm>
              <a:off x="9120832" y="5406040"/>
              <a:ext cx="1594329" cy="100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5DD8675-82AB-6704-B5F8-7DCCE243EFE9}"/>
                </a:ext>
              </a:extLst>
            </p:cNvPr>
            <p:cNvCxnSpPr>
              <a:cxnSpLocks/>
            </p:cNvCxnSpPr>
            <p:nvPr/>
          </p:nvCxnSpPr>
          <p:spPr>
            <a:xfrm>
              <a:off x="9120832" y="6391474"/>
              <a:ext cx="159432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4" descr="Rain - Free weather icons">
              <a:extLst>
                <a:ext uri="{FF2B5EF4-FFF2-40B4-BE49-F238E27FC236}">
                  <a16:creationId xmlns:a16="http://schemas.microsoft.com/office/drawing/2014/main" id="{1DDB6B97-D8EF-0AA5-221B-8863BD471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6432" y="4614522"/>
              <a:ext cx="922879" cy="922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6385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3125338" y="1282889"/>
            <a:ext cx="6570205" cy="1248773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UVN Thoi Nay Nang" panose="02020903060505020304" pitchFamily="18" charset="0"/>
              </a:rPr>
              <a:t>CÁC OXIDE CỦA NITROGEN – HIỆN TƯỢNG MƯA ACID</a:t>
            </a:r>
            <a:endParaRPr lang="en-US" sz="2800" dirty="0">
              <a:solidFill>
                <a:schemeClr val="tx1"/>
              </a:solidFill>
              <a:latin typeface="UVN Thoi Nay Nang" panose="020209030605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62743" y="1037231"/>
            <a:ext cx="1862595" cy="49131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Berlin Sans FB" panose="020E0602020502020306" pitchFamily="34" charset="0"/>
              </a:rPr>
              <a:t>NỘI DUNG</a:t>
            </a:r>
            <a:endParaRPr lang="en-US" sz="60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3138982" y="2947917"/>
            <a:ext cx="6556561" cy="109182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UVN Thoi Nay Nang" panose="02020903060505020304" pitchFamily="18" charset="0"/>
              </a:rPr>
              <a:t>NITRIC ACID</a:t>
            </a:r>
            <a:endParaRPr lang="en-US" sz="2800" dirty="0">
              <a:solidFill>
                <a:schemeClr val="tx1"/>
              </a:solidFill>
              <a:latin typeface="UVN Thoi Nay Nang" panose="02020903060505020304" pitchFamily="18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3138983" y="4519488"/>
            <a:ext cx="6608712" cy="109182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UVN Thoi Nay Nang" panose="02020903060505020304" pitchFamily="18" charset="0"/>
              </a:rPr>
              <a:t>HIỆN TƯỢNG PHÚ DƯỠNG</a:t>
            </a:r>
            <a:endParaRPr lang="en-US" sz="3200" dirty="0">
              <a:solidFill>
                <a:schemeClr val="tx1"/>
              </a:solidFill>
              <a:latin typeface="UVN Thoi Nay Nang" panose="020209030605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421255" y="3328953"/>
            <a:ext cx="1278109" cy="2714101"/>
            <a:chOff x="5959961" y="1229843"/>
            <a:chExt cx="2586263" cy="3194792"/>
          </a:xfrm>
        </p:grpSpPr>
        <p:pic>
          <p:nvPicPr>
            <p:cNvPr id="11" name="Imagen 28" descr="Imagen que contiene interior, tabla, verde, botella&#10;&#10;Descripción generada automáticamente">
              <a:extLst>
                <a:ext uri="{FF2B5EF4-FFF2-40B4-BE49-F238E27FC236}">
                  <a16:creationId xmlns:a16="http://schemas.microsoft.com/office/drawing/2014/main" id="{B0016274-B10F-4C49-BF40-E9E191C4D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6846" y="1727147"/>
              <a:ext cx="493903" cy="1852136"/>
            </a:xfrm>
            <a:prstGeom prst="rect">
              <a:avLst/>
            </a:prstGeom>
          </p:spPr>
        </p:pic>
        <p:pic>
          <p:nvPicPr>
            <p:cNvPr id="12" name="Imagen 24" descr="Icono&#10;&#10;Descripción generada automáticamente">
              <a:extLst>
                <a:ext uri="{FF2B5EF4-FFF2-40B4-BE49-F238E27FC236}">
                  <a16:creationId xmlns:a16="http://schemas.microsoft.com/office/drawing/2014/main" id="{38D5BF53-EDD3-4A19-A2E5-E5D91497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141" y="2138234"/>
              <a:ext cx="1439083" cy="2036130"/>
            </a:xfrm>
            <a:prstGeom prst="rect">
              <a:avLst/>
            </a:prstGeom>
          </p:spPr>
        </p:pic>
        <p:pic>
          <p:nvPicPr>
            <p:cNvPr id="13" name="Imagen 20" descr="Imagen en blanco y negro de la luna&#10;&#10;Descripción generada automáticamente con confianza baja">
              <a:extLst>
                <a:ext uri="{FF2B5EF4-FFF2-40B4-BE49-F238E27FC236}">
                  <a16:creationId xmlns:a16="http://schemas.microsoft.com/office/drawing/2014/main" id="{01B45FF2-1CB6-40E8-9C2A-17D47841B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0362" y="1911359"/>
              <a:ext cx="163197" cy="177030"/>
            </a:xfrm>
            <a:prstGeom prst="rect">
              <a:avLst/>
            </a:prstGeom>
          </p:spPr>
        </p:pic>
        <p:pic>
          <p:nvPicPr>
            <p:cNvPr id="14" name="Imagen 22" descr="Imagen en blanco y negro de la luna&#10;&#10;Descripción generada automáticamente con confianza baja">
              <a:extLst>
                <a:ext uri="{FF2B5EF4-FFF2-40B4-BE49-F238E27FC236}">
                  <a16:creationId xmlns:a16="http://schemas.microsoft.com/office/drawing/2014/main" id="{B7E33052-DFFC-47CE-B529-DDFB2971F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0960" y="1829301"/>
              <a:ext cx="132141" cy="143341"/>
            </a:xfrm>
            <a:prstGeom prst="rect">
              <a:avLst/>
            </a:prstGeom>
          </p:spPr>
        </p:pic>
        <p:pic>
          <p:nvPicPr>
            <p:cNvPr id="15" name="Imagen 27" descr="Imagen en blanco y negro de la luna&#10;&#10;Descripción generada automáticamente con confianza baja">
              <a:extLst>
                <a:ext uri="{FF2B5EF4-FFF2-40B4-BE49-F238E27FC236}">
                  <a16:creationId xmlns:a16="http://schemas.microsoft.com/office/drawing/2014/main" id="{166927F8-EC54-413B-8A01-B0E192D24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652" y="1996008"/>
              <a:ext cx="120287" cy="130481"/>
            </a:xfrm>
            <a:prstGeom prst="rect">
              <a:avLst/>
            </a:prstGeom>
          </p:spPr>
        </p:pic>
        <p:pic>
          <p:nvPicPr>
            <p:cNvPr id="16" name="Imagen 29" descr="Imagen en blanco y negro de la luna&#10;&#10;Descripción generada automáticamente con confianza baja">
              <a:extLst>
                <a:ext uri="{FF2B5EF4-FFF2-40B4-BE49-F238E27FC236}">
                  <a16:creationId xmlns:a16="http://schemas.microsoft.com/office/drawing/2014/main" id="{190B9312-4001-4476-BAFC-2A4DD1DF5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0385" y="1680658"/>
              <a:ext cx="102761" cy="111471"/>
            </a:xfrm>
            <a:prstGeom prst="rect">
              <a:avLst/>
            </a:prstGeom>
          </p:spPr>
        </p:pic>
        <p:pic>
          <p:nvPicPr>
            <p:cNvPr id="17" name="Imagen 25" descr="Imagen que contiene Gráfico&#10;&#10;Descripción generada automáticamente">
              <a:extLst>
                <a:ext uri="{FF2B5EF4-FFF2-40B4-BE49-F238E27FC236}">
                  <a16:creationId xmlns:a16="http://schemas.microsoft.com/office/drawing/2014/main" id="{DD01E88D-CC04-465B-95F6-6C90ABD4C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961" y="2155064"/>
              <a:ext cx="1215247" cy="2269571"/>
            </a:xfrm>
            <a:prstGeom prst="rect">
              <a:avLst/>
            </a:prstGeom>
          </p:spPr>
        </p:pic>
        <p:pic>
          <p:nvPicPr>
            <p:cNvPr id="18" name="Imagen 31" descr="Imagen en blanco y negro de la luna&#10;&#10;Descripción generada automáticamente con confianza baja">
              <a:extLst>
                <a:ext uri="{FF2B5EF4-FFF2-40B4-BE49-F238E27FC236}">
                  <a16:creationId xmlns:a16="http://schemas.microsoft.com/office/drawing/2014/main" id="{95F1338E-C0F0-4DA0-AD4F-34D97C33A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787" y="1470677"/>
              <a:ext cx="163197" cy="177030"/>
            </a:xfrm>
            <a:prstGeom prst="rect">
              <a:avLst/>
            </a:prstGeom>
          </p:spPr>
        </p:pic>
        <p:pic>
          <p:nvPicPr>
            <p:cNvPr id="19" name="Imagen 33" descr="Imagen en blanco y negro de la luna&#10;&#10;Descripción generada automáticamente con confianza baja">
              <a:extLst>
                <a:ext uri="{FF2B5EF4-FFF2-40B4-BE49-F238E27FC236}">
                  <a16:creationId xmlns:a16="http://schemas.microsoft.com/office/drawing/2014/main" id="{351ED3E0-54EA-4BE1-B5B2-7BD0E6E48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5960" y="1388619"/>
              <a:ext cx="132141" cy="143341"/>
            </a:xfrm>
            <a:prstGeom prst="rect">
              <a:avLst/>
            </a:prstGeom>
          </p:spPr>
        </p:pic>
        <p:pic>
          <p:nvPicPr>
            <p:cNvPr id="20" name="Imagen 35" descr="Imagen en blanco y negro de la luna&#10;&#10;Descripción generada automáticamente con confianza baja">
              <a:extLst>
                <a:ext uri="{FF2B5EF4-FFF2-40B4-BE49-F238E27FC236}">
                  <a16:creationId xmlns:a16="http://schemas.microsoft.com/office/drawing/2014/main" id="{F298F963-5DB9-4019-BE29-1931EEFF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0527" y="1229843"/>
              <a:ext cx="120287" cy="130481"/>
            </a:xfrm>
            <a:prstGeom prst="rect">
              <a:avLst/>
            </a:prstGeom>
          </p:spPr>
        </p:pic>
        <p:pic>
          <p:nvPicPr>
            <p:cNvPr id="21" name="Imagen 36" descr="Imagen en blanco y negro de la luna&#10;&#10;Descripción generada automáticamente con confianza baja">
              <a:extLst>
                <a:ext uri="{FF2B5EF4-FFF2-40B4-BE49-F238E27FC236}">
                  <a16:creationId xmlns:a16="http://schemas.microsoft.com/office/drawing/2014/main" id="{5444576B-534A-4E7F-ACC5-4767B1EB8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385" y="1656662"/>
              <a:ext cx="102761" cy="111471"/>
            </a:xfrm>
            <a:prstGeom prst="rect">
              <a:avLst/>
            </a:prstGeom>
          </p:spPr>
        </p:pic>
        <p:pic>
          <p:nvPicPr>
            <p:cNvPr id="22" name="Imagen 37" descr="Imagen en blanco y negro de la luna&#10;&#10;Descripción generada automáticamente con confianza baja">
              <a:extLst>
                <a:ext uri="{FF2B5EF4-FFF2-40B4-BE49-F238E27FC236}">
                  <a16:creationId xmlns:a16="http://schemas.microsoft.com/office/drawing/2014/main" id="{89574FA9-164E-42EC-A20D-EE0504043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600" y="1963703"/>
              <a:ext cx="163197" cy="177030"/>
            </a:xfrm>
            <a:prstGeom prst="rect">
              <a:avLst/>
            </a:prstGeom>
          </p:spPr>
        </p:pic>
        <p:pic>
          <p:nvPicPr>
            <p:cNvPr id="23" name="Imagen 38" descr="Imagen en blanco y negro de la luna&#10;&#10;Descripción generada automáticamente con confianza baja">
              <a:extLst>
                <a:ext uri="{FF2B5EF4-FFF2-40B4-BE49-F238E27FC236}">
                  <a16:creationId xmlns:a16="http://schemas.microsoft.com/office/drawing/2014/main" id="{E7C2B904-0092-4590-A786-BA77D0C19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588" y="1726216"/>
              <a:ext cx="132141" cy="143341"/>
            </a:xfrm>
            <a:prstGeom prst="rect">
              <a:avLst/>
            </a:prstGeom>
          </p:spPr>
        </p:pic>
        <p:pic>
          <p:nvPicPr>
            <p:cNvPr id="24" name="Imagen 39" descr="Imagen en blanco y negro de la luna&#10;&#10;Descripción generada automáticamente con confianza baja">
              <a:extLst>
                <a:ext uri="{FF2B5EF4-FFF2-40B4-BE49-F238E27FC236}">
                  <a16:creationId xmlns:a16="http://schemas.microsoft.com/office/drawing/2014/main" id="{5B755371-56AB-4463-8A6A-77C01DC11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9805" y="1854823"/>
              <a:ext cx="120287" cy="130481"/>
            </a:xfrm>
            <a:prstGeom prst="rect">
              <a:avLst/>
            </a:prstGeom>
          </p:spPr>
        </p:pic>
        <p:pic>
          <p:nvPicPr>
            <p:cNvPr id="25" name="Imagen 40" descr="Imagen en blanco y negro de la luna&#10;&#10;Descripción generada automáticamente con confianza baja">
              <a:extLst>
                <a:ext uri="{FF2B5EF4-FFF2-40B4-BE49-F238E27FC236}">
                  <a16:creationId xmlns:a16="http://schemas.microsoft.com/office/drawing/2014/main" id="{FD6FF6D8-A6BB-49B3-AA5A-CF1DE5B10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013" y="1577573"/>
              <a:ext cx="102761" cy="111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7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8">
            <a:extLst>
              <a:ext uri="{FF2B5EF4-FFF2-40B4-BE49-F238E27FC236}">
                <a16:creationId xmlns:a16="http://schemas.microsoft.com/office/drawing/2014/main" id="{6B28C80A-30ED-F613-5C9B-708FF35820EC}"/>
              </a:ext>
            </a:extLst>
          </p:cNvPr>
          <p:cNvGrpSpPr/>
          <p:nvPr/>
        </p:nvGrpSpPr>
        <p:grpSpPr>
          <a:xfrm rot="12990985">
            <a:off x="-64014" y="-877297"/>
            <a:ext cx="2267893" cy="1830518"/>
            <a:chOff x="1821878" y="2257804"/>
            <a:chExt cx="2202275" cy="1777555"/>
          </a:xfrm>
          <a:noFill/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85904E4-EBFB-CD7D-D078-472A37BAD887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3C3D22-23AE-EC56-03EB-555A27BF3376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36738CC-CDC7-74E8-6A06-BA4AF78D6D34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" name="Graphic 18">
            <a:extLst>
              <a:ext uri="{FF2B5EF4-FFF2-40B4-BE49-F238E27FC236}">
                <a16:creationId xmlns:a16="http://schemas.microsoft.com/office/drawing/2014/main" id="{752D509F-9FEE-9219-3A46-2553AB966A9E}"/>
              </a:ext>
            </a:extLst>
          </p:cNvPr>
          <p:cNvGrpSpPr/>
          <p:nvPr/>
        </p:nvGrpSpPr>
        <p:grpSpPr>
          <a:xfrm rot="11280797">
            <a:off x="9903239" y="-935580"/>
            <a:ext cx="2267893" cy="1830518"/>
            <a:chOff x="1821878" y="2257804"/>
            <a:chExt cx="2202275" cy="1777555"/>
          </a:xfrm>
          <a:noFill/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7C1A7D9-B85D-BD3E-E738-049C644E6F18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7CC873-65C3-4948-3BC9-2DAB0EF8CE1F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7751E5-5C67-834D-AC6B-E2D8D8C5AC4B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77E25F05-580D-7177-6DEF-0B624F38E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4953000"/>
            <a:ext cx="4419600" cy="1905000"/>
          </a:xfrm>
          <a:prstGeom prst="rect">
            <a:avLst/>
          </a:prstGeom>
        </p:spPr>
      </p:pic>
      <p:grpSp>
        <p:nvGrpSpPr>
          <p:cNvPr id="18" name="Graphic 18">
            <a:extLst>
              <a:ext uri="{FF2B5EF4-FFF2-40B4-BE49-F238E27FC236}">
                <a16:creationId xmlns:a16="http://schemas.microsoft.com/office/drawing/2014/main" id="{F5C0FA1A-0996-81FD-D445-5D9B1D27B94D}"/>
              </a:ext>
            </a:extLst>
          </p:cNvPr>
          <p:cNvGrpSpPr/>
          <p:nvPr/>
        </p:nvGrpSpPr>
        <p:grpSpPr>
          <a:xfrm rot="1262188">
            <a:off x="-210085" y="5981778"/>
            <a:ext cx="1727244" cy="1394136"/>
            <a:chOff x="1821878" y="2257804"/>
            <a:chExt cx="2202275" cy="1777555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B66361D-A6C1-F52B-BB7B-5D8F1133E013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488C33D-7C9B-441D-7DDE-2621DDE35DC0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9B89512-3082-FC15-F322-C3EEC5955E7C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Graphic 16">
            <a:extLst>
              <a:ext uri="{FF2B5EF4-FFF2-40B4-BE49-F238E27FC236}">
                <a16:creationId xmlns:a16="http://schemas.microsoft.com/office/drawing/2014/main" id="{03CEB2CF-6176-E2EC-508F-1F8E5D36C2F2}"/>
              </a:ext>
            </a:extLst>
          </p:cNvPr>
          <p:cNvSpPr/>
          <p:nvPr/>
        </p:nvSpPr>
        <p:spPr>
          <a:xfrm>
            <a:off x="6781800" y="4248181"/>
            <a:ext cx="5410962" cy="2609341"/>
          </a:xfrm>
          <a:custGeom>
            <a:avLst/>
            <a:gdLst>
              <a:gd name="connsiteX0" fmla="*/ 5410962 w 5410962"/>
              <a:gd name="connsiteY0" fmla="*/ 921 h 2609341"/>
              <a:gd name="connsiteX1" fmla="*/ 4001929 w 5410962"/>
              <a:gd name="connsiteY1" fmla="*/ 405162 h 2609341"/>
              <a:gd name="connsiteX2" fmla="*/ 1995392 w 5410962"/>
              <a:gd name="connsiteY2" fmla="*/ 1825149 h 2609341"/>
              <a:gd name="connsiteX3" fmla="*/ 0 w 5410962"/>
              <a:gd name="connsiteY3" fmla="*/ 2609342 h 2609341"/>
              <a:gd name="connsiteX4" fmla="*/ 5410962 w 5410962"/>
              <a:gd name="connsiteY4" fmla="*/ 2609342 h 2609341"/>
              <a:gd name="connsiteX5" fmla="*/ 5410962 w 5410962"/>
              <a:gd name="connsiteY5" fmla="*/ 921 h 260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0962" h="2609341">
                <a:moveTo>
                  <a:pt x="5410962" y="921"/>
                </a:moveTo>
                <a:cubicBezTo>
                  <a:pt x="5410962" y="921"/>
                  <a:pt x="4509231" y="-38894"/>
                  <a:pt x="4001929" y="405162"/>
                </a:cubicBezTo>
                <a:cubicBezTo>
                  <a:pt x="3494628" y="849217"/>
                  <a:pt x="3029712" y="1766284"/>
                  <a:pt x="1995392" y="1825149"/>
                </a:cubicBezTo>
                <a:cubicBezTo>
                  <a:pt x="961168" y="1883918"/>
                  <a:pt x="246793" y="1959070"/>
                  <a:pt x="0" y="2609342"/>
                </a:cubicBezTo>
                <a:lnTo>
                  <a:pt x="5410962" y="2609342"/>
                </a:lnTo>
                <a:lnTo>
                  <a:pt x="5410962" y="921"/>
                </a:lnTo>
                <a:close/>
              </a:path>
            </a:pathLst>
          </a:custGeom>
          <a:solidFill>
            <a:srgbClr val="EAF2F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aphic 18">
            <a:extLst>
              <a:ext uri="{FF2B5EF4-FFF2-40B4-BE49-F238E27FC236}">
                <a16:creationId xmlns:a16="http://schemas.microsoft.com/office/drawing/2014/main" id="{4056BB80-65B5-DB1A-E115-7654BC9CB914}"/>
              </a:ext>
            </a:extLst>
          </p:cNvPr>
          <p:cNvGrpSpPr/>
          <p:nvPr/>
        </p:nvGrpSpPr>
        <p:grpSpPr>
          <a:xfrm rot="2537279">
            <a:off x="10959451" y="6029349"/>
            <a:ext cx="1727244" cy="1394136"/>
            <a:chOff x="1821878" y="2257804"/>
            <a:chExt cx="2202275" cy="1777555"/>
          </a:xfrm>
          <a:noFill/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B46D6ED-457E-7593-BBD6-6EDDD4AFC068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3C74FF8-9FB7-ECC5-72A6-7215C546E67D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22051A1-C488-2745-3D77-9D4B9A4117E0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07CD41-F722-D1A5-C96F-D6994D927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498" y="4210641"/>
            <a:ext cx="3662681" cy="2440261"/>
          </a:xfrm>
          <a:prstGeom prst="rect">
            <a:avLst/>
          </a:prstGeom>
        </p:spPr>
      </p:pic>
      <p:grpSp>
        <p:nvGrpSpPr>
          <p:cNvPr id="7170" name="Group 7169">
            <a:extLst>
              <a:ext uri="{FF2B5EF4-FFF2-40B4-BE49-F238E27FC236}">
                <a16:creationId xmlns:a16="http://schemas.microsoft.com/office/drawing/2014/main" id="{0A08D615-9285-CF84-B7FB-DE04449FBE99}"/>
              </a:ext>
            </a:extLst>
          </p:cNvPr>
          <p:cNvGrpSpPr/>
          <p:nvPr/>
        </p:nvGrpSpPr>
        <p:grpSpPr>
          <a:xfrm>
            <a:off x="597289" y="1161607"/>
            <a:ext cx="11482515" cy="2879398"/>
            <a:chOff x="597289" y="1161607"/>
            <a:chExt cx="11482515" cy="287939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FB22B56-5D31-B73F-163D-DFBD539B5E81}"/>
                </a:ext>
              </a:extLst>
            </p:cNvPr>
            <p:cNvGrpSpPr/>
            <p:nvPr/>
          </p:nvGrpSpPr>
          <p:grpSpPr>
            <a:xfrm>
              <a:off x="597289" y="1161607"/>
              <a:ext cx="7147119" cy="2879398"/>
              <a:chOff x="784632" y="4735265"/>
              <a:chExt cx="11117971" cy="164319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33ECC63C-4F6E-5890-3C65-AEFF6AA5B6E1}"/>
                  </a:ext>
                </a:extLst>
              </p:cNvPr>
              <p:cNvSpPr/>
              <p:nvPr/>
            </p:nvSpPr>
            <p:spPr>
              <a:xfrm>
                <a:off x="784632" y="4735265"/>
                <a:ext cx="11117971" cy="164319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F2A3411-71CE-7F3F-950E-37B84D484095}"/>
                  </a:ext>
                </a:extLst>
              </p:cNvPr>
              <p:cNvSpPr txBox="1"/>
              <p:nvPr/>
            </p:nvSpPr>
            <p:spPr>
              <a:xfrm>
                <a:off x="1217843" y="4807344"/>
                <a:ext cx="10568645" cy="1528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Ao,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hồ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phú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dưỡng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loài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tảo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,…)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triển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mạnh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mẽ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tăng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lơ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lửng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cơ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dẫn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sự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tầng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sâu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hưởng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, ô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nhiễm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172" name="Picture 4" descr="Seaweed - Free nature icons">
              <a:extLst>
                <a:ext uri="{FF2B5EF4-FFF2-40B4-BE49-F238E27FC236}">
                  <a16:creationId xmlns:a16="http://schemas.microsoft.com/office/drawing/2014/main" id="{629D883C-3B4D-4705-7AC4-04C5167D92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081" y="1866228"/>
              <a:ext cx="1612641" cy="16126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BFB6E01-4B1C-A903-2CD7-CCE710EF46AD}"/>
                </a:ext>
              </a:extLst>
            </p:cNvPr>
            <p:cNvGrpSpPr/>
            <p:nvPr/>
          </p:nvGrpSpPr>
          <p:grpSpPr>
            <a:xfrm>
              <a:off x="9722206" y="2297995"/>
              <a:ext cx="1453091" cy="1388050"/>
              <a:chOff x="9655090" y="2447878"/>
              <a:chExt cx="1453091" cy="1388050"/>
            </a:xfrm>
          </p:grpSpPr>
          <p:pic>
            <p:nvPicPr>
              <p:cNvPr id="4" name="Picture 2" descr="347 Duckweed Stock Vector Illustration and Royalty Free Duckweed Clipart">
                <a:extLst>
                  <a:ext uri="{FF2B5EF4-FFF2-40B4-BE49-F238E27FC236}">
                    <a16:creationId xmlns:a16="http://schemas.microsoft.com/office/drawing/2014/main" id="{462CD3BC-3F00-D9D3-8037-D6295140E8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76766" y="3022072"/>
                <a:ext cx="813856" cy="8138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347 Duckweed Stock Vector Illustration and Royalty Free Duckweed Clipart">
                <a:extLst>
                  <a:ext uri="{FF2B5EF4-FFF2-40B4-BE49-F238E27FC236}">
                    <a16:creationId xmlns:a16="http://schemas.microsoft.com/office/drawing/2014/main" id="{8A9508DC-FDBA-A2AE-5333-E00BFA2D28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73063" y="2447878"/>
                <a:ext cx="1035118" cy="10351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347 Duckweed Stock Vector Illustration and Royalty Free Duckweed Clipart">
                <a:extLst>
                  <a:ext uri="{FF2B5EF4-FFF2-40B4-BE49-F238E27FC236}">
                    <a16:creationId xmlns:a16="http://schemas.microsoft.com/office/drawing/2014/main" id="{EABBD4D4-80BD-C996-C2D7-2348A70FAE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55090" y="2626741"/>
                <a:ext cx="539649" cy="5396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168" name="Arrow: Down 7167">
              <a:extLst>
                <a:ext uri="{FF2B5EF4-FFF2-40B4-BE49-F238E27FC236}">
                  <a16:creationId xmlns:a16="http://schemas.microsoft.com/office/drawing/2014/main" id="{47808774-E4F4-2842-5476-9DAD424596C1}"/>
                </a:ext>
              </a:extLst>
            </p:cNvPr>
            <p:cNvSpPr/>
            <p:nvPr/>
          </p:nvSpPr>
          <p:spPr>
            <a:xfrm flipV="1">
              <a:off x="10975456" y="1779818"/>
              <a:ext cx="539649" cy="1612641"/>
            </a:xfrm>
            <a:prstGeom prst="down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9" name="Arrow: Down 7168">
              <a:extLst>
                <a:ext uri="{FF2B5EF4-FFF2-40B4-BE49-F238E27FC236}">
                  <a16:creationId xmlns:a16="http://schemas.microsoft.com/office/drawing/2014/main" id="{093D473E-6F33-9B73-E999-DB5C0F8B8DD3}"/>
                </a:ext>
              </a:extLst>
            </p:cNvPr>
            <p:cNvSpPr/>
            <p:nvPr/>
          </p:nvSpPr>
          <p:spPr>
            <a:xfrm flipV="1">
              <a:off x="11540155" y="1316485"/>
              <a:ext cx="539649" cy="1612641"/>
            </a:xfrm>
            <a:prstGeom prst="down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174" name="Picture 6" descr="Nước nở hoa gây ô nhiễm đầm nuôi tôm cá - Sumo Nhật Việt">
            <a:extLst>
              <a:ext uri="{FF2B5EF4-FFF2-40B4-BE49-F238E27FC236}">
                <a16:creationId xmlns:a16="http://schemas.microsoft.com/office/drawing/2014/main" id="{61F2799A-1F78-09D7-AE43-07E4DFC33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b="7332"/>
          <a:stretch/>
        </p:blipFill>
        <p:spPr bwMode="auto">
          <a:xfrm>
            <a:off x="2443060" y="4210642"/>
            <a:ext cx="3505631" cy="247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571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sp>
        <p:nvSpPr>
          <p:cNvPr id="10" name="Rectangle 9"/>
          <p:cNvSpPr/>
          <p:nvPr/>
        </p:nvSpPr>
        <p:spPr>
          <a:xfrm>
            <a:off x="0" y="685800"/>
            <a:ext cx="3403600" cy="76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30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quả</a:t>
            </a:r>
            <a:endParaRPr lang="en-US" sz="30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Độc tố tảo lam | Trang thông tin thủy s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7" y="2343773"/>
            <a:ext cx="4954935" cy="3302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96384" y="689212"/>
            <a:ext cx="5811077" cy="547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333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Gây cản trở sự hấp thụ ánh sáng mặt trời vào nước, làm giảm sự quang hợp của thực vật thủy sinh.</a:t>
            </a:r>
            <a:endParaRPr lang="en-US" sz="233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333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Rong, tảo phát triển mạnh gây thiếu nguồn oxygen trầm trọng cho các loài khác (đặc biệt là tôm, cá).</a:t>
            </a: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333">
                <a:latin typeface="Arial" panose="020B0604020202020204" pitchFamily="34" charset="0"/>
                <a:cs typeface="Arial" panose="020B0604020202020204" pitchFamily="34" charset="0"/>
              </a:rPr>
              <a:t>Gây mất cân bằng sinh thái </a:t>
            </a:r>
            <a:endParaRPr lang="en-US" sz="2333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333">
                <a:latin typeface="Arial" panose="020B0604020202020204" pitchFamily="34" charset="0"/>
                <a:cs typeface="Arial" panose="020B0604020202020204" pitchFamily="34" charset="0"/>
              </a:rPr>
              <a:t>Xác rong, tảo phân hủy gây ô nhiễm môi trường nước, không khí và tạo chất bùn lắng xuống lòng ao, hồ. </a:t>
            </a:r>
            <a:endParaRPr lang="en-US" sz="23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0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aphic 18">
            <a:extLst>
              <a:ext uri="{FF2B5EF4-FFF2-40B4-BE49-F238E27FC236}">
                <a16:creationId xmlns:a16="http://schemas.microsoft.com/office/drawing/2014/main" id="{32B2437F-F85E-E6F9-61A0-968BF3F0D42E}"/>
              </a:ext>
            </a:extLst>
          </p:cNvPr>
          <p:cNvGrpSpPr/>
          <p:nvPr/>
        </p:nvGrpSpPr>
        <p:grpSpPr>
          <a:xfrm rot="12990985">
            <a:off x="-64014" y="-877297"/>
            <a:ext cx="2267893" cy="1830518"/>
            <a:chOff x="1821878" y="2257804"/>
            <a:chExt cx="2202275" cy="1777555"/>
          </a:xfrm>
          <a:noFill/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D47604E-DFD9-BDAA-0BDE-095F310B3065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01AA512-3308-10D3-1C9F-D34C91922BCC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125664E1-220B-190D-F413-8FA66037A0E4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5" name="Graphic 18">
            <a:extLst>
              <a:ext uri="{FF2B5EF4-FFF2-40B4-BE49-F238E27FC236}">
                <a16:creationId xmlns:a16="http://schemas.microsoft.com/office/drawing/2014/main" id="{7FB3D4F4-70A8-B105-70B7-A439B39D7E9B}"/>
              </a:ext>
            </a:extLst>
          </p:cNvPr>
          <p:cNvGrpSpPr/>
          <p:nvPr/>
        </p:nvGrpSpPr>
        <p:grpSpPr>
          <a:xfrm rot="11280797">
            <a:off x="9903239" y="-935580"/>
            <a:ext cx="2267893" cy="1830518"/>
            <a:chOff x="1821878" y="2257804"/>
            <a:chExt cx="2202275" cy="1777555"/>
          </a:xfrm>
          <a:noFill/>
        </p:grpSpPr>
        <p:sp>
          <p:nvSpPr>
            <p:cNvPr id="10240" name="Freeform: Shape 10239">
              <a:extLst>
                <a:ext uri="{FF2B5EF4-FFF2-40B4-BE49-F238E27FC236}">
                  <a16:creationId xmlns:a16="http://schemas.microsoft.com/office/drawing/2014/main" id="{14DED087-EAFF-48D3-766F-E1440F558C31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1" name="Freeform: Shape 10240">
              <a:extLst>
                <a:ext uri="{FF2B5EF4-FFF2-40B4-BE49-F238E27FC236}">
                  <a16:creationId xmlns:a16="http://schemas.microsoft.com/office/drawing/2014/main" id="{01C572ED-6F17-F0E3-6669-F95A0454C2E4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43" name="Freeform: Shape 10242">
              <a:extLst>
                <a:ext uri="{FF2B5EF4-FFF2-40B4-BE49-F238E27FC236}">
                  <a16:creationId xmlns:a16="http://schemas.microsoft.com/office/drawing/2014/main" id="{1E52E595-B8C7-3229-3F37-699752F24A91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44" name="Graphic 10243">
            <a:extLst>
              <a:ext uri="{FF2B5EF4-FFF2-40B4-BE49-F238E27FC236}">
                <a16:creationId xmlns:a16="http://schemas.microsoft.com/office/drawing/2014/main" id="{2B7F17C2-D9CE-BB32-B703-72FFDBC74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4953000"/>
            <a:ext cx="4419600" cy="1905000"/>
          </a:xfrm>
          <a:prstGeom prst="rect">
            <a:avLst/>
          </a:prstGeom>
        </p:spPr>
      </p:pic>
      <p:pic>
        <p:nvPicPr>
          <p:cNvPr id="10245" name="Graphic 10244">
            <a:extLst>
              <a:ext uri="{FF2B5EF4-FFF2-40B4-BE49-F238E27FC236}">
                <a16:creationId xmlns:a16="http://schemas.microsoft.com/office/drawing/2014/main" id="{8835EE79-3BF6-8976-23F9-C54DD4385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3737" y="141518"/>
            <a:ext cx="642360" cy="650962"/>
          </a:xfrm>
          <a:prstGeom prst="rect">
            <a:avLst/>
          </a:prstGeom>
        </p:spPr>
      </p:pic>
      <p:pic>
        <p:nvPicPr>
          <p:cNvPr id="10246" name="Graphic 10245">
            <a:extLst>
              <a:ext uri="{FF2B5EF4-FFF2-40B4-BE49-F238E27FC236}">
                <a16:creationId xmlns:a16="http://schemas.microsoft.com/office/drawing/2014/main" id="{C6671758-F6BB-FDC0-F4FC-996EB4ECA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967" y="141518"/>
            <a:ext cx="642360" cy="650962"/>
          </a:xfrm>
          <a:prstGeom prst="rect">
            <a:avLst/>
          </a:prstGeom>
        </p:spPr>
      </p:pic>
      <p:pic>
        <p:nvPicPr>
          <p:cNvPr id="10247" name="Graphic 10246">
            <a:extLst>
              <a:ext uri="{FF2B5EF4-FFF2-40B4-BE49-F238E27FC236}">
                <a16:creationId xmlns:a16="http://schemas.microsoft.com/office/drawing/2014/main" id="{6159C38A-87A6-CEEA-7214-644ED5897D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1800" y="4248150"/>
            <a:ext cx="5410200" cy="2609850"/>
          </a:xfrm>
          <a:prstGeom prst="rect">
            <a:avLst/>
          </a:prstGeom>
        </p:spPr>
      </p:pic>
      <p:grpSp>
        <p:nvGrpSpPr>
          <p:cNvPr id="10248" name="Graphic 18">
            <a:extLst>
              <a:ext uri="{FF2B5EF4-FFF2-40B4-BE49-F238E27FC236}">
                <a16:creationId xmlns:a16="http://schemas.microsoft.com/office/drawing/2014/main" id="{6D3B5E4D-18C5-23B7-C6CC-290E0F9CD3AC}"/>
              </a:ext>
            </a:extLst>
          </p:cNvPr>
          <p:cNvGrpSpPr/>
          <p:nvPr/>
        </p:nvGrpSpPr>
        <p:grpSpPr>
          <a:xfrm rot="2187709">
            <a:off x="10661115" y="5981778"/>
            <a:ext cx="1727244" cy="1394136"/>
            <a:chOff x="1821878" y="2257804"/>
            <a:chExt cx="2202275" cy="1777555"/>
          </a:xfrm>
          <a:noFill/>
        </p:grpSpPr>
        <p:sp>
          <p:nvSpPr>
            <p:cNvPr id="10249" name="Freeform: Shape 10248">
              <a:extLst>
                <a:ext uri="{FF2B5EF4-FFF2-40B4-BE49-F238E27FC236}">
                  <a16:creationId xmlns:a16="http://schemas.microsoft.com/office/drawing/2014/main" id="{D9C8C13F-EED0-D0A3-0C72-0A5B2DC6912F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0" name="Freeform: Shape 10249">
              <a:extLst>
                <a:ext uri="{FF2B5EF4-FFF2-40B4-BE49-F238E27FC236}">
                  <a16:creationId xmlns:a16="http://schemas.microsoft.com/office/drawing/2014/main" id="{5FCA360B-9B74-7C10-2DAE-47D6EB37F3EE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1" name="Freeform: Shape 10250">
              <a:extLst>
                <a:ext uri="{FF2B5EF4-FFF2-40B4-BE49-F238E27FC236}">
                  <a16:creationId xmlns:a16="http://schemas.microsoft.com/office/drawing/2014/main" id="{EB0DE0D8-8AE3-7A1C-4BDC-0DAB77994E1B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252" name="Graphic 18">
            <a:extLst>
              <a:ext uri="{FF2B5EF4-FFF2-40B4-BE49-F238E27FC236}">
                <a16:creationId xmlns:a16="http://schemas.microsoft.com/office/drawing/2014/main" id="{90E4B1D4-F66C-E947-A8C8-285CCD9553F6}"/>
              </a:ext>
            </a:extLst>
          </p:cNvPr>
          <p:cNvGrpSpPr/>
          <p:nvPr/>
        </p:nvGrpSpPr>
        <p:grpSpPr>
          <a:xfrm rot="1262188">
            <a:off x="-210085" y="5981778"/>
            <a:ext cx="1727244" cy="1394136"/>
            <a:chOff x="1821878" y="2257804"/>
            <a:chExt cx="2202275" cy="1777555"/>
          </a:xfrm>
          <a:noFill/>
        </p:grpSpPr>
        <p:sp>
          <p:nvSpPr>
            <p:cNvPr id="10253" name="Freeform: Shape 10252">
              <a:extLst>
                <a:ext uri="{FF2B5EF4-FFF2-40B4-BE49-F238E27FC236}">
                  <a16:creationId xmlns:a16="http://schemas.microsoft.com/office/drawing/2014/main" id="{B4C449AB-FB7D-B2DF-C9DF-3D4D28ED50F2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4" name="Freeform: Shape 10253">
              <a:extLst>
                <a:ext uri="{FF2B5EF4-FFF2-40B4-BE49-F238E27FC236}">
                  <a16:creationId xmlns:a16="http://schemas.microsoft.com/office/drawing/2014/main" id="{936B1987-320B-2284-F511-4E28CC2E3652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55" name="Freeform: Shape 10254">
              <a:extLst>
                <a:ext uri="{FF2B5EF4-FFF2-40B4-BE49-F238E27FC236}">
                  <a16:creationId xmlns:a16="http://schemas.microsoft.com/office/drawing/2014/main" id="{C7896300-FD56-25EC-CD40-0CE2C49B7841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9BBA25B1-8D54-C4AB-2FA3-A83D2E6D2C23}"/>
              </a:ext>
            </a:extLst>
          </p:cNvPr>
          <p:cNvGrpSpPr/>
          <p:nvPr/>
        </p:nvGrpSpPr>
        <p:grpSpPr>
          <a:xfrm>
            <a:off x="865271" y="1356824"/>
            <a:ext cx="10406655" cy="732107"/>
            <a:chOff x="2373686" y="2802955"/>
            <a:chExt cx="7444627" cy="732107"/>
          </a:xfrm>
        </p:grpSpPr>
        <p:sp>
          <p:nvSpPr>
            <p:cNvPr id="2055" name="Rectangle: Rounded Corners 2054">
              <a:extLst>
                <a:ext uri="{FF2B5EF4-FFF2-40B4-BE49-F238E27FC236}">
                  <a16:creationId xmlns:a16="http://schemas.microsoft.com/office/drawing/2014/main" id="{0D9079F7-41E5-7662-8A0D-3FE310A85CB2}"/>
                </a:ext>
              </a:extLst>
            </p:cNvPr>
            <p:cNvSpPr/>
            <p:nvPr/>
          </p:nvSpPr>
          <p:spPr>
            <a:xfrm>
              <a:off x="2408222" y="2802955"/>
              <a:ext cx="7375556" cy="732107"/>
            </a:xfrm>
            <a:prstGeom prst="roundRect">
              <a:avLst>
                <a:gd name="adj" fmla="val 2154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3E26BF09-BC1B-ADFA-90B9-B0CEB90041A1}"/>
                </a:ext>
              </a:extLst>
            </p:cNvPr>
            <p:cNvSpPr txBox="1"/>
            <p:nvPr/>
          </p:nvSpPr>
          <p:spPr>
            <a:xfrm>
              <a:off x="2373686" y="2940445"/>
              <a:ext cx="7444627" cy="508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Hãy nêu một số phương pháp hạn chế hiện tượng phú dưỡng </a:t>
              </a:r>
              <a:endParaRPr lang="vi-VN" sz="24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79" name="Hexagon 2078">
            <a:extLst>
              <a:ext uri="{FF2B5EF4-FFF2-40B4-BE49-F238E27FC236}">
                <a16:creationId xmlns:a16="http://schemas.microsoft.com/office/drawing/2014/main" id="{F2F4893E-6D13-9469-C175-24014DCA43F2}"/>
              </a:ext>
            </a:extLst>
          </p:cNvPr>
          <p:cNvSpPr/>
          <p:nvPr/>
        </p:nvSpPr>
        <p:spPr>
          <a:xfrm>
            <a:off x="5237760" y="2202583"/>
            <a:ext cx="1716480" cy="561016"/>
          </a:xfrm>
          <a:prstGeom prst="hexagon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2200" b="1" dirty="0">
                <a:solidFill>
                  <a:srgbClr val="FFFF00"/>
                </a:solidFill>
              </a:rPr>
              <a:t>TRẢ LỜI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2269244-7570-8822-82E3-389B06699596}"/>
              </a:ext>
            </a:extLst>
          </p:cNvPr>
          <p:cNvGrpSpPr/>
          <p:nvPr/>
        </p:nvGrpSpPr>
        <p:grpSpPr>
          <a:xfrm>
            <a:off x="373392" y="2763599"/>
            <a:ext cx="11445215" cy="2765979"/>
            <a:chOff x="1144084" y="3740438"/>
            <a:chExt cx="10045977" cy="276597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33572B4-9AF1-1524-FB57-82BB5B676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4084" y="3740438"/>
              <a:ext cx="758757" cy="87552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7750CAE-0AE3-921B-A6F2-54DE0AB977DC}"/>
                </a:ext>
              </a:extLst>
            </p:cNvPr>
            <p:cNvSpPr txBox="1"/>
            <p:nvPr/>
          </p:nvSpPr>
          <p:spPr>
            <a:xfrm>
              <a:off x="1942048" y="3828761"/>
              <a:ext cx="924801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Các biện pháp hạn chế nguồn thải này được đề xuất như:</a:t>
              </a:r>
            </a:p>
            <a:p>
              <a:pPr indent="269875" algn="l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Xây dựng hầm Biogas xử lý nước thải</a:t>
              </a:r>
            </a:p>
            <a:p>
              <a:pPr indent="269875" algn="l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Tạo điều kiện để nước trong kênh rạch, ao, hồ được lưu thông.</a:t>
              </a:r>
            </a:p>
            <a:p>
              <a:pPr indent="269875" algn="l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Xử lí nước thải trước khi cho chảy vào kênh rạch, ao, hồ.</a:t>
              </a:r>
            </a:p>
            <a:p>
              <a:pPr indent="269875" algn="l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Sử dụng phân bón đúng liều lượng, đúng cách, đúng thời điểm trong năm để hạn chế sự rửa trôi ion NO</a:t>
              </a:r>
              <a:r>
                <a:rPr lang="vi-VN" sz="2400" b="0" i="0" baseline="-25000" dirty="0">
                  <a:solidFill>
                    <a:srgbClr val="333333"/>
                  </a:solidFill>
                  <a:effectLst/>
                </a:rPr>
                <a:t>3</a:t>
              </a:r>
              <a:r>
                <a:rPr lang="vi-VN" sz="2400" b="0" i="0" baseline="30000" dirty="0">
                  <a:solidFill>
                    <a:srgbClr val="333333"/>
                  </a:solidFill>
                  <a:effectLst/>
                </a:rPr>
                <a:t>−</a:t>
              </a:r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, PO</a:t>
              </a:r>
              <a:r>
                <a:rPr lang="vi-VN" sz="2400" b="0" i="0" baseline="-25000" dirty="0">
                  <a:solidFill>
                    <a:srgbClr val="333333"/>
                  </a:solidFill>
                  <a:effectLst/>
                </a:rPr>
                <a:t>4</a:t>
              </a:r>
              <a:r>
                <a:rPr lang="vi-VN" sz="2400" b="0" i="0" baseline="30000" dirty="0">
                  <a:solidFill>
                    <a:srgbClr val="333333"/>
                  </a:solidFill>
                  <a:effectLst/>
                </a:rPr>
                <a:t>3− </a:t>
              </a:r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từ nguồn phân bón dư thừa vào kênh rạch, ao, hồ.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C60BA3A-A71B-61F1-D3CE-F5971374E381}"/>
              </a:ext>
            </a:extLst>
          </p:cNvPr>
          <p:cNvGrpSpPr/>
          <p:nvPr/>
        </p:nvGrpSpPr>
        <p:grpSpPr>
          <a:xfrm>
            <a:off x="624072" y="259480"/>
            <a:ext cx="4696284" cy="979382"/>
            <a:chOff x="624072" y="259480"/>
            <a:chExt cx="4696284" cy="979382"/>
          </a:xfrm>
        </p:grpSpPr>
        <p:sp>
          <p:nvSpPr>
            <p:cNvPr id="2072" name="Rectangle: Rounded Corners 2071">
              <a:extLst>
                <a:ext uri="{FF2B5EF4-FFF2-40B4-BE49-F238E27FC236}">
                  <a16:creationId xmlns:a16="http://schemas.microsoft.com/office/drawing/2014/main" id="{2C824EEC-83F3-37BD-CAD2-A67357FCAA96}"/>
                </a:ext>
              </a:extLst>
            </p:cNvPr>
            <p:cNvSpPr/>
            <p:nvPr/>
          </p:nvSpPr>
          <p:spPr>
            <a:xfrm>
              <a:off x="1088312" y="389709"/>
              <a:ext cx="4232044" cy="718924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3" name="Oval 2062">
              <a:extLst>
                <a:ext uri="{FF2B5EF4-FFF2-40B4-BE49-F238E27FC236}">
                  <a16:creationId xmlns:a16="http://schemas.microsoft.com/office/drawing/2014/main" id="{2E4C4E6A-B6CA-8DC0-A212-723A78C18926}"/>
                </a:ext>
              </a:extLst>
            </p:cNvPr>
            <p:cNvSpPr/>
            <p:nvPr/>
          </p:nvSpPr>
          <p:spPr>
            <a:xfrm>
              <a:off x="624072" y="259480"/>
              <a:ext cx="979382" cy="97938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3" name="TextBox 2072">
              <a:extLst>
                <a:ext uri="{FF2B5EF4-FFF2-40B4-BE49-F238E27FC236}">
                  <a16:creationId xmlns:a16="http://schemas.microsoft.com/office/drawing/2014/main" id="{D06FE7A4-8090-F1A9-810E-53D1F89E3FB7}"/>
                </a:ext>
              </a:extLst>
            </p:cNvPr>
            <p:cNvSpPr txBox="1"/>
            <p:nvPr/>
          </p:nvSpPr>
          <p:spPr>
            <a:xfrm>
              <a:off x="1652032" y="509786"/>
              <a:ext cx="36683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CÂU HỎI THẢO LUẬN 8</a:t>
              </a:r>
            </a:p>
          </p:txBody>
        </p:sp>
        <p:pic>
          <p:nvPicPr>
            <p:cNvPr id="10242" name="Picture 2" descr="Discussion - Free user icons">
              <a:extLst>
                <a:ext uri="{FF2B5EF4-FFF2-40B4-BE49-F238E27FC236}">
                  <a16:creationId xmlns:a16="http://schemas.microsoft.com/office/drawing/2014/main" id="{BF60738E-FF89-39C2-8257-F3F54B28E7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29" y="424160"/>
              <a:ext cx="606622" cy="60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Quy Trình Làm Hầm Biogas Chuẩn Nhất Hiện Nay – Vietcomposite">
            <a:extLst>
              <a:ext uri="{FF2B5EF4-FFF2-40B4-BE49-F238E27FC236}">
                <a16:creationId xmlns:a16="http://schemas.microsoft.com/office/drawing/2014/main" id="{BB8714D7-F1B7-0D79-6D3E-0DEC13E2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93" y="5200349"/>
            <a:ext cx="2817463" cy="158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91% khu công nghiệp có hệ thống xử lý nước thải tập trung">
            <a:extLst>
              <a:ext uri="{FF2B5EF4-FFF2-40B4-BE49-F238E27FC236}">
                <a16:creationId xmlns:a16="http://schemas.microsoft.com/office/drawing/2014/main" id="{7A7C565F-06E0-854B-F3A1-8B0921EF6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33" y="5200349"/>
            <a:ext cx="2449285" cy="158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428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18">
            <a:extLst>
              <a:ext uri="{FF2B5EF4-FFF2-40B4-BE49-F238E27FC236}">
                <a16:creationId xmlns:a16="http://schemas.microsoft.com/office/drawing/2014/main" id="{B00ECB12-13E9-5256-BE66-97D0F80D898C}"/>
              </a:ext>
            </a:extLst>
          </p:cNvPr>
          <p:cNvGrpSpPr/>
          <p:nvPr/>
        </p:nvGrpSpPr>
        <p:grpSpPr>
          <a:xfrm rot="12990985">
            <a:off x="-64014" y="-877297"/>
            <a:ext cx="2267893" cy="1830518"/>
            <a:chOff x="1821878" y="2257804"/>
            <a:chExt cx="2202275" cy="1777555"/>
          </a:xfrm>
          <a:noFill/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0C9D8A1-5E56-9534-B259-11BD6A37918E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277586E-0237-3093-4961-1D963C1F4EF2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73A0FB4-A63B-67A2-3AF5-E89117BBD926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aphic 18">
            <a:extLst>
              <a:ext uri="{FF2B5EF4-FFF2-40B4-BE49-F238E27FC236}">
                <a16:creationId xmlns:a16="http://schemas.microsoft.com/office/drawing/2014/main" id="{A9E4A541-62A2-4169-81D4-7278CA811740}"/>
              </a:ext>
            </a:extLst>
          </p:cNvPr>
          <p:cNvGrpSpPr/>
          <p:nvPr/>
        </p:nvGrpSpPr>
        <p:grpSpPr>
          <a:xfrm rot="11280797">
            <a:off x="9903239" y="-935580"/>
            <a:ext cx="2267893" cy="1830518"/>
            <a:chOff x="1821878" y="2257804"/>
            <a:chExt cx="2202275" cy="1777555"/>
          </a:xfrm>
          <a:noFill/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B71BB1E-450D-AAF5-B6EC-659FC93AF0A9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DFD0870-92DF-8CDB-808D-2EB87C934AF8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CCEBB7C-F3D0-9F25-7596-B02150035B7C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ED8D667C-9816-D188-DE33-4767B7B2A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33737" y="141518"/>
            <a:ext cx="642360" cy="65096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C7C8555-0865-023F-6317-2F735BB79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12967" y="141518"/>
            <a:ext cx="642360" cy="650962"/>
          </a:xfrm>
          <a:prstGeom prst="rect">
            <a:avLst/>
          </a:prstGeom>
        </p:spPr>
      </p:pic>
      <p:grpSp>
        <p:nvGrpSpPr>
          <p:cNvPr id="16" name="Graphic 18">
            <a:extLst>
              <a:ext uri="{FF2B5EF4-FFF2-40B4-BE49-F238E27FC236}">
                <a16:creationId xmlns:a16="http://schemas.microsoft.com/office/drawing/2014/main" id="{D70E3708-156D-AA70-F0DF-6F7AC027E3AE}"/>
              </a:ext>
            </a:extLst>
          </p:cNvPr>
          <p:cNvGrpSpPr/>
          <p:nvPr/>
        </p:nvGrpSpPr>
        <p:grpSpPr>
          <a:xfrm rot="2187709">
            <a:off x="10661115" y="5981778"/>
            <a:ext cx="1727244" cy="1394136"/>
            <a:chOff x="1821878" y="2257804"/>
            <a:chExt cx="2202275" cy="1777555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1749DB3-7D22-6F78-D12C-DD34C1981ECC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101E183-8E6E-2F28-8E28-9F1E81B2C80E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6AF3233-64E8-71C8-F3A8-852D711BA0F7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aphic 18">
            <a:extLst>
              <a:ext uri="{FF2B5EF4-FFF2-40B4-BE49-F238E27FC236}">
                <a16:creationId xmlns:a16="http://schemas.microsoft.com/office/drawing/2014/main" id="{BBB67E55-6ABA-2234-BB1B-9BD80A95FFCD}"/>
              </a:ext>
            </a:extLst>
          </p:cNvPr>
          <p:cNvGrpSpPr/>
          <p:nvPr/>
        </p:nvGrpSpPr>
        <p:grpSpPr>
          <a:xfrm rot="1262188">
            <a:off x="-210085" y="5981778"/>
            <a:ext cx="1727244" cy="1394136"/>
            <a:chOff x="1821878" y="2257804"/>
            <a:chExt cx="2202275" cy="1777555"/>
          </a:xfrm>
          <a:noFill/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F75A67C-140A-F3E7-2C6B-433190FCEFD2}"/>
                </a:ext>
              </a:extLst>
            </p:cNvPr>
            <p:cNvSpPr/>
            <p:nvPr/>
          </p:nvSpPr>
          <p:spPr>
            <a:xfrm>
              <a:off x="1821878" y="3027900"/>
              <a:ext cx="873252" cy="1007459"/>
            </a:xfrm>
            <a:custGeom>
              <a:avLst/>
              <a:gdLst>
                <a:gd name="connsiteX0" fmla="*/ 435769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1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769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1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33AD852-4B19-3047-CB8A-B92B40D2E4EB}"/>
                </a:ext>
              </a:extLst>
            </p:cNvPr>
            <p:cNvSpPr/>
            <p:nvPr/>
          </p:nvSpPr>
          <p:spPr>
            <a:xfrm>
              <a:off x="2264981" y="2266948"/>
              <a:ext cx="873252" cy="1007459"/>
            </a:xfrm>
            <a:custGeom>
              <a:avLst/>
              <a:gdLst>
                <a:gd name="connsiteX0" fmla="*/ 435864 w 873252"/>
                <a:gd name="connsiteY0" fmla="*/ 0 h 1007459"/>
                <a:gd name="connsiteX1" fmla="*/ 0 w 873252"/>
                <a:gd name="connsiteY1" fmla="*/ 252603 h 1007459"/>
                <a:gd name="connsiteX2" fmla="*/ 762 w 873252"/>
                <a:gd name="connsiteY2" fmla="*/ 756285 h 1007459"/>
                <a:gd name="connsiteX3" fmla="*/ 437388 w 873252"/>
                <a:gd name="connsiteY3" fmla="*/ 1007459 h 1007459"/>
                <a:gd name="connsiteX4" fmla="*/ 873252 w 873252"/>
                <a:gd name="connsiteY4" fmla="*/ 754952 h 1007459"/>
                <a:gd name="connsiteX5" fmla="*/ 872490 w 873252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2" h="1007459">
                  <a:moveTo>
                    <a:pt x="435864" y="0"/>
                  </a:moveTo>
                  <a:lnTo>
                    <a:pt x="0" y="252603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952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F12E6E-78FA-3A4F-8909-007E234803D0}"/>
                </a:ext>
              </a:extLst>
            </p:cNvPr>
            <p:cNvSpPr/>
            <p:nvPr/>
          </p:nvSpPr>
          <p:spPr>
            <a:xfrm>
              <a:off x="3150901" y="2257804"/>
              <a:ext cx="873251" cy="1007459"/>
            </a:xfrm>
            <a:custGeom>
              <a:avLst/>
              <a:gdLst>
                <a:gd name="connsiteX0" fmla="*/ 435864 w 873251"/>
                <a:gd name="connsiteY0" fmla="*/ 0 h 1007459"/>
                <a:gd name="connsiteX1" fmla="*/ 0 w 873251"/>
                <a:gd name="connsiteY1" fmla="*/ 252508 h 1007459"/>
                <a:gd name="connsiteX2" fmla="*/ 762 w 873251"/>
                <a:gd name="connsiteY2" fmla="*/ 756285 h 1007459"/>
                <a:gd name="connsiteX3" fmla="*/ 437388 w 873251"/>
                <a:gd name="connsiteY3" fmla="*/ 1007459 h 1007459"/>
                <a:gd name="connsiteX4" fmla="*/ 873252 w 873251"/>
                <a:gd name="connsiteY4" fmla="*/ 754856 h 1007459"/>
                <a:gd name="connsiteX5" fmla="*/ 872490 w 873251"/>
                <a:gd name="connsiteY5" fmla="*/ 251174 h 100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3251" h="1007459">
                  <a:moveTo>
                    <a:pt x="435864" y="0"/>
                  </a:moveTo>
                  <a:lnTo>
                    <a:pt x="0" y="252508"/>
                  </a:lnTo>
                  <a:lnTo>
                    <a:pt x="762" y="756285"/>
                  </a:lnTo>
                  <a:lnTo>
                    <a:pt x="437388" y="1007459"/>
                  </a:lnTo>
                  <a:lnTo>
                    <a:pt x="873252" y="754856"/>
                  </a:lnTo>
                  <a:lnTo>
                    <a:pt x="872490" y="251174"/>
                  </a:lnTo>
                  <a:close/>
                </a:path>
              </a:pathLst>
            </a:custGeom>
            <a:noFill/>
            <a:ln w="36885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72" name="Rectangle: Rounded Corners 2071">
            <a:extLst>
              <a:ext uri="{FF2B5EF4-FFF2-40B4-BE49-F238E27FC236}">
                <a16:creationId xmlns:a16="http://schemas.microsoft.com/office/drawing/2014/main" id="{2C824EEC-83F3-37BD-CAD2-A67357FCAA96}"/>
              </a:ext>
            </a:extLst>
          </p:cNvPr>
          <p:cNvSpPr/>
          <p:nvPr/>
        </p:nvSpPr>
        <p:spPr>
          <a:xfrm>
            <a:off x="1088311" y="389709"/>
            <a:ext cx="3166817" cy="71892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D06FE7A4-8090-F1A9-810E-53D1F89E3FB7}"/>
              </a:ext>
            </a:extLst>
          </p:cNvPr>
          <p:cNvSpPr txBox="1"/>
          <p:nvPr/>
        </p:nvSpPr>
        <p:spPr>
          <a:xfrm>
            <a:off x="1652032" y="509786"/>
            <a:ext cx="2557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VẬN DỤNG</a:t>
            </a:r>
          </a:p>
        </p:txBody>
      </p:sp>
      <p:sp>
        <p:nvSpPr>
          <p:cNvPr id="2053" name="Oval 2052">
            <a:extLst>
              <a:ext uri="{FF2B5EF4-FFF2-40B4-BE49-F238E27FC236}">
                <a16:creationId xmlns:a16="http://schemas.microsoft.com/office/drawing/2014/main" id="{3E13D838-8D01-0965-4F1B-7CC2EF4878E8}"/>
              </a:ext>
            </a:extLst>
          </p:cNvPr>
          <p:cNvSpPr/>
          <p:nvPr/>
        </p:nvSpPr>
        <p:spPr>
          <a:xfrm>
            <a:off x="605868" y="259493"/>
            <a:ext cx="979356" cy="979356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75A4C8-8B94-54E4-E949-4E0ABC6352BC}"/>
              </a:ext>
            </a:extLst>
          </p:cNvPr>
          <p:cNvGrpSpPr/>
          <p:nvPr/>
        </p:nvGrpSpPr>
        <p:grpSpPr>
          <a:xfrm>
            <a:off x="1833033" y="1291683"/>
            <a:ext cx="8525934" cy="1179308"/>
            <a:chOff x="2987773" y="1385181"/>
            <a:chExt cx="5754858" cy="1179308"/>
          </a:xfrm>
          <a:solidFill>
            <a:srgbClr val="FFE7E7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F577136-AD2E-DE05-3162-2FD930527AF8}"/>
                </a:ext>
              </a:extLst>
            </p:cNvPr>
            <p:cNvSpPr/>
            <p:nvPr/>
          </p:nvSpPr>
          <p:spPr>
            <a:xfrm>
              <a:off x="2987774" y="1385181"/>
              <a:ext cx="5754857" cy="1179308"/>
            </a:xfrm>
            <a:prstGeom prst="roundRect">
              <a:avLst>
                <a:gd name="adj" fmla="val 14171"/>
              </a:avLst>
            </a:prstGeom>
            <a:grp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F50EE60F-AC8C-9E53-975B-D42B3F2431DC}"/>
                </a:ext>
              </a:extLst>
            </p:cNvPr>
            <p:cNvSpPr txBox="1"/>
            <p:nvPr/>
          </p:nvSpPr>
          <p:spPr>
            <a:xfrm>
              <a:off x="2987773" y="1465055"/>
              <a:ext cx="5754857" cy="979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sz="2400" b="0" i="0" dirty="0">
                  <a:solidFill>
                    <a:srgbClr val="333333"/>
                  </a:solidFill>
                  <a:effectLst/>
                </a:rPr>
                <a:t>Nước thải chăn nuôi làm một trong các yếu tố gây nên hiện tượng phù dưỡng cho ao hồ. Hãy giải thích điều này</a:t>
              </a:r>
              <a:endParaRPr lang="en-US" sz="2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2049" name="Hexagon 2048">
            <a:extLst>
              <a:ext uri="{FF2B5EF4-FFF2-40B4-BE49-F238E27FC236}">
                <a16:creationId xmlns:a16="http://schemas.microsoft.com/office/drawing/2014/main" id="{8E5A3A1F-9476-310A-E06E-91757CB25387}"/>
              </a:ext>
            </a:extLst>
          </p:cNvPr>
          <p:cNvSpPr/>
          <p:nvPr/>
        </p:nvSpPr>
        <p:spPr>
          <a:xfrm>
            <a:off x="5237760" y="2673429"/>
            <a:ext cx="1716480" cy="561016"/>
          </a:xfrm>
          <a:prstGeom prst="hexagon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2200" b="1">
                <a:solidFill>
                  <a:srgbClr val="FFFF00"/>
                </a:solidFill>
              </a:rPr>
              <a:t>TRẢ LỜI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C13E34-F424-9427-9B23-6432982DA284}"/>
              </a:ext>
            </a:extLst>
          </p:cNvPr>
          <p:cNvGrpSpPr/>
          <p:nvPr/>
        </p:nvGrpSpPr>
        <p:grpSpPr>
          <a:xfrm>
            <a:off x="853754" y="3411303"/>
            <a:ext cx="5554517" cy="2274405"/>
            <a:chOff x="1630054" y="3436883"/>
            <a:chExt cx="5554517" cy="2274405"/>
          </a:xfrm>
        </p:grpSpPr>
        <p:pic>
          <p:nvPicPr>
            <p:cNvPr id="2051" name="Picture 2050">
              <a:extLst>
                <a:ext uri="{FF2B5EF4-FFF2-40B4-BE49-F238E27FC236}">
                  <a16:creationId xmlns:a16="http://schemas.microsoft.com/office/drawing/2014/main" id="{3C735EFD-3B47-6906-0946-797C02D56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30054" y="3449248"/>
              <a:ext cx="715347" cy="715347"/>
            </a:xfrm>
            <a:prstGeom prst="rect">
              <a:avLst/>
            </a:prstGeom>
          </p:spPr>
        </p:pic>
        <p:sp>
          <p:nvSpPr>
            <p:cNvPr id="2055" name="TextBox 2054">
              <a:extLst>
                <a:ext uri="{FF2B5EF4-FFF2-40B4-BE49-F238E27FC236}">
                  <a16:creationId xmlns:a16="http://schemas.microsoft.com/office/drawing/2014/main" id="{EEE07C07-FB7C-DC8D-9F5F-B77C8B4CF6A2}"/>
                </a:ext>
              </a:extLst>
            </p:cNvPr>
            <p:cNvSpPr txBox="1"/>
            <p:nvPr/>
          </p:nvSpPr>
          <p:spPr>
            <a:xfrm>
              <a:off x="2269089" y="3436883"/>
              <a:ext cx="4915482" cy="2274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sz="2000" b="0" i="0" dirty="0">
                  <a:solidFill>
                    <a:srgbClr val="333333"/>
                  </a:solidFill>
                  <a:effectLst/>
                </a:rPr>
                <a:t>Nước thải chăn nuôi là nguồn thải giàu chất hữu cơ nhất, thường đến từ các cơ sở chăn nuôi gia đình. </a:t>
              </a:r>
              <a:endParaRPr lang="en-US" sz="2000" b="0" i="0" dirty="0">
                <a:solidFill>
                  <a:srgbClr val="333333"/>
                </a:solidFill>
                <a:effectLst/>
              </a:endParaRPr>
            </a:p>
            <a:p>
              <a:pPr>
                <a:lnSpc>
                  <a:spcPct val="120000"/>
                </a:lnSpc>
              </a:pPr>
              <a:r>
                <a:rPr lang="vi-VN" sz="2000" b="0" i="0" dirty="0">
                  <a:solidFill>
                    <a:srgbClr val="333333"/>
                  </a:solidFill>
                  <a:effectLst/>
                </a:rPr>
                <a:t>Phân hữu cơ chứa lượng lớn nitrogen và phosphorus thúc đẩy quá trình phú dưỡng diễn ra theo tiến trình nhanh nhất.</a:t>
              </a:r>
              <a:endParaRPr lang="vi-VN" sz="2000" dirty="0"/>
            </a:p>
          </p:txBody>
        </p:sp>
      </p:grpSp>
      <p:pic>
        <p:nvPicPr>
          <p:cNvPr id="17410" name="Picture 2" descr="Brain - Free technology icons">
            <a:extLst>
              <a:ext uri="{FF2B5EF4-FFF2-40B4-BE49-F238E27FC236}">
                <a16:creationId xmlns:a16="http://schemas.microsoft.com/office/drawing/2014/main" id="{D7897921-56BF-2EA2-17FC-671A4322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" y="381814"/>
            <a:ext cx="753973" cy="75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hăn nuôi heo gây ô nhiễm vì sao cứ tiếp diễn? - Báo Bà Rịa Vũng Tàu Online">
            <a:extLst>
              <a:ext uri="{FF2B5EF4-FFF2-40B4-BE49-F238E27FC236}">
                <a16:creationId xmlns:a16="http://schemas.microsoft.com/office/drawing/2014/main" id="{685BB8DC-A344-9393-57E4-A84FA0FE3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306" y="3435839"/>
            <a:ext cx="3475106" cy="214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944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9658" y="-557695"/>
            <a:ext cx="13390914" cy="8004483"/>
            <a:chOff x="0" y="1"/>
            <a:chExt cx="26781829" cy="1600896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394920"/>
              <a:ext cx="1900244" cy="15205129"/>
            </a:xfrm>
            <a:custGeom>
              <a:avLst/>
              <a:gdLst/>
              <a:ahLst/>
              <a:cxnLst/>
              <a:rect l="l" t="t" r="r" b="b"/>
              <a:pathLst>
                <a:path w="356429" h="2852028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24881585" y="394920"/>
              <a:ext cx="1900244" cy="15205129"/>
            </a:xfrm>
            <a:custGeom>
              <a:avLst/>
              <a:gdLst/>
              <a:ahLst/>
              <a:cxnLst/>
              <a:rect l="l" t="t" r="r" b="b"/>
              <a:pathLst>
                <a:path w="356429" h="2852028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grpFill/>
          </p:spPr>
        </p:sp>
        <p:sp>
          <p:nvSpPr>
            <p:cNvPr id="11" name="Freeform 11"/>
            <p:cNvSpPr/>
            <p:nvPr/>
          </p:nvSpPr>
          <p:spPr>
            <a:xfrm rot="5400000">
              <a:off x="12801106" y="-11850984"/>
              <a:ext cx="1900244" cy="25602213"/>
            </a:xfrm>
            <a:custGeom>
              <a:avLst/>
              <a:gdLst/>
              <a:ahLst/>
              <a:cxnLst/>
              <a:rect l="l" t="t" r="r" b="b"/>
              <a:pathLst>
                <a:path w="356429" h="4802210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grpFill/>
          </p:spPr>
        </p:sp>
        <p:sp>
          <p:nvSpPr>
            <p:cNvPr id="14" name="Freeform 14"/>
            <p:cNvSpPr/>
            <p:nvPr/>
          </p:nvSpPr>
          <p:spPr>
            <a:xfrm rot="5400000">
              <a:off x="12656286" y="2257740"/>
              <a:ext cx="1900244" cy="25602213"/>
            </a:xfrm>
            <a:custGeom>
              <a:avLst/>
              <a:gdLst/>
              <a:ahLst/>
              <a:cxnLst/>
              <a:rect l="l" t="t" r="r" b="b"/>
              <a:pathLst>
                <a:path w="356429" h="4802210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grpFill/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71677">
            <a:off x="8926195" y="3531447"/>
            <a:ext cx="2963732" cy="42120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873501">
            <a:off x="7952627" y="620274"/>
            <a:ext cx="1274111" cy="21107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16188">
            <a:off x="9823066" y="658283"/>
            <a:ext cx="2437450" cy="236211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76812">
            <a:off x="7769551" y="3171639"/>
            <a:ext cx="935644" cy="1837872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11506200" y="417476"/>
            <a:ext cx="153101" cy="153101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707798" y="1262548"/>
            <a:ext cx="158801" cy="1573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71795">
            <a:off x="11655472" y="6334056"/>
            <a:ext cx="289141" cy="27442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604915" y="2849804"/>
            <a:ext cx="309375" cy="314521"/>
          </a:xfrm>
          <a:prstGeom prst="rect">
            <a:avLst/>
          </a:prstGeom>
        </p:spPr>
      </p:pic>
      <p:grpSp>
        <p:nvGrpSpPr>
          <p:cNvPr id="27" name="Group 27"/>
          <p:cNvGrpSpPr>
            <a:grpSpLocks noChangeAspect="1"/>
          </p:cNvGrpSpPr>
          <p:nvPr/>
        </p:nvGrpSpPr>
        <p:grpSpPr>
          <a:xfrm rot="-874149">
            <a:off x="9094579" y="3680338"/>
            <a:ext cx="332279" cy="175049"/>
            <a:chOff x="0" y="0"/>
            <a:chExt cx="1610360" cy="848360"/>
          </a:xfrm>
        </p:grpSpPr>
        <p:sp>
          <p:nvSpPr>
            <p:cNvPr id="28" name="Freeform 2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11628554" y="3275900"/>
            <a:ext cx="153101" cy="153101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438001" y="6199346"/>
            <a:ext cx="303360" cy="27192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9260718" y="494026"/>
            <a:ext cx="379064" cy="339779"/>
          </a:xfrm>
          <a:prstGeom prst="rect">
            <a:avLst/>
          </a:prstGeom>
        </p:spPr>
      </p:pic>
      <p:grpSp>
        <p:nvGrpSpPr>
          <p:cNvPr id="33" name="Group 33"/>
          <p:cNvGrpSpPr>
            <a:grpSpLocks noChangeAspect="1"/>
          </p:cNvGrpSpPr>
          <p:nvPr/>
        </p:nvGrpSpPr>
        <p:grpSpPr>
          <a:xfrm rot="-9583335">
            <a:off x="7990051" y="5479000"/>
            <a:ext cx="332279" cy="175049"/>
            <a:chOff x="0" y="0"/>
            <a:chExt cx="1610360" cy="848360"/>
          </a:xfrm>
        </p:grpSpPr>
        <p:sp>
          <p:nvSpPr>
            <p:cNvPr id="34" name="Freeform 3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5" name="Group 34"/>
          <p:cNvGrpSpPr/>
          <p:nvPr/>
        </p:nvGrpSpPr>
        <p:grpSpPr>
          <a:xfrm>
            <a:off x="1075121" y="1419906"/>
            <a:ext cx="6087679" cy="3998433"/>
            <a:chOff x="1746247" y="2508574"/>
            <a:chExt cx="9131518" cy="5997650"/>
          </a:xfrm>
          <a:solidFill>
            <a:schemeClr val="bg1"/>
          </a:solidFill>
        </p:grpSpPr>
        <p:grpSp>
          <p:nvGrpSpPr>
            <p:cNvPr id="36" name="Group 35"/>
            <p:cNvGrpSpPr/>
            <p:nvPr/>
          </p:nvGrpSpPr>
          <p:grpSpPr>
            <a:xfrm>
              <a:off x="1746247" y="3160782"/>
              <a:ext cx="9131518" cy="5345442"/>
              <a:chOff x="10703104" y="2718585"/>
              <a:chExt cx="9131518" cy="5345442"/>
            </a:xfrm>
            <a:grpFill/>
          </p:grpSpPr>
          <p:sp>
            <p:nvSpPr>
              <p:cNvPr id="38" name="Freeform 3"/>
              <p:cNvSpPr/>
              <p:nvPr/>
            </p:nvSpPr>
            <p:spPr>
              <a:xfrm>
                <a:off x="10703104" y="2718585"/>
                <a:ext cx="9131518" cy="5345442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20034" y="0"/>
                    </a:moveTo>
                    <a:lnTo>
                      <a:pt x="4254692" y="0"/>
                    </a:lnTo>
                    <a:cubicBezTo>
                      <a:pt x="4265756" y="0"/>
                      <a:pt x="4274726" y="8969"/>
                      <a:pt x="4274726" y="20034"/>
                    </a:cubicBezTo>
                    <a:lnTo>
                      <a:pt x="4274726" y="2147433"/>
                    </a:lnTo>
                    <a:cubicBezTo>
                      <a:pt x="4274726" y="2158497"/>
                      <a:pt x="4265756" y="2167467"/>
                      <a:pt x="4254692" y="2167467"/>
                    </a:cubicBezTo>
                    <a:lnTo>
                      <a:pt x="20034" y="2167467"/>
                    </a:lnTo>
                    <a:cubicBezTo>
                      <a:pt x="14721" y="2167467"/>
                      <a:pt x="9625" y="2165356"/>
                      <a:pt x="5868" y="2161599"/>
                    </a:cubicBezTo>
                    <a:cubicBezTo>
                      <a:pt x="2111" y="2157842"/>
                      <a:pt x="0" y="2152746"/>
                      <a:pt x="0" y="2147433"/>
                    </a:cubicBezTo>
                    <a:lnTo>
                      <a:pt x="0" y="20034"/>
                    </a:lnTo>
                    <a:cubicBezTo>
                      <a:pt x="0" y="8969"/>
                      <a:pt x="8969" y="0"/>
                      <a:pt x="20034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97DC516-ED6E-49D9-702D-658F0B32E7A9}"/>
                  </a:ext>
                </a:extLst>
              </p:cNvPr>
              <p:cNvSpPr txBox="1"/>
              <p:nvPr/>
            </p:nvSpPr>
            <p:spPr>
              <a:xfrm>
                <a:off x="11434156" y="4768058"/>
                <a:ext cx="7669413" cy="12926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533"/>
                  </a:spcAft>
                </a:pPr>
                <a:r>
                  <a:rPr lang="en-US" sz="5000" b="1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LUYỆN TẬP</a:t>
                </a:r>
                <a:endParaRPr lang="vi-VN" sz="5000" b="1" dirty="0"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7" name="Picture 18"/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5524267" y="2508574"/>
              <a:ext cx="1575478" cy="169862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00476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812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8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269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568421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648F814-784E-ECE6-2A65-FA2425C81B2F}"/>
              </a:ext>
            </a:extLst>
          </p:cNvPr>
          <p:cNvGrpSpPr/>
          <p:nvPr/>
        </p:nvGrpSpPr>
        <p:grpSpPr>
          <a:xfrm>
            <a:off x="0" y="919557"/>
            <a:ext cx="12192000" cy="1503072"/>
            <a:chOff x="0" y="2959512"/>
            <a:chExt cx="12192000" cy="150307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4199134-2609-4E66-A329-2863BCCC5133}"/>
                </a:ext>
              </a:extLst>
            </p:cNvPr>
            <p:cNvCxnSpPr/>
            <p:nvPr/>
          </p:nvCxnSpPr>
          <p:spPr>
            <a:xfrm>
              <a:off x="0" y="3720599"/>
              <a:ext cx="1219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254BD6F-C222-4EBF-A18A-FDA724EC8AEA}"/>
                </a:ext>
              </a:extLst>
            </p:cNvPr>
            <p:cNvSpPr/>
            <p:nvPr/>
          </p:nvSpPr>
          <p:spPr>
            <a:xfrm flipH="1">
              <a:off x="659905" y="2959512"/>
              <a:ext cx="10872190" cy="1503072"/>
            </a:xfrm>
            <a:custGeom>
              <a:avLst/>
              <a:gdLst>
                <a:gd name="connsiteX0" fmla="*/ 9976447 w 10872190"/>
                <a:gd name="connsiteY0" fmla="*/ 130 h 1251934"/>
                <a:gd name="connsiteX1" fmla="*/ 9946352 w 10872190"/>
                <a:gd name="connsiteY1" fmla="*/ 4530 h 1251934"/>
                <a:gd name="connsiteX2" fmla="*/ 8262152 w 10872190"/>
                <a:gd name="connsiteY2" fmla="*/ 4530 h 1251934"/>
                <a:gd name="connsiteX3" fmla="*/ 2610038 w 10872190"/>
                <a:gd name="connsiteY3" fmla="*/ 4530 h 1251934"/>
                <a:gd name="connsiteX4" fmla="*/ 925838 w 10872190"/>
                <a:gd name="connsiteY4" fmla="*/ 4530 h 1251934"/>
                <a:gd name="connsiteX5" fmla="*/ 895743 w 10872190"/>
                <a:gd name="connsiteY5" fmla="*/ 130 h 1251934"/>
                <a:gd name="connsiteX6" fmla="*/ 0 w 10872190"/>
                <a:gd name="connsiteY6" fmla="*/ 625967 h 1251934"/>
                <a:gd name="connsiteX7" fmla="*/ 895743 w 10872190"/>
                <a:gd name="connsiteY7" fmla="*/ 1251804 h 1251934"/>
                <a:gd name="connsiteX8" fmla="*/ 925838 w 10872190"/>
                <a:gd name="connsiteY8" fmla="*/ 1247404 h 1251934"/>
                <a:gd name="connsiteX9" fmla="*/ 2610038 w 10872190"/>
                <a:gd name="connsiteY9" fmla="*/ 1247404 h 1251934"/>
                <a:gd name="connsiteX10" fmla="*/ 8262152 w 10872190"/>
                <a:gd name="connsiteY10" fmla="*/ 1247404 h 1251934"/>
                <a:gd name="connsiteX11" fmla="*/ 9946352 w 10872190"/>
                <a:gd name="connsiteY11" fmla="*/ 1247404 h 1251934"/>
                <a:gd name="connsiteX12" fmla="*/ 9976447 w 10872190"/>
                <a:gd name="connsiteY12" fmla="*/ 1251804 h 1251934"/>
                <a:gd name="connsiteX13" fmla="*/ 10872190 w 10872190"/>
                <a:gd name="connsiteY13" fmla="*/ 625967 h 1251934"/>
                <a:gd name="connsiteX14" fmla="*/ 9976447 w 10872190"/>
                <a:gd name="connsiteY14" fmla="*/ 130 h 12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72190" h="1251934">
                  <a:moveTo>
                    <a:pt x="9976447" y="130"/>
                  </a:moveTo>
                  <a:lnTo>
                    <a:pt x="9946352" y="4530"/>
                  </a:lnTo>
                  <a:lnTo>
                    <a:pt x="8262152" y="4530"/>
                  </a:lnTo>
                  <a:lnTo>
                    <a:pt x="2610038" y="4530"/>
                  </a:lnTo>
                  <a:lnTo>
                    <a:pt x="925838" y="4530"/>
                  </a:lnTo>
                  <a:lnTo>
                    <a:pt x="895743" y="130"/>
                  </a:lnTo>
                  <a:cubicBezTo>
                    <a:pt x="669986" y="-5180"/>
                    <a:pt x="349558" y="150180"/>
                    <a:pt x="0" y="625967"/>
                  </a:cubicBezTo>
                  <a:cubicBezTo>
                    <a:pt x="349558" y="1101755"/>
                    <a:pt x="669986" y="1257114"/>
                    <a:pt x="895743" y="1251804"/>
                  </a:cubicBezTo>
                  <a:lnTo>
                    <a:pt x="925838" y="1247404"/>
                  </a:lnTo>
                  <a:lnTo>
                    <a:pt x="2610038" y="1247404"/>
                  </a:lnTo>
                  <a:lnTo>
                    <a:pt x="8262152" y="1247404"/>
                  </a:lnTo>
                  <a:lnTo>
                    <a:pt x="9946352" y="1247404"/>
                  </a:lnTo>
                  <a:lnTo>
                    <a:pt x="9976447" y="1251804"/>
                  </a:lnTo>
                  <a:cubicBezTo>
                    <a:pt x="10202204" y="1257114"/>
                    <a:pt x="10522632" y="1101755"/>
                    <a:pt x="10872190" y="625967"/>
                  </a:cubicBezTo>
                  <a:cubicBezTo>
                    <a:pt x="10522632" y="150180"/>
                    <a:pt x="10202204" y="-5180"/>
                    <a:pt x="9976447" y="130"/>
                  </a:cubicBez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05F6AC-8356-4661-B6A4-309609CF4CCF}"/>
                </a:ext>
              </a:extLst>
            </p:cNvPr>
            <p:cNvSpPr txBox="1"/>
            <p:nvPr/>
          </p:nvSpPr>
          <p:spPr>
            <a:xfrm>
              <a:off x="1693941" y="3485345"/>
              <a:ext cx="8804118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</a:t>
              </a:r>
              <a:r>
                <a:rPr lang="vi-VN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fr-FR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Dinitrogen oxide có công thức là:</a:t>
              </a:r>
              <a:endParaRPr lang="en-US" sz="2667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29" y="2753251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29" y="4701733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50661" y="3352978"/>
            <a:ext cx="5159992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06329" y="5311510"/>
            <a:ext cx="5159992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2" y="2753251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2" y="4701733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180225" y="3352978"/>
            <a:ext cx="5159992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184373" y="5311510"/>
            <a:ext cx="5159992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FAB428-B261-9BF8-84AD-1BDD66EC48DD}"/>
              </a:ext>
            </a:extLst>
          </p:cNvPr>
          <p:cNvCxnSpPr/>
          <p:nvPr/>
        </p:nvCxnSpPr>
        <p:spPr>
          <a:xfrm>
            <a:off x="0" y="3579251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2695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4705251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2753699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4702183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95578" y="5309700"/>
            <a:ext cx="4622343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Dinitrogen tetroxide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48750" y="3328658"/>
            <a:ext cx="4624065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Dinitrogen peroxide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2753699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81541" y="3327400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 dioxide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48750" y="5309700"/>
            <a:ext cx="4624065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 tetroxide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AF09476-B736-7B90-A5FE-CABF0B031E34}"/>
              </a:ext>
            </a:extLst>
          </p:cNvPr>
          <p:cNvGrpSpPr/>
          <p:nvPr/>
        </p:nvGrpSpPr>
        <p:grpSpPr>
          <a:xfrm>
            <a:off x="0" y="919557"/>
            <a:ext cx="12192000" cy="1503072"/>
            <a:chOff x="0" y="2959512"/>
            <a:chExt cx="12192000" cy="150307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4C44CA4-5FF9-9D42-E2AE-80BCAC7FECEC}"/>
                </a:ext>
              </a:extLst>
            </p:cNvPr>
            <p:cNvCxnSpPr/>
            <p:nvPr/>
          </p:nvCxnSpPr>
          <p:spPr>
            <a:xfrm>
              <a:off x="0" y="3720599"/>
              <a:ext cx="1219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F1361D2-0C26-0A60-DD60-0EFBA20FF807}"/>
                </a:ext>
              </a:extLst>
            </p:cNvPr>
            <p:cNvSpPr/>
            <p:nvPr/>
          </p:nvSpPr>
          <p:spPr>
            <a:xfrm flipH="1">
              <a:off x="659905" y="2959512"/>
              <a:ext cx="10872190" cy="1503072"/>
            </a:xfrm>
            <a:custGeom>
              <a:avLst/>
              <a:gdLst>
                <a:gd name="connsiteX0" fmla="*/ 9976447 w 10872190"/>
                <a:gd name="connsiteY0" fmla="*/ 130 h 1251934"/>
                <a:gd name="connsiteX1" fmla="*/ 9946352 w 10872190"/>
                <a:gd name="connsiteY1" fmla="*/ 4530 h 1251934"/>
                <a:gd name="connsiteX2" fmla="*/ 8262152 w 10872190"/>
                <a:gd name="connsiteY2" fmla="*/ 4530 h 1251934"/>
                <a:gd name="connsiteX3" fmla="*/ 2610038 w 10872190"/>
                <a:gd name="connsiteY3" fmla="*/ 4530 h 1251934"/>
                <a:gd name="connsiteX4" fmla="*/ 925838 w 10872190"/>
                <a:gd name="connsiteY4" fmla="*/ 4530 h 1251934"/>
                <a:gd name="connsiteX5" fmla="*/ 895743 w 10872190"/>
                <a:gd name="connsiteY5" fmla="*/ 130 h 1251934"/>
                <a:gd name="connsiteX6" fmla="*/ 0 w 10872190"/>
                <a:gd name="connsiteY6" fmla="*/ 625967 h 1251934"/>
                <a:gd name="connsiteX7" fmla="*/ 895743 w 10872190"/>
                <a:gd name="connsiteY7" fmla="*/ 1251804 h 1251934"/>
                <a:gd name="connsiteX8" fmla="*/ 925838 w 10872190"/>
                <a:gd name="connsiteY8" fmla="*/ 1247404 h 1251934"/>
                <a:gd name="connsiteX9" fmla="*/ 2610038 w 10872190"/>
                <a:gd name="connsiteY9" fmla="*/ 1247404 h 1251934"/>
                <a:gd name="connsiteX10" fmla="*/ 8262152 w 10872190"/>
                <a:gd name="connsiteY10" fmla="*/ 1247404 h 1251934"/>
                <a:gd name="connsiteX11" fmla="*/ 9946352 w 10872190"/>
                <a:gd name="connsiteY11" fmla="*/ 1247404 h 1251934"/>
                <a:gd name="connsiteX12" fmla="*/ 9976447 w 10872190"/>
                <a:gd name="connsiteY12" fmla="*/ 1251804 h 1251934"/>
                <a:gd name="connsiteX13" fmla="*/ 10872190 w 10872190"/>
                <a:gd name="connsiteY13" fmla="*/ 625967 h 1251934"/>
                <a:gd name="connsiteX14" fmla="*/ 9976447 w 10872190"/>
                <a:gd name="connsiteY14" fmla="*/ 130 h 12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72190" h="1251934">
                  <a:moveTo>
                    <a:pt x="9976447" y="130"/>
                  </a:moveTo>
                  <a:lnTo>
                    <a:pt x="9946352" y="4530"/>
                  </a:lnTo>
                  <a:lnTo>
                    <a:pt x="8262152" y="4530"/>
                  </a:lnTo>
                  <a:lnTo>
                    <a:pt x="2610038" y="4530"/>
                  </a:lnTo>
                  <a:lnTo>
                    <a:pt x="925838" y="4530"/>
                  </a:lnTo>
                  <a:lnTo>
                    <a:pt x="895743" y="130"/>
                  </a:lnTo>
                  <a:cubicBezTo>
                    <a:pt x="669986" y="-5180"/>
                    <a:pt x="349558" y="150180"/>
                    <a:pt x="0" y="625967"/>
                  </a:cubicBezTo>
                  <a:cubicBezTo>
                    <a:pt x="349558" y="1101755"/>
                    <a:pt x="669986" y="1257114"/>
                    <a:pt x="895743" y="1251804"/>
                  </a:cubicBezTo>
                  <a:lnTo>
                    <a:pt x="925838" y="1247404"/>
                  </a:lnTo>
                  <a:lnTo>
                    <a:pt x="2610038" y="1247404"/>
                  </a:lnTo>
                  <a:lnTo>
                    <a:pt x="8262152" y="1247404"/>
                  </a:lnTo>
                  <a:lnTo>
                    <a:pt x="9946352" y="1247404"/>
                  </a:lnTo>
                  <a:lnTo>
                    <a:pt x="9976447" y="1251804"/>
                  </a:lnTo>
                  <a:cubicBezTo>
                    <a:pt x="10202204" y="1257114"/>
                    <a:pt x="10522632" y="1101755"/>
                    <a:pt x="10872190" y="625967"/>
                  </a:cubicBezTo>
                  <a:cubicBezTo>
                    <a:pt x="10522632" y="150180"/>
                    <a:pt x="10202204" y="-5180"/>
                    <a:pt x="9976447" y="130"/>
                  </a:cubicBez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F9231C-745A-B4B1-34CF-D7E806677433}"/>
                </a:ext>
              </a:extLst>
            </p:cNvPr>
            <p:cNvSpPr txBox="1"/>
            <p:nvPr/>
          </p:nvSpPr>
          <p:spPr>
            <a:xfrm>
              <a:off x="1299748" y="3484637"/>
              <a:ext cx="9592503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2. </a:t>
              </a:r>
              <a:r>
                <a:rPr lang="fr-FR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Oxide N</a:t>
              </a:r>
              <a:r>
                <a:rPr lang="fr-FR" sz="2667" b="1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fr-FR" sz="2667" b="1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fr-FR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có tên gọi là:</a:t>
              </a:r>
              <a:endParaRPr lang="en-US" sz="2667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6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32" grpId="0" animBg="1"/>
      <p:bldP spid="32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4705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578471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4722277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64" indent="-285764" algn="ctr" defTabSz="914446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2773791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64" indent="-285764" algn="ctr" defTabSz="914446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329793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&lt; 5,6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3378417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&gt; 5,6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2773792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3" y="4722277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3378418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5,6 &lt; pH &lt; 7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4962" y="5329794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 = 7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5AFF11-E773-DA5E-4CCB-A54914AACCDA}"/>
              </a:ext>
            </a:extLst>
          </p:cNvPr>
          <p:cNvGrpSpPr/>
          <p:nvPr/>
        </p:nvGrpSpPr>
        <p:grpSpPr>
          <a:xfrm>
            <a:off x="0" y="882485"/>
            <a:ext cx="12192000" cy="1540145"/>
            <a:chOff x="0" y="2922439"/>
            <a:chExt cx="12192000" cy="154014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DA77D26-B8EA-7AF0-F1BB-18D43AC99778}"/>
                </a:ext>
              </a:extLst>
            </p:cNvPr>
            <p:cNvCxnSpPr/>
            <p:nvPr/>
          </p:nvCxnSpPr>
          <p:spPr>
            <a:xfrm>
              <a:off x="0" y="3720599"/>
              <a:ext cx="1219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955C229-07EE-C309-D06D-5F270C589EBA}"/>
                </a:ext>
              </a:extLst>
            </p:cNvPr>
            <p:cNvSpPr/>
            <p:nvPr/>
          </p:nvSpPr>
          <p:spPr>
            <a:xfrm flipH="1">
              <a:off x="659905" y="2922439"/>
              <a:ext cx="10872190" cy="1540145"/>
            </a:xfrm>
            <a:custGeom>
              <a:avLst/>
              <a:gdLst>
                <a:gd name="connsiteX0" fmla="*/ 9976447 w 10872190"/>
                <a:gd name="connsiteY0" fmla="*/ 130 h 1251934"/>
                <a:gd name="connsiteX1" fmla="*/ 9946352 w 10872190"/>
                <a:gd name="connsiteY1" fmla="*/ 4530 h 1251934"/>
                <a:gd name="connsiteX2" fmla="*/ 8262152 w 10872190"/>
                <a:gd name="connsiteY2" fmla="*/ 4530 h 1251934"/>
                <a:gd name="connsiteX3" fmla="*/ 2610038 w 10872190"/>
                <a:gd name="connsiteY3" fmla="*/ 4530 h 1251934"/>
                <a:gd name="connsiteX4" fmla="*/ 925838 w 10872190"/>
                <a:gd name="connsiteY4" fmla="*/ 4530 h 1251934"/>
                <a:gd name="connsiteX5" fmla="*/ 895743 w 10872190"/>
                <a:gd name="connsiteY5" fmla="*/ 130 h 1251934"/>
                <a:gd name="connsiteX6" fmla="*/ 0 w 10872190"/>
                <a:gd name="connsiteY6" fmla="*/ 625967 h 1251934"/>
                <a:gd name="connsiteX7" fmla="*/ 895743 w 10872190"/>
                <a:gd name="connsiteY7" fmla="*/ 1251804 h 1251934"/>
                <a:gd name="connsiteX8" fmla="*/ 925838 w 10872190"/>
                <a:gd name="connsiteY8" fmla="*/ 1247404 h 1251934"/>
                <a:gd name="connsiteX9" fmla="*/ 2610038 w 10872190"/>
                <a:gd name="connsiteY9" fmla="*/ 1247404 h 1251934"/>
                <a:gd name="connsiteX10" fmla="*/ 8262152 w 10872190"/>
                <a:gd name="connsiteY10" fmla="*/ 1247404 h 1251934"/>
                <a:gd name="connsiteX11" fmla="*/ 9946352 w 10872190"/>
                <a:gd name="connsiteY11" fmla="*/ 1247404 h 1251934"/>
                <a:gd name="connsiteX12" fmla="*/ 9976447 w 10872190"/>
                <a:gd name="connsiteY12" fmla="*/ 1251804 h 1251934"/>
                <a:gd name="connsiteX13" fmla="*/ 10872190 w 10872190"/>
                <a:gd name="connsiteY13" fmla="*/ 625967 h 1251934"/>
                <a:gd name="connsiteX14" fmla="*/ 9976447 w 10872190"/>
                <a:gd name="connsiteY14" fmla="*/ 130 h 12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72190" h="1251934">
                  <a:moveTo>
                    <a:pt x="9976447" y="130"/>
                  </a:moveTo>
                  <a:lnTo>
                    <a:pt x="9946352" y="4530"/>
                  </a:lnTo>
                  <a:lnTo>
                    <a:pt x="8262152" y="4530"/>
                  </a:lnTo>
                  <a:lnTo>
                    <a:pt x="2610038" y="4530"/>
                  </a:lnTo>
                  <a:lnTo>
                    <a:pt x="925838" y="4530"/>
                  </a:lnTo>
                  <a:lnTo>
                    <a:pt x="895743" y="130"/>
                  </a:lnTo>
                  <a:cubicBezTo>
                    <a:pt x="669986" y="-5180"/>
                    <a:pt x="349558" y="150180"/>
                    <a:pt x="0" y="625967"/>
                  </a:cubicBezTo>
                  <a:cubicBezTo>
                    <a:pt x="349558" y="1101755"/>
                    <a:pt x="669986" y="1257114"/>
                    <a:pt x="895743" y="1251804"/>
                  </a:cubicBezTo>
                  <a:lnTo>
                    <a:pt x="925838" y="1247404"/>
                  </a:lnTo>
                  <a:lnTo>
                    <a:pt x="2610038" y="1247404"/>
                  </a:lnTo>
                  <a:lnTo>
                    <a:pt x="8262152" y="1247404"/>
                  </a:lnTo>
                  <a:lnTo>
                    <a:pt x="9946352" y="1247404"/>
                  </a:lnTo>
                  <a:lnTo>
                    <a:pt x="9976447" y="1251804"/>
                  </a:lnTo>
                  <a:cubicBezTo>
                    <a:pt x="10202204" y="1257114"/>
                    <a:pt x="10522632" y="1101755"/>
                    <a:pt x="10872190" y="625967"/>
                  </a:cubicBezTo>
                  <a:cubicBezTo>
                    <a:pt x="10522632" y="150180"/>
                    <a:pt x="10202204" y="-5180"/>
                    <a:pt x="9976447" y="130"/>
                  </a:cubicBez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A2E969-A4E4-5927-4B97-98D578B161A9}"/>
                </a:ext>
              </a:extLst>
            </p:cNvPr>
            <p:cNvSpPr txBox="1"/>
            <p:nvPr/>
          </p:nvSpPr>
          <p:spPr>
            <a:xfrm>
              <a:off x="1174195" y="3046181"/>
              <a:ext cx="9843610" cy="1323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3. </a:t>
              </a:r>
              <a:r>
                <a:rPr lang="fr-FR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 mưa có pH trong khoảng nào thì gọi là hiện tượng mưa acid? </a:t>
              </a:r>
              <a:endParaRPr lang="en-US" sz="2667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48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26953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568421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648F814-784E-ECE6-2A65-FA2425C81B2F}"/>
              </a:ext>
            </a:extLst>
          </p:cNvPr>
          <p:cNvGrpSpPr/>
          <p:nvPr/>
        </p:nvGrpSpPr>
        <p:grpSpPr>
          <a:xfrm>
            <a:off x="0" y="919557"/>
            <a:ext cx="12192000" cy="1503072"/>
            <a:chOff x="0" y="2959512"/>
            <a:chExt cx="12192000" cy="150307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4199134-2609-4E66-A329-2863BCCC5133}"/>
                </a:ext>
              </a:extLst>
            </p:cNvPr>
            <p:cNvCxnSpPr/>
            <p:nvPr/>
          </p:nvCxnSpPr>
          <p:spPr>
            <a:xfrm>
              <a:off x="0" y="3720599"/>
              <a:ext cx="1219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254BD6F-C222-4EBF-A18A-FDA724EC8AEA}"/>
                </a:ext>
              </a:extLst>
            </p:cNvPr>
            <p:cNvSpPr/>
            <p:nvPr/>
          </p:nvSpPr>
          <p:spPr>
            <a:xfrm flipH="1">
              <a:off x="659905" y="2959512"/>
              <a:ext cx="10872190" cy="1503072"/>
            </a:xfrm>
            <a:custGeom>
              <a:avLst/>
              <a:gdLst>
                <a:gd name="connsiteX0" fmla="*/ 9976447 w 10872190"/>
                <a:gd name="connsiteY0" fmla="*/ 130 h 1251934"/>
                <a:gd name="connsiteX1" fmla="*/ 9946352 w 10872190"/>
                <a:gd name="connsiteY1" fmla="*/ 4530 h 1251934"/>
                <a:gd name="connsiteX2" fmla="*/ 8262152 w 10872190"/>
                <a:gd name="connsiteY2" fmla="*/ 4530 h 1251934"/>
                <a:gd name="connsiteX3" fmla="*/ 2610038 w 10872190"/>
                <a:gd name="connsiteY3" fmla="*/ 4530 h 1251934"/>
                <a:gd name="connsiteX4" fmla="*/ 925838 w 10872190"/>
                <a:gd name="connsiteY4" fmla="*/ 4530 h 1251934"/>
                <a:gd name="connsiteX5" fmla="*/ 895743 w 10872190"/>
                <a:gd name="connsiteY5" fmla="*/ 130 h 1251934"/>
                <a:gd name="connsiteX6" fmla="*/ 0 w 10872190"/>
                <a:gd name="connsiteY6" fmla="*/ 625967 h 1251934"/>
                <a:gd name="connsiteX7" fmla="*/ 895743 w 10872190"/>
                <a:gd name="connsiteY7" fmla="*/ 1251804 h 1251934"/>
                <a:gd name="connsiteX8" fmla="*/ 925838 w 10872190"/>
                <a:gd name="connsiteY8" fmla="*/ 1247404 h 1251934"/>
                <a:gd name="connsiteX9" fmla="*/ 2610038 w 10872190"/>
                <a:gd name="connsiteY9" fmla="*/ 1247404 h 1251934"/>
                <a:gd name="connsiteX10" fmla="*/ 8262152 w 10872190"/>
                <a:gd name="connsiteY10" fmla="*/ 1247404 h 1251934"/>
                <a:gd name="connsiteX11" fmla="*/ 9946352 w 10872190"/>
                <a:gd name="connsiteY11" fmla="*/ 1247404 h 1251934"/>
                <a:gd name="connsiteX12" fmla="*/ 9976447 w 10872190"/>
                <a:gd name="connsiteY12" fmla="*/ 1251804 h 1251934"/>
                <a:gd name="connsiteX13" fmla="*/ 10872190 w 10872190"/>
                <a:gd name="connsiteY13" fmla="*/ 625967 h 1251934"/>
                <a:gd name="connsiteX14" fmla="*/ 9976447 w 10872190"/>
                <a:gd name="connsiteY14" fmla="*/ 130 h 12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72190" h="1251934">
                  <a:moveTo>
                    <a:pt x="9976447" y="130"/>
                  </a:moveTo>
                  <a:lnTo>
                    <a:pt x="9946352" y="4530"/>
                  </a:lnTo>
                  <a:lnTo>
                    <a:pt x="8262152" y="4530"/>
                  </a:lnTo>
                  <a:lnTo>
                    <a:pt x="2610038" y="4530"/>
                  </a:lnTo>
                  <a:lnTo>
                    <a:pt x="925838" y="4530"/>
                  </a:lnTo>
                  <a:lnTo>
                    <a:pt x="895743" y="130"/>
                  </a:lnTo>
                  <a:cubicBezTo>
                    <a:pt x="669986" y="-5180"/>
                    <a:pt x="349558" y="150180"/>
                    <a:pt x="0" y="625967"/>
                  </a:cubicBezTo>
                  <a:cubicBezTo>
                    <a:pt x="349558" y="1101755"/>
                    <a:pt x="669986" y="1257114"/>
                    <a:pt x="895743" y="1251804"/>
                  </a:cubicBezTo>
                  <a:lnTo>
                    <a:pt x="925838" y="1247404"/>
                  </a:lnTo>
                  <a:lnTo>
                    <a:pt x="2610038" y="1247404"/>
                  </a:lnTo>
                  <a:lnTo>
                    <a:pt x="8262152" y="1247404"/>
                  </a:lnTo>
                  <a:lnTo>
                    <a:pt x="9946352" y="1247404"/>
                  </a:lnTo>
                  <a:lnTo>
                    <a:pt x="9976447" y="1251804"/>
                  </a:lnTo>
                  <a:cubicBezTo>
                    <a:pt x="10202204" y="1257114"/>
                    <a:pt x="10522632" y="1101755"/>
                    <a:pt x="10872190" y="625967"/>
                  </a:cubicBezTo>
                  <a:cubicBezTo>
                    <a:pt x="10522632" y="150180"/>
                    <a:pt x="10202204" y="-5180"/>
                    <a:pt x="9976447" y="130"/>
                  </a:cubicBez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05F6AC-8356-4661-B6A4-309609CF4CCF}"/>
                </a:ext>
              </a:extLst>
            </p:cNvPr>
            <p:cNvSpPr txBox="1"/>
            <p:nvPr/>
          </p:nvSpPr>
          <p:spPr>
            <a:xfrm>
              <a:off x="659905" y="3485345"/>
              <a:ext cx="10872190" cy="482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33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4. </a:t>
              </a:r>
              <a:r>
                <a:rPr lang="fr-FR" sz="2533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Nitrogen phản ứng trực tiếp với oxygen ở nhiệt độ:</a:t>
              </a:r>
              <a:endParaRPr lang="en-US" sz="2533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29" y="2753251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29" y="4701733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50661" y="3352978"/>
            <a:ext cx="5159992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3 000 </a:t>
            </a:r>
            <a:r>
              <a:rPr lang="fr-FR" sz="2533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06329" y="5311510"/>
            <a:ext cx="5159992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2 000 </a:t>
            </a:r>
            <a:r>
              <a:rPr lang="fr-FR" sz="2533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2" y="2753251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2" y="4701733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180225" y="3352978"/>
            <a:ext cx="5159992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 </a:t>
            </a:r>
            <a:r>
              <a:rPr lang="fr-FR" sz="2533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184373" y="5311510"/>
            <a:ext cx="5159992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5 000 </a:t>
            </a:r>
            <a:r>
              <a:rPr lang="fr-FR" sz="2533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096F37-BA47-5910-9B99-B09F9416D6C8}"/>
              </a:ext>
            </a:extLst>
          </p:cNvPr>
          <p:cNvSpPr/>
          <p:nvPr/>
        </p:nvSpPr>
        <p:spPr>
          <a:xfrm>
            <a:off x="1251038" y="1596570"/>
            <a:ext cx="10048568" cy="37882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hannel URL">
            <a:extLst>
              <a:ext uri="{FF2B5EF4-FFF2-40B4-BE49-F238E27FC236}">
                <a16:creationId xmlns:a16="http://schemas.microsoft.com/office/drawing/2014/main" id="{EB160817-FEAF-2867-1C57-7A13FE6C8D12}"/>
              </a:ext>
            </a:extLst>
          </p:cNvPr>
          <p:cNvSpPr txBox="1"/>
          <p:nvPr/>
        </p:nvSpPr>
        <p:spPr>
          <a:xfrm>
            <a:off x="1251038" y="2504528"/>
            <a:ext cx="9961013" cy="178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 - CÁC </a:t>
            </a:r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OXIDE CỦA </a:t>
            </a:r>
            <a:r>
              <a:rPr lang="en-US" sz="4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NITROGEN.</a:t>
            </a:r>
            <a:endParaRPr lang="en-US" sz="48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HIỆN </a:t>
            </a:r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TƯỢNG MƯA ACID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776812">
            <a:off x="10788007" y="4013793"/>
            <a:ext cx="935644" cy="1837872"/>
          </a:xfrm>
          <a:prstGeom prst="rect">
            <a:avLst/>
          </a:prstGeom>
        </p:spPr>
      </p:pic>
      <p:pic>
        <p:nvPicPr>
          <p:cNvPr id="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430428">
            <a:off x="792136" y="991631"/>
            <a:ext cx="1239471" cy="20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50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4164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6086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96000" y="2778901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66437" y="4601177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lnSpc>
                <a:spcPct val="150000"/>
              </a:lnSpc>
              <a:defRPr/>
            </a:pP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96000" y="4601177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95876" y="3393176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buClr>
                <a:schemeClr val="bg1"/>
              </a:buClr>
              <a:defRPr/>
            </a:pPr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65555" y="5199904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buClr>
                <a:schemeClr val="bg1"/>
              </a:buClr>
              <a:defRPr/>
            </a:pPr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66437" y="2773279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lnSpc>
                <a:spcPct val="150000"/>
              </a:lnSpc>
              <a:defRPr/>
            </a:pP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65555" y="3341898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buClr>
                <a:schemeClr val="bg1"/>
              </a:buClr>
              <a:defRPr/>
            </a:pPr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5119" y="5199904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buClr>
                <a:schemeClr val="bg1"/>
              </a:buClr>
              <a:defRPr/>
            </a:pPr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9CB5D6F-1A97-C703-EAE9-FB419FB67541}"/>
              </a:ext>
            </a:extLst>
          </p:cNvPr>
          <p:cNvGrpSpPr/>
          <p:nvPr/>
        </p:nvGrpSpPr>
        <p:grpSpPr>
          <a:xfrm>
            <a:off x="0" y="919557"/>
            <a:ext cx="12192000" cy="1503072"/>
            <a:chOff x="0" y="2959512"/>
            <a:chExt cx="12192000" cy="150307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009C2EB-5E81-36D8-F382-120568BF2045}"/>
                </a:ext>
              </a:extLst>
            </p:cNvPr>
            <p:cNvCxnSpPr/>
            <p:nvPr/>
          </p:nvCxnSpPr>
          <p:spPr>
            <a:xfrm>
              <a:off x="0" y="3720599"/>
              <a:ext cx="1219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19D13CF-544A-45E8-B297-0751B35381B9}"/>
                </a:ext>
              </a:extLst>
            </p:cNvPr>
            <p:cNvSpPr/>
            <p:nvPr/>
          </p:nvSpPr>
          <p:spPr>
            <a:xfrm flipH="1">
              <a:off x="659905" y="2959512"/>
              <a:ext cx="10872190" cy="1503072"/>
            </a:xfrm>
            <a:custGeom>
              <a:avLst/>
              <a:gdLst>
                <a:gd name="connsiteX0" fmla="*/ 9976447 w 10872190"/>
                <a:gd name="connsiteY0" fmla="*/ 130 h 1251934"/>
                <a:gd name="connsiteX1" fmla="*/ 9946352 w 10872190"/>
                <a:gd name="connsiteY1" fmla="*/ 4530 h 1251934"/>
                <a:gd name="connsiteX2" fmla="*/ 8262152 w 10872190"/>
                <a:gd name="connsiteY2" fmla="*/ 4530 h 1251934"/>
                <a:gd name="connsiteX3" fmla="*/ 2610038 w 10872190"/>
                <a:gd name="connsiteY3" fmla="*/ 4530 h 1251934"/>
                <a:gd name="connsiteX4" fmla="*/ 925838 w 10872190"/>
                <a:gd name="connsiteY4" fmla="*/ 4530 h 1251934"/>
                <a:gd name="connsiteX5" fmla="*/ 895743 w 10872190"/>
                <a:gd name="connsiteY5" fmla="*/ 130 h 1251934"/>
                <a:gd name="connsiteX6" fmla="*/ 0 w 10872190"/>
                <a:gd name="connsiteY6" fmla="*/ 625967 h 1251934"/>
                <a:gd name="connsiteX7" fmla="*/ 895743 w 10872190"/>
                <a:gd name="connsiteY7" fmla="*/ 1251804 h 1251934"/>
                <a:gd name="connsiteX8" fmla="*/ 925838 w 10872190"/>
                <a:gd name="connsiteY8" fmla="*/ 1247404 h 1251934"/>
                <a:gd name="connsiteX9" fmla="*/ 2610038 w 10872190"/>
                <a:gd name="connsiteY9" fmla="*/ 1247404 h 1251934"/>
                <a:gd name="connsiteX10" fmla="*/ 8262152 w 10872190"/>
                <a:gd name="connsiteY10" fmla="*/ 1247404 h 1251934"/>
                <a:gd name="connsiteX11" fmla="*/ 9946352 w 10872190"/>
                <a:gd name="connsiteY11" fmla="*/ 1247404 h 1251934"/>
                <a:gd name="connsiteX12" fmla="*/ 9976447 w 10872190"/>
                <a:gd name="connsiteY12" fmla="*/ 1251804 h 1251934"/>
                <a:gd name="connsiteX13" fmla="*/ 10872190 w 10872190"/>
                <a:gd name="connsiteY13" fmla="*/ 625967 h 1251934"/>
                <a:gd name="connsiteX14" fmla="*/ 9976447 w 10872190"/>
                <a:gd name="connsiteY14" fmla="*/ 130 h 12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72190" h="1251934">
                  <a:moveTo>
                    <a:pt x="9976447" y="130"/>
                  </a:moveTo>
                  <a:lnTo>
                    <a:pt x="9946352" y="4530"/>
                  </a:lnTo>
                  <a:lnTo>
                    <a:pt x="8262152" y="4530"/>
                  </a:lnTo>
                  <a:lnTo>
                    <a:pt x="2610038" y="4530"/>
                  </a:lnTo>
                  <a:lnTo>
                    <a:pt x="925838" y="4530"/>
                  </a:lnTo>
                  <a:lnTo>
                    <a:pt x="895743" y="130"/>
                  </a:lnTo>
                  <a:cubicBezTo>
                    <a:pt x="669986" y="-5180"/>
                    <a:pt x="349558" y="150180"/>
                    <a:pt x="0" y="625967"/>
                  </a:cubicBezTo>
                  <a:cubicBezTo>
                    <a:pt x="349558" y="1101755"/>
                    <a:pt x="669986" y="1257114"/>
                    <a:pt x="895743" y="1251804"/>
                  </a:cubicBezTo>
                  <a:lnTo>
                    <a:pt x="925838" y="1247404"/>
                  </a:lnTo>
                  <a:lnTo>
                    <a:pt x="2610038" y="1247404"/>
                  </a:lnTo>
                  <a:lnTo>
                    <a:pt x="8262152" y="1247404"/>
                  </a:lnTo>
                  <a:lnTo>
                    <a:pt x="9946352" y="1247404"/>
                  </a:lnTo>
                  <a:lnTo>
                    <a:pt x="9976447" y="1251804"/>
                  </a:lnTo>
                  <a:cubicBezTo>
                    <a:pt x="10202204" y="1257114"/>
                    <a:pt x="10522632" y="1101755"/>
                    <a:pt x="10872190" y="625967"/>
                  </a:cubicBezTo>
                  <a:cubicBezTo>
                    <a:pt x="10522632" y="150180"/>
                    <a:pt x="10202204" y="-5180"/>
                    <a:pt x="9976447" y="130"/>
                  </a:cubicBez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EE0E97-7F07-7032-CEE2-0217FA6FA4CC}"/>
                </a:ext>
              </a:extLst>
            </p:cNvPr>
            <p:cNvSpPr txBox="1"/>
            <p:nvPr/>
          </p:nvSpPr>
          <p:spPr>
            <a:xfrm>
              <a:off x="1032028" y="3078375"/>
              <a:ext cx="10127944" cy="12617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533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5. </a:t>
              </a:r>
              <a:r>
                <a:rPr lang="fr-FR" sz="2533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có tia lửa điện hoặc ở nhiệt độ cao, nitrogen tác dụng trực tiếp với oxygen tạo ra hợp chất X. Công thức của X là:</a:t>
              </a:r>
              <a:endParaRPr lang="en-US" sz="2533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9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32" grpId="0" animBg="1"/>
      <p:bldP spid="32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47054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578471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6" y="4722277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64" indent="-285764" algn="ctr" defTabSz="914446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2773791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64" indent="-285764" algn="ctr" defTabSz="914446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329793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3378417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2773792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3" y="4722277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3378418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4962" y="5329794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5AFF11-E773-DA5E-4CCB-A54914AACCDA}"/>
              </a:ext>
            </a:extLst>
          </p:cNvPr>
          <p:cNvGrpSpPr/>
          <p:nvPr/>
        </p:nvGrpSpPr>
        <p:grpSpPr>
          <a:xfrm>
            <a:off x="0" y="882485"/>
            <a:ext cx="12192000" cy="1540145"/>
            <a:chOff x="0" y="2922439"/>
            <a:chExt cx="12192000" cy="154014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FDA77D26-B8EA-7AF0-F1BB-18D43AC99778}"/>
                </a:ext>
              </a:extLst>
            </p:cNvPr>
            <p:cNvCxnSpPr/>
            <p:nvPr/>
          </p:nvCxnSpPr>
          <p:spPr>
            <a:xfrm>
              <a:off x="0" y="3720599"/>
              <a:ext cx="1219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D955C229-07EE-C309-D06D-5F270C589EBA}"/>
                </a:ext>
              </a:extLst>
            </p:cNvPr>
            <p:cNvSpPr/>
            <p:nvPr/>
          </p:nvSpPr>
          <p:spPr>
            <a:xfrm flipH="1">
              <a:off x="659905" y="2922439"/>
              <a:ext cx="10872190" cy="1540145"/>
            </a:xfrm>
            <a:custGeom>
              <a:avLst/>
              <a:gdLst>
                <a:gd name="connsiteX0" fmla="*/ 9976447 w 10872190"/>
                <a:gd name="connsiteY0" fmla="*/ 130 h 1251934"/>
                <a:gd name="connsiteX1" fmla="*/ 9946352 w 10872190"/>
                <a:gd name="connsiteY1" fmla="*/ 4530 h 1251934"/>
                <a:gd name="connsiteX2" fmla="*/ 8262152 w 10872190"/>
                <a:gd name="connsiteY2" fmla="*/ 4530 h 1251934"/>
                <a:gd name="connsiteX3" fmla="*/ 2610038 w 10872190"/>
                <a:gd name="connsiteY3" fmla="*/ 4530 h 1251934"/>
                <a:gd name="connsiteX4" fmla="*/ 925838 w 10872190"/>
                <a:gd name="connsiteY4" fmla="*/ 4530 h 1251934"/>
                <a:gd name="connsiteX5" fmla="*/ 895743 w 10872190"/>
                <a:gd name="connsiteY5" fmla="*/ 130 h 1251934"/>
                <a:gd name="connsiteX6" fmla="*/ 0 w 10872190"/>
                <a:gd name="connsiteY6" fmla="*/ 625967 h 1251934"/>
                <a:gd name="connsiteX7" fmla="*/ 895743 w 10872190"/>
                <a:gd name="connsiteY7" fmla="*/ 1251804 h 1251934"/>
                <a:gd name="connsiteX8" fmla="*/ 925838 w 10872190"/>
                <a:gd name="connsiteY8" fmla="*/ 1247404 h 1251934"/>
                <a:gd name="connsiteX9" fmla="*/ 2610038 w 10872190"/>
                <a:gd name="connsiteY9" fmla="*/ 1247404 h 1251934"/>
                <a:gd name="connsiteX10" fmla="*/ 8262152 w 10872190"/>
                <a:gd name="connsiteY10" fmla="*/ 1247404 h 1251934"/>
                <a:gd name="connsiteX11" fmla="*/ 9946352 w 10872190"/>
                <a:gd name="connsiteY11" fmla="*/ 1247404 h 1251934"/>
                <a:gd name="connsiteX12" fmla="*/ 9976447 w 10872190"/>
                <a:gd name="connsiteY12" fmla="*/ 1251804 h 1251934"/>
                <a:gd name="connsiteX13" fmla="*/ 10872190 w 10872190"/>
                <a:gd name="connsiteY13" fmla="*/ 625967 h 1251934"/>
                <a:gd name="connsiteX14" fmla="*/ 9976447 w 10872190"/>
                <a:gd name="connsiteY14" fmla="*/ 130 h 12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72190" h="1251934">
                  <a:moveTo>
                    <a:pt x="9976447" y="130"/>
                  </a:moveTo>
                  <a:lnTo>
                    <a:pt x="9946352" y="4530"/>
                  </a:lnTo>
                  <a:lnTo>
                    <a:pt x="8262152" y="4530"/>
                  </a:lnTo>
                  <a:lnTo>
                    <a:pt x="2610038" y="4530"/>
                  </a:lnTo>
                  <a:lnTo>
                    <a:pt x="925838" y="4530"/>
                  </a:lnTo>
                  <a:lnTo>
                    <a:pt x="895743" y="130"/>
                  </a:lnTo>
                  <a:cubicBezTo>
                    <a:pt x="669986" y="-5180"/>
                    <a:pt x="349558" y="150180"/>
                    <a:pt x="0" y="625967"/>
                  </a:cubicBezTo>
                  <a:cubicBezTo>
                    <a:pt x="349558" y="1101755"/>
                    <a:pt x="669986" y="1257114"/>
                    <a:pt x="895743" y="1251804"/>
                  </a:cubicBezTo>
                  <a:lnTo>
                    <a:pt x="925838" y="1247404"/>
                  </a:lnTo>
                  <a:lnTo>
                    <a:pt x="2610038" y="1247404"/>
                  </a:lnTo>
                  <a:lnTo>
                    <a:pt x="8262152" y="1247404"/>
                  </a:lnTo>
                  <a:lnTo>
                    <a:pt x="9946352" y="1247404"/>
                  </a:lnTo>
                  <a:lnTo>
                    <a:pt x="9976447" y="1251804"/>
                  </a:lnTo>
                  <a:cubicBezTo>
                    <a:pt x="10202204" y="1257114"/>
                    <a:pt x="10522632" y="1101755"/>
                    <a:pt x="10872190" y="625967"/>
                  </a:cubicBezTo>
                  <a:cubicBezTo>
                    <a:pt x="10522632" y="150180"/>
                    <a:pt x="10202204" y="-5180"/>
                    <a:pt x="9976447" y="130"/>
                  </a:cubicBez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A2E969-A4E4-5927-4B97-98D578B161A9}"/>
                </a:ext>
              </a:extLst>
            </p:cNvPr>
            <p:cNvSpPr txBox="1"/>
            <p:nvPr/>
          </p:nvSpPr>
          <p:spPr>
            <a:xfrm>
              <a:off x="942697" y="3413882"/>
              <a:ext cx="10306605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6. </a:t>
              </a:r>
              <a:r>
                <a:rPr lang="fr-FR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 nào sau đây là tác nhân chủ yếu gây mưa acid? </a:t>
              </a:r>
              <a:endParaRPr lang="en-US" sz="2667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89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FAB428-B261-9BF8-84AD-1BDD66EC48DD}"/>
              </a:ext>
            </a:extLst>
          </p:cNvPr>
          <p:cNvCxnSpPr/>
          <p:nvPr/>
        </p:nvCxnSpPr>
        <p:spPr>
          <a:xfrm>
            <a:off x="0" y="3579251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26957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10" y="4705251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6" y="2753699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6" y="4702183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95578" y="4700100"/>
            <a:ext cx="4622343" cy="1662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267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fr-FR" sz="22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tượng phú dưỡng làm tăng sự quang hợp của thực vật thủy sinh</a:t>
            </a:r>
            <a:endParaRPr lang="en-US" sz="22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48750" y="2776818"/>
            <a:ext cx="4624065" cy="1662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267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fr-FR" sz="22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của hiện </a:t>
            </a:r>
          </a:p>
          <a:p>
            <a:pPr lvl="0" algn="ctr">
              <a:lnSpc>
                <a:spcPct val="150000"/>
              </a:lnSpc>
            </a:pPr>
            <a:r>
              <a:rPr lang="fr-FR" sz="22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 phú dưỡng là do sự dư thừa dinh dưỡng</a:t>
            </a:r>
            <a:endParaRPr lang="en-US" sz="22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3" y="2753699"/>
            <a:ext cx="5249773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81541" y="2775560"/>
            <a:ext cx="4650419" cy="1662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267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fr-FR" sz="22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tượng phú dưỡng gây cản trở sự hấp thụ ánh sáng mặt trời vào nước</a:t>
            </a:r>
            <a:endParaRPr lang="en-US" sz="22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48750" y="4700100"/>
            <a:ext cx="4624065" cy="1662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267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fr-FR" sz="22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dư thừa thức ăn chăn nuôi tại nhiều đầm nuôi trồng thủy sản tạo ra sự dư thừa dinh dưỡng</a:t>
            </a:r>
            <a:endParaRPr lang="en-US" sz="22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AF09476-B736-7B90-A5FE-CABF0B031E34}"/>
              </a:ext>
            </a:extLst>
          </p:cNvPr>
          <p:cNvGrpSpPr/>
          <p:nvPr/>
        </p:nvGrpSpPr>
        <p:grpSpPr>
          <a:xfrm>
            <a:off x="0" y="919557"/>
            <a:ext cx="12192000" cy="1503072"/>
            <a:chOff x="0" y="2959512"/>
            <a:chExt cx="12192000" cy="150307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4C44CA4-5FF9-9D42-E2AE-80BCAC7FECEC}"/>
                </a:ext>
              </a:extLst>
            </p:cNvPr>
            <p:cNvCxnSpPr/>
            <p:nvPr/>
          </p:nvCxnSpPr>
          <p:spPr>
            <a:xfrm>
              <a:off x="0" y="3720599"/>
              <a:ext cx="1219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F1361D2-0C26-0A60-DD60-0EFBA20FF807}"/>
                </a:ext>
              </a:extLst>
            </p:cNvPr>
            <p:cNvSpPr/>
            <p:nvPr/>
          </p:nvSpPr>
          <p:spPr>
            <a:xfrm flipH="1">
              <a:off x="659905" y="2959512"/>
              <a:ext cx="10872190" cy="1503072"/>
            </a:xfrm>
            <a:custGeom>
              <a:avLst/>
              <a:gdLst>
                <a:gd name="connsiteX0" fmla="*/ 9976447 w 10872190"/>
                <a:gd name="connsiteY0" fmla="*/ 130 h 1251934"/>
                <a:gd name="connsiteX1" fmla="*/ 9946352 w 10872190"/>
                <a:gd name="connsiteY1" fmla="*/ 4530 h 1251934"/>
                <a:gd name="connsiteX2" fmla="*/ 8262152 w 10872190"/>
                <a:gd name="connsiteY2" fmla="*/ 4530 h 1251934"/>
                <a:gd name="connsiteX3" fmla="*/ 2610038 w 10872190"/>
                <a:gd name="connsiteY3" fmla="*/ 4530 h 1251934"/>
                <a:gd name="connsiteX4" fmla="*/ 925838 w 10872190"/>
                <a:gd name="connsiteY4" fmla="*/ 4530 h 1251934"/>
                <a:gd name="connsiteX5" fmla="*/ 895743 w 10872190"/>
                <a:gd name="connsiteY5" fmla="*/ 130 h 1251934"/>
                <a:gd name="connsiteX6" fmla="*/ 0 w 10872190"/>
                <a:gd name="connsiteY6" fmla="*/ 625967 h 1251934"/>
                <a:gd name="connsiteX7" fmla="*/ 895743 w 10872190"/>
                <a:gd name="connsiteY7" fmla="*/ 1251804 h 1251934"/>
                <a:gd name="connsiteX8" fmla="*/ 925838 w 10872190"/>
                <a:gd name="connsiteY8" fmla="*/ 1247404 h 1251934"/>
                <a:gd name="connsiteX9" fmla="*/ 2610038 w 10872190"/>
                <a:gd name="connsiteY9" fmla="*/ 1247404 h 1251934"/>
                <a:gd name="connsiteX10" fmla="*/ 8262152 w 10872190"/>
                <a:gd name="connsiteY10" fmla="*/ 1247404 h 1251934"/>
                <a:gd name="connsiteX11" fmla="*/ 9946352 w 10872190"/>
                <a:gd name="connsiteY11" fmla="*/ 1247404 h 1251934"/>
                <a:gd name="connsiteX12" fmla="*/ 9976447 w 10872190"/>
                <a:gd name="connsiteY12" fmla="*/ 1251804 h 1251934"/>
                <a:gd name="connsiteX13" fmla="*/ 10872190 w 10872190"/>
                <a:gd name="connsiteY13" fmla="*/ 625967 h 1251934"/>
                <a:gd name="connsiteX14" fmla="*/ 9976447 w 10872190"/>
                <a:gd name="connsiteY14" fmla="*/ 130 h 12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72190" h="1251934">
                  <a:moveTo>
                    <a:pt x="9976447" y="130"/>
                  </a:moveTo>
                  <a:lnTo>
                    <a:pt x="9946352" y="4530"/>
                  </a:lnTo>
                  <a:lnTo>
                    <a:pt x="8262152" y="4530"/>
                  </a:lnTo>
                  <a:lnTo>
                    <a:pt x="2610038" y="4530"/>
                  </a:lnTo>
                  <a:lnTo>
                    <a:pt x="925838" y="4530"/>
                  </a:lnTo>
                  <a:lnTo>
                    <a:pt x="895743" y="130"/>
                  </a:lnTo>
                  <a:cubicBezTo>
                    <a:pt x="669986" y="-5180"/>
                    <a:pt x="349558" y="150180"/>
                    <a:pt x="0" y="625967"/>
                  </a:cubicBezTo>
                  <a:cubicBezTo>
                    <a:pt x="349558" y="1101755"/>
                    <a:pt x="669986" y="1257114"/>
                    <a:pt x="895743" y="1251804"/>
                  </a:cubicBezTo>
                  <a:lnTo>
                    <a:pt x="925838" y="1247404"/>
                  </a:lnTo>
                  <a:lnTo>
                    <a:pt x="2610038" y="1247404"/>
                  </a:lnTo>
                  <a:lnTo>
                    <a:pt x="8262152" y="1247404"/>
                  </a:lnTo>
                  <a:lnTo>
                    <a:pt x="9946352" y="1247404"/>
                  </a:lnTo>
                  <a:lnTo>
                    <a:pt x="9976447" y="1251804"/>
                  </a:lnTo>
                  <a:cubicBezTo>
                    <a:pt x="10202204" y="1257114"/>
                    <a:pt x="10522632" y="1101755"/>
                    <a:pt x="10872190" y="625967"/>
                  </a:cubicBezTo>
                  <a:cubicBezTo>
                    <a:pt x="10522632" y="150180"/>
                    <a:pt x="10202204" y="-5180"/>
                    <a:pt x="9976447" y="130"/>
                  </a:cubicBez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6F9231C-745A-B4B1-34CF-D7E806677433}"/>
                </a:ext>
              </a:extLst>
            </p:cNvPr>
            <p:cNvSpPr txBox="1"/>
            <p:nvPr/>
          </p:nvSpPr>
          <p:spPr>
            <a:xfrm>
              <a:off x="1299748" y="3484637"/>
              <a:ext cx="9592503" cy="502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7. </a:t>
              </a:r>
              <a:r>
                <a:rPr lang="fr-FR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 xét nào dưới đây sai?</a:t>
              </a:r>
              <a:endParaRPr lang="en-US" sz="2667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16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32" grpId="0" animBg="1"/>
      <p:bldP spid="32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4164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6086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96000" y="2778901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66437" y="4601177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lnSpc>
                <a:spcPct val="150000"/>
              </a:lnSpc>
              <a:defRPr/>
            </a:pP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96000" y="4601177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395876" y="3393176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buClr>
                <a:schemeClr val="bg1"/>
              </a:buClr>
              <a:defRPr/>
            </a:pPr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AuCl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khí NO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65555" y="5199904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buClr>
                <a:schemeClr val="bg1"/>
              </a:buClr>
              <a:defRPr/>
            </a:pPr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AuCl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khí NO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66437" y="2773279"/>
            <a:ext cx="5248656" cy="16459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>
              <a:lnSpc>
                <a:spcPct val="150000"/>
              </a:lnSpc>
              <a:defRPr/>
            </a:pPr>
            <a:endParaRPr lang="en-US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65555" y="3341898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buClr>
                <a:schemeClr val="bg1"/>
              </a:buClr>
              <a:defRPr/>
            </a:pPr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AuCl và khí NO</a:t>
            </a:r>
            <a:r>
              <a:rPr lang="fr-FR" sz="2533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5119" y="5199904"/>
            <a:ext cx="465041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buClr>
                <a:schemeClr val="bg1"/>
              </a:buClr>
              <a:defRPr/>
            </a:pPr>
            <a:r>
              <a:rPr lang="en-US" sz="2533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r>
              <a:rPr lang="fr-FR" sz="25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AuCl và khí NO</a:t>
            </a:r>
            <a:endParaRPr lang="en-US" sz="2533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1" y="1478694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9CB5D6F-1A97-C703-EAE9-FB419FB67541}"/>
              </a:ext>
            </a:extLst>
          </p:cNvPr>
          <p:cNvGrpSpPr/>
          <p:nvPr/>
        </p:nvGrpSpPr>
        <p:grpSpPr>
          <a:xfrm>
            <a:off x="0" y="919557"/>
            <a:ext cx="12192000" cy="1503072"/>
            <a:chOff x="0" y="2959512"/>
            <a:chExt cx="12192000" cy="150307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009C2EB-5E81-36D8-F382-120568BF2045}"/>
                </a:ext>
              </a:extLst>
            </p:cNvPr>
            <p:cNvCxnSpPr/>
            <p:nvPr/>
          </p:nvCxnSpPr>
          <p:spPr>
            <a:xfrm>
              <a:off x="0" y="3720599"/>
              <a:ext cx="12192000" cy="0"/>
            </a:xfrm>
            <a:prstGeom prst="line">
              <a:avLst/>
            </a:prstGeom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319D13CF-544A-45E8-B297-0751B35381B9}"/>
                </a:ext>
              </a:extLst>
            </p:cNvPr>
            <p:cNvSpPr/>
            <p:nvPr/>
          </p:nvSpPr>
          <p:spPr>
            <a:xfrm flipH="1">
              <a:off x="659905" y="2959512"/>
              <a:ext cx="10872190" cy="1503072"/>
            </a:xfrm>
            <a:custGeom>
              <a:avLst/>
              <a:gdLst>
                <a:gd name="connsiteX0" fmla="*/ 9976447 w 10872190"/>
                <a:gd name="connsiteY0" fmla="*/ 130 h 1251934"/>
                <a:gd name="connsiteX1" fmla="*/ 9946352 w 10872190"/>
                <a:gd name="connsiteY1" fmla="*/ 4530 h 1251934"/>
                <a:gd name="connsiteX2" fmla="*/ 8262152 w 10872190"/>
                <a:gd name="connsiteY2" fmla="*/ 4530 h 1251934"/>
                <a:gd name="connsiteX3" fmla="*/ 2610038 w 10872190"/>
                <a:gd name="connsiteY3" fmla="*/ 4530 h 1251934"/>
                <a:gd name="connsiteX4" fmla="*/ 925838 w 10872190"/>
                <a:gd name="connsiteY4" fmla="*/ 4530 h 1251934"/>
                <a:gd name="connsiteX5" fmla="*/ 895743 w 10872190"/>
                <a:gd name="connsiteY5" fmla="*/ 130 h 1251934"/>
                <a:gd name="connsiteX6" fmla="*/ 0 w 10872190"/>
                <a:gd name="connsiteY6" fmla="*/ 625967 h 1251934"/>
                <a:gd name="connsiteX7" fmla="*/ 895743 w 10872190"/>
                <a:gd name="connsiteY7" fmla="*/ 1251804 h 1251934"/>
                <a:gd name="connsiteX8" fmla="*/ 925838 w 10872190"/>
                <a:gd name="connsiteY8" fmla="*/ 1247404 h 1251934"/>
                <a:gd name="connsiteX9" fmla="*/ 2610038 w 10872190"/>
                <a:gd name="connsiteY9" fmla="*/ 1247404 h 1251934"/>
                <a:gd name="connsiteX10" fmla="*/ 8262152 w 10872190"/>
                <a:gd name="connsiteY10" fmla="*/ 1247404 h 1251934"/>
                <a:gd name="connsiteX11" fmla="*/ 9946352 w 10872190"/>
                <a:gd name="connsiteY11" fmla="*/ 1247404 h 1251934"/>
                <a:gd name="connsiteX12" fmla="*/ 9976447 w 10872190"/>
                <a:gd name="connsiteY12" fmla="*/ 1251804 h 1251934"/>
                <a:gd name="connsiteX13" fmla="*/ 10872190 w 10872190"/>
                <a:gd name="connsiteY13" fmla="*/ 625967 h 1251934"/>
                <a:gd name="connsiteX14" fmla="*/ 9976447 w 10872190"/>
                <a:gd name="connsiteY14" fmla="*/ 130 h 125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72190" h="1251934">
                  <a:moveTo>
                    <a:pt x="9976447" y="130"/>
                  </a:moveTo>
                  <a:lnTo>
                    <a:pt x="9946352" y="4530"/>
                  </a:lnTo>
                  <a:lnTo>
                    <a:pt x="8262152" y="4530"/>
                  </a:lnTo>
                  <a:lnTo>
                    <a:pt x="2610038" y="4530"/>
                  </a:lnTo>
                  <a:lnTo>
                    <a:pt x="925838" y="4530"/>
                  </a:lnTo>
                  <a:lnTo>
                    <a:pt x="895743" y="130"/>
                  </a:lnTo>
                  <a:cubicBezTo>
                    <a:pt x="669986" y="-5180"/>
                    <a:pt x="349558" y="150180"/>
                    <a:pt x="0" y="625967"/>
                  </a:cubicBezTo>
                  <a:cubicBezTo>
                    <a:pt x="349558" y="1101755"/>
                    <a:pt x="669986" y="1257114"/>
                    <a:pt x="895743" y="1251804"/>
                  </a:cubicBezTo>
                  <a:lnTo>
                    <a:pt x="925838" y="1247404"/>
                  </a:lnTo>
                  <a:lnTo>
                    <a:pt x="2610038" y="1247404"/>
                  </a:lnTo>
                  <a:lnTo>
                    <a:pt x="8262152" y="1247404"/>
                  </a:lnTo>
                  <a:lnTo>
                    <a:pt x="9946352" y="1247404"/>
                  </a:lnTo>
                  <a:lnTo>
                    <a:pt x="9976447" y="1251804"/>
                  </a:lnTo>
                  <a:cubicBezTo>
                    <a:pt x="10202204" y="1257114"/>
                    <a:pt x="10522632" y="1101755"/>
                    <a:pt x="10872190" y="625967"/>
                  </a:cubicBezTo>
                  <a:cubicBezTo>
                    <a:pt x="10522632" y="150180"/>
                    <a:pt x="10202204" y="-5180"/>
                    <a:pt x="9976447" y="130"/>
                  </a:cubicBezTo>
                  <a:close/>
                </a:path>
              </a:pathLst>
            </a:custGeom>
            <a:solidFill>
              <a:srgbClr val="0070C0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4EE0E97-7F07-7032-CEE2-0217FA6FA4CC}"/>
                </a:ext>
              </a:extLst>
            </p:cNvPr>
            <p:cNvSpPr txBox="1"/>
            <p:nvPr/>
          </p:nvSpPr>
          <p:spPr>
            <a:xfrm>
              <a:off x="1032028" y="3457871"/>
              <a:ext cx="10127944" cy="50276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533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8. </a:t>
              </a:r>
              <a:r>
                <a:rPr lang="fr-FR" sz="2667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 bị hòa tan trong nước cường toan tạo thành:</a:t>
              </a:r>
              <a:endParaRPr lang="en-US" sz="2667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9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32" grpId="0" animBg="1"/>
      <p:bldP spid="32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252142" y="533400"/>
            <a:ext cx="11687716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4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4134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718801" y="-502858"/>
            <a:ext cx="1775859" cy="17338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4658" y="1549400"/>
            <a:ext cx="10135671" cy="1261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</a:pPr>
            <a:r>
              <a:rPr lang="nl-NL" sz="2533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fr-FR" sz="2533">
                <a:latin typeface="Arial" panose="020B0604020202020204" pitchFamily="34" charset="0"/>
                <a:cs typeface="Arial" panose="020B0604020202020204" pitchFamily="34" charset="0"/>
              </a:rPr>
              <a:t>Hãy so sánh tính acid/base trong dung môi nước; tính oxi hóa, tính khử giữa các phân tử: NH</a:t>
            </a:r>
            <a:r>
              <a:rPr lang="fr-FR" sz="2533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533">
                <a:latin typeface="Arial" panose="020B0604020202020204" pitchFamily="34" charset="0"/>
                <a:cs typeface="Arial" panose="020B0604020202020204" pitchFamily="34" charset="0"/>
              </a:rPr>
              <a:t>, HNO</a:t>
            </a:r>
            <a:r>
              <a:rPr lang="fr-FR" sz="2533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533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533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5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480" y="4799917"/>
            <a:ext cx="1092499" cy="205808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326881" y="3276600"/>
          <a:ext cx="9538235" cy="2574656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384559">
                  <a:extLst>
                    <a:ext uri="{9D8B030D-6E8A-4147-A177-3AD203B41FA5}">
                      <a16:colId xmlns:a16="http://schemas.microsoft.com/office/drawing/2014/main" val="1125402337"/>
                    </a:ext>
                  </a:extLst>
                </a:gridCol>
                <a:gridCol w="2384559">
                  <a:extLst>
                    <a:ext uri="{9D8B030D-6E8A-4147-A177-3AD203B41FA5}">
                      <a16:colId xmlns:a16="http://schemas.microsoft.com/office/drawing/2014/main" val="2484035150"/>
                    </a:ext>
                  </a:extLst>
                </a:gridCol>
                <a:gridCol w="2384559">
                  <a:extLst>
                    <a:ext uri="{9D8B030D-6E8A-4147-A177-3AD203B41FA5}">
                      <a16:colId xmlns:a16="http://schemas.microsoft.com/office/drawing/2014/main" val="3806479926"/>
                    </a:ext>
                  </a:extLst>
                </a:gridCol>
                <a:gridCol w="2384559">
                  <a:extLst>
                    <a:ext uri="{9D8B030D-6E8A-4147-A177-3AD203B41FA5}">
                      <a16:colId xmlns:a16="http://schemas.microsoft.com/office/drawing/2014/main" val="2663218970"/>
                    </a:ext>
                  </a:extLst>
                </a:gridCol>
              </a:tblGrid>
              <a:tr h="8311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 acid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EA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 base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EA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 oxi hóa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EAA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 khử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FF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698037"/>
                  </a:ext>
                </a:extLst>
              </a:tr>
              <a:tr h="17435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86505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95090" y="4725313"/>
            <a:ext cx="1891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67"/>
              </a:spcAft>
            </a:pP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fr-FR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 &gt; NH</a:t>
            </a:r>
            <a:r>
              <a:rPr lang="fr-FR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70290" y="4725312"/>
            <a:ext cx="1891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67"/>
              </a:spcAft>
            </a:pP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fr-FR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 &gt; NH</a:t>
            </a:r>
            <a:r>
              <a:rPr lang="fr-FR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2690" y="4725312"/>
            <a:ext cx="1891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67"/>
              </a:spcAft>
            </a:pP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fr-FR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 &lt; NH</a:t>
            </a:r>
            <a:r>
              <a:rPr lang="fr-FR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57890" y="4725312"/>
            <a:ext cx="1891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67"/>
              </a:spcAft>
            </a:pP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HNO</a:t>
            </a:r>
            <a:r>
              <a:rPr lang="fr-FR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 &lt; NH</a:t>
            </a:r>
            <a:r>
              <a:rPr lang="fr-FR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42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" grpId="0"/>
      <p:bldP spid="5" grpId="0"/>
      <p:bldP spid="11" grpId="0"/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252142" y="533400"/>
            <a:ext cx="11687716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4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4134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718801" y="-502858"/>
            <a:ext cx="1775859" cy="17338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5799" y="1549401"/>
            <a:ext cx="1082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nl-NL" sz="24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nl-NL" sz="2400">
                <a:latin typeface="Arial" panose="020B0604020202020204" pitchFamily="34" charset="0"/>
                <a:cs typeface="Arial" panose="020B0604020202020204" pitchFamily="34" charset="0"/>
              </a:rPr>
              <a:t>Giải thích tại sao phải bảo quản aicd nitric trong lọ tối màu?</a:t>
            </a:r>
            <a:endParaRPr lang="en-US" sz="24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480" y="4799917"/>
            <a:ext cx="1092499" cy="2058083"/>
          </a:xfrm>
          <a:prstGeom prst="rect">
            <a:avLst/>
          </a:prstGeom>
        </p:spPr>
      </p:pic>
      <p:pic>
        <p:nvPicPr>
          <p:cNvPr id="31746" name="Picture 2" descr="Axit Nitric - HNO3 Là Gì? Những Lưu Ý Của Axit Nitric - HNO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37" y="2565400"/>
            <a:ext cx="2591047" cy="361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73963" y="2512286"/>
            <a:ext cx="70004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HNO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một acid kém bền. 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điều kiện thường, có ánh sáng: HNO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bị phân hủy một phần giải phóng khí NO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khí này tan trong dung dịch acid làm cho dung dịch có màu vàng.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782672" y="5521246"/>
            <a:ext cx="5583019" cy="482183"/>
            <a:chOff x="9161922" y="6560523"/>
            <a:chExt cx="8374528" cy="723274"/>
          </a:xfrm>
        </p:grpSpPr>
        <p:sp>
          <p:nvSpPr>
            <p:cNvPr id="13" name="Rectangle 12"/>
            <p:cNvSpPr/>
            <p:nvPr/>
          </p:nvSpPr>
          <p:spPr>
            <a:xfrm>
              <a:off x="9161922" y="6591300"/>
              <a:ext cx="2384977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4HNO</a:t>
              </a:r>
              <a:r>
                <a:rPr lang="fr-FR" sz="2400" i="1" baseline="-25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4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1600322" y="6914465"/>
              <a:ext cx="142987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3083622" y="6560523"/>
              <a:ext cx="4452828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4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4NO</a:t>
              </a:r>
              <a:r>
                <a:rPr lang="fr-FR" sz="2400" i="1" baseline="-25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24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O</a:t>
              </a:r>
              <a:r>
                <a:rPr lang="fr-FR" sz="2400" i="1" baseline="-25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24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+ 2H</a:t>
              </a:r>
              <a:r>
                <a:rPr lang="fr-FR" sz="2400" i="1" baseline="-25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fr-FR" sz="2400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endParaRPr lang="en-US" sz="24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0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252142" y="533400"/>
            <a:ext cx="11687716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4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4134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718801" y="-502858"/>
            <a:ext cx="1775859" cy="17338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4658" y="1549400"/>
            <a:ext cx="10135671" cy="1261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</a:pPr>
            <a:r>
              <a:rPr lang="nl-NL" sz="2533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3. </a:t>
            </a:r>
            <a:r>
              <a:rPr lang="fr-FR" sz="2533">
                <a:latin typeface="Arial" panose="020B0604020202020204" pitchFamily="34" charset="0"/>
                <a:cs typeface="Arial" panose="020B0604020202020204" pitchFamily="34" charset="0"/>
              </a:rPr>
              <a:t>Nước thải chăn nuôi là một trong những yếu tố gây nên hiện tượng phú dưỡng cho ao, hồ. Hãy giải thích điều này</a:t>
            </a:r>
            <a:r>
              <a:rPr lang="nl-NL" sz="2533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533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480" y="4799917"/>
            <a:ext cx="1092499" cy="20580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6655" y="3124200"/>
            <a:ext cx="5417900" cy="2966470"/>
            <a:chOff x="1093350" y="4628301"/>
            <a:chExt cx="8126850" cy="4449705"/>
          </a:xfrm>
        </p:grpSpPr>
        <p:grpSp>
          <p:nvGrpSpPr>
            <p:cNvPr id="14" name="Group 13"/>
            <p:cNvGrpSpPr/>
            <p:nvPr/>
          </p:nvGrpSpPr>
          <p:grpSpPr>
            <a:xfrm>
              <a:off x="1093350" y="4628301"/>
              <a:ext cx="8126850" cy="4449705"/>
              <a:chOff x="400052" y="2904059"/>
              <a:chExt cx="8126850" cy="4566308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400052" y="3317934"/>
                <a:ext cx="8126850" cy="41524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noFill/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91013" y="2904059"/>
                <a:ext cx="944928" cy="90858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1252094" y="5916990"/>
              <a:ext cx="7809362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200"/>
                </a:spcBef>
              </a:pPr>
              <a:r>
                <a:rPr lang="fr-FR" sz="2400">
                  <a:latin typeface="Arial" panose="020B0604020202020204" pitchFamily="34" charset="0"/>
                  <a:cs typeface="Arial" panose="020B0604020202020204" pitchFamily="34" charset="0"/>
                </a:rPr>
                <a:t>Nước thải chăn nuôi là nguồn chất thải giàu chất hữu cơ, được thải ra từ các cơ sở chăn nuôi gia đình.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15300" y="3124200"/>
            <a:ext cx="5417900" cy="2966470"/>
            <a:chOff x="1093350" y="4628301"/>
            <a:chExt cx="8126850" cy="4449705"/>
          </a:xfrm>
        </p:grpSpPr>
        <p:grpSp>
          <p:nvGrpSpPr>
            <p:cNvPr id="29" name="Group 28"/>
            <p:cNvGrpSpPr/>
            <p:nvPr/>
          </p:nvGrpSpPr>
          <p:grpSpPr>
            <a:xfrm>
              <a:off x="1093350" y="4628301"/>
              <a:ext cx="8126850" cy="4449705"/>
              <a:chOff x="400052" y="2904059"/>
              <a:chExt cx="8126850" cy="4566308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400052" y="3317934"/>
                <a:ext cx="8126850" cy="415243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noFill/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endParaRPr lang="en-US" sz="2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91013" y="2904059"/>
                <a:ext cx="944928" cy="908584"/>
              </a:xfrm>
              <a:prstGeom prst="rect">
                <a:avLst/>
              </a:prstGeom>
            </p:spPr>
          </p:pic>
        </p:grpSp>
        <p:sp>
          <p:nvSpPr>
            <p:cNvPr id="30" name="Rectangle 29"/>
            <p:cNvSpPr/>
            <p:nvPr/>
          </p:nvSpPr>
          <p:spPr>
            <a:xfrm>
              <a:off x="1439423" y="5916990"/>
              <a:ext cx="7434707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200"/>
                </a:spcBef>
              </a:pPr>
              <a:r>
                <a:rPr lang="fr-FR" sz="2400">
                  <a:latin typeface="Arial" panose="020B0604020202020204" pitchFamily="34" charset="0"/>
                  <a:cs typeface="Arial" panose="020B0604020202020204" pitchFamily="34" charset="0"/>
                </a:rPr>
                <a:t>Phân hữu cơ chứa lượng lớn nitrogen và phosphorus, gây hiện tượng phú dưỡng cho ao, hồ.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82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252142" y="533400"/>
            <a:ext cx="11687716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4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4134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718801" y="-502858"/>
            <a:ext cx="1775859" cy="17338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4658" y="1549401"/>
            <a:ext cx="10135671" cy="1261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533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4. </a:t>
            </a:r>
            <a:r>
              <a:rPr lang="fr-FR" sz="2533">
                <a:latin typeface="Arial" panose="020B0604020202020204" pitchFamily="34" charset="0"/>
                <a:cs typeface="Arial" panose="020B0604020202020204" pitchFamily="34" charset="0"/>
              </a:rPr>
              <a:t>Chỉ dùng một chất chỉ thị, trình bày cách phân biệt các dung dịch loãng: NH</a:t>
            </a:r>
            <a:r>
              <a:rPr lang="fr-FR" sz="2533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533">
                <a:latin typeface="Arial" panose="020B0604020202020204" pitchFamily="34" charset="0"/>
                <a:cs typeface="Arial" panose="020B0604020202020204" pitchFamily="34" charset="0"/>
              </a:rPr>
              <a:t>, HNO</a:t>
            </a:r>
            <a:r>
              <a:rPr lang="fr-FR" sz="2533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533">
                <a:latin typeface="Arial" panose="020B0604020202020204" pitchFamily="34" charset="0"/>
                <a:cs typeface="Arial" panose="020B0604020202020204" pitchFamily="34" charset="0"/>
              </a:rPr>
              <a:t>, NaNO</a:t>
            </a:r>
            <a:r>
              <a:rPr lang="fr-FR" sz="2533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533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3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480" y="4799917"/>
            <a:ext cx="1092499" cy="205808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830069" y="3276600"/>
          <a:ext cx="8531860" cy="268488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59183">
                  <a:extLst>
                    <a:ext uri="{9D8B030D-6E8A-4147-A177-3AD203B41FA5}">
                      <a16:colId xmlns:a16="http://schemas.microsoft.com/office/drawing/2014/main" val="4105840029"/>
                    </a:ext>
                  </a:extLst>
                </a:gridCol>
                <a:gridCol w="1805834">
                  <a:extLst>
                    <a:ext uri="{9D8B030D-6E8A-4147-A177-3AD203B41FA5}">
                      <a16:colId xmlns:a16="http://schemas.microsoft.com/office/drawing/2014/main" val="1391347035"/>
                    </a:ext>
                  </a:extLst>
                </a:gridCol>
                <a:gridCol w="1889785">
                  <a:extLst>
                    <a:ext uri="{9D8B030D-6E8A-4147-A177-3AD203B41FA5}">
                      <a16:colId xmlns:a16="http://schemas.microsoft.com/office/drawing/2014/main" val="1948336292"/>
                    </a:ext>
                  </a:extLst>
                </a:gridCol>
                <a:gridCol w="2377058">
                  <a:extLst>
                    <a:ext uri="{9D8B030D-6E8A-4147-A177-3AD203B41FA5}">
                      <a16:colId xmlns:a16="http://schemas.microsoft.com/office/drawing/2014/main" val="1541907380"/>
                    </a:ext>
                  </a:extLst>
                </a:gridCol>
              </a:tblGrid>
              <a:tr h="8949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 thị</a:t>
                      </a:r>
                      <a:endParaRPr lang="en-US" sz="25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</a:t>
                      </a:r>
                      <a:r>
                        <a:rPr lang="fr-FR" sz="2500" b="1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5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HNO</a:t>
                      </a:r>
                      <a:r>
                        <a:rPr lang="fr-FR" sz="2500" b="1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5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NaNO</a:t>
                      </a:r>
                      <a:r>
                        <a:rPr lang="fr-FR" sz="2500" b="1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5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558316"/>
                  </a:ext>
                </a:extLst>
              </a:tr>
              <a:tr h="17899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78488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974049" y="4452178"/>
            <a:ext cx="2191551" cy="1261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fr-FR" sz="2533">
                <a:latin typeface="Arial" panose="020B0604020202020204" pitchFamily="34" charset="0"/>
                <a:cs typeface="Arial" panose="020B0604020202020204" pitchFamily="34" charset="0"/>
              </a:rPr>
              <a:t>Giấy pH hoặc quỳ tím</a:t>
            </a:r>
            <a:endParaRPr lang="en-US" sz="253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74546" y="4842028"/>
            <a:ext cx="1612942" cy="482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67"/>
              </a:spcAft>
            </a:pPr>
            <a:r>
              <a:rPr lang="fr-FR" sz="2533">
                <a:latin typeface="Arial" panose="020B0604020202020204" pitchFamily="34" charset="0"/>
                <a:cs typeface="Arial" panose="020B0604020202020204" pitchFamily="34" charset="0"/>
              </a:rPr>
              <a:t>Màu xanh</a:t>
            </a:r>
            <a:endParaRPr lang="en-US" sz="253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46823" y="4842028"/>
            <a:ext cx="1269899" cy="482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67"/>
              </a:spcAft>
            </a:pPr>
            <a:r>
              <a:rPr lang="fr-FR" sz="2533">
                <a:latin typeface="Arial" panose="020B0604020202020204" pitchFamily="34" charset="0"/>
                <a:cs typeface="Arial" panose="020B0604020202020204" pitchFamily="34" charset="0"/>
              </a:rPr>
              <a:t>Màu đỏ</a:t>
            </a:r>
            <a:endParaRPr lang="en-US" sz="253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75523" y="4842028"/>
            <a:ext cx="2372765" cy="4821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67"/>
              </a:spcAft>
            </a:pPr>
            <a:r>
              <a:rPr lang="fr-FR" sz="2533">
                <a:latin typeface="Arial" panose="020B0604020202020204" pitchFamily="34" charset="0"/>
                <a:cs typeface="Arial" panose="020B0604020202020204" pitchFamily="34" charset="0"/>
              </a:rPr>
              <a:t>Không đổi màu</a:t>
            </a:r>
            <a:endParaRPr lang="en-US" sz="2533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4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252142" y="533400"/>
            <a:ext cx="11687716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4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4134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718801" y="-502858"/>
            <a:ext cx="1775859" cy="17338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4658" y="1549401"/>
            <a:ext cx="101356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5. 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Cho dung dịch HNO</a:t>
            </a:r>
            <a:r>
              <a:rPr lang="fr-FR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 loãng lần lượt tác dụng với dung dịch: dung dịch NH</a:t>
            </a:r>
            <a:r>
              <a:rPr lang="fr-FR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, kim loại Cu, muối CaCO</a:t>
            </a:r>
            <a:r>
              <a:rPr lang="fr-FR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. Viết các PTHH, chỉ rõ vai trò của HNO</a:t>
            </a:r>
            <a:r>
              <a:rPr lang="fr-FR" sz="2400" baseline="-25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cs typeface="Arial" panose="020B0604020202020204" pitchFamily="34" charset="0"/>
              </a:rPr>
              <a:t> trong mỗi phản ứng.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8480" y="4799917"/>
            <a:ext cx="1092499" cy="20580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9200" y="3751371"/>
            <a:ext cx="640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HNO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24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3Cu + 8HNO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3Cu(NO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+ 2NO + 4H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lang="en-US" sz="24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1019" indent="-381019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CaCO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+ 2HNO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Ca(NO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CO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H</a:t>
            </a:r>
            <a:r>
              <a:rPr lang="fr-FR" sz="2400" baseline="-25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fr-FR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14279" y="3892332"/>
            <a:ext cx="3444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67"/>
              </a:spcAft>
            </a:pPr>
            <a:r>
              <a:rPr lang="fr-FR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(HNO</a:t>
            </a:r>
            <a:r>
              <a:rPr lang="fr-FR" sz="2400" baseline="-25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acid Bronsted)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14279" y="5233313"/>
            <a:ext cx="3417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67"/>
              </a:spcAft>
            </a:pPr>
            <a:r>
              <a:rPr lang="fr-FR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(HNO</a:t>
            </a:r>
            <a:r>
              <a:rPr lang="fr-FR" sz="2400" baseline="-25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acid Bronsted)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40744" y="4563214"/>
            <a:ext cx="3391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67"/>
              </a:spcAft>
            </a:pPr>
            <a:r>
              <a:rPr lang="fr-FR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(HNO</a:t>
            </a:r>
            <a:r>
              <a:rPr lang="fr-FR" sz="2400" baseline="-250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fr-FR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chất oxi hoá)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4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6" grpId="0"/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9658" y="-557695"/>
            <a:ext cx="13390914" cy="8004483"/>
            <a:chOff x="0" y="1"/>
            <a:chExt cx="26781829" cy="16008968"/>
          </a:xfrm>
          <a:solidFill>
            <a:srgbClr val="E65C7E"/>
          </a:solidFill>
        </p:grpSpPr>
        <p:sp>
          <p:nvSpPr>
            <p:cNvPr id="5" name="Freeform 5"/>
            <p:cNvSpPr/>
            <p:nvPr/>
          </p:nvSpPr>
          <p:spPr>
            <a:xfrm>
              <a:off x="0" y="394920"/>
              <a:ext cx="1900244" cy="15205129"/>
            </a:xfrm>
            <a:custGeom>
              <a:avLst/>
              <a:gdLst/>
              <a:ahLst/>
              <a:cxnLst/>
              <a:rect l="l" t="t" r="r" b="b"/>
              <a:pathLst>
                <a:path w="356429" h="2852028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24881585" y="394920"/>
              <a:ext cx="1900244" cy="15205129"/>
            </a:xfrm>
            <a:custGeom>
              <a:avLst/>
              <a:gdLst/>
              <a:ahLst/>
              <a:cxnLst/>
              <a:rect l="l" t="t" r="r" b="b"/>
              <a:pathLst>
                <a:path w="356429" h="2852028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grpFill/>
          </p:spPr>
        </p:sp>
        <p:sp>
          <p:nvSpPr>
            <p:cNvPr id="11" name="Freeform 11"/>
            <p:cNvSpPr/>
            <p:nvPr/>
          </p:nvSpPr>
          <p:spPr>
            <a:xfrm rot="5400000">
              <a:off x="12801106" y="-11850984"/>
              <a:ext cx="1900244" cy="25602213"/>
            </a:xfrm>
            <a:custGeom>
              <a:avLst/>
              <a:gdLst/>
              <a:ahLst/>
              <a:cxnLst/>
              <a:rect l="l" t="t" r="r" b="b"/>
              <a:pathLst>
                <a:path w="356429" h="4802210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grpFill/>
          </p:spPr>
        </p: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  <a:grpFill/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  <a:grpFill/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863600" y="2234727"/>
            <a:ext cx="4267200" cy="3531073"/>
            <a:chOff x="1327562" y="2437690"/>
            <a:chExt cx="6995542" cy="5694295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746637">
              <a:off x="2524351" y="2437690"/>
              <a:ext cx="3820781" cy="5458258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9137809">
              <a:off x="6697854" y="5736316"/>
              <a:ext cx="1625250" cy="1575015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544417" y="2460727"/>
              <a:ext cx="1959868" cy="1913544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305801" y="7895948"/>
              <a:ext cx="238202" cy="236037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771795">
              <a:off x="1327562" y="4889164"/>
              <a:ext cx="433712" cy="411632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6424275" y="4374270"/>
              <a:ext cx="464062" cy="471782"/>
            </a:xfrm>
            <a:prstGeom prst="rect">
              <a:avLst/>
            </a:prstGeom>
          </p:spPr>
        </p:pic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 rot="-874149">
              <a:off x="7535491" y="3839615"/>
              <a:ext cx="498419" cy="262574"/>
              <a:chOff x="0" y="0"/>
              <a:chExt cx="1610360" cy="84836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-31750" y="0"/>
                <a:ext cx="1675130" cy="880110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880110">
                    <a:moveTo>
                      <a:pt x="266700" y="848360"/>
                    </a:moveTo>
                    <a:cubicBezTo>
                      <a:pt x="236220" y="848360"/>
                      <a:pt x="205740" y="842010"/>
                      <a:pt x="175260" y="829310"/>
                    </a:cubicBezTo>
                    <a:cubicBezTo>
                      <a:pt x="55880" y="778510"/>
                      <a:pt x="0" y="641350"/>
                      <a:pt x="50800" y="521970"/>
                    </a:cubicBezTo>
                    <a:cubicBezTo>
                      <a:pt x="184150" y="204470"/>
                      <a:pt x="492760" y="0"/>
                      <a:pt x="836930" y="0"/>
                    </a:cubicBezTo>
                    <a:cubicBezTo>
                      <a:pt x="1181100" y="0"/>
                      <a:pt x="1489710" y="204470"/>
                      <a:pt x="1624330" y="521970"/>
                    </a:cubicBezTo>
                    <a:cubicBezTo>
                      <a:pt x="1675130" y="641350"/>
                      <a:pt x="1619250" y="779780"/>
                      <a:pt x="1499870" y="829310"/>
                    </a:cubicBezTo>
                    <a:cubicBezTo>
                      <a:pt x="1380490" y="880110"/>
                      <a:pt x="1242060" y="824230"/>
                      <a:pt x="1192530" y="704850"/>
                    </a:cubicBezTo>
                    <a:cubicBezTo>
                      <a:pt x="1131570" y="562610"/>
                      <a:pt x="991870" y="469900"/>
                      <a:pt x="836930" y="469900"/>
                    </a:cubicBezTo>
                    <a:cubicBezTo>
                      <a:pt x="681990" y="469900"/>
                      <a:pt x="543560" y="562610"/>
                      <a:pt x="482600" y="704850"/>
                    </a:cubicBezTo>
                    <a:cubicBezTo>
                      <a:pt x="445770" y="793750"/>
                      <a:pt x="358140" y="848360"/>
                      <a:pt x="266700" y="848360"/>
                    </a:cubicBezTo>
                    <a:close/>
                  </a:path>
                </a:pathLst>
              </a:custGeom>
              <a:solidFill>
                <a:srgbClr val="F2BC2A"/>
              </a:solidFill>
            </p:spPr>
          </p:sp>
        </p:grpSp>
        <p:grpSp>
          <p:nvGrpSpPr>
            <p:cNvPr id="34" name="Group 34"/>
            <p:cNvGrpSpPr/>
            <p:nvPr/>
          </p:nvGrpSpPr>
          <p:grpSpPr>
            <a:xfrm>
              <a:off x="2524351" y="5448808"/>
              <a:ext cx="229651" cy="229651"/>
              <a:chOff x="0" y="0"/>
              <a:chExt cx="6350000" cy="63500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1AB5DB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544417" y="7089170"/>
              <a:ext cx="568596" cy="509669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252142" y="750174"/>
            <a:ext cx="11687716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4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134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53602" y="2318947"/>
            <a:ext cx="5841573" cy="3863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fr-FR" sz="2667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lại kiến thức đã học.</a:t>
            </a:r>
            <a:endParaRPr lang="en-US" sz="2667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fr-FR" sz="2667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Vận dụng.</a:t>
            </a:r>
            <a:endParaRPr lang="en-US" sz="2667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fr-FR" sz="2667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 Hoá học 11.</a:t>
            </a:r>
            <a:endParaRPr lang="en-US" sz="2667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fr-FR" sz="2667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và tìm hiểu trước nội dung </a:t>
            </a:r>
            <a:r>
              <a:rPr lang="fr-FR" sz="2667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7: Sunfur và sunfur dioxide</a:t>
            </a:r>
            <a:endParaRPr lang="en-US" sz="2667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8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9658" y="-557695"/>
            <a:ext cx="13390914" cy="8004483"/>
            <a:chOff x="0" y="1"/>
            <a:chExt cx="26781829" cy="16008968"/>
          </a:xfrm>
          <a:solidFill>
            <a:srgbClr val="FFA288"/>
          </a:solidFill>
        </p:grpSpPr>
        <p:sp>
          <p:nvSpPr>
            <p:cNvPr id="5" name="Freeform 5"/>
            <p:cNvSpPr/>
            <p:nvPr/>
          </p:nvSpPr>
          <p:spPr>
            <a:xfrm>
              <a:off x="0" y="394920"/>
              <a:ext cx="1900244" cy="15205129"/>
            </a:xfrm>
            <a:custGeom>
              <a:avLst/>
              <a:gdLst/>
              <a:ahLst/>
              <a:cxnLst/>
              <a:rect l="l" t="t" r="r" b="b"/>
              <a:pathLst>
                <a:path w="356429" h="2852028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/>
            <p:cNvSpPr/>
            <p:nvPr/>
          </p:nvSpPr>
          <p:spPr>
            <a:xfrm>
              <a:off x="24881585" y="394920"/>
              <a:ext cx="1900244" cy="15205129"/>
            </a:xfrm>
            <a:custGeom>
              <a:avLst/>
              <a:gdLst/>
              <a:ahLst/>
              <a:cxnLst/>
              <a:rect l="l" t="t" r="r" b="b"/>
              <a:pathLst>
                <a:path w="356429" h="2852028">
                  <a:moveTo>
                    <a:pt x="0" y="0"/>
                  </a:moveTo>
                  <a:lnTo>
                    <a:pt x="356429" y="0"/>
                  </a:lnTo>
                  <a:lnTo>
                    <a:pt x="356429" y="2852028"/>
                  </a:lnTo>
                  <a:lnTo>
                    <a:pt x="0" y="2852028"/>
                  </a:lnTo>
                  <a:close/>
                </a:path>
              </a:pathLst>
            </a:custGeom>
            <a:grpFill/>
          </p:spPr>
        </p:sp>
        <p:sp>
          <p:nvSpPr>
            <p:cNvPr id="11" name="Freeform 11"/>
            <p:cNvSpPr/>
            <p:nvPr/>
          </p:nvSpPr>
          <p:spPr>
            <a:xfrm rot="5400000">
              <a:off x="12801106" y="-11850984"/>
              <a:ext cx="1900244" cy="25602213"/>
            </a:xfrm>
            <a:custGeom>
              <a:avLst/>
              <a:gdLst/>
              <a:ahLst/>
              <a:cxnLst/>
              <a:rect l="l" t="t" r="r" b="b"/>
              <a:pathLst>
                <a:path w="356429" h="4802210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grpFill/>
          </p:spPr>
        </p:sp>
        <p:sp>
          <p:nvSpPr>
            <p:cNvPr id="14" name="Freeform 14"/>
            <p:cNvSpPr/>
            <p:nvPr/>
          </p:nvSpPr>
          <p:spPr>
            <a:xfrm rot="5400000">
              <a:off x="12656286" y="2257740"/>
              <a:ext cx="1900244" cy="25602213"/>
            </a:xfrm>
            <a:custGeom>
              <a:avLst/>
              <a:gdLst/>
              <a:ahLst/>
              <a:cxnLst/>
              <a:rect l="l" t="t" r="r" b="b"/>
              <a:pathLst>
                <a:path w="356429" h="4802210">
                  <a:moveTo>
                    <a:pt x="0" y="0"/>
                  </a:moveTo>
                  <a:lnTo>
                    <a:pt x="356429" y="0"/>
                  </a:lnTo>
                  <a:lnTo>
                    <a:pt x="356429" y="4802210"/>
                  </a:lnTo>
                  <a:lnTo>
                    <a:pt x="0" y="4802210"/>
                  </a:lnTo>
                  <a:close/>
                </a:path>
              </a:pathLst>
            </a:custGeom>
            <a:grpFill/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16188">
            <a:off x="9092863" y="3797405"/>
            <a:ext cx="2437450" cy="2362111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11429650" y="609250"/>
            <a:ext cx="153101" cy="153101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707798" y="1262548"/>
            <a:ext cx="158801" cy="1573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771795">
            <a:off x="11655472" y="6334056"/>
            <a:ext cx="289141" cy="27442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604915" y="2849804"/>
            <a:ext cx="309375" cy="314521"/>
          </a:xfrm>
          <a:prstGeom prst="rect">
            <a:avLst/>
          </a:prstGeom>
        </p:spPr>
      </p:pic>
      <p:grpSp>
        <p:nvGrpSpPr>
          <p:cNvPr id="25" name="Group 25"/>
          <p:cNvGrpSpPr>
            <a:grpSpLocks noChangeAspect="1"/>
          </p:cNvGrpSpPr>
          <p:nvPr/>
        </p:nvGrpSpPr>
        <p:grpSpPr>
          <a:xfrm rot="-874149">
            <a:off x="9094579" y="3680338"/>
            <a:ext cx="332279" cy="175049"/>
            <a:chOff x="0" y="0"/>
            <a:chExt cx="1610360" cy="848360"/>
          </a:xfrm>
        </p:grpSpPr>
        <p:sp>
          <p:nvSpPr>
            <p:cNvPr id="26" name="Freeform 2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1429650" y="3164324"/>
            <a:ext cx="153101" cy="153101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438001" y="6199346"/>
            <a:ext cx="303360" cy="27192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9260718" y="494026"/>
            <a:ext cx="379064" cy="339779"/>
          </a:xfrm>
          <a:prstGeom prst="rect">
            <a:avLst/>
          </a:prstGeom>
        </p:spPr>
      </p:pic>
      <p:grpSp>
        <p:nvGrpSpPr>
          <p:cNvPr id="31" name="Group 31"/>
          <p:cNvGrpSpPr>
            <a:grpSpLocks noChangeAspect="1"/>
          </p:cNvGrpSpPr>
          <p:nvPr/>
        </p:nvGrpSpPr>
        <p:grpSpPr>
          <a:xfrm rot="-9583335">
            <a:off x="7990051" y="5479000"/>
            <a:ext cx="332279" cy="175049"/>
            <a:chOff x="0" y="0"/>
            <a:chExt cx="1610360" cy="848360"/>
          </a:xfrm>
        </p:grpSpPr>
        <p:sp>
          <p:nvSpPr>
            <p:cNvPr id="32" name="Freeform 32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3" name="Group 32"/>
          <p:cNvGrpSpPr/>
          <p:nvPr/>
        </p:nvGrpSpPr>
        <p:grpSpPr>
          <a:xfrm>
            <a:off x="914219" y="1368310"/>
            <a:ext cx="7737425" cy="4121381"/>
            <a:chOff x="1346439" y="2464345"/>
            <a:chExt cx="9082576" cy="6182071"/>
          </a:xfrm>
          <a:solidFill>
            <a:schemeClr val="bg1"/>
          </a:solidFill>
        </p:grpSpPr>
        <p:grpSp>
          <p:nvGrpSpPr>
            <p:cNvPr id="34" name="Group 33"/>
            <p:cNvGrpSpPr/>
            <p:nvPr/>
          </p:nvGrpSpPr>
          <p:grpSpPr>
            <a:xfrm>
              <a:off x="1346439" y="3160782"/>
              <a:ext cx="9082576" cy="5485634"/>
              <a:chOff x="10303296" y="2718585"/>
              <a:chExt cx="9082576" cy="5485634"/>
            </a:xfrm>
            <a:grpFill/>
          </p:grpSpPr>
          <p:sp>
            <p:nvSpPr>
              <p:cNvPr id="41" name="Freeform 3"/>
              <p:cNvSpPr/>
              <p:nvPr/>
            </p:nvSpPr>
            <p:spPr>
              <a:xfrm>
                <a:off x="10303296" y="2718585"/>
                <a:ext cx="9082576" cy="548563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7467">
                    <a:moveTo>
                      <a:pt x="20034" y="0"/>
                    </a:moveTo>
                    <a:lnTo>
                      <a:pt x="4254692" y="0"/>
                    </a:lnTo>
                    <a:cubicBezTo>
                      <a:pt x="4265756" y="0"/>
                      <a:pt x="4274726" y="8969"/>
                      <a:pt x="4274726" y="20034"/>
                    </a:cubicBezTo>
                    <a:lnTo>
                      <a:pt x="4274726" y="2147433"/>
                    </a:lnTo>
                    <a:cubicBezTo>
                      <a:pt x="4274726" y="2158497"/>
                      <a:pt x="4265756" y="2167467"/>
                      <a:pt x="4254692" y="2167467"/>
                    </a:cubicBezTo>
                    <a:lnTo>
                      <a:pt x="20034" y="2167467"/>
                    </a:lnTo>
                    <a:cubicBezTo>
                      <a:pt x="14721" y="2167467"/>
                      <a:pt x="9625" y="2165356"/>
                      <a:pt x="5868" y="2161599"/>
                    </a:cubicBezTo>
                    <a:cubicBezTo>
                      <a:pt x="2111" y="2157842"/>
                      <a:pt x="0" y="2152746"/>
                      <a:pt x="0" y="2147433"/>
                    </a:cubicBezTo>
                    <a:lnTo>
                      <a:pt x="0" y="20034"/>
                    </a:lnTo>
                    <a:cubicBezTo>
                      <a:pt x="0" y="8969"/>
                      <a:pt x="8969" y="0"/>
                      <a:pt x="20034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97DC516-ED6E-49D9-702D-658F0B32E7A9}"/>
                  </a:ext>
                </a:extLst>
              </p:cNvPr>
              <p:cNvSpPr txBox="1"/>
              <p:nvPr/>
            </p:nvSpPr>
            <p:spPr>
              <a:xfrm>
                <a:off x="10561857" y="4104783"/>
                <a:ext cx="8650506" cy="3370537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4667" b="1" dirty="0" smtClean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1. </a:t>
                </a:r>
                <a:r>
                  <a:rPr lang="en-US" sz="4667" b="1" dirty="0"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CÁC OXIDE CỦA NITROGEN</a:t>
                </a:r>
                <a:endParaRPr lang="vi-VN" sz="4667" b="1" dirty="0"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" name="Picture 18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5142514" y="2464345"/>
              <a:ext cx="1575478" cy="169862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8467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rcRect l="-25046" t="21875" r="-25046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79658" y="-557696"/>
            <a:ext cx="13390914" cy="8004484"/>
            <a:chOff x="0" y="0"/>
            <a:chExt cx="26781829" cy="1600896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94920"/>
              <a:ext cx="1900244" cy="15205129"/>
              <a:chOff x="0" y="0"/>
              <a:chExt cx="356429" cy="2852028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4881585" y="394920"/>
              <a:ext cx="1900244" cy="15205129"/>
              <a:chOff x="0" y="0"/>
              <a:chExt cx="356429" cy="285202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356429" cy="2852028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2852028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2852028"/>
                    </a:lnTo>
                    <a:lnTo>
                      <a:pt x="0" y="2852028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12801106" y="-11850985"/>
              <a:ext cx="1900244" cy="25602213"/>
              <a:chOff x="0" y="0"/>
              <a:chExt cx="356429" cy="480221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400000">
              <a:off x="12656286" y="2257740"/>
              <a:ext cx="1900244" cy="25602213"/>
              <a:chOff x="0" y="0"/>
              <a:chExt cx="356429" cy="480221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56429" cy="4802210"/>
              </a:xfrm>
              <a:custGeom>
                <a:avLst/>
                <a:gdLst/>
                <a:ahLst/>
                <a:cxnLst/>
                <a:rect l="l" t="t" r="r" b="b"/>
                <a:pathLst>
                  <a:path w="356429" h="4802210">
                    <a:moveTo>
                      <a:pt x="0" y="0"/>
                    </a:moveTo>
                    <a:lnTo>
                      <a:pt x="356429" y="0"/>
                    </a:lnTo>
                    <a:lnTo>
                      <a:pt x="356429" y="4802210"/>
                    </a:lnTo>
                    <a:lnTo>
                      <a:pt x="0" y="480221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5665" tIns="35665" rIns="35665" bIns="35665" rtlCol="0" anchor="ctr"/>
              <a:lstStyle/>
              <a:p>
                <a:pPr algn="ctr">
                  <a:lnSpc>
                    <a:spcPts val="1867"/>
                  </a:lnSpc>
                </a:pPr>
                <a:endParaRPr sz="1200"/>
              </a:p>
            </p:txBody>
          </p:sp>
        </p:grp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4590959">
            <a:off x="10664762" y="2382203"/>
            <a:ext cx="1692621" cy="169262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325232" flipV="1">
            <a:off x="-490323" y="70968"/>
            <a:ext cx="1877082" cy="1877082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049497">
            <a:off x="83367" y="4438240"/>
            <a:ext cx="1369037" cy="195576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245013">
            <a:off x="760805" y="1590811"/>
            <a:ext cx="587071" cy="122771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254325">
            <a:off x="-1641" y="3323036"/>
            <a:ext cx="1525737" cy="4521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771189" y="4271369"/>
            <a:ext cx="1420811" cy="138722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052783">
            <a:off x="10286307" y="280359"/>
            <a:ext cx="781316" cy="136854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1612873">
            <a:off x="11052524" y="1410486"/>
            <a:ext cx="718897" cy="1275462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323314" y="4229388"/>
            <a:ext cx="309375" cy="31452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1601802" y="5930448"/>
            <a:ext cx="288999" cy="274286"/>
          </a:xfrm>
          <a:prstGeom prst="rect">
            <a:avLst/>
          </a:prstGeom>
        </p:spPr>
      </p:pic>
      <p:grpSp>
        <p:nvGrpSpPr>
          <p:cNvPr id="29" name="Group 29"/>
          <p:cNvGrpSpPr>
            <a:grpSpLocks noChangeAspect="1"/>
          </p:cNvGrpSpPr>
          <p:nvPr/>
        </p:nvGrpSpPr>
        <p:grpSpPr>
          <a:xfrm rot="1977585">
            <a:off x="11527668" y="572556"/>
            <a:ext cx="341665" cy="179994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353927" y="3069290"/>
            <a:ext cx="153101" cy="153101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266305" y="2341841"/>
            <a:ext cx="158801" cy="15735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1209791" y="979538"/>
            <a:ext cx="301281" cy="27005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463094" y="2056878"/>
            <a:ext cx="280301" cy="284963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1660463" y="6250879"/>
            <a:ext cx="153101" cy="153101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771795">
            <a:off x="1910299" y="1098348"/>
            <a:ext cx="289141" cy="274421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4678159">
            <a:off x="10106103" y="250294"/>
            <a:ext cx="288999" cy="274286"/>
          </a:xfrm>
          <a:prstGeom prst="rect">
            <a:avLst/>
          </a:prstGeom>
        </p:spPr>
      </p:pic>
      <p:grpSp>
        <p:nvGrpSpPr>
          <p:cNvPr id="40" name="Group 40"/>
          <p:cNvGrpSpPr>
            <a:grpSpLocks noChangeAspect="1"/>
          </p:cNvGrpSpPr>
          <p:nvPr/>
        </p:nvGrpSpPr>
        <p:grpSpPr>
          <a:xfrm rot="1977585">
            <a:off x="2247237" y="6316455"/>
            <a:ext cx="332279" cy="175049"/>
            <a:chOff x="0" y="0"/>
            <a:chExt cx="1610360" cy="848360"/>
          </a:xfrm>
        </p:grpSpPr>
        <p:sp>
          <p:nvSpPr>
            <p:cNvPr id="41" name="Freeform 4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832236" y="5258765"/>
            <a:ext cx="158801" cy="157358"/>
          </a:xfrm>
          <a:prstGeom prst="rect">
            <a:avLst/>
          </a:prstGeom>
        </p:spPr>
      </p:pic>
      <p:grpSp>
        <p:nvGrpSpPr>
          <p:cNvPr id="43" name="Group 43"/>
          <p:cNvGrpSpPr/>
          <p:nvPr/>
        </p:nvGrpSpPr>
        <p:grpSpPr>
          <a:xfrm>
            <a:off x="9446670" y="409968"/>
            <a:ext cx="168262" cy="168262"/>
            <a:chOff x="0" y="0"/>
            <a:chExt cx="6350000" cy="6350000"/>
          </a:xfrm>
        </p:grpSpPr>
        <p:sp>
          <p:nvSpPr>
            <p:cNvPr id="44" name="Freeform 4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1401451" y="1324960"/>
            <a:ext cx="153101" cy="153101"/>
            <a:chOff x="0" y="0"/>
            <a:chExt cx="6350000" cy="6350000"/>
          </a:xfrm>
        </p:grpSpPr>
        <p:sp>
          <p:nvSpPr>
            <p:cNvPr id="46" name="Freeform 4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 rot="-921396">
            <a:off x="11027199" y="6372350"/>
            <a:ext cx="365185" cy="192385"/>
            <a:chOff x="0" y="0"/>
            <a:chExt cx="1610360" cy="848360"/>
          </a:xfrm>
        </p:grpSpPr>
        <p:sp>
          <p:nvSpPr>
            <p:cNvPr id="48" name="Freeform 4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432686">
            <a:off x="1941739" y="-447150"/>
            <a:ext cx="1483381" cy="1437531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1153974">
            <a:off x="10278780" y="5621534"/>
            <a:ext cx="423944" cy="1564893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842482">
            <a:off x="2620936" y="5577408"/>
            <a:ext cx="703269" cy="1381422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766662" y="6231384"/>
            <a:ext cx="309375" cy="314521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684765">
            <a:off x="8888977" y="5971814"/>
            <a:ext cx="566770" cy="1005559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86904" y="6093522"/>
            <a:ext cx="158801" cy="157358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9700372" y="800046"/>
            <a:ext cx="309375" cy="314521"/>
          </a:xfrm>
          <a:prstGeom prst="rect">
            <a:avLst/>
          </a:prstGeom>
        </p:spPr>
      </p:pic>
      <p:grpSp>
        <p:nvGrpSpPr>
          <p:cNvPr id="56" name="Group 56"/>
          <p:cNvGrpSpPr/>
          <p:nvPr/>
        </p:nvGrpSpPr>
        <p:grpSpPr>
          <a:xfrm>
            <a:off x="11882214" y="3617760"/>
            <a:ext cx="138713" cy="138713"/>
            <a:chOff x="0" y="0"/>
            <a:chExt cx="6350000" cy="6350000"/>
          </a:xfrm>
        </p:grpSpPr>
        <p:sp>
          <p:nvSpPr>
            <p:cNvPr id="57" name="Freeform 5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AB5DB"/>
            </a:solidFill>
          </p:spPr>
        </p:sp>
      </p:grpSp>
      <p:pic>
        <p:nvPicPr>
          <p:cNvPr id="58" name="Picture 5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9732729" y="5903798"/>
            <a:ext cx="365461" cy="327586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9414156">
            <a:off x="8600773" y="-436784"/>
            <a:ext cx="625759" cy="1308621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3710576" y="271616"/>
            <a:ext cx="365461" cy="327586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4678159">
            <a:off x="8200593" y="6360198"/>
            <a:ext cx="288999" cy="274286"/>
          </a:xfrm>
          <a:prstGeom prst="rect">
            <a:avLst/>
          </a:prstGeom>
        </p:spPr>
      </p:pic>
      <p:grpSp>
        <p:nvGrpSpPr>
          <p:cNvPr id="62" name="Group 62"/>
          <p:cNvGrpSpPr/>
          <p:nvPr/>
        </p:nvGrpSpPr>
        <p:grpSpPr>
          <a:xfrm>
            <a:off x="8096712" y="435409"/>
            <a:ext cx="168262" cy="168262"/>
            <a:chOff x="0" y="0"/>
            <a:chExt cx="6350000" cy="6350000"/>
          </a:xfrm>
        </p:grpSpPr>
        <p:sp>
          <p:nvSpPr>
            <p:cNvPr id="63" name="Freeform 6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BC2A"/>
            </a:solidFill>
          </p:spPr>
        </p:sp>
      </p:grpSp>
      <p:sp>
        <p:nvSpPr>
          <p:cNvPr id="64" name="TextBox 7">
            <a:extLst>
              <a:ext uri="{FF2B5EF4-FFF2-40B4-BE49-F238E27FC236}">
                <a16:creationId xmlns:a16="http://schemas.microsoft.com/office/drawing/2014/main" id="{F382605D-8CD3-44BE-AC1B-6FF362FEC183}"/>
              </a:ext>
            </a:extLst>
          </p:cNvPr>
          <p:cNvSpPr txBox="1"/>
          <p:nvPr/>
        </p:nvSpPr>
        <p:spPr>
          <a:xfrm>
            <a:off x="1843439" y="2319054"/>
            <a:ext cx="8548107" cy="2616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667" b="1">
                <a:solidFill>
                  <a:srgbClr val="00AD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HỌC</a:t>
            </a:r>
            <a:endParaRPr lang="en-US" sz="5667" b="1" dirty="0">
              <a:solidFill>
                <a:srgbClr val="00AD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5090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6467"/>
              </p:ext>
            </p:extLst>
          </p:nvPr>
        </p:nvGraphicFramePr>
        <p:xfrm>
          <a:off x="1407884" y="2496457"/>
          <a:ext cx="9361715" cy="228059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2343">
                  <a:extLst>
                    <a:ext uri="{9D8B030D-6E8A-4147-A177-3AD203B41FA5}">
                      <a16:colId xmlns:a16="http://schemas.microsoft.com/office/drawing/2014/main" val="1449046548"/>
                    </a:ext>
                  </a:extLst>
                </a:gridCol>
                <a:gridCol w="1872343">
                  <a:extLst>
                    <a:ext uri="{9D8B030D-6E8A-4147-A177-3AD203B41FA5}">
                      <a16:colId xmlns:a16="http://schemas.microsoft.com/office/drawing/2014/main" val="4223011180"/>
                    </a:ext>
                  </a:extLst>
                </a:gridCol>
                <a:gridCol w="1872343">
                  <a:extLst>
                    <a:ext uri="{9D8B030D-6E8A-4147-A177-3AD203B41FA5}">
                      <a16:colId xmlns:a16="http://schemas.microsoft.com/office/drawing/2014/main" val="2981223657"/>
                    </a:ext>
                  </a:extLst>
                </a:gridCol>
                <a:gridCol w="1872343">
                  <a:extLst>
                    <a:ext uri="{9D8B030D-6E8A-4147-A177-3AD203B41FA5}">
                      <a16:colId xmlns:a16="http://schemas.microsoft.com/office/drawing/2014/main" val="343221222"/>
                    </a:ext>
                  </a:extLst>
                </a:gridCol>
                <a:gridCol w="1872343">
                  <a:extLst>
                    <a:ext uri="{9D8B030D-6E8A-4147-A177-3AD203B41FA5}">
                      <a16:colId xmlns:a16="http://schemas.microsoft.com/office/drawing/2014/main" val="2782935715"/>
                    </a:ext>
                  </a:extLst>
                </a:gridCol>
              </a:tblGrid>
              <a:tr h="4138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>
                          <a:effectLst/>
                        </a:rPr>
                        <a:t>Oxide</a:t>
                      </a:r>
                      <a:endParaRPr lang="en-US" sz="3200" b="1">
                        <a:effectLst/>
                        <a:latin typeface="UVN Thoi Nay Nang" panose="0202090306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>
                          <a:effectLst/>
                        </a:rPr>
                        <a:t>N</a:t>
                      </a:r>
                      <a:r>
                        <a:rPr lang="en-US" sz="3200" b="1" baseline="-25000" dirty="0">
                          <a:effectLst/>
                        </a:rPr>
                        <a:t>2</a:t>
                      </a:r>
                      <a:r>
                        <a:rPr lang="en-US" sz="3200" b="1" dirty="0">
                          <a:effectLst/>
                        </a:rPr>
                        <a:t>O</a:t>
                      </a:r>
                      <a:endParaRPr lang="en-US" sz="3200" b="1" dirty="0">
                        <a:effectLst/>
                        <a:latin typeface="UVN Thoi Nay Nang" panose="0202090306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>
                          <a:effectLst/>
                        </a:rPr>
                        <a:t>NO</a:t>
                      </a:r>
                      <a:endParaRPr lang="en-US" sz="3200" b="1">
                        <a:effectLst/>
                        <a:latin typeface="UVN Thoi Nay Nang" panose="0202090306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>
                          <a:effectLst/>
                        </a:rPr>
                        <a:t>NO</a:t>
                      </a:r>
                      <a:r>
                        <a:rPr lang="en-US" sz="3200" b="1" baseline="-25000">
                          <a:effectLst/>
                        </a:rPr>
                        <a:t>2</a:t>
                      </a:r>
                      <a:endParaRPr lang="en-US" sz="3200" b="1">
                        <a:effectLst/>
                        <a:latin typeface="UVN Thoi Nay Nang" panose="0202090306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smtClean="0">
                          <a:effectLst/>
                        </a:rPr>
                        <a:t>N</a:t>
                      </a:r>
                      <a:r>
                        <a:rPr lang="en-US" sz="3200" b="1" baseline="-25000" dirty="0" smtClean="0">
                          <a:effectLst/>
                        </a:rPr>
                        <a:t>2</a:t>
                      </a:r>
                      <a:r>
                        <a:rPr lang="en-US" sz="3200" b="1" dirty="0" smtClean="0">
                          <a:effectLst/>
                        </a:rPr>
                        <a:t>O</a:t>
                      </a:r>
                      <a:r>
                        <a:rPr lang="en-US" sz="3200" b="1" baseline="-25000" dirty="0" smtClean="0">
                          <a:effectLst/>
                        </a:rPr>
                        <a:t>4</a:t>
                      </a:r>
                      <a:endParaRPr lang="en-US" sz="3200" b="1" dirty="0">
                        <a:effectLst/>
                        <a:latin typeface="UVN Thoi Nay Nang" panose="0202090306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3488892"/>
                  </a:ext>
                </a:extLst>
              </a:tr>
              <a:tr h="1719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</a:rPr>
                        <a:t>Tên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gọi</a:t>
                      </a:r>
                      <a:endParaRPr lang="en-US" sz="3200" dirty="0">
                        <a:effectLst/>
                        <a:latin typeface="UVN Thoi Nay Nang" panose="0202090306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effectLst/>
                        <a:latin typeface="UVN Thoi Nay Nang" panose="0202090306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effectLst/>
                        <a:latin typeface="UVN Thoi Nay Nang" panose="0202090306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effectLst/>
                        <a:latin typeface="UVN Thoi Nay Nang" panose="0202090306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effectLst/>
                        <a:latin typeface="UVN Thoi Nay Nang" panose="020209030605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2999021"/>
                  </a:ext>
                </a:extLst>
              </a:tr>
            </a:tbl>
          </a:graphicData>
        </a:graphic>
      </p:graphicFrame>
      <p:sp>
        <p:nvSpPr>
          <p:cNvPr id="4" name="Pentagon 3"/>
          <p:cNvSpPr/>
          <p:nvPr/>
        </p:nvSpPr>
        <p:spPr>
          <a:xfrm>
            <a:off x="1407884" y="986971"/>
            <a:ext cx="7112002" cy="97245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/>
              <a:t>Thực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hiện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nội</a:t>
            </a:r>
            <a:r>
              <a:rPr lang="en-US" sz="3600" b="1" dirty="0" smtClean="0"/>
              <a:t> dung </a:t>
            </a:r>
            <a:r>
              <a:rPr lang="en-US" sz="3600" b="1" dirty="0" err="1" smtClean="0"/>
              <a:t>cá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nhân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2767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2"/>
          <p:cNvGrpSpPr/>
          <p:nvPr/>
        </p:nvGrpSpPr>
        <p:grpSpPr>
          <a:xfrm>
            <a:off x="359225" y="316255"/>
            <a:ext cx="11473551" cy="6225491"/>
            <a:chOff x="0" y="0"/>
            <a:chExt cx="5821765" cy="3158860"/>
          </a:xfrm>
          <a:solidFill>
            <a:schemeClr val="bg1"/>
          </a:solidFill>
        </p:grpSpPr>
        <p:sp>
          <p:nvSpPr>
            <p:cNvPr id="46" name="Freeform 3"/>
            <p:cNvSpPr/>
            <p:nvPr/>
          </p:nvSpPr>
          <p:spPr>
            <a:xfrm>
              <a:off x="0" y="0"/>
              <a:ext cx="5821764" cy="3158860"/>
            </a:xfrm>
            <a:custGeom>
              <a:avLst/>
              <a:gdLst/>
              <a:ahLst/>
              <a:cxnLst/>
              <a:rect l="l" t="t" r="r" b="b"/>
              <a:pathLst>
                <a:path w="5821764" h="3158860">
                  <a:moveTo>
                    <a:pt x="0" y="0"/>
                  </a:moveTo>
                  <a:lnTo>
                    <a:pt x="5821764" y="0"/>
                  </a:lnTo>
                  <a:lnTo>
                    <a:pt x="5821764" y="3158860"/>
                  </a:lnTo>
                  <a:lnTo>
                    <a:pt x="0" y="3158860"/>
                  </a:lnTo>
                  <a:close/>
                </a:path>
              </a:pathLst>
            </a:custGeom>
            <a:grpFill/>
          </p:spPr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E19B1F1F-6136-4AD1-8FAA-8BF99A8856B5}"/>
              </a:ext>
            </a:extLst>
          </p:cNvPr>
          <p:cNvSpPr txBox="1"/>
          <p:nvPr/>
        </p:nvSpPr>
        <p:spPr>
          <a:xfrm>
            <a:off x="389934" y="537416"/>
            <a:ext cx="6409915" cy="728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34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134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1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34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1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134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1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134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endParaRPr lang="en-US" sz="4134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308864" y="127000"/>
            <a:ext cx="1738077" cy="1362217"/>
          </a:xfrm>
          <a:prstGeom prst="rect">
            <a:avLst/>
          </a:prstGeom>
        </p:spPr>
      </p:pic>
      <p:pic>
        <p:nvPicPr>
          <p:cNvPr id="29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48891" y="5613400"/>
            <a:ext cx="1195368" cy="13913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71600" y="1527445"/>
            <a:ext cx="7518400" cy="1351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Wingdings" panose="05000000000000000000" pitchFamily="2" charset="2"/>
              <a:buChar char="§"/>
            </a:pP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Oxide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nitrogen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fr-FR" sz="2533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33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Aft>
                <a:spcPts val="667"/>
              </a:spcAft>
              <a:buFont typeface="Wingdings" panose="05000000000000000000" pitchFamily="2" charset="2"/>
              <a:buChar char="§"/>
            </a:pP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</a:t>
            </a:r>
            <a:r>
              <a:rPr lang="fr-FR" sz="2533" baseline="-25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533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fr-FR" sz="2533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533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224440"/>
              </p:ext>
            </p:extLst>
          </p:nvPr>
        </p:nvGraphicFramePr>
        <p:xfrm>
          <a:off x="1402613" y="2878969"/>
          <a:ext cx="7693660" cy="301360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690967">
                  <a:extLst>
                    <a:ext uri="{9D8B030D-6E8A-4147-A177-3AD203B41FA5}">
                      <a16:colId xmlns:a16="http://schemas.microsoft.com/office/drawing/2014/main" val="3696502173"/>
                    </a:ext>
                  </a:extLst>
                </a:gridCol>
                <a:gridCol w="5002693">
                  <a:extLst>
                    <a:ext uri="{9D8B030D-6E8A-4147-A177-3AD203B41FA5}">
                      <a16:colId xmlns:a16="http://schemas.microsoft.com/office/drawing/2014/main" val="904787067"/>
                    </a:ext>
                  </a:extLst>
                </a:gridCol>
              </a:tblGrid>
              <a:tr h="6027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Oxide</a:t>
                      </a:r>
                      <a:endParaRPr lang="en-US" sz="25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DCCBB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fr-FR" sz="25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5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gọi</a:t>
                      </a:r>
                      <a:endParaRPr lang="en-US" sz="25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rgbClr val="DCCB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519391"/>
                  </a:ext>
                </a:extLst>
              </a:tr>
              <a:tr h="6027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fr-FR" sz="25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FR" sz="2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en-US" sz="2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Dinitrogen oxide</a:t>
                      </a:r>
                      <a:endParaRPr lang="en-US" sz="2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343454"/>
                  </a:ext>
                </a:extLst>
              </a:tr>
              <a:tr h="6027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US" sz="2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Nitrogen monoxide</a:t>
                      </a:r>
                      <a:endParaRPr lang="en-US" sz="2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143478"/>
                  </a:ext>
                </a:extLst>
              </a:tr>
              <a:tr h="6027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fr-FR" sz="25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Nitrogen dioxide</a:t>
                      </a:r>
                      <a:endParaRPr lang="en-US" sz="25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094112"/>
                  </a:ext>
                </a:extLst>
              </a:tr>
              <a:tr h="6027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fr-FR" sz="25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fr-FR" sz="2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fr-FR" sz="25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fr-FR" sz="2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Dinitrogen</a:t>
                      </a:r>
                      <a:r>
                        <a:rPr lang="fr-FR" sz="2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5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tetroxide</a:t>
                      </a:r>
                      <a:endParaRPr lang="en-US" sz="2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533106"/>
                  </a:ext>
                </a:extLst>
              </a:tr>
            </a:tbl>
          </a:graphicData>
        </a:graphic>
      </p:graphicFrame>
      <p:pic>
        <p:nvPicPr>
          <p:cNvPr id="9" name="Picture 2" descr="Khí NO2 là gì? Tính chất hóa học của NO2 Nito Đioxit">
            <a:extLst>
              <a:ext uri="{FF2B5EF4-FFF2-40B4-BE49-F238E27FC236}">
                <a16:creationId xmlns:a16="http://schemas.microsoft.com/office/drawing/2014/main" id="{095CF9AE-7CF3-EB39-D011-9746A68C1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5" t="23780" r="33996" b="7278"/>
          <a:stretch/>
        </p:blipFill>
        <p:spPr bwMode="auto">
          <a:xfrm>
            <a:off x="9552410" y="3994145"/>
            <a:ext cx="1512908" cy="189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3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5655" y="783771"/>
            <a:ext cx="1005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b/ </a:t>
            </a:r>
            <a:r>
              <a:rPr lang="en-US" sz="3200" b="1" dirty="0" err="1" smtClean="0"/>
              <a:t>Nguồn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gốc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các</a:t>
            </a:r>
            <a:r>
              <a:rPr lang="en-US" sz="3200" b="1" dirty="0" smtClean="0"/>
              <a:t> oxide </a:t>
            </a:r>
            <a:r>
              <a:rPr lang="en-US" sz="3200" b="1" dirty="0" err="1" smtClean="0"/>
              <a:t>của</a:t>
            </a:r>
            <a:r>
              <a:rPr lang="en-US" sz="3200" b="1" dirty="0" smtClean="0"/>
              <a:t> nitrogen </a:t>
            </a:r>
            <a:r>
              <a:rPr lang="en-US" sz="3200" b="1" dirty="0" err="1" smtClean="0"/>
              <a:t>trong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không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khí</a:t>
            </a:r>
            <a:endParaRPr lang="en-US" sz="3200" b="1" dirty="0"/>
          </a:p>
        </p:txBody>
      </p:sp>
      <p:pic>
        <p:nvPicPr>
          <p:cNvPr id="3" name="Picture 2" descr="This is what thunder looks like (kind of)">
            <a:extLst>
              <a:ext uri="{FF2B5EF4-FFF2-40B4-BE49-F238E27FC236}">
                <a16:creationId xmlns:a16="http://schemas.microsoft.com/office/drawing/2014/main" id="{33AABBB0-CDD5-1791-43ED-072F25FC1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78" y="1904469"/>
            <a:ext cx="4484052" cy="33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8E71EF-CDBE-8FF5-682F-984EA371522F}"/>
              </a:ext>
            </a:extLst>
          </p:cNvPr>
          <p:cNvGrpSpPr/>
          <p:nvPr/>
        </p:nvGrpSpPr>
        <p:grpSpPr>
          <a:xfrm>
            <a:off x="6003953" y="1831246"/>
            <a:ext cx="5022517" cy="3436263"/>
            <a:chOff x="5949122" y="1644724"/>
            <a:chExt cx="5022517" cy="34362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D5E80C-C8F0-E559-C428-5159F03CF7D4}"/>
                </a:ext>
              </a:extLst>
            </p:cNvPr>
            <p:cNvSpPr txBox="1"/>
            <p:nvPr/>
          </p:nvSpPr>
          <p:spPr>
            <a:xfrm>
              <a:off x="5949122" y="1644724"/>
              <a:ext cx="5022517" cy="3436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5000"/>
                </a:lnSpc>
              </a:pP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nitrogen monoxide (NO)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nhiệt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>
                <a:lnSpc>
                  <a:spcPct val="125000"/>
                </a:lnSpc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2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(g) + O</a:t>
              </a:r>
              <a:r>
                <a:rPr lang="en-US" sz="2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(g)              2NO(g) </a:t>
              </a:r>
            </a:p>
            <a:p>
              <a:pPr>
                <a:lnSpc>
                  <a:spcPct val="125000"/>
                </a:lnSpc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kiện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NO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oxygen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nitrogen dioxide (NO</a:t>
              </a:r>
              <a:r>
                <a:rPr lang="en-US" sz="2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nâu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>
                <a:lnSpc>
                  <a:spcPct val="125000"/>
                </a:lnSpc>
              </a:pP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2NO + O</a:t>
              </a:r>
              <a:r>
                <a:rPr lang="en-US" sz="2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→ 2NO</a:t>
              </a:r>
              <a:r>
                <a:rPr lang="en-US" sz="22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20B8DC-CBD6-1253-6DD3-80837236203E}"/>
                </a:ext>
              </a:extLst>
            </p:cNvPr>
            <p:cNvGrpSpPr/>
            <p:nvPr/>
          </p:nvGrpSpPr>
          <p:grpSpPr>
            <a:xfrm>
              <a:off x="8460381" y="2687203"/>
              <a:ext cx="883960" cy="217772"/>
              <a:chOff x="5820660" y="4392811"/>
              <a:chExt cx="441472" cy="16831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E7A41F-E16E-0CB9-82C0-32296DBB933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820660" y="4392811"/>
                <a:ext cx="441472" cy="56485"/>
              </a:xfrm>
              <a:custGeom>
                <a:avLst/>
                <a:gdLst/>
                <a:ahLst/>
                <a:cxnLst/>
                <a:rect l="l" t="t" r="r" b="b"/>
                <a:pathLst>
                  <a:path w="255613" h="32705">
                    <a:moveTo>
                      <a:pt x="227596" y="0"/>
                    </a:moveTo>
                    <a:lnTo>
                      <a:pt x="255613" y="24222"/>
                    </a:lnTo>
                    <a:lnTo>
                      <a:pt x="255613" y="32705"/>
                    </a:lnTo>
                    <a:lnTo>
                      <a:pt x="190798" y="32705"/>
                    </a:lnTo>
                    <a:lnTo>
                      <a:pt x="171450" y="32705"/>
                    </a:lnTo>
                    <a:lnTo>
                      <a:pt x="152698" y="32705"/>
                    </a:lnTo>
                    <a:lnTo>
                      <a:pt x="123825" y="32705"/>
                    </a:lnTo>
                    <a:lnTo>
                      <a:pt x="105073" y="32705"/>
                    </a:lnTo>
                    <a:lnTo>
                      <a:pt x="85725" y="32705"/>
                    </a:lnTo>
                    <a:lnTo>
                      <a:pt x="66973" y="32705"/>
                    </a:lnTo>
                    <a:lnTo>
                      <a:pt x="38100" y="32705"/>
                    </a:lnTo>
                    <a:lnTo>
                      <a:pt x="0" y="32705"/>
                    </a:lnTo>
                    <a:lnTo>
                      <a:pt x="0" y="22213"/>
                    </a:lnTo>
                    <a:lnTo>
                      <a:pt x="38100" y="22213"/>
                    </a:lnTo>
                    <a:lnTo>
                      <a:pt x="66973" y="22213"/>
                    </a:lnTo>
                    <a:lnTo>
                      <a:pt x="85725" y="22213"/>
                    </a:lnTo>
                    <a:lnTo>
                      <a:pt x="105073" y="22213"/>
                    </a:lnTo>
                    <a:lnTo>
                      <a:pt x="123825" y="22213"/>
                    </a:lnTo>
                    <a:lnTo>
                      <a:pt x="152698" y="22213"/>
                    </a:lnTo>
                    <a:lnTo>
                      <a:pt x="171450" y="22213"/>
                    </a:lnTo>
                    <a:lnTo>
                      <a:pt x="190798" y="22213"/>
                    </a:lnTo>
                    <a:lnTo>
                      <a:pt x="239539" y="22213"/>
                    </a:lnTo>
                    <a:lnTo>
                      <a:pt x="221680" y="669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9841705-03CB-D37C-D689-2C9D5D292E2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 flipH="1" flipV="1">
                <a:off x="5820660" y="4504645"/>
                <a:ext cx="441472" cy="56485"/>
              </a:xfrm>
              <a:custGeom>
                <a:avLst/>
                <a:gdLst/>
                <a:ahLst/>
                <a:cxnLst/>
                <a:rect l="l" t="t" r="r" b="b"/>
                <a:pathLst>
                  <a:path w="255613" h="32705">
                    <a:moveTo>
                      <a:pt x="227596" y="0"/>
                    </a:moveTo>
                    <a:lnTo>
                      <a:pt x="255613" y="24222"/>
                    </a:lnTo>
                    <a:lnTo>
                      <a:pt x="255613" y="32705"/>
                    </a:lnTo>
                    <a:lnTo>
                      <a:pt x="190798" y="32705"/>
                    </a:lnTo>
                    <a:lnTo>
                      <a:pt x="171450" y="32705"/>
                    </a:lnTo>
                    <a:lnTo>
                      <a:pt x="152698" y="32705"/>
                    </a:lnTo>
                    <a:lnTo>
                      <a:pt x="123825" y="32705"/>
                    </a:lnTo>
                    <a:lnTo>
                      <a:pt x="105073" y="32705"/>
                    </a:lnTo>
                    <a:lnTo>
                      <a:pt x="85725" y="32705"/>
                    </a:lnTo>
                    <a:lnTo>
                      <a:pt x="66973" y="32705"/>
                    </a:lnTo>
                    <a:lnTo>
                      <a:pt x="38100" y="32705"/>
                    </a:lnTo>
                    <a:lnTo>
                      <a:pt x="0" y="32705"/>
                    </a:lnTo>
                    <a:lnTo>
                      <a:pt x="0" y="22213"/>
                    </a:lnTo>
                    <a:lnTo>
                      <a:pt x="38100" y="22213"/>
                    </a:lnTo>
                    <a:lnTo>
                      <a:pt x="66973" y="22213"/>
                    </a:lnTo>
                    <a:lnTo>
                      <a:pt x="85725" y="22213"/>
                    </a:lnTo>
                    <a:lnTo>
                      <a:pt x="105073" y="22213"/>
                    </a:lnTo>
                    <a:lnTo>
                      <a:pt x="123825" y="22213"/>
                    </a:lnTo>
                    <a:lnTo>
                      <a:pt x="152698" y="22213"/>
                    </a:lnTo>
                    <a:lnTo>
                      <a:pt x="171450" y="22213"/>
                    </a:lnTo>
                    <a:lnTo>
                      <a:pt x="190798" y="22213"/>
                    </a:lnTo>
                    <a:lnTo>
                      <a:pt x="239539" y="22213"/>
                    </a:lnTo>
                    <a:lnTo>
                      <a:pt x="221680" y="669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7BBE23-F67F-F650-7898-DC3EBFD8F57F}"/>
                </a:ext>
              </a:extLst>
            </p:cNvPr>
            <p:cNvSpPr txBox="1"/>
            <p:nvPr/>
          </p:nvSpPr>
          <p:spPr>
            <a:xfrm>
              <a:off x="8395042" y="2426757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3000</a:t>
              </a:r>
              <a:r>
                <a:rPr lang="en-US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67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375</TotalTime>
  <Words>2261</Words>
  <Application>Microsoft Office PowerPoint</Application>
  <PresentationFormat>Widescreen</PresentationFormat>
  <Paragraphs>261</Paragraphs>
  <Slides>60</Slides>
  <Notes>8</Notes>
  <HiddenSlides>0</HiddenSlides>
  <MMClips>34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5" baseType="lpstr">
      <vt:lpstr>.VnVogue</vt:lpstr>
      <vt:lpstr>Algerian</vt:lpstr>
      <vt:lpstr>Arial</vt:lpstr>
      <vt:lpstr>Berlin Sans FB</vt:lpstr>
      <vt:lpstr>Calibri</vt:lpstr>
      <vt:lpstr>Cambria Math</vt:lpstr>
      <vt:lpstr>Garamond</vt:lpstr>
      <vt:lpstr>Symbol</vt:lpstr>
      <vt:lpstr>Tahoma</vt:lpstr>
      <vt:lpstr>Times New Roman</vt:lpstr>
      <vt:lpstr>UVN Thay Giao Nang</vt:lpstr>
      <vt:lpstr>UVN Thoi Nay Nang</vt:lpstr>
      <vt:lpstr>Wingdings</vt:lpstr>
      <vt:lpstr>Organic</vt:lpstr>
      <vt:lpstr>ChemSketch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Hà</dc:creator>
  <cp:lastModifiedBy>THINKPAD</cp:lastModifiedBy>
  <cp:revision>18</cp:revision>
  <dcterms:created xsi:type="dcterms:W3CDTF">2023-06-25T16:15:43Z</dcterms:created>
  <dcterms:modified xsi:type="dcterms:W3CDTF">2024-11-01T11:49:14Z</dcterms:modified>
</cp:coreProperties>
</file>