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701" r:id="rId2"/>
    <p:sldMasterId id="2147483715" r:id="rId3"/>
    <p:sldMasterId id="2147483729" r:id="rId4"/>
    <p:sldMasterId id="2147483743" r:id="rId5"/>
  </p:sldMasterIdLst>
  <p:notesMasterIdLst>
    <p:notesMasterId r:id="rId26"/>
  </p:notesMasterIdLst>
  <p:sldIdLst>
    <p:sldId id="1324" r:id="rId6"/>
    <p:sldId id="1326" r:id="rId7"/>
    <p:sldId id="1327" r:id="rId8"/>
    <p:sldId id="1309" r:id="rId9"/>
    <p:sldId id="1165" r:id="rId10"/>
    <p:sldId id="948" r:id="rId11"/>
    <p:sldId id="1325" r:id="rId12"/>
    <p:sldId id="1310" r:id="rId13"/>
    <p:sldId id="1276" r:id="rId14"/>
    <p:sldId id="1311" r:id="rId15"/>
    <p:sldId id="1312" r:id="rId16"/>
    <p:sldId id="1313" r:id="rId17"/>
    <p:sldId id="1314" r:id="rId18"/>
    <p:sldId id="1317" r:id="rId19"/>
    <p:sldId id="1318" r:id="rId20"/>
    <p:sldId id="1319" r:id="rId21"/>
    <p:sldId id="1320" r:id="rId22"/>
    <p:sldId id="1321" r:id="rId23"/>
    <p:sldId id="1322" r:id="rId24"/>
    <p:sldId id="132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9900"/>
    <a:srgbClr val="006600"/>
    <a:srgbClr val="FF6600"/>
    <a:srgbClr val="0000FF"/>
    <a:srgbClr val="FFFFFF"/>
    <a:srgbClr val="3333FF"/>
    <a:srgbClr val="FF33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1" autoAdjust="0"/>
    <p:restoredTop sz="92109" autoAdjust="0"/>
  </p:normalViewPr>
  <p:slideViewPr>
    <p:cSldViewPr>
      <p:cViewPr>
        <p:scale>
          <a:sx n="75" d="100"/>
          <a:sy n="75" d="100"/>
        </p:scale>
        <p:origin x="-232" y="2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AED22-7A29-4A9E-B8EC-A32B4889A174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15DA6-C5A1-4164-8FBC-E4B0D1B4B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233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F7FAA9-0797-459A-9DDC-60AF31E586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5875974-2CCF-4A28-9DE5-C32BEC3E4D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FF8F5FF-506E-4093-88E4-B6335DFC8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3ECB38B-AEBD-499C-AE7B-5F6085F64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9F8A1FD-F559-44C6-9C31-56C1B1BC0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7419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2C46C5B-19CD-41D1-9132-4B557BDE5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DEA42BF-3120-4E76-884E-0CEC681921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0564130-D43C-4C8C-A12F-3DE1D2098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B259756-8432-4456-88F5-6345E3053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B978EF2-FDDE-41E0-9ECA-20FA235B4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6888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6EAB19A-A275-4334-BBD8-852322B71F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466FD98-FFBC-4F1B-BCE7-1F21202BA6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730E5B2-D5F2-443F-BA61-0F871C6A6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D3AD875-7D32-4D5F-A51B-F8694B317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E60F68A-15C9-4184-9377-52EEABB4E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3575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762" name="Group 2"/>
          <p:cNvGrpSpPr>
            <a:grpSpLocks/>
          </p:cNvGrpSpPr>
          <p:nvPr/>
        </p:nvGrpSpPr>
        <p:grpSpPr bwMode="auto">
          <a:xfrm>
            <a:off x="5067301" y="1789130"/>
            <a:ext cx="7120467" cy="5056187"/>
            <a:chOff x="2394" y="1127"/>
            <a:chExt cx="3364" cy="3185"/>
          </a:xfrm>
        </p:grpSpPr>
        <p:sp>
          <p:nvSpPr>
            <p:cNvPr id="117763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7764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7765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7766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7767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7768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7769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7770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7771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7772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7773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7774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7775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7776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7777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7778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7779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7780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7781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7782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7783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7784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7785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7786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7787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7788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7789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7790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7791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7792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7793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7794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7795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7796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</p:grpSp>
      <p:sp>
        <p:nvSpPr>
          <p:cNvPr id="117797" name="Rectangle 3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7798" name="Rectangle 3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7799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17800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914400" y="1768492"/>
            <a:ext cx="103632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7801" name="Rectangle 4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27BE87E-009F-4B3A-B15D-6F48DD24846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5355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172A88-195A-428F-BBA6-ECDDF6D8C72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6360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749BC-103C-4356-A8AE-6A151477ABF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6244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DD5953-91CE-4431-A7FC-A5FD0F1C226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1236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1829AE-F085-4192-98C6-9B9DF7DD60E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020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08F681-3BFE-4528-822E-8383770173C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673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739D8C-F304-4E83-ACC4-E7C3B7BB584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8515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8B386D-C373-40D3-BDB8-5175A31FF6D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918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5258939-70BC-40D1-852F-4B22446DB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1B4CD1E-A1B4-4A03-B224-33D828934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3BCF2DA-1CD5-433D-8597-AD8A0A551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2CAD618-837E-4107-AE34-36BB1D980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6C747F4-25AF-4FFF-81AB-FAFC091C4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55592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6FEFE4-EDB2-440D-934B-C8D62D03316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6050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C45A9-4413-42E6-BDF5-F7A71A2375B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6513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9528C0-E585-4A3D-AAB8-6BD7666081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4973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17"/>
            <a:ext cx="53848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78563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78563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78563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F3C171D0-EDF0-486F-AE93-1F475F925FD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387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17"/>
            <a:ext cx="53848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17"/>
            <a:ext cx="53848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41763"/>
            <a:ext cx="53848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278563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278563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278563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C4B8FCD9-9604-4911-9EF0-C35ED759527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8415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762" name="Group 2"/>
          <p:cNvGrpSpPr>
            <a:grpSpLocks/>
          </p:cNvGrpSpPr>
          <p:nvPr/>
        </p:nvGrpSpPr>
        <p:grpSpPr bwMode="auto">
          <a:xfrm>
            <a:off x="5067301" y="1789126"/>
            <a:ext cx="7120467" cy="5056187"/>
            <a:chOff x="2394" y="1127"/>
            <a:chExt cx="3364" cy="3185"/>
          </a:xfrm>
        </p:grpSpPr>
        <p:sp>
          <p:nvSpPr>
            <p:cNvPr id="117763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7764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7765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7766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7767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7768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7769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7770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7771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7772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7773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7774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7775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7776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7777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7778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7779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7780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7781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7782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7783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7784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7785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7786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7787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7788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7789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7790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7791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7792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7793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7794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7795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7796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</p:grpSp>
      <p:sp>
        <p:nvSpPr>
          <p:cNvPr id="117797" name="Rectangle 3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7798" name="Rectangle 3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7799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17800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914400" y="1768488"/>
            <a:ext cx="103632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7801" name="Rectangle 4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27BE87E-009F-4B3A-B15D-6F48DD24846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9920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172A88-195A-428F-BBA6-ECDDF6D8C72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2879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749BC-103C-4356-A8AE-6A151477ABF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0188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DD5953-91CE-4431-A7FC-A5FD0F1C226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3872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1829AE-F085-4192-98C6-9B9DF7DD60E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348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299E61F-6057-47E9-A50C-B41118FF2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5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AF20EAC-53FA-4099-A1B5-9B68AA856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7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34FE59E-42BB-431F-B6DD-E7837926D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4778F29-8DAD-4F66-9A9F-07BF23F31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524F01A-1056-4DDB-85AB-180AEEA14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13892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08F681-3BFE-4528-822E-8383770173C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6968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739D8C-F304-4E83-ACC4-E7C3B7BB584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1442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8B386D-C373-40D3-BDB8-5175A31FF6D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7032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6FEFE4-EDB2-440D-934B-C8D62D03316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1952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C45A9-4413-42E6-BDF5-F7A71A2375B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8099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9528C0-E585-4A3D-AAB8-6BD7666081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8281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13"/>
            <a:ext cx="53848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78563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78563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78563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F3C171D0-EDF0-486F-AE93-1F475F925FD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9269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13"/>
            <a:ext cx="53848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13"/>
            <a:ext cx="53848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41763"/>
            <a:ext cx="53848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278563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278563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278563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C4B8FCD9-9604-4911-9EF0-C35ED759527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9785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762" name="Group 2"/>
          <p:cNvGrpSpPr>
            <a:grpSpLocks/>
          </p:cNvGrpSpPr>
          <p:nvPr/>
        </p:nvGrpSpPr>
        <p:grpSpPr bwMode="auto">
          <a:xfrm>
            <a:off x="5067301" y="1789120"/>
            <a:ext cx="7120467" cy="5056187"/>
            <a:chOff x="2394" y="1127"/>
            <a:chExt cx="3364" cy="3185"/>
          </a:xfrm>
        </p:grpSpPr>
        <p:sp>
          <p:nvSpPr>
            <p:cNvPr id="117763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7764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7765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7766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7767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7768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7769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7770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7771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7772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7773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7774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7775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7776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7777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7778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7779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7780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7781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7782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7783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7784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7785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7786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7787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7788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7789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7790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7791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7792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7793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7794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7795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7796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</p:grpSp>
      <p:sp>
        <p:nvSpPr>
          <p:cNvPr id="117797" name="Rectangle 3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7798" name="Rectangle 3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7799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17800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914400" y="1768482"/>
            <a:ext cx="103632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7801" name="Rectangle 4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27BE87E-009F-4B3A-B15D-6F48DD24846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2234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172A88-195A-428F-BBA6-ECDDF6D8C72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936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5EDF39-ABF5-446D-BAAB-4D564D4F7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8F32148-B6EE-49B6-9897-890CA65F3C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99BE846-7945-4CBD-996F-CD7AECDC60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AD7488A-DC32-4854-92FA-E1C67D4D7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03EB1F2-1F80-4C49-ACC5-D166A8E4A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33158AA-AED6-4347-8E80-69F1CA77D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6710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749BC-103C-4356-A8AE-6A151477ABF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9074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DD5953-91CE-4431-A7FC-A5FD0F1C226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0642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1829AE-F085-4192-98C6-9B9DF7DD60E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4887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08F681-3BFE-4528-822E-8383770173C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727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739D8C-F304-4E83-ACC4-E7C3B7BB584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079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8B386D-C373-40D3-BDB8-5175A31FF6D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7615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6FEFE4-EDB2-440D-934B-C8D62D03316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7782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C45A9-4413-42E6-BDF5-F7A71A2375B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6576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9528C0-E585-4A3D-AAB8-6BD7666081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3377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7"/>
            <a:ext cx="53848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78563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78563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78563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F3C171D0-EDF0-486F-AE93-1F475F925FD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392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46516C-30DF-425E-94E5-3D9DCF47E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8FF750B-417B-41E3-920A-DA318CAB2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2DE2D2E-3395-432D-B6CC-A442129108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0728D25-7F46-4AF7-A948-2E1ACE114F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C7B626C-C118-465A-A34B-482EF3680A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7C7E667-D97F-4B74-A5F8-3D3F775E5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F10FA65-DB34-4462-8479-733096EAE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8B1572C-B771-4677-BC85-6BFCACCE3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47771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7"/>
            <a:ext cx="53848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7"/>
            <a:ext cx="53848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41763"/>
            <a:ext cx="53848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278563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278563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278563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C4B8FCD9-9604-4911-9EF0-C35ED759527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1638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762" name="Group 2"/>
          <p:cNvGrpSpPr>
            <a:grpSpLocks/>
          </p:cNvGrpSpPr>
          <p:nvPr/>
        </p:nvGrpSpPr>
        <p:grpSpPr bwMode="auto">
          <a:xfrm>
            <a:off x="5067300" y="1789114"/>
            <a:ext cx="7120467" cy="5056187"/>
            <a:chOff x="2394" y="1127"/>
            <a:chExt cx="3364" cy="3185"/>
          </a:xfrm>
        </p:grpSpPr>
        <p:sp>
          <p:nvSpPr>
            <p:cNvPr id="117763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7764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7765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7766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7767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7768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7769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7770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7771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7772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7773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7774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7775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7776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7777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7778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7779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7780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7781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7782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7783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7784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7785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7786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7787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7788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7789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7790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7791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7792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7793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7794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7795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7796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</p:grpSp>
      <p:sp>
        <p:nvSpPr>
          <p:cNvPr id="117797" name="Rectangle 3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7798" name="Rectangle 3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7799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17800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914400" y="1768476"/>
            <a:ext cx="103632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7801" name="Rectangle 4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27BE87E-009F-4B3A-B15D-6F48DD24846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3205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172A88-195A-428F-BBA6-ECDDF6D8C72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3333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749BC-103C-4356-A8AE-6A151477ABF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1335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DD5953-91CE-4431-A7FC-A5FD0F1C226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6352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1829AE-F085-4192-98C6-9B9DF7DD60E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6088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08F681-3BFE-4528-822E-8383770173C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7282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739D8C-F304-4E83-ACC4-E7C3B7BB584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1426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8B386D-C373-40D3-BDB8-5175A31FF6D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37780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6FEFE4-EDB2-440D-934B-C8D62D03316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653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875350B-39AB-44BC-A510-71F23373B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5986D1C-A2CD-40AE-A45A-6F3973464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3AC07C9-B8D9-45A8-99FC-2AC9ED734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D5A4D27-9D6C-4811-8F2D-6712C8550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589766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C45A9-4413-42E6-BDF5-F7A71A2375B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6284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9528C0-E585-4A3D-AAB8-6BD7666081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9279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78563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78563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78563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F3C171D0-EDF0-486F-AE93-1F475F925FD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32742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53848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41763"/>
            <a:ext cx="53848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278563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278563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278563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C4B8FCD9-9604-4911-9EF0-C35ED759527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626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52FFB9D-1CF4-446E-8DFD-DC02C2D53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608C77E-9C22-43AA-B179-0C3C69476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04FACC6-65C2-4A6A-937D-AF68F54A0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290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CE74D6-7A89-4C06-9A1B-662FAAC0F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AFFECAD-3DE0-4C62-8BB1-F01CA5C9B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4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E23EE00-159F-4D36-B948-F6C6C61621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FEB7696-0AAA-4E5A-89B9-FE591AB80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E5AE5D0-34CD-413E-BD2E-091DF24A1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388E662-FEDD-47BA-BEA8-E108B936B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2062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1983A6-3DB1-45B6-8B85-998A932E0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801F2E7C-EF7E-4C6E-ADE8-B2F30A917F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4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8A8E69C-7FAF-4C20-A3B4-D7945CE2E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1E374EA-1756-4EAA-BFC5-D0F7B61E3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FB0CC2F-DB2A-4976-9DC1-7C1DBF46E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58B8417-9F8B-4609-8B23-ACF9B0866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6295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2A905A1-B0BA-40AD-A229-2828D5B6D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92CDACB-D038-441F-BFB0-50458B8D8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01176A6-B0E3-41CC-B3B6-1822956F28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F1F2AA0-E0A1-4E3F-A3AE-A9D779EB9B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6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2B959DA-681D-4127-AE60-01C4F3E9C0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7480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738" name="Group 2"/>
          <p:cNvGrpSpPr>
            <a:grpSpLocks/>
          </p:cNvGrpSpPr>
          <p:nvPr/>
        </p:nvGrpSpPr>
        <p:grpSpPr bwMode="auto">
          <a:xfrm>
            <a:off x="5067301" y="1789130"/>
            <a:ext cx="7120467" cy="5056187"/>
            <a:chOff x="2394" y="1127"/>
            <a:chExt cx="3364" cy="3185"/>
          </a:xfrm>
        </p:grpSpPr>
        <p:sp>
          <p:nvSpPr>
            <p:cNvPr id="116739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6740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6741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6742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6743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6744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6745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6746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6747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6748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6749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6750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6751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6752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6753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6754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6755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6756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6757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6758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6759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6760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6761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6762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6763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6764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6765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6766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6767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6768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6769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6770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6771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6772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</p:grpSp>
      <p:sp>
        <p:nvSpPr>
          <p:cNvPr id="116773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677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6775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78563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16776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78563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16777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78563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CF4B739-1B5B-4825-AAE5-32E30B82BFC7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93558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738" name="Group 2"/>
          <p:cNvGrpSpPr>
            <a:grpSpLocks/>
          </p:cNvGrpSpPr>
          <p:nvPr/>
        </p:nvGrpSpPr>
        <p:grpSpPr bwMode="auto">
          <a:xfrm>
            <a:off x="5067301" y="1789126"/>
            <a:ext cx="7120467" cy="5056187"/>
            <a:chOff x="2394" y="1127"/>
            <a:chExt cx="3364" cy="3185"/>
          </a:xfrm>
        </p:grpSpPr>
        <p:sp>
          <p:nvSpPr>
            <p:cNvPr id="116739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6740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6741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6742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6743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6744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6745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6746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6747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6748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6749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6750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6751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6752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6753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6754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6755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6756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6757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6758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6759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6760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6761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6762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6763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6764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6765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6766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6767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6768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6769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6770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6771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6772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</p:grpSp>
      <p:sp>
        <p:nvSpPr>
          <p:cNvPr id="116773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677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6775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78563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16776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78563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16777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78563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CF4B739-1B5B-4825-AAE5-32E30B82BFC7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4201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738" name="Group 2"/>
          <p:cNvGrpSpPr>
            <a:grpSpLocks/>
          </p:cNvGrpSpPr>
          <p:nvPr/>
        </p:nvGrpSpPr>
        <p:grpSpPr bwMode="auto">
          <a:xfrm>
            <a:off x="5067301" y="1789120"/>
            <a:ext cx="7120467" cy="5056187"/>
            <a:chOff x="2394" y="1127"/>
            <a:chExt cx="3364" cy="3185"/>
          </a:xfrm>
        </p:grpSpPr>
        <p:sp>
          <p:nvSpPr>
            <p:cNvPr id="116739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6740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6741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6742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6743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6744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6745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6746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6747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6748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6749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6750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6751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6752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6753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6754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6755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6756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6757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6758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6759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6760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6761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6762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6763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6764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6765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6766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6767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6768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6769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6770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6771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6772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</p:grpSp>
      <p:sp>
        <p:nvSpPr>
          <p:cNvPr id="116773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677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6775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78563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16776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78563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16777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78563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CF4B739-1B5B-4825-AAE5-32E30B82BFC7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22719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738" name="Group 2"/>
          <p:cNvGrpSpPr>
            <a:grpSpLocks/>
          </p:cNvGrpSpPr>
          <p:nvPr/>
        </p:nvGrpSpPr>
        <p:grpSpPr bwMode="auto">
          <a:xfrm>
            <a:off x="5067300" y="1789114"/>
            <a:ext cx="7120467" cy="5056187"/>
            <a:chOff x="2394" y="1127"/>
            <a:chExt cx="3364" cy="3185"/>
          </a:xfrm>
        </p:grpSpPr>
        <p:sp>
          <p:nvSpPr>
            <p:cNvPr id="116739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6740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6741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6742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6743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6744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6745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6746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6747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6748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6749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6750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6751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6752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6753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6754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6755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6756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6757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6758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6759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6760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6761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6762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6763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6764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6765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6766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6767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6768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6769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6770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6771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6772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</p:grpSp>
      <p:sp>
        <p:nvSpPr>
          <p:cNvPr id="116773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677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6775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78563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16776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78563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16777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78563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CF4B739-1B5B-4825-AAE5-32E30B82BFC7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5283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3" Type="http://schemas.openxmlformats.org/officeDocument/2006/relationships/image" Target="../media/image301.png"/><Relationship Id="rId7" Type="http://schemas.openxmlformats.org/officeDocument/2006/relationships/image" Target="../media/image22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40.png"/><Relationship Id="rId5" Type="http://schemas.openxmlformats.org/officeDocument/2006/relationships/image" Target="../media/image28.png"/><Relationship Id="rId10" Type="http://schemas.openxmlformats.org/officeDocument/2006/relationships/image" Target="../media/image330.png"/><Relationship Id="rId4" Type="http://schemas.openxmlformats.org/officeDocument/2006/relationships/image" Target="../media/image27.png"/><Relationship Id="rId9" Type="http://schemas.openxmlformats.org/officeDocument/2006/relationships/image" Target="../media/image3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8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30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5" Type="http://schemas.openxmlformats.org/officeDocument/2006/relationships/image" Target="../media/image280.png"/><Relationship Id="rId4" Type="http://schemas.openxmlformats.org/officeDocument/2006/relationships/image" Target="../media/image36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7.png"/><Relationship Id="rId7" Type="http://schemas.openxmlformats.org/officeDocument/2006/relationships/image" Target="../media/image41.png"/><Relationship Id="rId12" Type="http://schemas.openxmlformats.org/officeDocument/2006/relationships/image" Target="../media/image4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4.png"/><Relationship Id="rId5" Type="http://schemas.openxmlformats.org/officeDocument/2006/relationships/image" Target="../media/image29.png"/><Relationship Id="rId10" Type="http://schemas.openxmlformats.org/officeDocument/2006/relationships/image" Target="../media/image43.png"/><Relationship Id="rId4" Type="http://schemas.openxmlformats.org/officeDocument/2006/relationships/image" Target="../media/image28.png"/><Relationship Id="rId9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microsoft.com/office/2007/relationships/hdphoto" Target="../media/hdphoto3.wdp"/><Relationship Id="rId7" Type="http://schemas.microsoft.com/office/2007/relationships/hdphoto" Target="../media/hdphoto7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microsoft.com/office/2007/relationships/hdphoto" Target="../media/hdphoto6.wdp"/><Relationship Id="rId4" Type="http://schemas.openxmlformats.org/officeDocument/2006/relationships/image" Target="../media/image39.png"/><Relationship Id="rId9" Type="http://schemas.openxmlformats.org/officeDocument/2006/relationships/image" Target="../media/image2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.png"/><Relationship Id="rId3" Type="http://schemas.openxmlformats.org/officeDocument/2006/relationships/image" Target="../media/image27.png"/><Relationship Id="rId7" Type="http://schemas.openxmlformats.org/officeDocument/2006/relationships/image" Target="../media/image37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47.png"/><Relationship Id="rId4" Type="http://schemas.openxmlformats.org/officeDocument/2006/relationships/image" Target="../media/image28.png"/><Relationship Id="rId9" Type="http://schemas.openxmlformats.org/officeDocument/2006/relationships/image" Target="../media/image390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microsoft.com/office/2007/relationships/hdphoto" Target="../media/hdphoto3.wdp"/><Relationship Id="rId7" Type="http://schemas.openxmlformats.org/officeDocument/2006/relationships/image" Target="../media/image50.png"/><Relationship Id="rId12" Type="http://schemas.openxmlformats.org/officeDocument/2006/relationships/image" Target="../media/image5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11" Type="http://schemas.openxmlformats.org/officeDocument/2006/relationships/image" Target="../media/image52.png"/><Relationship Id="rId5" Type="http://schemas.openxmlformats.org/officeDocument/2006/relationships/image" Target="../media/image49.png"/><Relationship Id="rId10" Type="http://schemas.microsoft.com/office/2007/relationships/hdphoto" Target="../media/hdphoto11.wdp"/><Relationship Id="rId4" Type="http://schemas.openxmlformats.org/officeDocument/2006/relationships/image" Target="../media/image48.png"/><Relationship Id="rId9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460.png"/><Relationship Id="rId4" Type="http://schemas.openxmlformats.org/officeDocument/2006/relationships/image" Target="../media/image45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28.png"/><Relationship Id="rId7" Type="http://schemas.openxmlformats.org/officeDocument/2006/relationships/image" Target="../media/image5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Relationship Id="rId9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2.wdp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10" Type="http://schemas.openxmlformats.org/officeDocument/2006/relationships/image" Target="../media/image22.gif"/><Relationship Id="rId4" Type="http://schemas.openxmlformats.org/officeDocument/2006/relationships/image" Target="../media/image17.png"/><Relationship Id="rId9" Type="http://schemas.openxmlformats.org/officeDocument/2006/relationships/image" Target="../media/image2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23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4.png"/><Relationship Id="rId7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5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28.png"/><Relationship Id="rId12" Type="http://schemas.openxmlformats.org/officeDocument/2006/relationships/image" Target="../media/image17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9.png"/><Relationship Id="rId10" Type="http://schemas.openxmlformats.org/officeDocument/2006/relationships/image" Target="../media/image15.png"/><Relationship Id="rId4" Type="http://schemas.openxmlformats.org/officeDocument/2006/relationships/image" Target="../media/image26.jpeg"/><Relationship Id="rId9" Type="http://schemas.openxmlformats.org/officeDocument/2006/relationships/image" Target="../media/image1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9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microsoft.com/office/2007/relationships/hdphoto" Target="../media/hdphoto4.wdp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2.png"/><Relationship Id="rId13" Type="http://schemas.openxmlformats.org/officeDocument/2006/relationships/image" Target="../media/image270.png"/><Relationship Id="rId3" Type="http://schemas.openxmlformats.org/officeDocument/2006/relationships/image" Target="../media/image27.png"/><Relationship Id="rId7" Type="http://schemas.openxmlformats.org/officeDocument/2006/relationships/image" Target="../media/image34.png"/><Relationship Id="rId12" Type="http://schemas.openxmlformats.org/officeDocument/2006/relationships/image" Target="../media/image26.png"/><Relationship Id="rId2" Type="http://schemas.openxmlformats.org/officeDocument/2006/relationships/image" Target="../media/image30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11" Type="http://schemas.openxmlformats.org/officeDocument/2006/relationships/image" Target="../media/image250.png"/><Relationship Id="rId5" Type="http://schemas.openxmlformats.org/officeDocument/2006/relationships/image" Target="../media/image190.png"/><Relationship Id="rId15" Type="http://schemas.openxmlformats.org/officeDocument/2006/relationships/image" Target="../media/image291.png"/><Relationship Id="rId10" Type="http://schemas.openxmlformats.org/officeDocument/2006/relationships/image" Target="../media/image240.png"/><Relationship Id="rId4" Type="http://schemas.openxmlformats.org/officeDocument/2006/relationships/image" Target="../media/image28.png"/><Relationship Id="rId9" Type="http://schemas.openxmlformats.org/officeDocument/2006/relationships/image" Target="../media/image23.png"/><Relationship Id="rId14" Type="http://schemas.openxmlformats.org/officeDocument/2006/relationships/image" Target="../media/image28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408" name="Picture 32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80" name="Picture 4" descr="Tweety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8015">
            <a:off x="10261600" y="1012825"/>
            <a:ext cx="1930400" cy="122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89" name="Picture 13" descr="3d bir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784" y="704851"/>
            <a:ext cx="139700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90" name="Picture 14" descr="3d bir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184" y="1009669"/>
            <a:ext cx="139700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91" name="Picture 15" descr="3d bir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884" y="320694"/>
            <a:ext cx="139700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92" name="Picture 16" descr="3d bir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284" y="625476"/>
            <a:ext cx="139700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93" name="Picture 17" descr="3d bir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867" y="-4762"/>
            <a:ext cx="1397000" cy="51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94" name="Picture 18" descr="3d bir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267" y="300038"/>
            <a:ext cx="13970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95" name="Picture 19" descr="3d bir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867" y="0"/>
            <a:ext cx="13970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96" name="Picture 20" descr="3d bir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267" y="304800"/>
            <a:ext cx="13970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97" name="Picture 21" descr="3d bir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084" y="0"/>
            <a:ext cx="13970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98" name="Picture 22" descr="3d bir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484" y="304800"/>
            <a:ext cx="13970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99" name="Picture 23" descr="3d bir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84" y="0"/>
            <a:ext cx="13970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400" name="Picture 24" descr="3d bir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584" y="304800"/>
            <a:ext cx="13970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402" name="Oval 26"/>
          <p:cNvSpPr>
            <a:spLocks noChangeArrowheads="1"/>
          </p:cNvSpPr>
          <p:nvPr/>
        </p:nvSpPr>
        <p:spPr bwMode="auto">
          <a:xfrm>
            <a:off x="359833" y="1252557"/>
            <a:ext cx="7518400" cy="2867025"/>
          </a:xfrm>
          <a:prstGeom prst="ellipse">
            <a:avLst/>
          </a:prstGeom>
          <a:noFill/>
          <a:ln w="19050" cap="rnd">
            <a:solidFill>
              <a:srgbClr val="66FFCC"/>
            </a:solidFill>
            <a:prstDash val="sysDot"/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smtClean="0">
              <a:solidFill>
                <a:srgbClr val="0000FF"/>
              </a:solidFill>
              <a:latin typeface=".VnTime" pitchFamily="34" charset="0"/>
            </a:endParaRPr>
          </a:p>
        </p:txBody>
      </p:sp>
      <p:pic>
        <p:nvPicPr>
          <p:cNvPr id="101403" name="Picture 27" descr="SUN_MED_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885" y="2046307"/>
            <a:ext cx="1608667" cy="120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404" name="Picture 28" descr="TraiDa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833" y="1176338"/>
            <a:ext cx="43180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1405" name="Group 29"/>
          <p:cNvGrpSpPr>
            <a:grpSpLocks/>
          </p:cNvGrpSpPr>
          <p:nvPr/>
        </p:nvGrpSpPr>
        <p:grpSpPr bwMode="auto">
          <a:xfrm rot="-2079367">
            <a:off x="4423833" y="871538"/>
            <a:ext cx="1219200" cy="990600"/>
            <a:chOff x="3120" y="1344"/>
            <a:chExt cx="576" cy="576"/>
          </a:xfrm>
        </p:grpSpPr>
        <p:sp>
          <p:nvSpPr>
            <p:cNvPr id="101406" name="Oval 30" descr="Paper bag"/>
            <p:cNvSpPr>
              <a:spLocks noChangeArrowheads="1"/>
            </p:cNvSpPr>
            <p:nvPr/>
          </p:nvSpPr>
          <p:spPr bwMode="auto">
            <a:xfrm>
              <a:off x="3264" y="1344"/>
              <a:ext cx="101" cy="99"/>
            </a:xfrm>
            <a:prstGeom prst="ellipse">
              <a:avLst/>
            </a:prstGeom>
            <a:blipFill dpi="0" rotWithShape="1">
              <a:blip r:embed="rId7"/>
              <a:srcRect/>
              <a:tile tx="0" ty="0" sx="100000" sy="100000" flip="none" algn="tl"/>
            </a:blipFill>
            <a:ln w="31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01407" name="Oval 31"/>
            <p:cNvSpPr>
              <a:spLocks noChangeArrowheads="1"/>
            </p:cNvSpPr>
            <p:nvPr/>
          </p:nvSpPr>
          <p:spPr bwMode="auto">
            <a:xfrm>
              <a:off x="3120" y="1392"/>
              <a:ext cx="576" cy="528"/>
            </a:xfrm>
            <a:prstGeom prst="ellipse">
              <a:avLst/>
            </a:prstGeom>
            <a:noFill/>
            <a:ln w="31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</p:grpSp>
      <p:pic>
        <p:nvPicPr>
          <p:cNvPr id="101409" name="Picture 33" descr="FROC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384" y="1820863"/>
            <a:ext cx="50800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379" name="Text Box 3"/>
          <p:cNvSpPr txBox="1">
            <a:spLocks noChangeArrowheads="1"/>
          </p:cNvSpPr>
          <p:nvPr/>
        </p:nvSpPr>
        <p:spPr bwMode="auto">
          <a:xfrm>
            <a:off x="176004" y="4119566"/>
            <a:ext cx="12145433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 QUÝ THẦY CÔ GIÁO VÀ CÁC EM MẠNH KHỎE</a:t>
            </a:r>
            <a:endParaRPr lang="en-US" sz="4400" b="1" dirty="0" smtClean="0">
              <a:solidFill>
                <a:srgbClr val="FF0000"/>
              </a:solidFill>
              <a:latin typeface=".VnArabiaH" pitchFamily="34" charset="0"/>
            </a:endParaRPr>
          </a:p>
        </p:txBody>
      </p:sp>
      <p:pic>
        <p:nvPicPr>
          <p:cNvPr id="101410" name="Picture 34" descr="girl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497" y="5067300"/>
            <a:ext cx="1934633" cy="15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94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541 -0.01249 C 0.08299 -0.01249 0.22188 0.0814 0.22188 0.19796 C 0.22188 0.31313 0.08299 0.40841 -0.08541 0.40841 C -0.25573 0.40841 -0.39271 0.31313 -0.39271 0.19796 C -0.39271 0.0814 -0.25573 -0.01249 -0.08541 -0.01249 Z " pathEditMode="relative" rAng="0" ptsTypes="fffff">
                                      <p:cBhvr>
                                        <p:cTn id="6" dur="20000" fill="hold"/>
                                        <p:tgtEl>
                                          <p:spTgt spid="1014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04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1014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04 -0.01665 C 0.09427 -0.01665 0.23281 0.07539 0.23281 0.19102 C 0.23281 0.30481 0.09427 0.39824 -0.07604 0.39824 C -0.24636 0.39824 -0.38386 0.30481 -0.38386 0.19102 C -0.38386 0.07539 -0.24636 -0.01665 -0.07604 -0.01665 Z " pathEditMode="relative" rAng="0" ptsTypes="fffff">
                                      <p:cBhvr>
                                        <p:cTn id="10" dur="20000" fill="hold"/>
                                        <p:tgtEl>
                                          <p:spTgt spid="101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20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1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1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1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1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1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1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 descr="empty-blue-rectangle">
            <a:extLst>
              <a:ext uri="{FF2B5EF4-FFF2-40B4-BE49-F238E27FC236}">
                <a16:creationId xmlns="" xmlns:a16="http://schemas.microsoft.com/office/drawing/2014/main" id="{1DC6EFAC-399A-486B-88AB-5D7431CD0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09" y="1152639"/>
            <a:ext cx="11575321" cy="236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F3FA9DBC-BF95-4EC2-BFC4-109933DF35D2}"/>
                  </a:ext>
                </a:extLst>
              </p:cNvPr>
              <p:cNvSpPr txBox="1"/>
              <p:nvPr/>
            </p:nvSpPr>
            <p:spPr>
              <a:xfrm>
                <a:off x="777548" y="1205766"/>
                <a:ext cx="10500053" cy="9895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500">
                    <a:latin typeface="Arial" panose="020B0604020202020204" pitchFamily="34" charset="0"/>
                    <a:cs typeface="Arial" panose="020B0604020202020204" pitchFamily="34" charset="0"/>
                  </a:rPr>
                  <a:t>Để tổng hợp hai lực đồng quy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en-US" sz="2400" baseline="-2500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acc>
                  </m:oMath>
                </a14:m>
                <a:r>
                  <a:rPr lang="en-US" sz="240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en-US" sz="2400" baseline="-250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acc>
                  </m:oMath>
                </a14:m>
                <a:r>
                  <a:rPr lang="en-US" sz="2500">
                    <a:latin typeface="Arial" panose="020B0604020202020204" pitchFamily="34" charset="0"/>
                    <a:cs typeface="Arial" panose="020B0604020202020204" pitchFamily="34" charset="0"/>
                  </a:rPr>
                  <a:t> ta sử dụng quy tắc HBH.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500">
                    <a:latin typeface="Arial" panose="020B0604020202020204" pitchFamily="34" charset="0"/>
                    <a:cs typeface="Arial" panose="020B0604020202020204" pitchFamily="34" charset="0"/>
                  </a:rPr>
                  <a:t>Bước 1: Vẽ 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en-US" sz="2800" baseline="-2500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acc>
                  </m:oMath>
                </a14:m>
                <a:r>
                  <a:rPr lang="en-US" sz="280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en-US" sz="2800" baseline="-250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acc>
                    <m:r>
                      <a:rPr lang="en-US" sz="2800" i="1" baseline="-250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500">
                    <a:latin typeface="Arial" panose="020B0604020202020204" pitchFamily="34" charset="0"/>
                    <a:cs typeface="Arial" panose="020B0604020202020204" pitchFamily="34" charset="0"/>
                  </a:rPr>
                  <a:t> đồng quy tại O.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3FA9DBC-BF95-4EC2-BFC4-109933DF35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547" y="1205761"/>
                <a:ext cx="10500053" cy="989566"/>
              </a:xfrm>
              <a:prstGeom prst="rect">
                <a:avLst/>
              </a:prstGeom>
              <a:blipFill>
                <a:blip r:embed="rId3"/>
                <a:stretch>
                  <a:fillRect l="-987" t="-1852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F73C1F69-8E21-D8B6-BC86-7F16C76EEF7D}"/>
              </a:ext>
            </a:extLst>
          </p:cNvPr>
          <p:cNvGrpSpPr/>
          <p:nvPr/>
        </p:nvGrpSpPr>
        <p:grpSpPr>
          <a:xfrm>
            <a:off x="-29497" y="65600"/>
            <a:ext cx="8603569" cy="542538"/>
            <a:chOff x="74035" y="2231322"/>
            <a:chExt cx="8550261" cy="757342"/>
          </a:xfrm>
        </p:grpSpPr>
        <p:grpSp>
          <p:nvGrpSpPr>
            <p:cNvPr id="12" name="Group 70">
              <a:extLst>
                <a:ext uri="{FF2B5EF4-FFF2-40B4-BE49-F238E27FC236}">
                  <a16:creationId xmlns="" xmlns:a16="http://schemas.microsoft.com/office/drawing/2014/main" id="{B94B17E0-3556-FABD-7826-B7EB72C64B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108" y="2280389"/>
              <a:ext cx="7415094" cy="708275"/>
              <a:chOff x="564747" y="3403331"/>
              <a:chExt cx="3818427" cy="1364238"/>
            </a:xfrm>
          </p:grpSpPr>
          <p:pic>
            <p:nvPicPr>
              <p:cNvPr id="17" name="Picture 8" descr="empty-green-rectangle">
                <a:extLst>
                  <a:ext uri="{FF2B5EF4-FFF2-40B4-BE49-F238E27FC236}">
                    <a16:creationId xmlns="" xmlns:a16="http://schemas.microsoft.com/office/drawing/2014/main" id="{0801CE19-A212-A266-5A1B-194D6A51305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747" y="3403331"/>
                <a:ext cx="3818427" cy="1364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9" descr="green-top-faded">
                <a:extLst>
                  <a:ext uri="{FF2B5EF4-FFF2-40B4-BE49-F238E27FC236}">
                    <a16:creationId xmlns="" xmlns:a16="http://schemas.microsoft.com/office/drawing/2014/main" id="{7454FF07-BB0F-2DBA-E15E-9144034477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05129" y="3887447"/>
                <a:ext cx="1273934" cy="396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7EF33E99-8927-EE1F-A075-C8BDFFEA7C34}"/>
                </a:ext>
              </a:extLst>
            </p:cNvPr>
            <p:cNvSpPr txBox="1"/>
            <p:nvPr/>
          </p:nvSpPr>
          <p:spPr bwMode="auto">
            <a:xfrm>
              <a:off x="74035" y="2267003"/>
              <a:ext cx="1501326" cy="6874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endParaRPr 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026060">
              <a:extLst>
                <a:ext uri="{FF2B5EF4-FFF2-40B4-BE49-F238E27FC236}">
                  <a16:creationId xmlns="" xmlns:a16="http://schemas.microsoft.com/office/drawing/2014/main" id="{DF220A2F-25D0-1108-AE79-95FBF44CF3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204" y="2231322"/>
              <a:ext cx="7415092" cy="7561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>
              <a:lvl1pPr marL="287338" indent="-287338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defTabSz="1095376">
                <a:buClr>
                  <a:schemeClr val="tx2"/>
                </a:buClr>
                <a:buSzPct val="95000"/>
                <a:defRPr/>
              </a:pPr>
              <a:r>
                <a:rPr lang="en-US" sz="2800" i="1">
                  <a:cs typeface="Arial" panose="020B0604020202020204" pitchFamily="34" charset="0"/>
                </a:rPr>
                <a:t>Tổng hợp lực – hợp lực tác dụng</a:t>
              </a:r>
              <a:endParaRPr lang="en-US" sz="2800" dirty="0">
                <a:cs typeface="Arial" panose="020B0604020202020204" pitchFamily="34" charset="0"/>
              </a:endParaRPr>
            </a:p>
          </p:txBody>
        </p:sp>
      </p:grpSp>
      <p:sp>
        <p:nvSpPr>
          <p:cNvPr id="19" name="Text Box 5">
            <a:extLst>
              <a:ext uri="{FF2B5EF4-FFF2-40B4-BE49-F238E27FC236}">
                <a16:creationId xmlns="" xmlns:a16="http://schemas.microsoft.com/office/drawing/2014/main" id="{4CED87E3-8108-FB1E-6DDD-CF9D41C71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833" y="632848"/>
            <a:ext cx="990897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i="1">
                <a:solidFill>
                  <a:srgbClr val="0070C0"/>
                </a:solidFill>
                <a:cs typeface="Arial" panose="020B0604020202020204" pitchFamily="34" charset="0"/>
              </a:rPr>
              <a:t>2. Tổng hợp hai lực đồng quy – Quy tắc hình bình hành (HBH)</a:t>
            </a:r>
            <a:endParaRPr lang="en-US" altLang="en-US" sz="260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7386FCB-E53B-9358-DE7F-DA0A436AE8C1}"/>
              </a:ext>
            </a:extLst>
          </p:cNvPr>
          <p:cNvSpPr txBox="1"/>
          <p:nvPr/>
        </p:nvSpPr>
        <p:spPr>
          <a:xfrm>
            <a:off x="808157" y="4740080"/>
            <a:ext cx="3458827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i="1">
                <a:latin typeface="Arial" panose="020B0604020202020204" pitchFamily="34" charset="0"/>
                <a:cs typeface="Arial" panose="020B0604020202020204" pitchFamily="34" charset="0"/>
              </a:rPr>
              <a:t>Tổng hợp lực theo quy tắc hình bình hành </a:t>
            </a:r>
            <a:endParaRPr lang="en-US" sz="2500" i="1"/>
          </a:p>
        </p:txBody>
      </p:sp>
      <p:sp>
        <p:nvSpPr>
          <p:cNvPr id="37" name="Line 9">
            <a:extLst>
              <a:ext uri="{FF2B5EF4-FFF2-40B4-BE49-F238E27FC236}">
                <a16:creationId xmlns="" xmlns:a16="http://schemas.microsoft.com/office/drawing/2014/main" id="{3CEC9D0F-4F92-BA47-F446-C4054FDB302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021764" y="4782512"/>
            <a:ext cx="1939925" cy="13366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13">
            <a:extLst>
              <a:ext uri="{FF2B5EF4-FFF2-40B4-BE49-F238E27FC236}">
                <a16:creationId xmlns="" xmlns:a16="http://schemas.microsoft.com/office/drawing/2014/main" id="{05345464-147B-EEEC-2434-6C5EA1F804E0}"/>
              </a:ext>
            </a:extLst>
          </p:cNvPr>
          <p:cNvSpPr>
            <a:spLocks noChangeShapeType="1"/>
          </p:cNvSpPr>
          <p:nvPr/>
        </p:nvSpPr>
        <p:spPr bwMode="auto">
          <a:xfrm>
            <a:off x="7515234" y="4061787"/>
            <a:ext cx="3446463" cy="7207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Line 15">
            <a:extLst>
              <a:ext uri="{FF2B5EF4-FFF2-40B4-BE49-F238E27FC236}">
                <a16:creationId xmlns="" xmlns:a16="http://schemas.microsoft.com/office/drawing/2014/main" id="{72E2DBF1-3150-889B-A668-F9309CFC0A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62611" y="4793605"/>
            <a:ext cx="5399087" cy="552450"/>
          </a:xfrm>
          <a:prstGeom prst="line">
            <a:avLst/>
          </a:prstGeom>
          <a:noFill/>
          <a:ln w="44450">
            <a:solidFill>
              <a:srgbClr val="FC260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5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Object 4">
                <a:extLst>
                  <a:ext uri="{FF2B5EF4-FFF2-40B4-BE49-F238E27FC236}">
                    <a16:creationId xmlns="" xmlns:a16="http://schemas.microsoft.com/office/drawing/2014/main" id="{EBE81044-C196-3ACC-58A5-1EFB9331464E}"/>
                  </a:ext>
                </a:extLst>
              </p:cNvPr>
              <p:cNvSpPr txBox="1"/>
              <p:nvPr/>
            </p:nvSpPr>
            <p:spPr bwMode="auto">
              <a:xfrm>
                <a:off x="9050339" y="3755452"/>
                <a:ext cx="3635708" cy="720725"/>
              </a:xfrm>
              <a:prstGeom prst="rect">
                <a:avLst/>
              </a:prstGeom>
              <a:noFill/>
              <a:ln w="38100" cmpd="sng">
                <a:noFill/>
                <a:miter lim="800000"/>
                <a:headEnd/>
                <a:tailEnd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groupChr>
                        <m:groupChrPr>
                          <m:chr m:val="→"/>
                          <m:pos m:val="top"/>
                          <m:vertJc m:val="bot"/>
                          <m:ctrlPr>
                            <a:rPr lang="en-US" sz="30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groupChrPr>
                        <m:e>
                          <m:r>
                            <a:rPr lang="en-US" sz="3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groupChr>
                      <m:r>
                        <a:rPr lang="en-US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groupChr>
                        <m:groupChrPr>
                          <m:chr m:val="→"/>
                          <m:pos m:val="top"/>
                          <m:vertJc m:val="bot"/>
                          <m:ctrlPr>
                            <a:rPr lang="en-US" sz="30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groupChrPr>
                        <m:e>
                          <m:sSub>
                            <m:sSubPr>
                              <m:ctrlPr>
                                <a:rPr lang="en-US" sz="30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3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groupChr>
                      <m:r>
                        <a:rPr lang="en-US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groupChr>
                        <m:groupChrPr>
                          <m:chr m:val="→"/>
                          <m:pos m:val="top"/>
                          <m:vertJc m:val="bot"/>
                          <m:ctrlPr>
                            <a:rPr lang="en-US" sz="30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groupChrPr>
                        <m:e>
                          <m:sSub>
                            <m:sSubPr>
                              <m:ctrlPr>
                                <a:rPr lang="en-US" sz="30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3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groupChr>
                    </m:oMath>
                  </m:oMathPara>
                </a14:m>
                <a:endParaRPr lang="en-US" sz="3000"/>
              </a:p>
            </p:txBody>
          </p:sp>
        </mc:Choice>
        <mc:Fallback xmlns="">
          <p:sp>
            <p:nvSpPr>
              <p:cNvPr id="57" name="Object 4">
                <a:extLst>
                  <a:ext uri="{FF2B5EF4-FFF2-40B4-BE49-F238E27FC236}">
                    <a16:creationId xmlns:a16="http://schemas.microsoft.com/office/drawing/2014/main" id="{EBE81044-C196-3ACC-58A5-1EFB933146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50336" y="3755448"/>
                <a:ext cx="3635708" cy="72072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38100" cmpd="sng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69C1AB4F-4FA0-2177-255F-9A22BB3BC211}"/>
              </a:ext>
            </a:extLst>
          </p:cNvPr>
          <p:cNvGrpSpPr/>
          <p:nvPr/>
        </p:nvGrpSpPr>
        <p:grpSpPr>
          <a:xfrm>
            <a:off x="5257811" y="3429001"/>
            <a:ext cx="3980655" cy="3441950"/>
            <a:chOff x="5257800" y="3429001"/>
            <a:chExt cx="3980655" cy="3441950"/>
          </a:xfrm>
        </p:grpSpPr>
        <p:sp>
          <p:nvSpPr>
            <p:cNvPr id="36" name="Text Box 8">
              <a:extLst>
                <a:ext uri="{FF2B5EF4-FFF2-40B4-BE49-F238E27FC236}">
                  <a16:creationId xmlns="" xmlns:a16="http://schemas.microsoft.com/office/drawing/2014/main" id="{B34C2276-00A9-B045-BF34-71931D983D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7800" y="5320659"/>
              <a:ext cx="719137" cy="4770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500">
                  <a:latin typeface="Tahoma" panose="020B0604030504040204" pitchFamily="34" charset="0"/>
                </a:rPr>
                <a:t>O</a:t>
              </a:r>
            </a:p>
          </p:txBody>
        </p:sp>
        <p:grpSp>
          <p:nvGrpSpPr>
            <p:cNvPr id="38" name="Group 10">
              <a:extLst>
                <a:ext uri="{FF2B5EF4-FFF2-40B4-BE49-F238E27FC236}">
                  <a16:creationId xmlns="" xmlns:a16="http://schemas.microsoft.com/office/drawing/2014/main" id="{9B106045-8702-6501-D2FB-0C28FA88B5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46724" y="4061771"/>
              <a:ext cx="3503612" cy="2022475"/>
              <a:chOff x="748" y="2197"/>
              <a:chExt cx="2759" cy="1617"/>
            </a:xfrm>
          </p:grpSpPr>
          <p:sp>
            <p:nvSpPr>
              <p:cNvPr id="39" name="Line 11">
                <a:extLst>
                  <a:ext uri="{FF2B5EF4-FFF2-40B4-BE49-F238E27FC236}">
                    <a16:creationId xmlns="" xmlns:a16="http://schemas.microsoft.com/office/drawing/2014/main" id="{CBE81CB4-430C-3312-7641-79DD2A4827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54" y="2197"/>
                <a:ext cx="1551" cy="1046"/>
              </a:xfrm>
              <a:prstGeom prst="line">
                <a:avLst/>
              </a:prstGeom>
              <a:noFill/>
              <a:ln w="44450">
                <a:solidFill>
                  <a:schemeClr val="accent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12">
                <a:extLst>
                  <a:ext uri="{FF2B5EF4-FFF2-40B4-BE49-F238E27FC236}">
                    <a16:creationId xmlns="" xmlns:a16="http://schemas.microsoft.com/office/drawing/2014/main" id="{58C8240D-A719-FEA7-EAA4-44502C00DB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8" y="3249"/>
                <a:ext cx="2759" cy="565"/>
              </a:xfrm>
              <a:prstGeom prst="line">
                <a:avLst/>
              </a:prstGeom>
              <a:noFill/>
              <a:ln w="44450">
                <a:solidFill>
                  <a:schemeClr val="accent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 Box 21">
                  <a:extLst>
                    <a:ext uri="{FF2B5EF4-FFF2-40B4-BE49-F238E27FC236}">
                      <a16:creationId xmlns="" xmlns:a16="http://schemas.microsoft.com/office/drawing/2014/main" id="{3FA00F3E-BD61-56D4-0668-776C35E8A17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262222" y="3429001"/>
                  <a:ext cx="615355" cy="6318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→"/>
                            <m:pos m:val="top"/>
                            <m:vertJc m:val="bot"/>
                            <m:ctrlPr>
                              <a:rPr lang="en-US" sz="280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groupChr>
                      </m:oMath>
                    </m:oMathPara>
                  </a14:m>
                  <a:endParaRPr lang="en-US" altLang="en-US" sz="2500" dirty="0">
                    <a:solidFill>
                      <a:srgbClr val="0070C0"/>
                    </a:solidFill>
                    <a:latin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2" name="Text Box 21">
                  <a:extLst>
                    <a:ext uri="{FF2B5EF4-FFF2-40B4-BE49-F238E27FC236}">
                      <a16:creationId xmlns:a16="http://schemas.microsoft.com/office/drawing/2014/main" id="{3FA00F3E-BD61-56D4-0668-776C35E8A1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262222" y="3429001"/>
                  <a:ext cx="615355" cy="63182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="" xmlns:a16="http://schemas.microsoft.com/office/drawing/2014/main" id="{9D40D12D-8EC5-3083-BAEA-5F395ADF42B8}"/>
                    </a:ext>
                  </a:extLst>
                </p:cNvPr>
                <p:cNvSpPr txBox="1"/>
                <p:nvPr/>
              </p:nvSpPr>
              <p:spPr>
                <a:xfrm>
                  <a:off x="8513241" y="6296563"/>
                  <a:ext cx="725214" cy="57438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→"/>
                            <m:pos m:val="top"/>
                            <m:vertJc m:val="bot"/>
                            <m:ctrlPr>
                              <a:rPr lang="en-US" sz="250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en-US" sz="25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5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5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groupChr>
                      </m:oMath>
                    </m:oMathPara>
                  </a14:m>
                  <a:endParaRPr lang="en-US" sz="250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9D40D12D-8EC5-3083-BAEA-5F395ADF42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13241" y="6296563"/>
                  <a:ext cx="725214" cy="574388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id="{5C69D0CA-9CEC-3662-CF39-E053264DACF2}"/>
                  </a:ext>
                </a:extLst>
              </p:cNvPr>
              <p:cNvSpPr txBox="1"/>
              <p:nvPr/>
            </p:nvSpPr>
            <p:spPr>
              <a:xfrm>
                <a:off x="777548" y="2094438"/>
                <a:ext cx="10500053" cy="5064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Bước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2: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hbh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liền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trùng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vectơ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en-US" sz="2400" baseline="-2500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acc>
                  </m:oMath>
                </a14:m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en-US" sz="2400" baseline="-250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acc>
                    <m:r>
                      <a:rPr lang="en-US" sz="2400" i="1" baseline="-250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C69D0CA-9CEC-3662-CF39-E053264DAC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546" y="2094422"/>
                <a:ext cx="10500053" cy="506421"/>
              </a:xfrm>
              <a:prstGeom prst="rect">
                <a:avLst/>
              </a:prstGeom>
              <a:blipFill>
                <a:blip r:embed="rId10"/>
                <a:stretch>
                  <a:fillRect l="-871" t="-3614" b="-289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id="{313CC9FF-6631-5656-5F42-9335DB5BCC4A}"/>
                  </a:ext>
                </a:extLst>
              </p:cNvPr>
              <p:cNvSpPr txBox="1"/>
              <p:nvPr/>
            </p:nvSpPr>
            <p:spPr>
              <a:xfrm>
                <a:off x="802684" y="2408198"/>
                <a:ext cx="10500053" cy="10168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Bước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3: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chéo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HBH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gốc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O</a:t>
                </a:r>
                <a:r>
                  <a:rPr lang="en-US" sz="2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Vectơ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lực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pos m:val="top"/>
                        <m:vertJc m:val="bot"/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groupChr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groupChr>
                  </m:oMath>
                </a14:m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trùng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chéo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này</a:t>
                </a:r>
                <a:endParaRPr lang="en-US" sz="2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13CC9FF-6631-5656-5F42-9335DB5BCC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681" y="2408182"/>
                <a:ext cx="10500053" cy="1016881"/>
              </a:xfrm>
              <a:prstGeom prst="rect">
                <a:avLst/>
              </a:prstGeom>
              <a:blipFill rotWithShape="1">
                <a:blip r:embed="rId11"/>
                <a:stretch>
                  <a:fillRect l="-871" b="-13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646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37" grpId="0" animBg="1"/>
      <p:bldP spid="41" grpId="0" animBg="1"/>
      <p:bldP spid="43" grpId="0" animBg="1"/>
      <p:bldP spid="57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56">
            <a:extLst>
              <a:ext uri="{FF2B5EF4-FFF2-40B4-BE49-F238E27FC236}">
                <a16:creationId xmlns="" xmlns:a16="http://schemas.microsoft.com/office/drawing/2014/main" id="{191916B2-4ACD-4AAC-8F91-D3547A606C07}"/>
              </a:ext>
            </a:extLst>
          </p:cNvPr>
          <p:cNvGrpSpPr/>
          <p:nvPr/>
        </p:nvGrpSpPr>
        <p:grpSpPr>
          <a:xfrm>
            <a:off x="4718423" y="126868"/>
            <a:ext cx="2590800" cy="531988"/>
            <a:chOff x="2193" y="0"/>
            <a:chExt cx="2245706" cy="1239104"/>
          </a:xfrm>
          <a:solidFill>
            <a:srgbClr val="00206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4" name="Rounded Rectangle 57">
              <a:extLst>
                <a:ext uri="{FF2B5EF4-FFF2-40B4-BE49-F238E27FC236}">
                  <a16:creationId xmlns="" xmlns:a16="http://schemas.microsoft.com/office/drawing/2014/main" id="{F99A500B-7AFE-42F1-982B-FB60E374A9A0}"/>
                </a:ext>
              </a:extLst>
            </p:cNvPr>
            <p:cNvSpPr/>
            <p:nvPr/>
          </p:nvSpPr>
          <p:spPr>
            <a:xfrm>
              <a:off x="2193" y="0"/>
              <a:ext cx="2245706" cy="1239104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ounded Rectangle 4">
              <a:extLst>
                <a:ext uri="{FF2B5EF4-FFF2-40B4-BE49-F238E27FC236}">
                  <a16:creationId xmlns="" xmlns:a16="http://schemas.microsoft.com/office/drawing/2014/main" id="{2D81FD56-72A7-41B1-BE9A-DBEF44418680}"/>
                </a:ext>
              </a:extLst>
            </p:cNvPr>
            <p:cNvSpPr/>
            <p:nvPr/>
          </p:nvSpPr>
          <p:spPr>
            <a:xfrm>
              <a:off x="77334" y="60488"/>
              <a:ext cx="2124730" cy="111812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b="1">
                  <a:latin typeface="Arial" panose="020B0604020202020204" pitchFamily="34" charset="0"/>
                  <a:cs typeface="Arial" panose="020B0604020202020204" pitchFamily="34" charset="0"/>
                </a:rPr>
                <a:t>Câu hỏi</a:t>
              </a: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="" xmlns:a16="http://schemas.microsoft.com/office/drawing/2014/main" id="{E7BC6088-E3D7-4AEC-8453-6B51263F81F1}"/>
              </a:ext>
            </a:extLst>
          </p:cNvPr>
          <p:cNvSpPr/>
          <p:nvPr/>
        </p:nvSpPr>
        <p:spPr>
          <a:xfrm>
            <a:off x="838200" y="762015"/>
            <a:ext cx="10972800" cy="1383307"/>
          </a:xfrm>
          <a:prstGeom prst="roundRect">
            <a:avLst>
              <a:gd name="adj" fmla="val 8564"/>
            </a:avLst>
          </a:prstGeom>
          <a:solidFill>
            <a:schemeClr val="accent5">
              <a:lumMod val="20000"/>
              <a:lumOff val="80000"/>
            </a:schemeClr>
          </a:solidFill>
          <a:ln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 Box 29">
                <a:extLst>
                  <a:ext uri="{FF2B5EF4-FFF2-40B4-BE49-F238E27FC236}">
                    <a16:creationId xmlns="" xmlns:a16="http://schemas.microsoft.com/office/drawing/2014/main" id="{A0300333-C687-4848-8F80-51CDEBECBD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52744" y="729721"/>
                <a:ext cx="10164080" cy="15313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</a:pP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1. Cho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lực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đồng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quy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độ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F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</a:t>
                </a:r>
                <a:r>
                  <a:rPr lang="en-US" sz="28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 6 N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F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lang="en-US" sz="28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 8 N.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Nếu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hợp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lực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độ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F = 10 N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thì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giữa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lực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en-US" sz="2800" baseline="-2500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acc>
                  </m:oMath>
                </a14:m>
                <a:r>
                  <a:rPr lang="en-US" sz="2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en-US" sz="2800" baseline="-250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bao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nhiêu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?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Vẽ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minh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họa</a:t>
                </a:r>
                <a:endParaRPr lang="en-US" sz="2800" dirty="0">
                  <a:effectLst/>
                  <a:latin typeface="Arial" panose="020B0604020202020204" pitchFamily="34" charset="0"/>
                  <a:ea typeface="游明朝" panose="02020400000000000000" pitchFamily="18" charset="-128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Text Box 2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0300333-C687-4848-8F80-51CDEBECBD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52744" y="729713"/>
                <a:ext cx="10164080" cy="1531317"/>
              </a:xfrm>
              <a:prstGeom prst="rect">
                <a:avLst/>
              </a:prstGeom>
              <a:blipFill rotWithShape="1">
                <a:blip r:embed="rId2"/>
                <a:stretch>
                  <a:fillRect l="-1200" t="-4382" b="-796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5DE850E9-C099-536B-328F-F52F75901BF9}"/>
              </a:ext>
            </a:extLst>
          </p:cNvPr>
          <p:cNvGrpSpPr/>
          <p:nvPr/>
        </p:nvGrpSpPr>
        <p:grpSpPr>
          <a:xfrm>
            <a:off x="523666" y="427780"/>
            <a:ext cx="629089" cy="639020"/>
            <a:chOff x="493574" y="321685"/>
            <a:chExt cx="755550" cy="790692"/>
          </a:xfrm>
        </p:grpSpPr>
        <p:sp>
          <p:nvSpPr>
            <p:cNvPr id="33" name="Oval 32">
              <a:extLst>
                <a:ext uri="{FF2B5EF4-FFF2-40B4-BE49-F238E27FC236}">
                  <a16:creationId xmlns="" xmlns:a16="http://schemas.microsoft.com/office/drawing/2014/main" id="{E528D5BC-B358-859B-E466-E89F286A6671}"/>
                </a:ext>
              </a:extLst>
            </p:cNvPr>
            <p:cNvSpPr/>
            <p:nvPr/>
          </p:nvSpPr>
          <p:spPr>
            <a:xfrm>
              <a:off x="504123" y="333892"/>
              <a:ext cx="644399" cy="6596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 descr="Icon&#10;&#10;Description automatically generated">
              <a:extLst>
                <a:ext uri="{FF2B5EF4-FFF2-40B4-BE49-F238E27FC236}">
                  <a16:creationId xmlns="" xmlns:a16="http://schemas.microsoft.com/office/drawing/2014/main" id="{8F02AD5B-862A-99DE-18B0-942F0EA44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000" b="90000" l="7442" r="90349">
                          <a14:foregroundMark x1="7558" y1="39556" x2="7558" y2="39556"/>
                          <a14:foregroundMark x1="46744" y1="8556" x2="46744" y2="8556"/>
                          <a14:foregroundMark x1="49302" y1="7000" x2="49302" y2="7000"/>
                          <a14:foregroundMark x1="90349" y1="44333" x2="90349" y2="44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574" y="321685"/>
              <a:ext cx="755550" cy="790692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E4054346-99DE-3414-27A2-C17F8542D540}"/>
              </a:ext>
            </a:extLst>
          </p:cNvPr>
          <p:cNvGrpSpPr/>
          <p:nvPr/>
        </p:nvGrpSpPr>
        <p:grpSpPr>
          <a:xfrm>
            <a:off x="3342551" y="2177426"/>
            <a:ext cx="6907816" cy="3762192"/>
            <a:chOff x="3342551" y="2177426"/>
            <a:chExt cx="6907816" cy="3762192"/>
          </a:xfrm>
        </p:grpSpPr>
        <p:sp>
          <p:nvSpPr>
            <p:cNvPr id="13" name="Text Box 8">
              <a:extLst>
                <a:ext uri="{FF2B5EF4-FFF2-40B4-BE49-F238E27FC236}">
                  <a16:creationId xmlns="" xmlns:a16="http://schemas.microsoft.com/office/drawing/2014/main" id="{31C15FE9-12FA-6E2C-E21D-FF1EF7C1A0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42551" y="3664805"/>
              <a:ext cx="719137" cy="4770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50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14" name="Line 9">
              <a:extLst>
                <a:ext uri="{FF2B5EF4-FFF2-40B4-BE49-F238E27FC236}">
                  <a16:creationId xmlns="" xmlns:a16="http://schemas.microsoft.com/office/drawing/2014/main" id="{644C175D-8CDC-0EF4-BEA2-09A30970F8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12470" y="4651620"/>
              <a:ext cx="1447006" cy="1147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" name="Group 10">
              <a:extLst>
                <a:ext uri="{FF2B5EF4-FFF2-40B4-BE49-F238E27FC236}">
                  <a16:creationId xmlns="" xmlns:a16="http://schemas.microsoft.com/office/drawing/2014/main" id="{432F472E-64B9-8BE4-EDD1-7FB008B9CC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40666" y="2729270"/>
              <a:ext cx="1649580" cy="3058103"/>
              <a:chOff x="811" y="1884"/>
              <a:chExt cx="1299" cy="2445"/>
            </a:xfrm>
          </p:grpSpPr>
          <p:sp>
            <p:nvSpPr>
              <p:cNvPr id="16" name="Line 11">
                <a:extLst>
                  <a:ext uri="{FF2B5EF4-FFF2-40B4-BE49-F238E27FC236}">
                    <a16:creationId xmlns="" xmlns:a16="http://schemas.microsoft.com/office/drawing/2014/main" id="{16A6A788-65DB-177F-D662-D7D7BCFCF3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20" y="1884"/>
                <a:ext cx="1127" cy="913"/>
              </a:xfrm>
              <a:prstGeom prst="line">
                <a:avLst/>
              </a:prstGeom>
              <a:noFill/>
              <a:ln w="44450">
                <a:solidFill>
                  <a:schemeClr val="accent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12">
                <a:extLst>
                  <a:ext uri="{FF2B5EF4-FFF2-40B4-BE49-F238E27FC236}">
                    <a16:creationId xmlns="" xmlns:a16="http://schemas.microsoft.com/office/drawing/2014/main" id="{D4D5F625-2129-FE16-A779-932026B32C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1" y="2797"/>
                <a:ext cx="1299" cy="1532"/>
              </a:xfrm>
              <a:prstGeom prst="line">
                <a:avLst/>
              </a:prstGeom>
              <a:noFill/>
              <a:ln w="44450">
                <a:solidFill>
                  <a:schemeClr val="accent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" name="Line 13">
              <a:extLst>
                <a:ext uri="{FF2B5EF4-FFF2-40B4-BE49-F238E27FC236}">
                  <a16:creationId xmlns="" xmlns:a16="http://schemas.microsoft.com/office/drawing/2014/main" id="{C29E2522-7F6E-E901-D7BD-CECFCEC6DC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83256" y="2735461"/>
              <a:ext cx="1676220" cy="19161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5">
              <a:extLst>
                <a:ext uri="{FF2B5EF4-FFF2-40B4-BE49-F238E27FC236}">
                  <a16:creationId xmlns="" xmlns:a16="http://schemas.microsoft.com/office/drawing/2014/main" id="{855A4FCC-C2A2-CF72-F643-031258A2A2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52096" y="3882780"/>
              <a:ext cx="3107380" cy="768840"/>
            </a:xfrm>
            <a:prstGeom prst="line">
              <a:avLst/>
            </a:prstGeom>
            <a:noFill/>
            <a:ln w="44450">
              <a:solidFill>
                <a:srgbClr val="FC260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5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Object 4">
                  <a:extLst>
                    <a:ext uri="{FF2B5EF4-FFF2-40B4-BE49-F238E27FC236}">
                      <a16:creationId xmlns="" xmlns:a16="http://schemas.microsoft.com/office/drawing/2014/main" id="{ACBB28DA-A18B-2703-CE52-7A28EEB11A33}"/>
                    </a:ext>
                  </a:extLst>
                </p:cNvPr>
                <p:cNvSpPr txBox="1"/>
                <p:nvPr/>
              </p:nvSpPr>
              <p:spPr bwMode="auto">
                <a:xfrm>
                  <a:off x="6614659" y="4267200"/>
                  <a:ext cx="3635708" cy="720725"/>
                </a:xfrm>
                <a:prstGeom prst="rect">
                  <a:avLst/>
                </a:prstGeom>
                <a:noFill/>
                <a:ln w="38100" cmpd="sng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groupChr>
                          <m:groupChrPr>
                            <m:chr m:val="→"/>
                            <m:pos m:val="top"/>
                            <m:vertJc m:val="bot"/>
                            <m:ctrlPr>
                              <a:rPr lang="en-US" sz="300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groupChrPr>
                          <m:e>
                            <m:r>
                              <a:rPr lang="en-US" sz="3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groupChr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groupChr>
                          <m:groupChrPr>
                            <m:chr m:val="→"/>
                            <m:pos m:val="top"/>
                            <m:vertJc m:val="bot"/>
                            <m:ctrlPr>
                              <a:rPr lang="en-US" sz="300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en-US" sz="30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3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groupChr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groupChr>
                          <m:groupChrPr>
                            <m:chr m:val="→"/>
                            <m:pos m:val="top"/>
                            <m:vertJc m:val="bot"/>
                            <m:ctrlPr>
                              <a:rPr lang="en-US" sz="300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en-US" sz="30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3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groupChr>
                      </m:oMath>
                    </m:oMathPara>
                  </a14:m>
                  <a:endParaRPr lang="en-US" sz="3000"/>
                </a:p>
              </p:txBody>
            </p:sp>
          </mc:Choice>
          <mc:Fallback xmlns="">
            <p:sp>
              <p:nvSpPr>
                <p:cNvPr id="21" name="Object 4">
                  <a:extLst>
                    <a:ext uri="{FF2B5EF4-FFF2-40B4-BE49-F238E27FC236}">
                      <a16:creationId xmlns:a16="http://schemas.microsoft.com/office/drawing/2014/main" id="{ACBB28DA-A18B-2703-CE52-7A28EEB11A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14659" y="4267200"/>
                  <a:ext cx="3635708" cy="72072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38100" cmpd="sng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="" xmlns:a16="http://schemas.microsoft.com/office/drawing/2014/main" id="{9415D617-289D-2D6F-67F2-972B0F8E3E36}"/>
                    </a:ext>
                  </a:extLst>
                </p:cNvPr>
                <p:cNvSpPr txBox="1"/>
                <p:nvPr/>
              </p:nvSpPr>
              <p:spPr>
                <a:xfrm>
                  <a:off x="6321366" y="5365230"/>
                  <a:ext cx="725214" cy="57438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→"/>
                            <m:pos m:val="top"/>
                            <m:vertJc m:val="bot"/>
                            <m:ctrlPr>
                              <a:rPr lang="en-US" sz="250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en-US" sz="25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5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5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groupChr>
                      </m:oMath>
                    </m:oMathPara>
                  </a14:m>
                  <a:endParaRPr lang="en-US" sz="250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9415D617-289D-2D6F-67F2-972B0F8E3E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1366" y="5365230"/>
                  <a:ext cx="725214" cy="57438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 Box 21">
                  <a:extLst>
                    <a:ext uri="{FF2B5EF4-FFF2-40B4-BE49-F238E27FC236}">
                      <a16:creationId xmlns="" xmlns:a16="http://schemas.microsoft.com/office/drawing/2014/main" id="{A7C42B34-80C9-9B9D-2334-6691256FEF4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50578" y="2177426"/>
                  <a:ext cx="615355" cy="6318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→"/>
                            <m:pos m:val="top"/>
                            <m:vertJc m:val="bot"/>
                            <m:ctrlPr>
                              <a:rPr lang="en-US" sz="280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groupChr>
                      </m:oMath>
                    </m:oMathPara>
                  </a14:m>
                  <a:endParaRPr lang="en-US" altLang="en-US" sz="2500" dirty="0">
                    <a:solidFill>
                      <a:srgbClr val="0070C0"/>
                    </a:solidFill>
                    <a:latin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2" name="Text Box 21">
                  <a:extLst>
                    <a:ext uri="{FF2B5EF4-FFF2-40B4-BE49-F238E27FC236}">
                      <a16:creationId xmlns:a16="http://schemas.microsoft.com/office/drawing/2014/main" id="{A7C42B34-80C9-9B9D-2334-6691256FEF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750578" y="2177426"/>
                  <a:ext cx="615355" cy="63182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AD215850-A6D3-AA43-E0BC-9943C810879E}"/>
                </a:ext>
              </a:extLst>
            </p:cNvPr>
            <p:cNvSpPr txBox="1"/>
            <p:nvPr/>
          </p:nvSpPr>
          <p:spPr>
            <a:xfrm>
              <a:off x="4018442" y="4888176"/>
              <a:ext cx="1004094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5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8 N </a:t>
              </a:r>
              <a:endParaRPr lang="en-US" sz="2500"/>
            </a:p>
          </p:txBody>
        </p:sp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95B406BF-5235-92C6-4EAA-FE24D869A8AE}"/>
                </a:ext>
              </a:extLst>
            </p:cNvPr>
            <p:cNvSpPr txBox="1"/>
            <p:nvPr/>
          </p:nvSpPr>
          <p:spPr>
            <a:xfrm>
              <a:off x="3888829" y="2841371"/>
              <a:ext cx="1004094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5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 N </a:t>
              </a:r>
              <a:endParaRPr lang="en-US" sz="2500"/>
            </a:p>
          </p:txBody>
        </p:sp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7CA230C1-118C-D8F2-7684-634077ED06C8}"/>
                </a:ext>
              </a:extLst>
            </p:cNvPr>
            <p:cNvSpPr txBox="1"/>
            <p:nvPr/>
          </p:nvSpPr>
          <p:spPr>
            <a:xfrm>
              <a:off x="5293066" y="4411122"/>
              <a:ext cx="1004095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5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10 N </a:t>
              </a:r>
              <a:endParaRPr lang="en-US" sz="2500"/>
            </a:p>
          </p:txBody>
        </p:sp>
      </p:grpSp>
    </p:spTree>
    <p:extLst>
      <p:ext uri="{BB962C8B-B14F-4D97-AF65-F5344CB8AC3E}">
        <p14:creationId xmlns:p14="http://schemas.microsoft.com/office/powerpoint/2010/main" val="372644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56">
            <a:extLst>
              <a:ext uri="{FF2B5EF4-FFF2-40B4-BE49-F238E27FC236}">
                <a16:creationId xmlns="" xmlns:a16="http://schemas.microsoft.com/office/drawing/2014/main" id="{191916B2-4ACD-4AAC-8F91-D3547A606C07}"/>
              </a:ext>
            </a:extLst>
          </p:cNvPr>
          <p:cNvGrpSpPr/>
          <p:nvPr/>
        </p:nvGrpSpPr>
        <p:grpSpPr>
          <a:xfrm>
            <a:off x="4718423" y="126868"/>
            <a:ext cx="2590800" cy="531988"/>
            <a:chOff x="2193" y="0"/>
            <a:chExt cx="2245706" cy="1239104"/>
          </a:xfrm>
          <a:solidFill>
            <a:srgbClr val="00206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4" name="Rounded Rectangle 57">
              <a:extLst>
                <a:ext uri="{FF2B5EF4-FFF2-40B4-BE49-F238E27FC236}">
                  <a16:creationId xmlns="" xmlns:a16="http://schemas.microsoft.com/office/drawing/2014/main" id="{F99A500B-7AFE-42F1-982B-FB60E374A9A0}"/>
                </a:ext>
              </a:extLst>
            </p:cNvPr>
            <p:cNvSpPr/>
            <p:nvPr/>
          </p:nvSpPr>
          <p:spPr>
            <a:xfrm>
              <a:off x="2193" y="0"/>
              <a:ext cx="2245706" cy="1239104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ounded Rectangle 4">
              <a:extLst>
                <a:ext uri="{FF2B5EF4-FFF2-40B4-BE49-F238E27FC236}">
                  <a16:creationId xmlns="" xmlns:a16="http://schemas.microsoft.com/office/drawing/2014/main" id="{2D81FD56-72A7-41B1-BE9A-DBEF44418680}"/>
                </a:ext>
              </a:extLst>
            </p:cNvPr>
            <p:cNvSpPr/>
            <p:nvPr/>
          </p:nvSpPr>
          <p:spPr>
            <a:xfrm>
              <a:off x="77334" y="60488"/>
              <a:ext cx="2124730" cy="111812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b="1">
                  <a:latin typeface="Arial" panose="020B0604020202020204" pitchFamily="34" charset="0"/>
                  <a:cs typeface="Arial" panose="020B0604020202020204" pitchFamily="34" charset="0"/>
                </a:rPr>
                <a:t>Câu hỏi</a:t>
              </a: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="" xmlns:a16="http://schemas.microsoft.com/office/drawing/2014/main" id="{E7BC6088-E3D7-4AEC-8453-6B51263F81F1}"/>
              </a:ext>
            </a:extLst>
          </p:cNvPr>
          <p:cNvSpPr/>
          <p:nvPr/>
        </p:nvSpPr>
        <p:spPr>
          <a:xfrm>
            <a:off x="838200" y="762000"/>
            <a:ext cx="10972800" cy="2785378"/>
          </a:xfrm>
          <a:prstGeom prst="roundRect">
            <a:avLst>
              <a:gd name="adj" fmla="val 8564"/>
            </a:avLst>
          </a:prstGeom>
          <a:solidFill>
            <a:schemeClr val="accent5">
              <a:lumMod val="20000"/>
              <a:lumOff val="80000"/>
            </a:schemeClr>
          </a:solidFill>
          <a:ln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30" name="Text Box 29">
            <a:extLst>
              <a:ext uri="{FF2B5EF4-FFF2-40B4-BE49-F238E27FC236}">
                <a16:creationId xmlns="" xmlns:a16="http://schemas.microsoft.com/office/drawing/2014/main" id="{A0300333-C687-4848-8F80-51CDEBECB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1529" y="762008"/>
            <a:ext cx="10506819" cy="2785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Giả sử lực kéo của mỗi tàu kéo đều có độ lớn bằng 8 000 N và góc giữa hai dây cáp bằng 30</a:t>
            </a:r>
            <a:r>
              <a:rPr lang="en-US" sz="2500" baseline="300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AutoNum type="alphaLcParenR"/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 diễn các lực kéo của mỗi tàu và hợp lực tác dụng vào tàu hàng 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AutoNum type="alphaLcParenR"/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 độ lớn của hợp lực của hai lực kéo. 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AutoNum type="alphaLcParenR"/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 định phương và chiều của hợp lực. 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AutoNum type="alphaLcParenR"/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 góc giữa hai dây cáp bằng 90</a:t>
            </a:r>
            <a:r>
              <a:rPr lang="en-US" sz="2500" baseline="300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thì hợp lực của hai lực kéo có phương, chiều và độ lớn như thế nào?</a:t>
            </a:r>
            <a:endParaRPr lang="en-US" sz="2500"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5DE850E9-C099-536B-328F-F52F75901BF9}"/>
              </a:ext>
            </a:extLst>
          </p:cNvPr>
          <p:cNvGrpSpPr/>
          <p:nvPr/>
        </p:nvGrpSpPr>
        <p:grpSpPr>
          <a:xfrm>
            <a:off x="523666" y="427780"/>
            <a:ext cx="629089" cy="639020"/>
            <a:chOff x="493574" y="321685"/>
            <a:chExt cx="755550" cy="790692"/>
          </a:xfrm>
        </p:grpSpPr>
        <p:sp>
          <p:nvSpPr>
            <p:cNvPr id="33" name="Oval 32">
              <a:extLst>
                <a:ext uri="{FF2B5EF4-FFF2-40B4-BE49-F238E27FC236}">
                  <a16:creationId xmlns="" xmlns:a16="http://schemas.microsoft.com/office/drawing/2014/main" id="{E528D5BC-B358-859B-E466-E89F286A6671}"/>
                </a:ext>
              </a:extLst>
            </p:cNvPr>
            <p:cNvSpPr/>
            <p:nvPr/>
          </p:nvSpPr>
          <p:spPr>
            <a:xfrm>
              <a:off x="504123" y="333892"/>
              <a:ext cx="644399" cy="6596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 descr="Icon&#10;&#10;Description automatically generated">
              <a:extLst>
                <a:ext uri="{FF2B5EF4-FFF2-40B4-BE49-F238E27FC236}">
                  <a16:creationId xmlns="" xmlns:a16="http://schemas.microsoft.com/office/drawing/2014/main" id="{8F02AD5B-862A-99DE-18B0-942F0EA44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000" b="90000" l="7442" r="90349">
                          <a14:foregroundMark x1="7558" y1="39556" x2="7558" y2="39556"/>
                          <a14:foregroundMark x1="46744" y1="8556" x2="46744" y2="8556"/>
                          <a14:foregroundMark x1="49302" y1="7000" x2="49302" y2="7000"/>
                          <a14:foregroundMark x1="90349" y1="44333" x2="90349" y2="44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574" y="321685"/>
              <a:ext cx="755550" cy="790692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9259AF13-5E7E-7F7F-1BD1-348DEAE99EA8}"/>
              </a:ext>
            </a:extLst>
          </p:cNvPr>
          <p:cNvGrpSpPr/>
          <p:nvPr/>
        </p:nvGrpSpPr>
        <p:grpSpPr>
          <a:xfrm>
            <a:off x="3886200" y="3587188"/>
            <a:ext cx="4876800" cy="3100775"/>
            <a:chOff x="6934200" y="3810000"/>
            <a:chExt cx="4876800" cy="3100775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90E45D38-686A-9C7E-08D8-6C95C0F5988F}"/>
                </a:ext>
              </a:extLst>
            </p:cNvPr>
            <p:cNvSpPr/>
            <p:nvPr/>
          </p:nvSpPr>
          <p:spPr>
            <a:xfrm>
              <a:off x="6934200" y="3810000"/>
              <a:ext cx="4876800" cy="3100775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6" descr="Diagram&#10;&#10;Description automatically generated">
              <a:extLst>
                <a:ext uri="{FF2B5EF4-FFF2-40B4-BE49-F238E27FC236}">
                  <a16:creationId xmlns="" xmlns:a16="http://schemas.microsoft.com/office/drawing/2014/main" id="{3F783B01-6C7C-E905-27E8-D9921D857B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677" t="16417" b="16675"/>
            <a:stretch/>
          </p:blipFill>
          <p:spPr>
            <a:xfrm>
              <a:off x="9906000" y="4193272"/>
              <a:ext cx="1905000" cy="2229683"/>
            </a:xfrm>
            <a:prstGeom prst="rect">
              <a:avLst/>
            </a:prstGeom>
          </p:spPr>
        </p:pic>
        <p:pic>
          <p:nvPicPr>
            <p:cNvPr id="28" name="Picture 27" descr="Diagram&#10;&#10;Description automatically generated">
              <a:extLst>
                <a:ext uri="{FF2B5EF4-FFF2-40B4-BE49-F238E27FC236}">
                  <a16:creationId xmlns="" xmlns:a16="http://schemas.microsoft.com/office/drawing/2014/main" id="{A33EF672-AF42-AA82-CF4D-2E0D1FAAD3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968" b="62763"/>
            <a:stretch/>
          </p:blipFill>
          <p:spPr>
            <a:xfrm rot="21213743">
              <a:off x="7158758" y="4006912"/>
              <a:ext cx="1380546" cy="1249015"/>
            </a:xfrm>
            <a:prstGeom prst="rect">
              <a:avLst/>
            </a:prstGeom>
          </p:spPr>
        </p:pic>
        <p:pic>
          <p:nvPicPr>
            <p:cNvPr id="29" name="Picture 28" descr="Diagram&#10;&#10;Description automatically generated">
              <a:extLst>
                <a:ext uri="{FF2B5EF4-FFF2-40B4-BE49-F238E27FC236}">
                  <a16:creationId xmlns="" xmlns:a16="http://schemas.microsoft.com/office/drawing/2014/main" id="{ABAAD2C9-59F1-E922-361D-48C0AE72F6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103" r="66129"/>
            <a:stretch/>
          </p:blipFill>
          <p:spPr>
            <a:xfrm>
              <a:off x="7205149" y="5606476"/>
              <a:ext cx="1569798" cy="1304299"/>
            </a:xfrm>
            <a:prstGeom prst="rect">
              <a:avLst/>
            </a:prstGeom>
          </p:spPr>
        </p:pic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D78BDA5D-D34B-1F6D-163F-D4CFD67D16D1}"/>
                </a:ext>
              </a:extLst>
            </p:cNvPr>
            <p:cNvCxnSpPr/>
            <p:nvPr/>
          </p:nvCxnSpPr>
          <p:spPr>
            <a:xfrm flipH="1" flipV="1">
              <a:off x="8286750" y="4904837"/>
              <a:ext cx="1638300" cy="600973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D1292AF8-D71E-56F1-5A2D-2D804A5B7B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13396" y="5513725"/>
              <a:ext cx="1696853" cy="608198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Arc 11">
            <a:extLst>
              <a:ext uri="{FF2B5EF4-FFF2-40B4-BE49-F238E27FC236}">
                <a16:creationId xmlns="" xmlns:a16="http://schemas.microsoft.com/office/drawing/2014/main" id="{00301892-0901-EE9B-856D-F9F354D80CA9}"/>
              </a:ext>
            </a:extLst>
          </p:cNvPr>
          <p:cNvSpPr/>
          <p:nvPr/>
        </p:nvSpPr>
        <p:spPr>
          <a:xfrm rot="15008203">
            <a:off x="6588591" y="4943067"/>
            <a:ext cx="304800" cy="583240"/>
          </a:xfrm>
          <a:prstGeom prst="arc">
            <a:avLst>
              <a:gd name="adj1" fmla="val 15279342"/>
              <a:gd name="adj2" fmla="val 1816411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94CBF9B4-240A-9A02-C44C-7D58A86DE678}"/>
              </a:ext>
            </a:extLst>
          </p:cNvPr>
          <p:cNvSpPr txBox="1"/>
          <p:nvPr/>
        </p:nvSpPr>
        <p:spPr>
          <a:xfrm>
            <a:off x="5748908" y="5024536"/>
            <a:ext cx="61303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/>
              <a:t>30</a:t>
            </a:r>
            <a:r>
              <a:rPr lang="en-US" sz="1500" baseline="30000"/>
              <a:t>0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="" xmlns:a16="http://schemas.microsoft.com/office/drawing/2014/main" id="{564F6A5B-4C8F-64A9-DBFB-2E1A5C7BE3AD}"/>
              </a:ext>
            </a:extLst>
          </p:cNvPr>
          <p:cNvCxnSpPr>
            <a:cxnSpLocks/>
          </p:cNvCxnSpPr>
          <p:nvPr/>
        </p:nvCxnSpPr>
        <p:spPr>
          <a:xfrm flipH="1" flipV="1">
            <a:off x="6172201" y="4992284"/>
            <a:ext cx="704851" cy="290585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="" xmlns:a16="http://schemas.microsoft.com/office/drawing/2014/main" id="{E93F806A-5AFF-56AA-9B09-F69DED67662C}"/>
              </a:ext>
            </a:extLst>
          </p:cNvPr>
          <p:cNvCxnSpPr>
            <a:cxnSpLocks/>
          </p:cNvCxnSpPr>
          <p:nvPr/>
        </p:nvCxnSpPr>
        <p:spPr>
          <a:xfrm flipH="1">
            <a:off x="6229153" y="5276863"/>
            <a:ext cx="636807" cy="253734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Line 13">
            <a:extLst>
              <a:ext uri="{FF2B5EF4-FFF2-40B4-BE49-F238E27FC236}">
                <a16:creationId xmlns="" xmlns:a16="http://schemas.microsoft.com/office/drawing/2014/main" id="{E168B150-47AA-42F2-D7B6-B06D2DF4B36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54655" y="4992283"/>
            <a:ext cx="615356" cy="255531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13">
            <a:extLst>
              <a:ext uri="{FF2B5EF4-FFF2-40B4-BE49-F238E27FC236}">
                <a16:creationId xmlns="" xmlns:a16="http://schemas.microsoft.com/office/drawing/2014/main" id="{FEFE0707-ACCD-33D2-D7EB-D1FA5AD1FF1F}"/>
              </a:ext>
            </a:extLst>
          </p:cNvPr>
          <p:cNvSpPr>
            <a:spLocks noChangeShapeType="1"/>
          </p:cNvSpPr>
          <p:nvPr/>
        </p:nvSpPr>
        <p:spPr bwMode="auto">
          <a:xfrm>
            <a:off x="5478123" y="5255728"/>
            <a:ext cx="751020" cy="282799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="" xmlns:a16="http://schemas.microsoft.com/office/drawing/2014/main" id="{244A13BF-036C-92AB-CB4B-233B27AC49C5}"/>
              </a:ext>
            </a:extLst>
          </p:cNvPr>
          <p:cNvCxnSpPr>
            <a:cxnSpLocks/>
          </p:cNvCxnSpPr>
          <p:nvPr/>
        </p:nvCxnSpPr>
        <p:spPr>
          <a:xfrm flipH="1" flipV="1">
            <a:off x="5491084" y="5259883"/>
            <a:ext cx="1385977" cy="45971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="" xmlns:a16="http://schemas.microsoft.com/office/drawing/2014/main" id="{CBAE0115-190A-131F-B6A4-F4371719549C}"/>
                  </a:ext>
                </a:extLst>
              </p:cNvPr>
              <p:cNvSpPr txBox="1"/>
              <p:nvPr/>
            </p:nvSpPr>
            <p:spPr>
              <a:xfrm>
                <a:off x="5952118" y="5730418"/>
                <a:ext cx="725215" cy="5743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→"/>
                          <m:pos m:val="top"/>
                          <m:vertJc m:val="bot"/>
                          <m:ctrlPr>
                            <a:rPr lang="en-US" sz="250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groupChrPr>
                        <m:e>
                          <m:sSub>
                            <m:sSubPr>
                              <m:ctrlPr>
                                <a:rPr lang="en-US" sz="2500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5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5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groupChr>
                    </m:oMath>
                  </m:oMathPara>
                </a14:m>
                <a:endParaRPr lang="en-US" sz="25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BAE0115-190A-131F-B6A4-F437171954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2108" y="5730418"/>
                <a:ext cx="725214" cy="5743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 Box 21">
                <a:extLst>
                  <a:ext uri="{FF2B5EF4-FFF2-40B4-BE49-F238E27FC236}">
                    <a16:creationId xmlns="" xmlns:a16="http://schemas.microsoft.com/office/drawing/2014/main" id="{254E7F6E-02C7-1309-851C-F6A5B34484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21113" y="4218648"/>
                <a:ext cx="615355" cy="6318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→"/>
                          <m:pos m:val="top"/>
                          <m:vertJc m:val="bot"/>
                          <m:ctrlPr>
                            <a:rPr lang="en-US" sz="280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groupChr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groupChr>
                    </m:oMath>
                  </m:oMathPara>
                </a14:m>
                <a:endParaRPr lang="en-US" altLang="en-US" sz="2500" dirty="0">
                  <a:solidFill>
                    <a:srgbClr val="FFFF00"/>
                  </a:solidFill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Text Box 21">
                <a:extLst>
                  <a:ext uri="{FF2B5EF4-FFF2-40B4-BE49-F238E27FC236}">
                    <a16:creationId xmlns:a16="http://schemas.microsoft.com/office/drawing/2014/main" id="{254E7F6E-02C7-1309-851C-F6A5B34484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21113" y="4218632"/>
                <a:ext cx="615355" cy="6318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Object 4">
                <a:extLst>
                  <a:ext uri="{FF2B5EF4-FFF2-40B4-BE49-F238E27FC236}">
                    <a16:creationId xmlns="" xmlns:a16="http://schemas.microsoft.com/office/drawing/2014/main" id="{CE595A88-EE8F-8F68-E5BC-668A7A09B377}"/>
                  </a:ext>
                </a:extLst>
              </p:cNvPr>
              <p:cNvSpPr txBox="1"/>
              <p:nvPr/>
            </p:nvSpPr>
            <p:spPr bwMode="auto">
              <a:xfrm>
                <a:off x="4535169" y="4896726"/>
                <a:ext cx="751019" cy="720725"/>
              </a:xfrm>
              <a:prstGeom prst="rect">
                <a:avLst/>
              </a:prstGeom>
              <a:noFill/>
              <a:ln w="38100" cmpd="sng">
                <a:noFill/>
                <a:miter lim="800000"/>
                <a:headEnd/>
                <a:tailEnd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groupChr>
                        <m:groupChrPr>
                          <m:chr m:val="→"/>
                          <m:pos m:val="top"/>
                          <m:vertJc m:val="bot"/>
                          <m:ctrlPr>
                            <a:rPr lang="en-US" sz="30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groupChrPr>
                        <m:e>
                          <m:r>
                            <a:rPr lang="en-US" sz="3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groupChr>
                    </m:oMath>
                  </m:oMathPara>
                </a14:m>
                <a:endParaRPr lang="en-US" sz="3000"/>
              </a:p>
            </p:txBody>
          </p:sp>
        </mc:Choice>
        <mc:Fallback xmlns="">
          <p:sp>
            <p:nvSpPr>
              <p:cNvPr id="52" name="Object 4">
                <a:extLst>
                  <a:ext uri="{FF2B5EF4-FFF2-40B4-BE49-F238E27FC236}">
                    <a16:creationId xmlns:a16="http://schemas.microsoft.com/office/drawing/2014/main" id="{CE595A88-EE8F-8F68-E5BC-668A7A09B3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35168" y="4896710"/>
                <a:ext cx="751019" cy="72072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38100" cmpd="sng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446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 descr="empty-blue-rectangle">
            <a:extLst>
              <a:ext uri="{FF2B5EF4-FFF2-40B4-BE49-F238E27FC236}">
                <a16:creationId xmlns="" xmlns:a16="http://schemas.microsoft.com/office/drawing/2014/main" id="{1DC6EFAC-399A-486B-88AB-5D7431CD0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09" y="1152624"/>
            <a:ext cx="11575321" cy="1538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F3FA9DBC-BF95-4EC2-BFC4-109933DF35D2}"/>
              </a:ext>
            </a:extLst>
          </p:cNvPr>
          <p:cNvSpPr txBox="1"/>
          <p:nvPr/>
        </p:nvSpPr>
        <p:spPr>
          <a:xfrm>
            <a:off x="964907" y="1291267"/>
            <a:ext cx="10160303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>
                <a:latin typeface="Arial" panose="020B0604020202020204" pitchFamily="34" charset="0"/>
                <a:cs typeface="Arial" panose="020B0604020202020204" pitchFamily="34" charset="0"/>
              </a:rPr>
              <a:t>Xét trường hợp </a:t>
            </a:r>
            <a:r>
              <a:rPr lang="en-US" sz="2700" b="1">
                <a:latin typeface="Arial" panose="020B0604020202020204" pitchFamily="34" charset="0"/>
                <a:cs typeface="Arial" panose="020B0604020202020204" pitchFamily="34" charset="0"/>
              </a:rPr>
              <a:t>vật đứng yên </a:t>
            </a:r>
            <a:r>
              <a:rPr lang="en-US" sz="2700">
                <a:latin typeface="Arial" panose="020B0604020202020204" pitchFamily="34" charset="0"/>
                <a:cs typeface="Arial" panose="020B0604020202020204" pitchFamily="34" charset="0"/>
              </a:rPr>
              <a:t>dưới tác dụng của nhiều lực. </a:t>
            </a:r>
          </a:p>
          <a:p>
            <a:r>
              <a:rPr lang="en-US" sz="2700">
                <a:latin typeface="Arial" panose="020B0604020202020204" pitchFamily="34" charset="0"/>
                <a:cs typeface="Arial" panose="020B0604020202020204" pitchFamily="34" charset="0"/>
              </a:rPr>
              <a:t>Khi đó tổng hợp các lực tác dụng lên vật bằng 0 </a:t>
            </a:r>
            <a:r>
              <a:rPr lang="en-US" sz="270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en-US" sz="2700">
                <a:latin typeface="Arial" panose="020B0604020202020204" pitchFamily="34" charset="0"/>
                <a:cs typeface="Arial" panose="020B0604020202020204" pitchFamily="34" charset="0"/>
              </a:rPr>
              <a:t> Các lực tác dụng lên vật là </a:t>
            </a:r>
            <a:r>
              <a:rPr lang="en-US" sz="2700" b="1">
                <a:latin typeface="Arial" panose="020B0604020202020204" pitchFamily="34" charset="0"/>
                <a:cs typeface="Arial" panose="020B0604020202020204" pitchFamily="34" charset="0"/>
              </a:rPr>
              <a:t>các lực cân bằng </a:t>
            </a:r>
            <a:r>
              <a:rPr lang="en-US" sz="2700">
                <a:latin typeface="Arial" panose="020B0604020202020204" pitchFamily="34" charset="0"/>
                <a:cs typeface="Arial" panose="020B0604020202020204" pitchFamily="34" charset="0"/>
              </a:rPr>
              <a:t>và vật ở </a:t>
            </a:r>
            <a:r>
              <a:rPr lang="en-US" sz="2700" b="1">
                <a:latin typeface="Arial" panose="020B0604020202020204" pitchFamily="34" charset="0"/>
                <a:cs typeface="Arial" panose="020B0604020202020204" pitchFamily="34" charset="0"/>
              </a:rPr>
              <a:t>trạng thái cân bằng</a:t>
            </a:r>
            <a:r>
              <a:rPr lang="en-US" sz="27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F73C1F69-8E21-D8B6-BC86-7F16C76EEF7D}"/>
              </a:ext>
            </a:extLst>
          </p:cNvPr>
          <p:cNvGrpSpPr/>
          <p:nvPr/>
        </p:nvGrpSpPr>
        <p:grpSpPr>
          <a:xfrm>
            <a:off x="-29497" y="65600"/>
            <a:ext cx="8603569" cy="542538"/>
            <a:chOff x="74035" y="2231322"/>
            <a:chExt cx="8550261" cy="757342"/>
          </a:xfrm>
        </p:grpSpPr>
        <p:grpSp>
          <p:nvGrpSpPr>
            <p:cNvPr id="12" name="Group 70">
              <a:extLst>
                <a:ext uri="{FF2B5EF4-FFF2-40B4-BE49-F238E27FC236}">
                  <a16:creationId xmlns="" xmlns:a16="http://schemas.microsoft.com/office/drawing/2014/main" id="{B94B17E0-3556-FABD-7826-B7EB72C64B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108" y="2280389"/>
              <a:ext cx="7415094" cy="708275"/>
              <a:chOff x="564747" y="3403331"/>
              <a:chExt cx="3818427" cy="1364238"/>
            </a:xfrm>
          </p:grpSpPr>
          <p:pic>
            <p:nvPicPr>
              <p:cNvPr id="17" name="Picture 8" descr="empty-green-rectangle">
                <a:extLst>
                  <a:ext uri="{FF2B5EF4-FFF2-40B4-BE49-F238E27FC236}">
                    <a16:creationId xmlns="" xmlns:a16="http://schemas.microsoft.com/office/drawing/2014/main" id="{0801CE19-A212-A266-5A1B-194D6A51305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747" y="3403331"/>
                <a:ext cx="3818427" cy="1364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9" descr="green-top-faded">
                <a:extLst>
                  <a:ext uri="{FF2B5EF4-FFF2-40B4-BE49-F238E27FC236}">
                    <a16:creationId xmlns="" xmlns:a16="http://schemas.microsoft.com/office/drawing/2014/main" id="{7454FF07-BB0F-2DBA-E15E-9144034477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05129" y="3887447"/>
                <a:ext cx="1273934" cy="396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7EF33E99-8927-EE1F-A075-C8BDFFEA7C34}"/>
                </a:ext>
              </a:extLst>
            </p:cNvPr>
            <p:cNvSpPr txBox="1"/>
            <p:nvPr/>
          </p:nvSpPr>
          <p:spPr bwMode="auto">
            <a:xfrm>
              <a:off x="74035" y="2267003"/>
              <a:ext cx="1501326" cy="6874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II</a:t>
              </a:r>
              <a:endParaRPr 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026060">
              <a:extLst>
                <a:ext uri="{FF2B5EF4-FFF2-40B4-BE49-F238E27FC236}">
                  <a16:creationId xmlns="" xmlns:a16="http://schemas.microsoft.com/office/drawing/2014/main" id="{DF220A2F-25D0-1108-AE79-95FBF44CF3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204" y="2231322"/>
              <a:ext cx="7415092" cy="756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>
              <a:lvl1pPr marL="287338" indent="-287338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defTabSz="1095376">
                <a:buClr>
                  <a:schemeClr val="tx2"/>
                </a:buClr>
                <a:buSzPct val="95000"/>
                <a:defRPr/>
              </a:pPr>
              <a:r>
                <a:rPr lang="en-US" sz="2800" i="1">
                  <a:cs typeface="Arial" panose="020B0604020202020204" pitchFamily="34" charset="0"/>
                </a:rPr>
                <a:t>Các lực cân bằng và không cân bằng</a:t>
              </a:r>
              <a:endParaRPr lang="en-US" sz="2800" dirty="0">
                <a:cs typeface="Arial" panose="020B0604020202020204" pitchFamily="34" charset="0"/>
              </a:endParaRPr>
            </a:p>
          </p:txBody>
        </p:sp>
      </p:grpSp>
      <p:sp>
        <p:nvSpPr>
          <p:cNvPr id="19" name="Text Box 5">
            <a:extLst>
              <a:ext uri="{FF2B5EF4-FFF2-40B4-BE49-F238E27FC236}">
                <a16:creationId xmlns="" xmlns:a16="http://schemas.microsoft.com/office/drawing/2014/main" id="{4CED87E3-8108-FB1E-6DDD-CF9D41C71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833" y="632848"/>
            <a:ext cx="990897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i="1">
                <a:solidFill>
                  <a:srgbClr val="0070C0"/>
                </a:solidFill>
                <a:cs typeface="Arial" panose="020B0604020202020204" pitchFamily="34" charset="0"/>
              </a:rPr>
              <a:t>1. Các lực cân bằng</a:t>
            </a:r>
            <a:endParaRPr lang="en-US" altLang="en-US" sz="260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DAB8CA44-D416-5B39-A166-E2DF71DA4774}"/>
              </a:ext>
            </a:extLst>
          </p:cNvPr>
          <p:cNvGrpSpPr/>
          <p:nvPr/>
        </p:nvGrpSpPr>
        <p:grpSpPr>
          <a:xfrm>
            <a:off x="2971810" y="3064106"/>
            <a:ext cx="5381063" cy="890097"/>
            <a:chOff x="2971800" y="2643692"/>
            <a:chExt cx="5381062" cy="890097"/>
          </a:xfrm>
        </p:grpSpPr>
        <p:pic>
          <p:nvPicPr>
            <p:cNvPr id="22" name="Picture 21" descr="empty-red-rectangle">
              <a:extLst>
                <a:ext uri="{FF2B5EF4-FFF2-40B4-BE49-F238E27FC236}">
                  <a16:creationId xmlns="" xmlns:a16="http://schemas.microsoft.com/office/drawing/2014/main" id="{D83FF970-6EC2-C71A-735A-262F24285C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2643692"/>
              <a:ext cx="5381062" cy="890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Object 4">
                  <a:extLst>
                    <a:ext uri="{FF2B5EF4-FFF2-40B4-BE49-F238E27FC236}">
                      <a16:creationId xmlns="" xmlns:a16="http://schemas.microsoft.com/office/drawing/2014/main" id="{32444E98-BA98-3D8F-F3BA-ED0CA9EE4460}"/>
                    </a:ext>
                  </a:extLst>
                </p:cNvPr>
                <p:cNvSpPr txBox="1"/>
                <p:nvPr/>
              </p:nvSpPr>
              <p:spPr bwMode="auto">
                <a:xfrm>
                  <a:off x="3352799" y="2707825"/>
                  <a:ext cx="4809852" cy="601527"/>
                </a:xfrm>
                <a:prstGeom prst="rect">
                  <a:avLst/>
                </a:prstGeom>
                <a:noFill/>
                <a:ln w="38100" cmpd="sng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noAutofit/>
                </a:bodyPr>
                <a:lstStyle/>
                <a:p>
                  <a:pPr algn="ctr"/>
                  <a14:m>
                    <m:oMath xmlns:m="http://schemas.openxmlformats.org/officeDocument/2006/math">
                      <m:groupChr>
                        <m:groupChrPr>
                          <m:chr m:val="→"/>
                          <m:pos m:val="top"/>
                          <m:vertJc m:val="bot"/>
                          <m:ctrlPr>
                            <a:rPr lang="en-US" sz="30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groupChrPr>
                        <m:e>
                          <m:r>
                            <a:rPr lang="en-US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groupChr>
                      <m:r>
                        <a:rPr lang="en-US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groupChr>
                        <m:groupChrPr>
                          <m:chr m:val="→"/>
                          <m:pos m:val="top"/>
                          <m:vertJc m:val="bot"/>
                          <m:ctrlPr>
                            <a:rPr lang="en-US" sz="30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groupChrPr>
                        <m:e>
                          <m:sSub>
                            <m:sSubPr>
                              <m:ctrlPr>
                                <a:rPr lang="en-US" sz="30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groupChr>
                      <m:r>
                        <a:rPr lang="en-US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groupChr>
                        <m:groupChrPr>
                          <m:chr m:val="→"/>
                          <m:pos m:val="top"/>
                          <m:vertJc m:val="bot"/>
                          <m:ctrlPr>
                            <a:rPr lang="en-US" sz="30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groupChrPr>
                        <m:e>
                          <m:sSub>
                            <m:sSubPr>
                              <m:ctrlPr>
                                <a:rPr lang="en-US" sz="30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groupChr>
                    </m:oMath>
                  </a14:m>
                  <a:r>
                    <a:rPr lang="en-US" sz="3000" dirty="0"/>
                    <a:t> +</a:t>
                  </a:r>
                  <a14:m>
                    <m:oMath xmlns:m="http://schemas.openxmlformats.org/officeDocument/2006/math">
                      <m:groupChr>
                        <m:groupChrPr>
                          <m:chr m:val="→"/>
                          <m:pos m:val="top"/>
                          <m:vertJc m:val="bot"/>
                          <m:ctrlPr>
                            <a:rPr lang="en-US" sz="30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groupChrPr>
                        <m:e>
                          <m:sSub>
                            <m:sSubPr>
                              <m:ctrlPr>
                                <a:rPr lang="en-US" sz="30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3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groupChr>
                      <m:r>
                        <a:rPr lang="en-US" sz="3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+…</m:t>
                      </m:r>
                      <m:r>
                        <a:rPr lang="en-US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sz="3000" dirty="0"/>
                    <a:t> </a:t>
                  </a:r>
                </a:p>
              </p:txBody>
            </p:sp>
          </mc:Choice>
          <mc:Fallback xmlns="">
            <p:sp>
              <p:nvSpPr>
                <p:cNvPr id="23" name="Object 4">
                  <a:extLst>
                    <a:ext uri="{FF2B5EF4-FFF2-40B4-BE49-F238E27FC236}">
                      <a16:creationId xmlns:a16="http://schemas.microsoft.com/office/drawing/2014/main" id="{32444E98-BA98-3D8F-F3BA-ED0CA9EE44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52799" y="2707825"/>
                  <a:ext cx="4809852" cy="601527"/>
                </a:xfrm>
                <a:prstGeom prst="rect">
                  <a:avLst/>
                </a:prstGeom>
                <a:blipFill>
                  <a:blip r:embed="rId6"/>
                  <a:stretch>
                    <a:fillRect b="-42424"/>
                  </a:stretch>
                </a:blipFill>
                <a:ln w="38100" cmpd="sng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76EEB1A9-2DBF-21E3-EAA3-E5FD86B26666}"/>
              </a:ext>
            </a:extLst>
          </p:cNvPr>
          <p:cNvGrpSpPr/>
          <p:nvPr/>
        </p:nvGrpSpPr>
        <p:grpSpPr>
          <a:xfrm>
            <a:off x="754981" y="4166074"/>
            <a:ext cx="9186703" cy="2599075"/>
            <a:chOff x="754970" y="4166058"/>
            <a:chExt cx="9186703" cy="25990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="" xmlns:a16="http://schemas.microsoft.com/office/drawing/2014/main" id="{3C5C4186-1B81-E63F-A5D8-41FF8B639B40}"/>
                    </a:ext>
                  </a:extLst>
                </p:cNvPr>
                <p:cNvSpPr txBox="1"/>
                <p:nvPr/>
              </p:nvSpPr>
              <p:spPr>
                <a:xfrm>
                  <a:off x="2819400" y="6241335"/>
                  <a:ext cx="6111764" cy="52379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500" i="1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Hai lực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5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500">
                              <a:latin typeface="Cambria Math" panose="02040503050406030204" pitchFamily="18" charset="0"/>
                            </a:rPr>
                            <m:t>F</m:t>
                          </m:r>
                          <m:r>
                            <a:rPr lang="en-US" sz="2500" baseline="-2500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acc>
                    </m:oMath>
                  </a14:m>
                  <a:r>
                    <a:rPr lang="en-US" sz="250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và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500" i="1"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500">
                              <a:latin typeface="Cambria Math" panose="02040503050406030204" pitchFamily="18" charset="0"/>
                            </a:rPr>
                            <m:t>F</m:t>
                          </m:r>
                          <m:r>
                            <a:rPr lang="en-US" sz="2500" baseline="-2500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acc>
                    </m:oMath>
                  </a14:m>
                  <a:r>
                    <a:rPr lang="en-US" sz="2500" i="1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 cân bằng nhau</a:t>
                  </a:r>
                  <a:endParaRPr lang="en-US" sz="250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3C5C4186-1B81-E63F-A5D8-41FF8B639B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9400" y="6241335"/>
                  <a:ext cx="6111764" cy="523798"/>
                </a:xfrm>
                <a:prstGeom prst="rect">
                  <a:avLst/>
                </a:prstGeom>
                <a:blipFill>
                  <a:blip r:embed="rId7"/>
                  <a:stretch>
                    <a:fillRect t="-2326" b="-255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0" name="Picture 19" descr="A picture containing icon&#10;&#10;Description automatically generated">
              <a:extLst>
                <a:ext uri="{FF2B5EF4-FFF2-40B4-BE49-F238E27FC236}">
                  <a16:creationId xmlns="" xmlns:a16="http://schemas.microsoft.com/office/drawing/2014/main" id="{8F5C7D52-8B1F-A12F-6A5E-D8B88160D7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4" t="21111" r="2311" b="14445"/>
            <a:stretch/>
          </p:blipFill>
          <p:spPr>
            <a:xfrm>
              <a:off x="1895345" y="4369237"/>
              <a:ext cx="1690859" cy="1154850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1886CBAF-8B6F-44DA-0AA6-FB34F24CFC04}"/>
                </a:ext>
              </a:extLst>
            </p:cNvPr>
            <p:cNvSpPr/>
            <p:nvPr/>
          </p:nvSpPr>
          <p:spPr bwMode="auto">
            <a:xfrm>
              <a:off x="1495298" y="5468947"/>
              <a:ext cx="2819400" cy="116867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endParaRPr lang="en-US" sz="2000">
                <a:solidFill>
                  <a:schemeClr val="tx1"/>
                </a:solidFill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="" xmlns:a16="http://schemas.microsoft.com/office/drawing/2014/main" id="{B814C6F2-7C7A-39F7-0A12-7F83A777BC4F}"/>
                    </a:ext>
                  </a:extLst>
                </p:cNvPr>
                <p:cNvSpPr txBox="1"/>
                <p:nvPr/>
              </p:nvSpPr>
              <p:spPr>
                <a:xfrm>
                  <a:off x="4436709" y="4261597"/>
                  <a:ext cx="679985" cy="57438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→"/>
                            <m:pos m:val="top"/>
                            <m:vertJc m:val="bot"/>
                            <m:ctrlPr>
                              <a:rPr lang="en-US" sz="250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en-US" sz="25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5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5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groupChr>
                      </m:oMath>
                    </m:oMathPara>
                  </a14:m>
                  <a:endParaRPr lang="en-US" sz="250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B814C6F2-7C7A-39F7-0A12-7F83A777BC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6709" y="4261597"/>
                  <a:ext cx="679985" cy="574388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 Box 21">
                  <a:extLst>
                    <a:ext uri="{FF2B5EF4-FFF2-40B4-BE49-F238E27FC236}">
                      <a16:creationId xmlns="" xmlns:a16="http://schemas.microsoft.com/office/drawing/2014/main" id="{4343CD48-310E-7D83-1BF7-2C615FF1BA6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54970" y="4166058"/>
                  <a:ext cx="615355" cy="6318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→"/>
                            <m:pos m:val="top"/>
                            <m:vertJc m:val="bot"/>
                            <m:ctrlPr>
                              <a:rPr lang="en-US" sz="280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groupChr>
                      </m:oMath>
                    </m:oMathPara>
                  </a14:m>
                  <a:endParaRPr lang="en-US" altLang="en-US" sz="2500" dirty="0">
                    <a:solidFill>
                      <a:srgbClr val="0070C0"/>
                    </a:solidFill>
                    <a:latin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5" name="Text Box 21">
                  <a:extLst>
                    <a:ext uri="{FF2B5EF4-FFF2-40B4-BE49-F238E27FC236}">
                      <a16:creationId xmlns:a16="http://schemas.microsoft.com/office/drawing/2014/main" id="{4343CD48-310E-7D83-1BF7-2C615FF1BA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54970" y="4166058"/>
                  <a:ext cx="615355" cy="63182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6" name="Group 25">
              <a:extLst>
                <a:ext uri="{FF2B5EF4-FFF2-40B4-BE49-F238E27FC236}">
                  <a16:creationId xmlns="" xmlns:a16="http://schemas.microsoft.com/office/drawing/2014/main" id="{C2FEF258-7981-B583-FC50-F94B1E18D300}"/>
                </a:ext>
              </a:extLst>
            </p:cNvPr>
            <p:cNvGrpSpPr/>
            <p:nvPr/>
          </p:nvGrpSpPr>
          <p:grpSpPr>
            <a:xfrm>
              <a:off x="3502124" y="4879801"/>
              <a:ext cx="1069876" cy="75564"/>
              <a:chOff x="9144000" y="4795707"/>
              <a:chExt cx="1069876" cy="75564"/>
            </a:xfrm>
          </p:grpSpPr>
          <p:cxnSp>
            <p:nvCxnSpPr>
              <p:cNvPr id="27" name="Straight Arrow Connector 26">
                <a:extLst>
                  <a:ext uri="{FF2B5EF4-FFF2-40B4-BE49-F238E27FC236}">
                    <a16:creationId xmlns="" xmlns:a16="http://schemas.microsoft.com/office/drawing/2014/main" id="{FE3657F1-F47E-2EFA-875D-770F7BBB6F1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51882" y="4833489"/>
                <a:ext cx="1061994" cy="8597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Oval 28">
                <a:extLst>
                  <a:ext uri="{FF2B5EF4-FFF2-40B4-BE49-F238E27FC236}">
                    <a16:creationId xmlns="" xmlns:a16="http://schemas.microsoft.com/office/drawing/2014/main" id="{A6FB7445-690B-5F21-F016-D90685B9CA19}"/>
                  </a:ext>
                </a:extLst>
              </p:cNvPr>
              <p:cNvSpPr/>
              <p:nvPr/>
            </p:nvSpPr>
            <p:spPr>
              <a:xfrm>
                <a:off x="9144000" y="4795707"/>
                <a:ext cx="76198" cy="75564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="" xmlns:a16="http://schemas.microsoft.com/office/drawing/2014/main" id="{F5D5187E-B9DF-3972-6237-7A74AF2F9DDB}"/>
                </a:ext>
              </a:extLst>
            </p:cNvPr>
            <p:cNvGrpSpPr/>
            <p:nvPr/>
          </p:nvGrpSpPr>
          <p:grpSpPr>
            <a:xfrm rot="10800000">
              <a:off x="1108951" y="4874966"/>
              <a:ext cx="914400" cy="75564"/>
              <a:chOff x="9144000" y="4795707"/>
              <a:chExt cx="914400" cy="75564"/>
            </a:xfrm>
          </p:grpSpPr>
          <p:cxnSp>
            <p:nvCxnSpPr>
              <p:cNvPr id="31" name="Straight Arrow Connector 30">
                <a:extLst>
                  <a:ext uri="{FF2B5EF4-FFF2-40B4-BE49-F238E27FC236}">
                    <a16:creationId xmlns="" xmlns:a16="http://schemas.microsoft.com/office/drawing/2014/main" id="{701CBE5F-BB56-1FFF-1AD8-FA0446CC82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51882" y="4833489"/>
                <a:ext cx="906518" cy="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Oval 31">
                <a:extLst>
                  <a:ext uri="{FF2B5EF4-FFF2-40B4-BE49-F238E27FC236}">
                    <a16:creationId xmlns="" xmlns:a16="http://schemas.microsoft.com/office/drawing/2014/main" id="{16B9509C-300F-4DE5-3693-2378C7FEE815}"/>
                  </a:ext>
                </a:extLst>
              </p:cNvPr>
              <p:cNvSpPr/>
              <p:nvPr/>
            </p:nvSpPr>
            <p:spPr>
              <a:xfrm>
                <a:off x="9144000" y="4795707"/>
                <a:ext cx="76198" cy="75564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41D93231-59D3-FE9A-CC63-614ECBB732C7}"/>
                </a:ext>
              </a:extLst>
            </p:cNvPr>
            <p:cNvSpPr txBox="1"/>
            <p:nvPr/>
          </p:nvSpPr>
          <p:spPr>
            <a:xfrm>
              <a:off x="6748105" y="5148007"/>
              <a:ext cx="90651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>
                  <a:latin typeface="Arial" panose="020B0604020202020204" pitchFamily="34" charset="0"/>
                  <a:cs typeface="Arial" panose="020B0604020202020204" pitchFamily="34" charset="0"/>
                </a:rPr>
                <a:t>3 N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="" xmlns:a16="http://schemas.microsoft.com/office/drawing/2014/main" id="{BE7BE3AF-B603-7DAA-F46B-DEAF6583E44E}"/>
                </a:ext>
              </a:extLst>
            </p:cNvPr>
            <p:cNvSpPr/>
            <p:nvPr/>
          </p:nvSpPr>
          <p:spPr>
            <a:xfrm>
              <a:off x="7467600" y="4721594"/>
              <a:ext cx="1177823" cy="57438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="" xmlns:a16="http://schemas.microsoft.com/office/drawing/2014/main" id="{8F102840-1B60-62AB-C5AF-F9F77711A842}"/>
                </a:ext>
              </a:extLst>
            </p:cNvPr>
            <p:cNvGrpSpPr/>
            <p:nvPr/>
          </p:nvGrpSpPr>
          <p:grpSpPr>
            <a:xfrm>
              <a:off x="8639495" y="4926180"/>
              <a:ext cx="934143" cy="151764"/>
              <a:chOff x="9144000" y="4757607"/>
              <a:chExt cx="934143" cy="151764"/>
            </a:xfrm>
          </p:grpSpPr>
          <p:cxnSp>
            <p:nvCxnSpPr>
              <p:cNvPr id="36" name="Straight Arrow Connector 35">
                <a:extLst>
                  <a:ext uri="{FF2B5EF4-FFF2-40B4-BE49-F238E27FC236}">
                    <a16:creationId xmlns="" xmlns:a16="http://schemas.microsoft.com/office/drawing/2014/main" id="{412A2682-8EC9-3217-796E-791B41574F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51882" y="4833489"/>
                <a:ext cx="926261" cy="6725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="" xmlns:a16="http://schemas.microsoft.com/office/drawing/2014/main" id="{574185BF-469B-06B7-3F64-EE66CAACCF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48800" y="4757607"/>
                <a:ext cx="0" cy="151764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="" xmlns:a16="http://schemas.microsoft.com/office/drawing/2014/main" id="{0F655C12-72F5-F786-6658-33849D0C82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53600" y="4757607"/>
                <a:ext cx="0" cy="151764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Oval 40">
                <a:extLst>
                  <a:ext uri="{FF2B5EF4-FFF2-40B4-BE49-F238E27FC236}">
                    <a16:creationId xmlns="" xmlns:a16="http://schemas.microsoft.com/office/drawing/2014/main" id="{AFB2106F-34C0-D2F9-A160-252F571F4DBB}"/>
                  </a:ext>
                </a:extLst>
              </p:cNvPr>
              <p:cNvSpPr/>
              <p:nvPr/>
            </p:nvSpPr>
            <p:spPr>
              <a:xfrm>
                <a:off x="9144000" y="4795707"/>
                <a:ext cx="76198" cy="75564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="" xmlns:a16="http://schemas.microsoft.com/office/drawing/2014/main" id="{07215618-EC65-BF3D-E299-25B73D0515C1}"/>
                </a:ext>
              </a:extLst>
            </p:cNvPr>
            <p:cNvGrpSpPr/>
            <p:nvPr/>
          </p:nvGrpSpPr>
          <p:grpSpPr>
            <a:xfrm rot="10800000">
              <a:off x="6591764" y="4978408"/>
              <a:ext cx="914400" cy="151764"/>
              <a:chOff x="9144000" y="4757607"/>
              <a:chExt cx="914400" cy="151764"/>
            </a:xfrm>
          </p:grpSpPr>
          <p:cxnSp>
            <p:nvCxnSpPr>
              <p:cNvPr id="43" name="Straight Arrow Connector 42">
                <a:extLst>
                  <a:ext uri="{FF2B5EF4-FFF2-40B4-BE49-F238E27FC236}">
                    <a16:creationId xmlns="" xmlns:a16="http://schemas.microsoft.com/office/drawing/2014/main" id="{E954D0DA-F30F-E909-D428-A14D12FD7B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51882" y="4833489"/>
                <a:ext cx="906518" cy="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="" xmlns:a16="http://schemas.microsoft.com/office/drawing/2014/main" id="{4E893D27-E4A0-1E92-E162-83DD558035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48800" y="4757607"/>
                <a:ext cx="0" cy="151764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="" xmlns:a16="http://schemas.microsoft.com/office/drawing/2014/main" id="{DFC5A713-B523-7F58-3819-B41A58E9A5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53600" y="4757607"/>
                <a:ext cx="0" cy="151764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Oval 45">
                <a:extLst>
                  <a:ext uri="{FF2B5EF4-FFF2-40B4-BE49-F238E27FC236}">
                    <a16:creationId xmlns="" xmlns:a16="http://schemas.microsoft.com/office/drawing/2014/main" id="{BAEB9D50-5329-4489-E5F7-7212F7A55D9A}"/>
                  </a:ext>
                </a:extLst>
              </p:cNvPr>
              <p:cNvSpPr/>
              <p:nvPr/>
            </p:nvSpPr>
            <p:spPr>
              <a:xfrm>
                <a:off x="9144000" y="4795707"/>
                <a:ext cx="76198" cy="75564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="" xmlns:a16="http://schemas.microsoft.com/office/drawing/2014/main" id="{FA743E66-4141-810F-7E50-AA140E034CBC}"/>
                    </a:ext>
                  </a:extLst>
                </p:cNvPr>
                <p:cNvSpPr txBox="1"/>
                <p:nvPr/>
              </p:nvSpPr>
              <p:spPr>
                <a:xfrm>
                  <a:off x="9216459" y="4358517"/>
                  <a:ext cx="725214" cy="57438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→"/>
                            <m:pos m:val="top"/>
                            <m:vertJc m:val="bot"/>
                            <m:ctrlPr>
                              <a:rPr lang="en-US" sz="250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en-US" sz="25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5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5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groupChr>
                      </m:oMath>
                    </m:oMathPara>
                  </a14:m>
                  <a:endParaRPr lang="en-US" sz="250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FA743E66-4141-810F-7E50-AA140E034C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16459" y="4358517"/>
                  <a:ext cx="725214" cy="574388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 Box 21">
                  <a:extLst>
                    <a:ext uri="{FF2B5EF4-FFF2-40B4-BE49-F238E27FC236}">
                      <a16:creationId xmlns="" xmlns:a16="http://schemas.microsoft.com/office/drawing/2014/main" id="{C13C1EAA-B868-5CF2-67AB-5454CD80423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217221" y="4303889"/>
                  <a:ext cx="615355" cy="6318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→"/>
                            <m:pos m:val="top"/>
                            <m:vertJc m:val="bot"/>
                            <m:ctrlPr>
                              <a:rPr lang="en-US" sz="280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groupChr>
                      </m:oMath>
                    </m:oMathPara>
                  </a14:m>
                  <a:endParaRPr lang="en-US" altLang="en-US" sz="2500" dirty="0">
                    <a:solidFill>
                      <a:srgbClr val="0070C0"/>
                    </a:solidFill>
                    <a:latin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8" name="Text Box 21">
                  <a:extLst>
                    <a:ext uri="{FF2B5EF4-FFF2-40B4-BE49-F238E27FC236}">
                      <a16:creationId xmlns:a16="http://schemas.microsoft.com/office/drawing/2014/main" id="{C13C1EAA-B868-5CF2-67AB-5454CD8042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217221" y="4303889"/>
                  <a:ext cx="615355" cy="63182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TextBox 48">
              <a:extLst>
                <a:ext uri="{FF2B5EF4-FFF2-40B4-BE49-F238E27FC236}">
                  <a16:creationId xmlns="" xmlns:a16="http://schemas.microsoft.com/office/drawing/2014/main" id="{CE8F287C-AD8D-5039-A64D-1DF242D191B7}"/>
                </a:ext>
              </a:extLst>
            </p:cNvPr>
            <p:cNvSpPr txBox="1"/>
            <p:nvPr/>
          </p:nvSpPr>
          <p:spPr>
            <a:xfrm>
              <a:off x="8886259" y="5170759"/>
              <a:ext cx="90651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>
                  <a:latin typeface="Arial" panose="020B0604020202020204" pitchFamily="34" charset="0"/>
                  <a:cs typeface="Arial" panose="020B0604020202020204" pitchFamily="34" charset="0"/>
                </a:rPr>
                <a:t>3 N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="" xmlns:a16="http://schemas.microsoft.com/office/drawing/2014/main" id="{6E6F7719-15D6-52BC-4EF4-3C486C5F2F40}"/>
                </a:ext>
              </a:extLst>
            </p:cNvPr>
            <p:cNvSpPr txBox="1"/>
            <p:nvPr/>
          </p:nvSpPr>
          <p:spPr>
            <a:xfrm>
              <a:off x="1241583" y="4328278"/>
              <a:ext cx="90651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>
                  <a:latin typeface="Arial" panose="020B0604020202020204" pitchFamily="34" charset="0"/>
                  <a:cs typeface="Arial" panose="020B0604020202020204" pitchFamily="34" charset="0"/>
                </a:rPr>
                <a:t>3 N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274AE32E-4BD2-056C-1BE1-96370877BD64}"/>
                </a:ext>
              </a:extLst>
            </p:cNvPr>
            <p:cNvSpPr txBox="1"/>
            <p:nvPr/>
          </p:nvSpPr>
          <p:spPr>
            <a:xfrm>
              <a:off x="3720749" y="4400957"/>
              <a:ext cx="90651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>
                  <a:latin typeface="Arial" panose="020B0604020202020204" pitchFamily="34" charset="0"/>
                  <a:cs typeface="Arial" panose="020B0604020202020204" pitchFamily="34" charset="0"/>
                </a:rPr>
                <a:t>3 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796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56">
            <a:extLst>
              <a:ext uri="{FF2B5EF4-FFF2-40B4-BE49-F238E27FC236}">
                <a16:creationId xmlns="" xmlns:a16="http://schemas.microsoft.com/office/drawing/2014/main" id="{191916B2-4ACD-4AAC-8F91-D3547A606C07}"/>
              </a:ext>
            </a:extLst>
          </p:cNvPr>
          <p:cNvGrpSpPr/>
          <p:nvPr/>
        </p:nvGrpSpPr>
        <p:grpSpPr>
          <a:xfrm>
            <a:off x="4718423" y="126868"/>
            <a:ext cx="2590800" cy="531988"/>
            <a:chOff x="2193" y="0"/>
            <a:chExt cx="2245706" cy="1239104"/>
          </a:xfrm>
          <a:solidFill>
            <a:srgbClr val="00206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4" name="Rounded Rectangle 57">
              <a:extLst>
                <a:ext uri="{FF2B5EF4-FFF2-40B4-BE49-F238E27FC236}">
                  <a16:creationId xmlns="" xmlns:a16="http://schemas.microsoft.com/office/drawing/2014/main" id="{F99A500B-7AFE-42F1-982B-FB60E374A9A0}"/>
                </a:ext>
              </a:extLst>
            </p:cNvPr>
            <p:cNvSpPr/>
            <p:nvPr/>
          </p:nvSpPr>
          <p:spPr>
            <a:xfrm>
              <a:off x="2193" y="0"/>
              <a:ext cx="2245706" cy="1239104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ounded Rectangle 4">
              <a:extLst>
                <a:ext uri="{FF2B5EF4-FFF2-40B4-BE49-F238E27FC236}">
                  <a16:creationId xmlns="" xmlns:a16="http://schemas.microsoft.com/office/drawing/2014/main" id="{2D81FD56-72A7-41B1-BE9A-DBEF44418680}"/>
                </a:ext>
              </a:extLst>
            </p:cNvPr>
            <p:cNvSpPr/>
            <p:nvPr/>
          </p:nvSpPr>
          <p:spPr>
            <a:xfrm>
              <a:off x="77334" y="60488"/>
              <a:ext cx="2124730" cy="111812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b="1">
                  <a:latin typeface="Arial" panose="020B0604020202020204" pitchFamily="34" charset="0"/>
                  <a:cs typeface="Arial" panose="020B0604020202020204" pitchFamily="34" charset="0"/>
                </a:rPr>
                <a:t>Câu hỏi</a:t>
              </a: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="" xmlns:a16="http://schemas.microsoft.com/office/drawing/2014/main" id="{E7BC6088-E3D7-4AEC-8453-6B51263F81F1}"/>
              </a:ext>
            </a:extLst>
          </p:cNvPr>
          <p:cNvSpPr/>
          <p:nvPr/>
        </p:nvSpPr>
        <p:spPr>
          <a:xfrm>
            <a:off x="838200" y="761999"/>
            <a:ext cx="10972800" cy="1306512"/>
          </a:xfrm>
          <a:prstGeom prst="roundRect">
            <a:avLst>
              <a:gd name="adj" fmla="val 8564"/>
            </a:avLst>
          </a:prstGeom>
          <a:solidFill>
            <a:schemeClr val="accent5">
              <a:lumMod val="20000"/>
              <a:lumOff val="80000"/>
            </a:schemeClr>
          </a:solidFill>
          <a:ln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30" name="Text Box 29">
            <a:extLst>
              <a:ext uri="{FF2B5EF4-FFF2-40B4-BE49-F238E27FC236}">
                <a16:creationId xmlns="" xmlns:a16="http://schemas.microsoft.com/office/drawing/2014/main" id="{A0300333-C687-4848-8F80-51CDEBECB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3688" y="721783"/>
            <a:ext cx="7982473" cy="1327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 sát quyển sách đang nằm yên trên mặt bàn.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lphaLcParenR"/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 những lực nào tác dụng lên quyển sách? 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lphaLcParenR"/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 lực này có cân bằng không? Vì sao?</a:t>
            </a:r>
            <a:endParaRPr lang="en-US" sz="2500"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5DE850E9-C099-536B-328F-F52F75901BF9}"/>
              </a:ext>
            </a:extLst>
          </p:cNvPr>
          <p:cNvGrpSpPr/>
          <p:nvPr/>
        </p:nvGrpSpPr>
        <p:grpSpPr>
          <a:xfrm>
            <a:off x="523666" y="427780"/>
            <a:ext cx="629089" cy="639020"/>
            <a:chOff x="493574" y="321685"/>
            <a:chExt cx="755550" cy="790692"/>
          </a:xfrm>
        </p:grpSpPr>
        <p:sp>
          <p:nvSpPr>
            <p:cNvPr id="33" name="Oval 32">
              <a:extLst>
                <a:ext uri="{FF2B5EF4-FFF2-40B4-BE49-F238E27FC236}">
                  <a16:creationId xmlns="" xmlns:a16="http://schemas.microsoft.com/office/drawing/2014/main" id="{E528D5BC-B358-859B-E466-E89F286A6671}"/>
                </a:ext>
              </a:extLst>
            </p:cNvPr>
            <p:cNvSpPr/>
            <p:nvPr/>
          </p:nvSpPr>
          <p:spPr>
            <a:xfrm>
              <a:off x="504123" y="333892"/>
              <a:ext cx="644399" cy="6596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 descr="Icon&#10;&#10;Description automatically generated">
              <a:extLst>
                <a:ext uri="{FF2B5EF4-FFF2-40B4-BE49-F238E27FC236}">
                  <a16:creationId xmlns="" xmlns:a16="http://schemas.microsoft.com/office/drawing/2014/main" id="{8F02AD5B-862A-99DE-18B0-942F0EA44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000" b="90000" l="7442" r="90349">
                          <a14:foregroundMark x1="7558" y1="39556" x2="7558" y2="39556"/>
                          <a14:foregroundMark x1="46744" y1="8556" x2="46744" y2="8556"/>
                          <a14:foregroundMark x1="49302" y1="7000" x2="49302" y2="7000"/>
                          <a14:foregroundMark x1="90349" y1="44333" x2="90349" y2="44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574" y="321685"/>
              <a:ext cx="755550" cy="790692"/>
            </a:xfrm>
            <a:prstGeom prst="rect">
              <a:avLst/>
            </a:prstGeom>
          </p:spPr>
        </p:pic>
      </p:grpSp>
      <p:pic>
        <p:nvPicPr>
          <p:cNvPr id="10" name="Picture 9" descr="A picture containing furniture, table&#10;&#10;Description automatically generated">
            <a:extLst>
              <a:ext uri="{FF2B5EF4-FFF2-40B4-BE49-F238E27FC236}">
                <a16:creationId xmlns="" xmlns:a16="http://schemas.microsoft.com/office/drawing/2014/main" id="{5C2D976D-5A3C-1CBC-B1E6-FD7A8F984D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6" t="33451" r="9210" b="13444"/>
          <a:stretch/>
        </p:blipFill>
        <p:spPr>
          <a:xfrm>
            <a:off x="2971803" y="3276600"/>
            <a:ext cx="4908900" cy="30388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84577A90-0C01-E66B-C9D8-46D35924115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8568" r="91700">
                        <a14:foregroundMark x1="8701" y1="56111" x2="8701" y2="56111"/>
                        <a14:foregroundMark x1="91031" y1="74167" x2="91031" y2="74167"/>
                        <a14:foregroundMark x1="91700" y1="42500" x2="91700" y2="4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337" y="2828991"/>
            <a:ext cx="1905000" cy="918072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="" xmlns:a16="http://schemas.microsoft.com/office/drawing/2014/main" id="{A35727E3-191F-3D10-5E67-0BE61048A66D}"/>
              </a:ext>
            </a:extLst>
          </p:cNvPr>
          <p:cNvCxnSpPr>
            <a:cxnSpLocks/>
          </p:cNvCxnSpPr>
          <p:nvPr/>
        </p:nvCxnSpPr>
        <p:spPr>
          <a:xfrm flipV="1">
            <a:off x="5728325" y="2757649"/>
            <a:ext cx="0" cy="747834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38CCB464-E3C1-E57E-8C0F-57C28AC16D67}"/>
                  </a:ext>
                </a:extLst>
              </p:cNvPr>
              <p:cNvSpPr txBox="1"/>
              <p:nvPr/>
            </p:nvSpPr>
            <p:spPr>
              <a:xfrm>
                <a:off x="5715000" y="2218740"/>
                <a:ext cx="762000" cy="7825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acc>
                    </m:oMath>
                  </m:oMathPara>
                </a14:m>
                <a:endParaRPr lang="en-US" sz="400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8CCB464-E3C1-E57E-8C0F-57C28AC16D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2218724"/>
                <a:ext cx="762000" cy="7825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D5F7F56D-401C-B584-451D-838308675746}"/>
              </a:ext>
            </a:extLst>
          </p:cNvPr>
          <p:cNvCxnSpPr>
            <a:cxnSpLocks/>
          </p:cNvCxnSpPr>
          <p:nvPr/>
        </p:nvCxnSpPr>
        <p:spPr>
          <a:xfrm>
            <a:off x="5624535" y="3361724"/>
            <a:ext cx="0" cy="7620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ADF24424-FC2C-27CE-699F-17D5087368E5}"/>
                  </a:ext>
                </a:extLst>
              </p:cNvPr>
              <p:cNvSpPr txBox="1"/>
              <p:nvPr/>
            </p:nvSpPr>
            <p:spPr>
              <a:xfrm>
                <a:off x="5563915" y="3693832"/>
                <a:ext cx="762000" cy="7825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</m:oMath>
                  </m:oMathPara>
                </a14:m>
                <a:endParaRPr lang="en-US" sz="40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DF24424-FC2C-27CE-699F-17D5087368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3914" y="3693830"/>
                <a:ext cx="762000" cy="7825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434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 descr="empty-blue-rectangle">
            <a:extLst>
              <a:ext uri="{FF2B5EF4-FFF2-40B4-BE49-F238E27FC236}">
                <a16:creationId xmlns="" xmlns:a16="http://schemas.microsoft.com/office/drawing/2014/main" id="{1DC6EFAC-399A-486B-88AB-5D7431CD0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09" y="1152626"/>
            <a:ext cx="11575321" cy="153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F3FA9DBC-BF95-4EC2-BFC4-109933DF35D2}"/>
              </a:ext>
            </a:extLst>
          </p:cNvPr>
          <p:cNvSpPr txBox="1"/>
          <p:nvPr/>
        </p:nvSpPr>
        <p:spPr>
          <a:xfrm>
            <a:off x="777548" y="1311608"/>
            <a:ext cx="1038802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>
                <a:latin typeface="Arial" panose="020B0604020202020204" pitchFamily="34" charset="0"/>
                <a:cs typeface="Arial" panose="020B0604020202020204" pitchFamily="34" charset="0"/>
              </a:rPr>
              <a:t>Khi hợp lực của các lực khác 0 thì các lực này không cân bằng.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F73C1F69-8E21-D8B6-BC86-7F16C76EEF7D}"/>
              </a:ext>
            </a:extLst>
          </p:cNvPr>
          <p:cNvGrpSpPr/>
          <p:nvPr/>
        </p:nvGrpSpPr>
        <p:grpSpPr>
          <a:xfrm>
            <a:off x="-29497" y="65600"/>
            <a:ext cx="8603569" cy="542538"/>
            <a:chOff x="74035" y="2231322"/>
            <a:chExt cx="8550261" cy="757342"/>
          </a:xfrm>
        </p:grpSpPr>
        <p:grpSp>
          <p:nvGrpSpPr>
            <p:cNvPr id="12" name="Group 70">
              <a:extLst>
                <a:ext uri="{FF2B5EF4-FFF2-40B4-BE49-F238E27FC236}">
                  <a16:creationId xmlns="" xmlns:a16="http://schemas.microsoft.com/office/drawing/2014/main" id="{B94B17E0-3556-FABD-7826-B7EB72C64B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108" y="2280389"/>
              <a:ext cx="7415094" cy="708275"/>
              <a:chOff x="564747" y="3403331"/>
              <a:chExt cx="3818427" cy="1364238"/>
            </a:xfrm>
          </p:grpSpPr>
          <p:pic>
            <p:nvPicPr>
              <p:cNvPr id="17" name="Picture 8" descr="empty-green-rectangle">
                <a:extLst>
                  <a:ext uri="{FF2B5EF4-FFF2-40B4-BE49-F238E27FC236}">
                    <a16:creationId xmlns="" xmlns:a16="http://schemas.microsoft.com/office/drawing/2014/main" id="{0801CE19-A212-A266-5A1B-194D6A51305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747" y="3403331"/>
                <a:ext cx="3818427" cy="1364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9" descr="green-top-faded">
                <a:extLst>
                  <a:ext uri="{FF2B5EF4-FFF2-40B4-BE49-F238E27FC236}">
                    <a16:creationId xmlns="" xmlns:a16="http://schemas.microsoft.com/office/drawing/2014/main" id="{7454FF07-BB0F-2DBA-E15E-9144034477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05129" y="3887447"/>
                <a:ext cx="1273934" cy="396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7EF33E99-8927-EE1F-A075-C8BDFFEA7C34}"/>
                </a:ext>
              </a:extLst>
            </p:cNvPr>
            <p:cNvSpPr txBox="1"/>
            <p:nvPr/>
          </p:nvSpPr>
          <p:spPr bwMode="auto">
            <a:xfrm>
              <a:off x="74035" y="2267003"/>
              <a:ext cx="1501326" cy="6874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II</a:t>
              </a:r>
              <a:endParaRPr 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026060">
              <a:extLst>
                <a:ext uri="{FF2B5EF4-FFF2-40B4-BE49-F238E27FC236}">
                  <a16:creationId xmlns="" xmlns:a16="http://schemas.microsoft.com/office/drawing/2014/main" id="{DF220A2F-25D0-1108-AE79-95FBF44CF3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204" y="2231322"/>
              <a:ext cx="7415092" cy="756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>
              <a:lvl1pPr marL="287338" indent="-287338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defTabSz="1095376">
                <a:buClr>
                  <a:schemeClr val="tx2"/>
                </a:buClr>
                <a:buSzPct val="95000"/>
                <a:defRPr/>
              </a:pPr>
              <a:r>
                <a:rPr lang="en-US" sz="2800" i="1">
                  <a:cs typeface="Arial" panose="020B0604020202020204" pitchFamily="34" charset="0"/>
                </a:rPr>
                <a:t>Các lực cân bằng và không cân bằng</a:t>
              </a:r>
              <a:endParaRPr lang="en-US" sz="2800" dirty="0">
                <a:cs typeface="Arial" panose="020B0604020202020204" pitchFamily="34" charset="0"/>
              </a:endParaRPr>
            </a:p>
          </p:txBody>
        </p:sp>
      </p:grpSp>
      <p:sp>
        <p:nvSpPr>
          <p:cNvPr id="19" name="Text Box 5">
            <a:extLst>
              <a:ext uri="{FF2B5EF4-FFF2-40B4-BE49-F238E27FC236}">
                <a16:creationId xmlns="" xmlns:a16="http://schemas.microsoft.com/office/drawing/2014/main" id="{4CED87E3-8108-FB1E-6DDD-CF9D41C71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833" y="632848"/>
            <a:ext cx="990897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i="1">
                <a:solidFill>
                  <a:srgbClr val="0070C0"/>
                </a:solidFill>
                <a:cs typeface="Arial" panose="020B0604020202020204" pitchFamily="34" charset="0"/>
              </a:rPr>
              <a:t>2. Các lực không cân bằng</a:t>
            </a:r>
            <a:endParaRPr lang="en-US" altLang="en-US" sz="260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4814B7E-A3F5-09FC-F95F-B8CC03829031}"/>
              </a:ext>
            </a:extLst>
          </p:cNvPr>
          <p:cNvSpPr txBox="1"/>
          <p:nvPr/>
        </p:nvSpPr>
        <p:spPr>
          <a:xfrm>
            <a:off x="568897" y="2599175"/>
            <a:ext cx="8628971" cy="915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Ví dụ: Một ô tô chịu một lực F</a:t>
            </a:r>
            <a:r>
              <a:rPr lang="en-US" sz="2500" i="1" baseline="-250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sz="2500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400 N hướng về phía trước và một lực F</a:t>
            </a:r>
            <a:r>
              <a:rPr lang="en-US" sz="2500" i="1" baseline="-250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500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300 N hướng về phía sau. </a:t>
            </a:r>
            <a:endParaRPr lang="en-US" sz="2500" i="1">
              <a:effectLst/>
              <a:latin typeface="Arial" panose="020B0604020202020204" pitchFamily="34" charset="0"/>
              <a:ea typeface="游明朝" panose="020204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2FDC659E-5970-E428-E6DC-3A907234391D}"/>
              </a:ext>
            </a:extLst>
          </p:cNvPr>
          <p:cNvSpPr txBox="1"/>
          <p:nvPr/>
        </p:nvSpPr>
        <p:spPr>
          <a:xfrm>
            <a:off x="1867990" y="5833935"/>
            <a:ext cx="780902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Hợp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lực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tác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lên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ô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tô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100 N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hướng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phía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trước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thay</a:t>
            </a:r>
            <a:r>
              <a:rPr lang="en-US" sz="2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đổi</a:t>
            </a:r>
            <a:r>
              <a:rPr lang="en-US" sz="2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vận</a:t>
            </a:r>
            <a:r>
              <a:rPr lang="en-US" sz="2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tốc</a:t>
            </a:r>
            <a:r>
              <a:rPr lang="en-US" sz="2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xe</a:t>
            </a:r>
            <a:r>
              <a:rPr lang="en-US" sz="2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500" dirty="0"/>
          </a:p>
        </p:txBody>
      </p:sp>
      <p:pic>
        <p:nvPicPr>
          <p:cNvPr id="38" name="Picture 37" descr="A picture containing car, projector&#10;&#10;Description automatically generated">
            <a:extLst>
              <a:ext uri="{FF2B5EF4-FFF2-40B4-BE49-F238E27FC236}">
                <a16:creationId xmlns="" xmlns:a16="http://schemas.microsoft.com/office/drawing/2014/main" id="{BF3DDD1F-759A-A5D9-5298-DB47B093905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6167" r="95333">
                        <a14:foregroundMark x1="6333" y1="56667" x2="6833" y2="56889"/>
                        <a14:foregroundMark x1="18667" y1="43778" x2="18667" y2="43778"/>
                        <a14:foregroundMark x1="35833" y1="35333" x2="35833" y2="35333"/>
                        <a14:foregroundMark x1="39500" y1="32222" x2="39500" y2="32222"/>
                        <a14:foregroundMark x1="46667" y1="29556" x2="46667" y2="29556"/>
                        <a14:foregroundMark x1="59833" y1="28444" x2="59833" y2="28444"/>
                        <a14:foregroundMark x1="68000" y1="27333" x2="68000" y2="27333"/>
                        <a14:foregroundMark x1="72500" y1="27778" x2="72500" y2="27778"/>
                        <a14:foregroundMark x1="68333" y1="29333" x2="68333" y2="29333"/>
                        <a14:foregroundMark x1="64333" y1="28222" x2="63833" y2="28222"/>
                        <a14:foregroundMark x1="58667" y1="28222" x2="58667" y2="28222"/>
                        <a14:foregroundMark x1="54167" y1="28667" x2="54167" y2="28667"/>
                        <a14:foregroundMark x1="50167" y1="27778" x2="50167" y2="27778"/>
                        <a14:foregroundMark x1="45000" y1="29333" x2="45000" y2="29333"/>
                        <a14:foregroundMark x1="43167" y1="30889" x2="43167" y2="30889"/>
                        <a14:foregroundMark x1="91667" y1="49333" x2="91667" y2="49333"/>
                        <a14:foregroundMark x1="95333" y1="56444" x2="95333" y2="56444"/>
                        <a14:foregroundMark x1="57000" y1="29111" x2="57000" y2="29111"/>
                        <a14:foregroundMark x1="17500" y1="43111" x2="17500" y2="43111"/>
                        <a14:foregroundMark x1="13833" y1="44000" x2="13833" y2="44000"/>
                        <a14:foregroundMark x1="11667" y1="45333" x2="11667" y2="45333"/>
                        <a14:foregroundMark x1="10333" y1="45333" x2="10333" y2="45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" t="22885" r="1" b="25138"/>
          <a:stretch/>
        </p:blipFill>
        <p:spPr>
          <a:xfrm flipH="1">
            <a:off x="2582352" y="3429016"/>
            <a:ext cx="5991720" cy="2227581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62D6D538-C1A4-787E-EDD9-4211DA4E8EA6}"/>
              </a:ext>
            </a:extLst>
          </p:cNvPr>
          <p:cNvGrpSpPr/>
          <p:nvPr/>
        </p:nvGrpSpPr>
        <p:grpSpPr>
          <a:xfrm>
            <a:off x="4923362" y="3946497"/>
            <a:ext cx="4292159" cy="635651"/>
            <a:chOff x="4923351" y="3946481"/>
            <a:chExt cx="4292159" cy="635651"/>
          </a:xfrm>
        </p:grpSpPr>
        <p:cxnSp>
          <p:nvCxnSpPr>
            <p:cNvPr id="43" name="Straight Arrow Connector 42">
              <a:extLst>
                <a:ext uri="{FF2B5EF4-FFF2-40B4-BE49-F238E27FC236}">
                  <a16:creationId xmlns="" xmlns:a16="http://schemas.microsoft.com/office/drawing/2014/main" id="{40419F9A-2B35-E06B-0A8A-27EE5512C23E}"/>
                </a:ext>
              </a:extLst>
            </p:cNvPr>
            <p:cNvCxnSpPr>
              <a:cxnSpLocks/>
            </p:cNvCxnSpPr>
            <p:nvPr/>
          </p:nvCxnSpPr>
          <p:spPr>
            <a:xfrm>
              <a:off x="4923351" y="4558170"/>
              <a:ext cx="3908272" cy="23962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="" xmlns:a16="http://schemas.microsoft.com/office/drawing/2014/main" id="{F265990D-7AE1-BF27-63F0-BFFCA6AA592E}"/>
                    </a:ext>
                  </a:extLst>
                </p:cNvPr>
                <p:cNvSpPr txBox="1"/>
                <p:nvPr/>
              </p:nvSpPr>
              <p:spPr>
                <a:xfrm>
                  <a:off x="8017898" y="3946481"/>
                  <a:ext cx="1197612" cy="6101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30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0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  <m:r>
                              <a:rPr lang="en-US" sz="3000" b="1" i="1" baseline="-2500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acc>
                      </m:oMath>
                    </m:oMathPara>
                  </a14:m>
                  <a:endParaRPr lang="en-US" sz="3000" b="1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F265990D-7AE1-BF27-63F0-BFFCA6AA59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17898" y="3946481"/>
                  <a:ext cx="1197612" cy="61010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24D8D1C4-E84E-0B86-B616-623A649A1784}"/>
              </a:ext>
            </a:extLst>
          </p:cNvPr>
          <p:cNvGrpSpPr/>
          <p:nvPr/>
        </p:nvGrpSpPr>
        <p:grpSpPr>
          <a:xfrm>
            <a:off x="2133601" y="3674238"/>
            <a:ext cx="2859371" cy="937914"/>
            <a:chOff x="2133600" y="3674238"/>
            <a:chExt cx="2859371" cy="937914"/>
          </a:xfrm>
        </p:grpSpPr>
        <p:cxnSp>
          <p:nvCxnSpPr>
            <p:cNvPr id="46" name="Straight Arrow Connector 45">
              <a:extLst>
                <a:ext uri="{FF2B5EF4-FFF2-40B4-BE49-F238E27FC236}">
                  <a16:creationId xmlns="" xmlns:a16="http://schemas.microsoft.com/office/drawing/2014/main" id="{BB4AE498-3A68-42EA-C3E1-9AA9A790CDF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582352" y="4556584"/>
              <a:ext cx="2340999" cy="1586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="" xmlns:a16="http://schemas.microsoft.com/office/drawing/2014/main" id="{C96B5B92-5CA9-ED9B-43A6-772C6A24BB7F}"/>
                    </a:ext>
                  </a:extLst>
                </p:cNvPr>
                <p:cNvSpPr txBox="1"/>
                <p:nvPr/>
              </p:nvSpPr>
              <p:spPr>
                <a:xfrm>
                  <a:off x="2133600" y="3674238"/>
                  <a:ext cx="1197612" cy="6101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3000" b="1" i="1" smtClean="0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0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  <m:r>
                              <a:rPr lang="en-US" sz="3000" b="1" i="1" baseline="-2500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acc>
                      </m:oMath>
                    </m:oMathPara>
                  </a14:m>
                  <a:endParaRPr lang="en-US" sz="3000" b="1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C96B5B92-5CA9-ED9B-43A6-772C6A24BB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3600" y="3674238"/>
                  <a:ext cx="1197612" cy="61010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Oval 47">
              <a:extLst>
                <a:ext uri="{FF2B5EF4-FFF2-40B4-BE49-F238E27FC236}">
                  <a16:creationId xmlns="" xmlns:a16="http://schemas.microsoft.com/office/drawing/2014/main" id="{A715A046-D4BC-C59F-95DB-A4A830C05D03}"/>
                </a:ext>
              </a:extLst>
            </p:cNvPr>
            <p:cNvSpPr/>
            <p:nvPr/>
          </p:nvSpPr>
          <p:spPr>
            <a:xfrm>
              <a:off x="4883381" y="4495800"/>
              <a:ext cx="109590" cy="11635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82D76EFE-38A9-9A8B-3F47-05A90D278AF5}"/>
              </a:ext>
            </a:extLst>
          </p:cNvPr>
          <p:cNvGrpSpPr/>
          <p:nvPr/>
        </p:nvGrpSpPr>
        <p:grpSpPr>
          <a:xfrm>
            <a:off x="4883381" y="3709051"/>
            <a:ext cx="2086723" cy="801372"/>
            <a:chOff x="4883381" y="3709051"/>
            <a:chExt cx="2086722" cy="801372"/>
          </a:xfrm>
        </p:grpSpPr>
        <p:cxnSp>
          <p:nvCxnSpPr>
            <p:cNvPr id="50" name="Straight Arrow Connector 49">
              <a:extLst>
                <a:ext uri="{FF2B5EF4-FFF2-40B4-BE49-F238E27FC236}">
                  <a16:creationId xmlns="" xmlns:a16="http://schemas.microsoft.com/office/drawing/2014/main" id="{303779A4-BA4C-6165-E298-09333D62EAF2}"/>
                </a:ext>
              </a:extLst>
            </p:cNvPr>
            <p:cNvCxnSpPr>
              <a:cxnSpLocks/>
            </p:cNvCxnSpPr>
            <p:nvPr/>
          </p:nvCxnSpPr>
          <p:spPr>
            <a:xfrm>
              <a:off x="4923351" y="4452247"/>
              <a:ext cx="1546072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="" xmlns:a16="http://schemas.microsoft.com/office/drawing/2014/main" id="{9D4D691E-D712-C9B0-D4B2-54B3AFBB704E}"/>
                    </a:ext>
                  </a:extLst>
                </p:cNvPr>
                <p:cNvSpPr txBox="1"/>
                <p:nvPr/>
              </p:nvSpPr>
              <p:spPr>
                <a:xfrm>
                  <a:off x="5772491" y="3709051"/>
                  <a:ext cx="1197612" cy="6101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3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oMath>
                    </m:oMathPara>
                  </a14:m>
                  <a:endParaRPr lang="en-US" sz="3000" b="1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9D4D691E-D712-C9B0-D4B2-54B3AFBB70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2491" y="3709051"/>
                  <a:ext cx="1197612" cy="61010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Oval 51">
              <a:extLst>
                <a:ext uri="{FF2B5EF4-FFF2-40B4-BE49-F238E27FC236}">
                  <a16:creationId xmlns="" xmlns:a16="http://schemas.microsoft.com/office/drawing/2014/main" id="{F8A7D30E-73D7-41A6-5300-7CECF54997CE}"/>
                </a:ext>
              </a:extLst>
            </p:cNvPr>
            <p:cNvSpPr/>
            <p:nvPr/>
          </p:nvSpPr>
          <p:spPr>
            <a:xfrm>
              <a:off x="4883381" y="4394071"/>
              <a:ext cx="109590" cy="11635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16EBAC82-9832-FDEB-0FC5-5D6475ACDFFB}"/>
              </a:ext>
            </a:extLst>
          </p:cNvPr>
          <p:cNvSpPr txBox="1"/>
          <p:nvPr/>
        </p:nvSpPr>
        <p:spPr>
          <a:xfrm>
            <a:off x="741612" y="1827159"/>
            <a:ext cx="1038802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tốc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38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32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56">
            <a:extLst>
              <a:ext uri="{FF2B5EF4-FFF2-40B4-BE49-F238E27FC236}">
                <a16:creationId xmlns="" xmlns:a16="http://schemas.microsoft.com/office/drawing/2014/main" id="{191916B2-4ACD-4AAC-8F91-D3547A606C07}"/>
              </a:ext>
            </a:extLst>
          </p:cNvPr>
          <p:cNvGrpSpPr/>
          <p:nvPr/>
        </p:nvGrpSpPr>
        <p:grpSpPr>
          <a:xfrm>
            <a:off x="4718423" y="126868"/>
            <a:ext cx="2590800" cy="531988"/>
            <a:chOff x="2193" y="0"/>
            <a:chExt cx="2245706" cy="1239104"/>
          </a:xfrm>
          <a:solidFill>
            <a:srgbClr val="00206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4" name="Rounded Rectangle 57">
              <a:extLst>
                <a:ext uri="{FF2B5EF4-FFF2-40B4-BE49-F238E27FC236}">
                  <a16:creationId xmlns="" xmlns:a16="http://schemas.microsoft.com/office/drawing/2014/main" id="{F99A500B-7AFE-42F1-982B-FB60E374A9A0}"/>
                </a:ext>
              </a:extLst>
            </p:cNvPr>
            <p:cNvSpPr/>
            <p:nvPr/>
          </p:nvSpPr>
          <p:spPr>
            <a:xfrm>
              <a:off x="2193" y="0"/>
              <a:ext cx="2245706" cy="1239104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ounded Rectangle 4">
              <a:extLst>
                <a:ext uri="{FF2B5EF4-FFF2-40B4-BE49-F238E27FC236}">
                  <a16:creationId xmlns="" xmlns:a16="http://schemas.microsoft.com/office/drawing/2014/main" id="{2D81FD56-72A7-41B1-BE9A-DBEF44418680}"/>
                </a:ext>
              </a:extLst>
            </p:cNvPr>
            <p:cNvSpPr/>
            <p:nvPr/>
          </p:nvSpPr>
          <p:spPr>
            <a:xfrm>
              <a:off x="77334" y="60488"/>
              <a:ext cx="2124730" cy="111812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b="1">
                  <a:latin typeface="Arial" panose="020B0604020202020204" pitchFamily="34" charset="0"/>
                  <a:cs typeface="Arial" panose="020B0604020202020204" pitchFamily="34" charset="0"/>
                </a:rPr>
                <a:t>Câu hỏi</a:t>
              </a: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="" xmlns:a16="http://schemas.microsoft.com/office/drawing/2014/main" id="{E7BC6088-E3D7-4AEC-8453-6B51263F81F1}"/>
              </a:ext>
            </a:extLst>
          </p:cNvPr>
          <p:cNvSpPr/>
          <p:nvPr/>
        </p:nvSpPr>
        <p:spPr>
          <a:xfrm>
            <a:off x="838200" y="761999"/>
            <a:ext cx="10972800" cy="1306512"/>
          </a:xfrm>
          <a:prstGeom prst="roundRect">
            <a:avLst>
              <a:gd name="adj" fmla="val 8564"/>
            </a:avLst>
          </a:prstGeom>
          <a:solidFill>
            <a:schemeClr val="accent5">
              <a:lumMod val="20000"/>
              <a:lumOff val="80000"/>
            </a:schemeClr>
          </a:solidFill>
          <a:ln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30" name="Text Box 29">
            <a:extLst>
              <a:ext uri="{FF2B5EF4-FFF2-40B4-BE49-F238E27FC236}">
                <a16:creationId xmlns="" xmlns:a16="http://schemas.microsoft.com/office/drawing/2014/main" id="{A0300333-C687-4848-8F80-51CDEBECB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767" y="658864"/>
            <a:ext cx="10504636" cy="1376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 sát mỗi cặp tình huống ở Hình. </a:t>
            </a:r>
          </a:p>
          <a:p>
            <a:pPr marL="284163" marR="0" indent="-284163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lphaLcParenR"/>
            </a:pPr>
            <a:r>
              <a:rPr lang="en-US" sz="26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Tình huống nào có hợp lực khác 0? </a:t>
            </a:r>
          </a:p>
          <a:p>
            <a:pPr marL="284163" marR="0" indent="-284163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lphaLcParenR"/>
            </a:pPr>
            <a:r>
              <a:rPr lang="en-US" sz="26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Mô tả sự thay đổi vận tốc (độ lớn, hướng) của mỗi vật (nếu có).</a:t>
            </a:r>
            <a:endParaRPr lang="en-US" sz="2600"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5DE850E9-C099-536B-328F-F52F75901BF9}"/>
              </a:ext>
            </a:extLst>
          </p:cNvPr>
          <p:cNvGrpSpPr/>
          <p:nvPr/>
        </p:nvGrpSpPr>
        <p:grpSpPr>
          <a:xfrm>
            <a:off x="523666" y="427780"/>
            <a:ext cx="629089" cy="639020"/>
            <a:chOff x="493574" y="321685"/>
            <a:chExt cx="755550" cy="790692"/>
          </a:xfrm>
        </p:grpSpPr>
        <p:sp>
          <p:nvSpPr>
            <p:cNvPr id="33" name="Oval 32">
              <a:extLst>
                <a:ext uri="{FF2B5EF4-FFF2-40B4-BE49-F238E27FC236}">
                  <a16:creationId xmlns="" xmlns:a16="http://schemas.microsoft.com/office/drawing/2014/main" id="{E528D5BC-B358-859B-E466-E89F286A6671}"/>
                </a:ext>
              </a:extLst>
            </p:cNvPr>
            <p:cNvSpPr/>
            <p:nvPr/>
          </p:nvSpPr>
          <p:spPr>
            <a:xfrm>
              <a:off x="504123" y="333892"/>
              <a:ext cx="644399" cy="6596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 descr="Icon&#10;&#10;Description automatically generated">
              <a:extLst>
                <a:ext uri="{FF2B5EF4-FFF2-40B4-BE49-F238E27FC236}">
                  <a16:creationId xmlns="" xmlns:a16="http://schemas.microsoft.com/office/drawing/2014/main" id="{8F02AD5B-862A-99DE-18B0-942F0EA44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000" b="90000" l="7442" r="90349">
                          <a14:foregroundMark x1="7558" y1="39556" x2="7558" y2="39556"/>
                          <a14:foregroundMark x1="46744" y1="8556" x2="46744" y2="8556"/>
                          <a14:foregroundMark x1="49302" y1="7000" x2="49302" y2="7000"/>
                          <a14:foregroundMark x1="90349" y1="44333" x2="90349" y2="44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574" y="321685"/>
              <a:ext cx="755550" cy="790692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9539DE41-6196-D3B0-BCF2-9CFAB0010065}"/>
              </a:ext>
            </a:extLst>
          </p:cNvPr>
          <p:cNvGrpSpPr/>
          <p:nvPr/>
        </p:nvGrpSpPr>
        <p:grpSpPr>
          <a:xfrm>
            <a:off x="321665" y="3562855"/>
            <a:ext cx="2691047" cy="2885583"/>
            <a:chOff x="321655" y="3562847"/>
            <a:chExt cx="2691046" cy="2885583"/>
          </a:xfrm>
        </p:grpSpPr>
        <p:pic>
          <p:nvPicPr>
            <p:cNvPr id="4" name="Picture 3" descr="A picture containing furniture, table, wooden, seat&#10;&#10;Description automatically generated">
              <a:extLst>
                <a:ext uri="{FF2B5EF4-FFF2-40B4-BE49-F238E27FC236}">
                  <a16:creationId xmlns="" xmlns:a16="http://schemas.microsoft.com/office/drawing/2014/main" id="{4890ECC0-1C55-F1A8-D902-CA720C76FB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655" y="3617388"/>
              <a:ext cx="2691046" cy="1750642"/>
            </a:xfrm>
            <a:prstGeom prst="rect">
              <a:avLst/>
            </a:prstGeom>
          </p:spPr>
        </p:pic>
        <p:pic>
          <p:nvPicPr>
            <p:cNvPr id="6" name="Picture 5" descr="A close-up of a pencil&#10;&#10;Description automatically generated with medium confidence">
              <a:extLst>
                <a:ext uri="{FF2B5EF4-FFF2-40B4-BE49-F238E27FC236}">
                  <a16:creationId xmlns="" xmlns:a16="http://schemas.microsoft.com/office/drawing/2014/main" id="{DD4CA6B9-04EB-A007-906D-815E6F6D80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02" t="31071" r="11987" b="24388"/>
            <a:stretch/>
          </p:blipFill>
          <p:spPr>
            <a:xfrm>
              <a:off x="1388456" y="3562847"/>
              <a:ext cx="533400" cy="283141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1E179B9E-285E-5256-FEA5-B7F6542747A0}"/>
                </a:ext>
              </a:extLst>
            </p:cNvPr>
            <p:cNvSpPr txBox="1"/>
            <p:nvPr/>
          </p:nvSpPr>
          <p:spPr>
            <a:xfrm>
              <a:off x="523655" y="5631540"/>
              <a:ext cx="2489046" cy="8168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Bút chì nằm yên trên mặt bàn</a:t>
              </a:r>
              <a:endParaRPr lang="en-US" sz="2200">
                <a:effectLst/>
                <a:latin typeface="Calibri" panose="020F0502020204030204" pitchFamily="34" charset="0"/>
                <a:ea typeface="游明朝" panose="02020400000000000000" pitchFamily="18" charset="-128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F4A68CA5-A0B0-0DDA-5F8E-4BC69EF1F94D}"/>
              </a:ext>
            </a:extLst>
          </p:cNvPr>
          <p:cNvGrpSpPr/>
          <p:nvPr/>
        </p:nvGrpSpPr>
        <p:grpSpPr>
          <a:xfrm>
            <a:off x="2825377" y="3339676"/>
            <a:ext cx="3657600" cy="3433884"/>
            <a:chOff x="2825377" y="3339676"/>
            <a:chExt cx="3657600" cy="3433884"/>
          </a:xfrm>
        </p:grpSpPr>
        <p:pic>
          <p:nvPicPr>
            <p:cNvPr id="20" name="Picture 19" descr="A picture containing furniture, table, wooden, seat&#10;&#10;Description automatically generated">
              <a:extLst>
                <a:ext uri="{FF2B5EF4-FFF2-40B4-BE49-F238E27FC236}">
                  <a16:creationId xmlns="" xmlns:a16="http://schemas.microsoft.com/office/drawing/2014/main" id="{6A210200-5BF6-227A-35EB-BBF84CD0D3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7739" y="3629315"/>
              <a:ext cx="2691046" cy="1750642"/>
            </a:xfrm>
            <a:prstGeom prst="rect">
              <a:avLst/>
            </a:prstGeom>
          </p:spPr>
        </p:pic>
        <p:pic>
          <p:nvPicPr>
            <p:cNvPr id="27" name="Picture 26" descr="A close-up of a pencil&#10;&#10;Description automatically generated with medium confidence">
              <a:extLst>
                <a:ext uri="{FF2B5EF4-FFF2-40B4-BE49-F238E27FC236}">
                  <a16:creationId xmlns="" xmlns:a16="http://schemas.microsoft.com/office/drawing/2014/main" id="{9D933FBB-30F5-3DED-A0AC-755F9EEE71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02" t="31071" r="11987" b="24388"/>
            <a:stretch/>
          </p:blipFill>
          <p:spPr>
            <a:xfrm>
              <a:off x="3875351" y="3541673"/>
              <a:ext cx="618318" cy="328217"/>
            </a:xfrm>
            <a:prstGeom prst="rect">
              <a:avLst/>
            </a:prstGeom>
          </p:spPr>
        </p:pic>
        <p:pic>
          <p:nvPicPr>
            <p:cNvPr id="28" name="Picture 27" descr="A hand with a thumb up&#10;&#10;Description automatically generated with low confidence">
              <a:extLst>
                <a:ext uri="{FF2B5EF4-FFF2-40B4-BE49-F238E27FC236}">
                  <a16:creationId xmlns="" xmlns:a16="http://schemas.microsoft.com/office/drawing/2014/main" id="{6A0FA4D6-FBA7-DF2C-68F0-1BD3C797A5A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7143" b="94286" l="10000" r="90000">
                          <a14:foregroundMark x1="29000" y1="10000" x2="29000" y2="10000"/>
                          <a14:foregroundMark x1="25500" y1="7143" x2="25500" y2="7143"/>
                          <a14:foregroundMark x1="58167" y1="94286" x2="58167" y2="942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912625" flipH="1">
              <a:off x="4350614" y="3278375"/>
              <a:ext cx="735617" cy="858220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87D587F9-317C-9831-045D-2A845F10663B}"/>
                </a:ext>
              </a:extLst>
            </p:cNvPr>
            <p:cNvSpPr txBox="1"/>
            <p:nvPr/>
          </p:nvSpPr>
          <p:spPr>
            <a:xfrm>
              <a:off x="2825377" y="5665564"/>
              <a:ext cx="3657600" cy="1107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200" i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Dùng tay đẩy để bút chì chuyển động nhanh dần</a:t>
              </a:r>
            </a:p>
            <a:p>
              <a:pPr algn="ctr"/>
              <a:endParaRPr lang="en-US" sz="220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CF07A32F-4C29-4CED-2DDF-967D6E94EDA6}"/>
              </a:ext>
            </a:extLst>
          </p:cNvPr>
          <p:cNvGrpSpPr/>
          <p:nvPr/>
        </p:nvGrpSpPr>
        <p:grpSpPr>
          <a:xfrm>
            <a:off x="6234149" y="3087824"/>
            <a:ext cx="3132475" cy="3321671"/>
            <a:chOff x="6234149" y="3087816"/>
            <a:chExt cx="3132474" cy="3321671"/>
          </a:xfrm>
        </p:grpSpPr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52A40DF6-493B-23B9-E5E2-6E3A735E89B6}"/>
                </a:ext>
              </a:extLst>
            </p:cNvPr>
            <p:cNvSpPr txBox="1"/>
            <p:nvPr/>
          </p:nvSpPr>
          <p:spPr>
            <a:xfrm>
              <a:off x="6547224" y="5640046"/>
              <a:ext cx="2819399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200" i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Quả bóng đang nằm yên ở gần mép bàn </a:t>
              </a:r>
              <a:endParaRPr lang="en-US" sz="2200"/>
            </a:p>
          </p:txBody>
        </p:sp>
        <p:pic>
          <p:nvPicPr>
            <p:cNvPr id="19" name="Picture 18" descr="A picture containing furniture, wooden, table, seat&#10;&#10;Description automatically generated">
              <a:extLst>
                <a:ext uri="{FF2B5EF4-FFF2-40B4-BE49-F238E27FC236}">
                  <a16:creationId xmlns="" xmlns:a16="http://schemas.microsoft.com/office/drawing/2014/main" id="{96987089-9595-6A9B-2650-AB9775C65C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075"/>
            <a:stretch/>
          </p:blipFill>
          <p:spPr>
            <a:xfrm>
              <a:off x="6234149" y="3562847"/>
              <a:ext cx="2185339" cy="1801154"/>
            </a:xfrm>
            <a:prstGeom prst="rect">
              <a:avLst/>
            </a:prstGeom>
          </p:spPr>
        </p:pic>
        <p:pic>
          <p:nvPicPr>
            <p:cNvPr id="22" name="Picture 21" descr="A white and black football ball&#10;&#10;Description automatically generated with low confidence">
              <a:extLst>
                <a:ext uri="{FF2B5EF4-FFF2-40B4-BE49-F238E27FC236}">
                  <a16:creationId xmlns="" xmlns:a16="http://schemas.microsoft.com/office/drawing/2014/main" id="{99F4F696-60C8-ACFF-43F6-73018C140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6818" y="3087816"/>
              <a:ext cx="681514" cy="682367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0AB4174E-9CF3-2632-55FB-BD8105305ACB}"/>
              </a:ext>
            </a:extLst>
          </p:cNvPr>
          <p:cNvGrpSpPr/>
          <p:nvPr/>
        </p:nvGrpSpPr>
        <p:grpSpPr>
          <a:xfrm>
            <a:off x="9220210" y="3588256"/>
            <a:ext cx="2901577" cy="2827452"/>
            <a:chOff x="9220200" y="3588248"/>
            <a:chExt cx="2901577" cy="2827452"/>
          </a:xfrm>
        </p:grpSpPr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B0169FA0-8A71-1737-33BC-3F50AA408E3F}"/>
                </a:ext>
              </a:extLst>
            </p:cNvPr>
            <p:cNvSpPr txBox="1"/>
            <p:nvPr/>
          </p:nvSpPr>
          <p:spPr>
            <a:xfrm>
              <a:off x="9302377" y="5646259"/>
              <a:ext cx="2819400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200" i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Quả bóng vừa rơi khỏi mép bàn </a:t>
              </a:r>
              <a:endParaRPr lang="en-US" sz="2200"/>
            </a:p>
          </p:txBody>
        </p:sp>
        <p:pic>
          <p:nvPicPr>
            <p:cNvPr id="37" name="Picture 36" descr="A picture containing furniture, wooden, table, seat&#10;&#10;Description automatically generated">
              <a:extLst>
                <a:ext uri="{FF2B5EF4-FFF2-40B4-BE49-F238E27FC236}">
                  <a16:creationId xmlns="" xmlns:a16="http://schemas.microsoft.com/office/drawing/2014/main" id="{8D9AC29B-242B-F108-A658-6065D359E9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075"/>
            <a:stretch/>
          </p:blipFill>
          <p:spPr>
            <a:xfrm>
              <a:off x="9220200" y="3588248"/>
              <a:ext cx="2185339" cy="1801153"/>
            </a:xfrm>
            <a:prstGeom prst="rect">
              <a:avLst/>
            </a:prstGeom>
          </p:spPr>
        </p:pic>
        <p:grpSp>
          <p:nvGrpSpPr>
            <p:cNvPr id="51" name="Group 50">
              <a:extLst>
                <a:ext uri="{FF2B5EF4-FFF2-40B4-BE49-F238E27FC236}">
                  <a16:creationId xmlns="" xmlns:a16="http://schemas.microsoft.com/office/drawing/2014/main" id="{2D826A75-C9B9-3596-93F5-07C1038AD96E}"/>
                </a:ext>
              </a:extLst>
            </p:cNvPr>
            <p:cNvGrpSpPr/>
            <p:nvPr/>
          </p:nvGrpSpPr>
          <p:grpSpPr>
            <a:xfrm>
              <a:off x="10591800" y="4114800"/>
              <a:ext cx="457200" cy="498994"/>
              <a:chOff x="10591800" y="4114800"/>
              <a:chExt cx="457200" cy="498994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="" xmlns:a16="http://schemas.microsoft.com/office/drawing/2014/main" id="{B5D7C204-ADB9-9868-CA47-C392482CB58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704235" y="4267200"/>
                <a:ext cx="0" cy="242354"/>
              </a:xfrm>
              <a:prstGeom prst="line">
                <a:avLst/>
              </a:prstGeom>
              <a:ln w="28575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="" xmlns:a16="http://schemas.microsoft.com/office/drawing/2014/main" id="{860CF01E-4BB1-FF99-A403-C571946A3A5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856357" y="4114800"/>
                <a:ext cx="0" cy="374024"/>
              </a:xfrm>
              <a:prstGeom prst="line">
                <a:avLst/>
              </a:prstGeom>
              <a:ln w="28575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="" xmlns:a16="http://schemas.microsoft.com/office/drawing/2014/main" id="{F70617B7-A637-7532-D962-AAA5C8EC3AB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049000" y="4357486"/>
                <a:ext cx="0" cy="152069"/>
              </a:xfrm>
              <a:prstGeom prst="line">
                <a:avLst/>
              </a:prstGeom>
              <a:ln w="28575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="" xmlns:a16="http://schemas.microsoft.com/office/drawing/2014/main" id="{E3242100-E8BE-FBB6-E578-813A8F29BCB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972800" y="4199050"/>
                <a:ext cx="0" cy="262675"/>
              </a:xfrm>
              <a:prstGeom prst="line">
                <a:avLst/>
              </a:prstGeom>
              <a:ln w="28575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="" xmlns:a16="http://schemas.microsoft.com/office/drawing/2014/main" id="{75E541F4-84B3-3ED6-B16F-3717E1A23A7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591800" y="4461725"/>
                <a:ext cx="0" cy="152069"/>
              </a:xfrm>
              <a:prstGeom prst="line">
                <a:avLst/>
              </a:prstGeom>
              <a:ln w="28575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2" name="Picture 51" descr="A white and black football ball&#10;&#10;Description automatically generated with low confidence">
              <a:extLst>
                <a:ext uri="{FF2B5EF4-FFF2-40B4-BE49-F238E27FC236}">
                  <a16:creationId xmlns="" xmlns:a16="http://schemas.microsoft.com/office/drawing/2014/main" id="{FF77826A-A0F4-C843-F6D5-763A1D025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5600" y="4461725"/>
              <a:ext cx="681514" cy="6823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392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F73C1F69-8E21-D8B6-BC86-7F16C76EEF7D}"/>
              </a:ext>
            </a:extLst>
          </p:cNvPr>
          <p:cNvGrpSpPr/>
          <p:nvPr/>
        </p:nvGrpSpPr>
        <p:grpSpPr>
          <a:xfrm>
            <a:off x="16053" y="37699"/>
            <a:ext cx="8603569" cy="542538"/>
            <a:chOff x="74035" y="2231322"/>
            <a:chExt cx="8550261" cy="757342"/>
          </a:xfrm>
        </p:grpSpPr>
        <p:grpSp>
          <p:nvGrpSpPr>
            <p:cNvPr id="12" name="Group 70">
              <a:extLst>
                <a:ext uri="{FF2B5EF4-FFF2-40B4-BE49-F238E27FC236}">
                  <a16:creationId xmlns="" xmlns:a16="http://schemas.microsoft.com/office/drawing/2014/main" id="{B94B17E0-3556-FABD-7826-B7EB72C64B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108" y="2280389"/>
              <a:ext cx="7415094" cy="708275"/>
              <a:chOff x="564747" y="3403331"/>
              <a:chExt cx="3818427" cy="1364238"/>
            </a:xfrm>
          </p:grpSpPr>
          <p:pic>
            <p:nvPicPr>
              <p:cNvPr id="17" name="Picture 8" descr="empty-green-rectangle">
                <a:extLst>
                  <a:ext uri="{FF2B5EF4-FFF2-40B4-BE49-F238E27FC236}">
                    <a16:creationId xmlns="" xmlns:a16="http://schemas.microsoft.com/office/drawing/2014/main" id="{0801CE19-A212-A266-5A1B-194D6A51305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747" y="3403331"/>
                <a:ext cx="3818427" cy="1364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9" descr="green-top-faded">
                <a:extLst>
                  <a:ext uri="{FF2B5EF4-FFF2-40B4-BE49-F238E27FC236}">
                    <a16:creationId xmlns="" xmlns:a16="http://schemas.microsoft.com/office/drawing/2014/main" id="{7454FF07-BB0F-2DBA-E15E-9144034477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05129" y="3887447"/>
                <a:ext cx="1273934" cy="396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7EF33E99-8927-EE1F-A075-C8BDFFEA7C34}"/>
                </a:ext>
              </a:extLst>
            </p:cNvPr>
            <p:cNvSpPr txBox="1"/>
            <p:nvPr/>
          </p:nvSpPr>
          <p:spPr bwMode="auto">
            <a:xfrm>
              <a:off x="74035" y="2267003"/>
              <a:ext cx="1501326" cy="6874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III</a:t>
              </a:r>
              <a:endParaRPr 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026060">
              <a:extLst>
                <a:ext uri="{FF2B5EF4-FFF2-40B4-BE49-F238E27FC236}">
                  <a16:creationId xmlns="" xmlns:a16="http://schemas.microsoft.com/office/drawing/2014/main" id="{DF220A2F-25D0-1108-AE79-95FBF44CF3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204" y="2231322"/>
              <a:ext cx="7415092" cy="7561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>
              <a:lvl1pPr marL="287338" indent="-287338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defTabSz="1095376">
                <a:buClr>
                  <a:schemeClr val="tx2"/>
                </a:buClr>
                <a:buSzPct val="95000"/>
                <a:defRPr/>
              </a:pPr>
              <a:r>
                <a:rPr lang="en-US" sz="2800" i="1">
                  <a:cs typeface="Arial" panose="020B0604020202020204" pitchFamily="34" charset="0"/>
                </a:rPr>
                <a:t>Phân tích lực</a:t>
              </a:r>
              <a:endParaRPr lang="en-US" sz="2800" dirty="0">
                <a:cs typeface="Arial" panose="020B0604020202020204" pitchFamily="34" charset="0"/>
              </a:endParaRPr>
            </a:p>
          </p:txBody>
        </p:sp>
      </p:grpSp>
      <p:sp>
        <p:nvSpPr>
          <p:cNvPr id="19" name="Text Box 5">
            <a:extLst>
              <a:ext uri="{FF2B5EF4-FFF2-40B4-BE49-F238E27FC236}">
                <a16:creationId xmlns="" xmlns:a16="http://schemas.microsoft.com/office/drawing/2014/main" id="{4CED87E3-8108-FB1E-6DDD-CF9D41C71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140" y="1916521"/>
            <a:ext cx="300246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i="1">
                <a:solidFill>
                  <a:srgbClr val="0070C0"/>
                </a:solidFill>
                <a:cs typeface="Arial" panose="020B0604020202020204" pitchFamily="34" charset="0"/>
              </a:rPr>
              <a:t>1. Quy tắc</a:t>
            </a:r>
            <a:endParaRPr lang="en-US" altLang="en-US" sz="260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="" xmlns:a16="http://schemas.microsoft.com/office/drawing/2014/main" id="{963117B6-0AA7-681F-3990-59D8DA9148F4}"/>
              </a:ext>
            </a:extLst>
          </p:cNvPr>
          <p:cNvCxnSpPr>
            <a:cxnSpLocks/>
          </p:cNvCxnSpPr>
          <p:nvPr/>
        </p:nvCxnSpPr>
        <p:spPr>
          <a:xfrm>
            <a:off x="8040087" y="4726734"/>
            <a:ext cx="34290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="" xmlns:a16="http://schemas.microsoft.com/office/drawing/2014/main" id="{EB7F5BA4-E78A-320E-818D-CD5E64E298CA}"/>
              </a:ext>
            </a:extLst>
          </p:cNvPr>
          <p:cNvCxnSpPr>
            <a:cxnSpLocks/>
          </p:cNvCxnSpPr>
          <p:nvPr/>
        </p:nvCxnSpPr>
        <p:spPr>
          <a:xfrm flipV="1">
            <a:off x="8040085" y="2904872"/>
            <a:ext cx="16899" cy="183199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FF67A6C0-AAF7-D914-77A4-1622B471230B}"/>
              </a:ext>
            </a:extLst>
          </p:cNvPr>
          <p:cNvGrpSpPr/>
          <p:nvPr/>
        </p:nvGrpSpPr>
        <p:grpSpPr>
          <a:xfrm>
            <a:off x="8009615" y="4712914"/>
            <a:ext cx="2435599" cy="726455"/>
            <a:chOff x="4923351" y="4558170"/>
            <a:chExt cx="4507078" cy="726455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="" xmlns:a16="http://schemas.microsoft.com/office/drawing/2014/main" id="{84C07A2D-E955-95EB-4AF8-A6E963030822}"/>
                </a:ext>
              </a:extLst>
            </p:cNvPr>
            <p:cNvCxnSpPr>
              <a:cxnSpLocks/>
            </p:cNvCxnSpPr>
            <p:nvPr/>
          </p:nvCxnSpPr>
          <p:spPr>
            <a:xfrm>
              <a:off x="4923351" y="4558170"/>
              <a:ext cx="3908272" cy="23962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="" xmlns:a16="http://schemas.microsoft.com/office/drawing/2014/main" id="{AF9C9201-86E4-3B31-3EF3-E064E39729E0}"/>
                    </a:ext>
                  </a:extLst>
                </p:cNvPr>
                <p:cNvSpPr txBox="1"/>
                <p:nvPr/>
              </p:nvSpPr>
              <p:spPr>
                <a:xfrm>
                  <a:off x="8232818" y="4674522"/>
                  <a:ext cx="1197611" cy="6101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30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0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  <m:r>
                              <a:rPr lang="en-US" sz="3000" b="1" i="1" baseline="-2500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oMath>
                    </m:oMathPara>
                  </a14:m>
                  <a:endParaRPr lang="en-US" sz="3000" b="1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AF9C9201-86E4-3B31-3EF3-E064E39729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32818" y="4674522"/>
                  <a:ext cx="1197611" cy="61010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2593248E-1B26-A7BB-5163-B4FFC164B452}"/>
              </a:ext>
            </a:extLst>
          </p:cNvPr>
          <p:cNvGrpSpPr/>
          <p:nvPr/>
        </p:nvGrpSpPr>
        <p:grpSpPr>
          <a:xfrm>
            <a:off x="6973287" y="3117013"/>
            <a:ext cx="1197612" cy="1648935"/>
            <a:chOff x="3875663" y="2963217"/>
            <a:chExt cx="1197612" cy="1648935"/>
          </a:xfrm>
        </p:grpSpPr>
        <p:cxnSp>
          <p:nvCxnSpPr>
            <p:cNvPr id="34" name="Straight Arrow Connector 33">
              <a:extLst>
                <a:ext uri="{FF2B5EF4-FFF2-40B4-BE49-F238E27FC236}">
                  <a16:creationId xmlns="" xmlns:a16="http://schemas.microsoft.com/office/drawing/2014/main" id="{A8F19619-BC6B-D1EA-E1F7-2693331B18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29653" y="3488665"/>
              <a:ext cx="0" cy="1102510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="" xmlns:a16="http://schemas.microsoft.com/office/drawing/2014/main" id="{A10D03DC-FB4B-7CA0-84BA-F2367EC98052}"/>
                    </a:ext>
                  </a:extLst>
                </p:cNvPr>
                <p:cNvSpPr txBox="1"/>
                <p:nvPr/>
              </p:nvSpPr>
              <p:spPr>
                <a:xfrm>
                  <a:off x="3875663" y="2963217"/>
                  <a:ext cx="1197612" cy="6101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3000" b="1" i="1" smtClean="0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0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  <m:r>
                              <a:rPr lang="en-US" sz="3000" b="1" i="1" baseline="-2500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acc>
                      </m:oMath>
                    </m:oMathPara>
                  </a14:m>
                  <a:endParaRPr lang="en-US" sz="3000" b="1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A10D03DC-FB4B-7CA0-84BA-F2367EC980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5663" y="2963217"/>
                  <a:ext cx="1197612" cy="61010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Oval 35">
              <a:extLst>
                <a:ext uri="{FF2B5EF4-FFF2-40B4-BE49-F238E27FC236}">
                  <a16:creationId xmlns="" xmlns:a16="http://schemas.microsoft.com/office/drawing/2014/main" id="{DD34397D-C656-BF84-AAD9-5076965BD67C}"/>
                </a:ext>
              </a:extLst>
            </p:cNvPr>
            <p:cNvSpPr/>
            <p:nvPr/>
          </p:nvSpPr>
          <p:spPr>
            <a:xfrm>
              <a:off x="4883381" y="4495800"/>
              <a:ext cx="109590" cy="11635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6BB70ECF-0BB8-6BF2-204C-4C3EE17B35E8}"/>
              </a:ext>
            </a:extLst>
          </p:cNvPr>
          <p:cNvCxnSpPr>
            <a:cxnSpLocks/>
          </p:cNvCxnSpPr>
          <p:nvPr/>
        </p:nvCxnSpPr>
        <p:spPr>
          <a:xfrm>
            <a:off x="7987375" y="3609456"/>
            <a:ext cx="2121479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="" xmlns:a16="http://schemas.microsoft.com/office/drawing/2014/main" id="{56FE6105-071D-9B54-4F83-F2749D8136A0}"/>
              </a:ext>
            </a:extLst>
          </p:cNvPr>
          <p:cNvCxnSpPr>
            <a:cxnSpLocks/>
          </p:cNvCxnSpPr>
          <p:nvPr/>
        </p:nvCxnSpPr>
        <p:spPr>
          <a:xfrm flipV="1">
            <a:off x="10108843" y="3642477"/>
            <a:ext cx="0" cy="112348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="" xmlns:a16="http://schemas.microsoft.com/office/drawing/2014/main" id="{33549B6E-BD7E-E596-3084-2844FA498B6B}"/>
              </a:ext>
            </a:extLst>
          </p:cNvPr>
          <p:cNvCxnSpPr>
            <a:cxnSpLocks/>
          </p:cNvCxnSpPr>
          <p:nvPr/>
        </p:nvCxnSpPr>
        <p:spPr>
          <a:xfrm flipV="1">
            <a:off x="8040971" y="3609456"/>
            <a:ext cx="2046752" cy="110316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="" xmlns:a16="http://schemas.microsoft.com/office/drawing/2014/main" id="{8F76A6E6-0A15-BE6F-C20B-BBA59A34C2C5}"/>
                  </a:ext>
                </a:extLst>
              </p:cNvPr>
              <p:cNvSpPr txBox="1"/>
              <p:nvPr/>
            </p:nvSpPr>
            <p:spPr>
              <a:xfrm>
                <a:off x="9515523" y="3080691"/>
                <a:ext cx="1197612" cy="610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3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</m:acc>
                    </m:oMath>
                  </m:oMathPara>
                </a14:m>
                <a:endParaRPr lang="en-US" sz="3000" b="1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F76A6E6-0A15-BE6F-C20B-BBA59A34C2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5521" y="3080675"/>
                <a:ext cx="1197612" cy="61010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9DEE483F-4826-5165-1A69-1E0EA7D491BF}"/>
              </a:ext>
            </a:extLst>
          </p:cNvPr>
          <p:cNvSpPr txBox="1"/>
          <p:nvPr/>
        </p:nvSpPr>
        <p:spPr>
          <a:xfrm>
            <a:off x="11252831" y="4765948"/>
            <a:ext cx="43251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2500"/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1CD9018F-3D63-8283-2B5A-E721561932E8}"/>
              </a:ext>
            </a:extLst>
          </p:cNvPr>
          <p:cNvSpPr txBox="1"/>
          <p:nvPr/>
        </p:nvSpPr>
        <p:spPr>
          <a:xfrm>
            <a:off x="7531647" y="2617428"/>
            <a:ext cx="43251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endParaRPr lang="en-US" sz="2500"/>
          </a:p>
        </p:txBody>
      </p:sp>
      <p:pic>
        <p:nvPicPr>
          <p:cNvPr id="59" name="Picture 5" descr="empty-blue-rectangle">
            <a:extLst>
              <a:ext uri="{FF2B5EF4-FFF2-40B4-BE49-F238E27FC236}">
                <a16:creationId xmlns="" xmlns:a16="http://schemas.microsoft.com/office/drawing/2014/main" id="{5DE119C0-DEA5-0EA2-E6D9-5CAB98189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51" y="2603558"/>
            <a:ext cx="6658068" cy="394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A3EADBB0-7802-D0D0-BE49-8D83B3A8381A}"/>
              </a:ext>
            </a:extLst>
          </p:cNvPr>
          <p:cNvSpPr txBox="1"/>
          <p:nvPr/>
        </p:nvSpPr>
        <p:spPr>
          <a:xfrm>
            <a:off x="696003" y="2764367"/>
            <a:ext cx="5832176" cy="2150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5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hường phân tích một lực thành hai lực thành phần vuông góc với nhau </a:t>
            </a:r>
            <a:r>
              <a:rPr lang="en-US" sz="25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 lực thành phần này không có tác dụng nào theo phương của lực thành phần kia </a:t>
            </a:r>
          </a:p>
        </p:txBody>
      </p:sp>
      <p:pic>
        <p:nvPicPr>
          <p:cNvPr id="61" name="Picture 60" descr="empty-red-rectangle">
            <a:extLst>
              <a:ext uri="{FF2B5EF4-FFF2-40B4-BE49-F238E27FC236}">
                <a16:creationId xmlns="" xmlns:a16="http://schemas.microsoft.com/office/drawing/2014/main" id="{5BE11B45-E73A-13EB-759A-2DF28A7B0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48" y="750222"/>
            <a:ext cx="10624109" cy="1066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11FA8F8B-5492-FB1E-29EF-0FF6DA3C0289}"/>
              </a:ext>
            </a:extLst>
          </p:cNvPr>
          <p:cNvSpPr txBox="1"/>
          <p:nvPr/>
        </p:nvSpPr>
        <p:spPr>
          <a:xfrm>
            <a:off x="1079460" y="852558"/>
            <a:ext cx="958565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hệt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ấy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F19971DF-F108-2955-4B27-5E9972F15E91}"/>
              </a:ext>
            </a:extLst>
          </p:cNvPr>
          <p:cNvSpPr txBox="1"/>
          <p:nvPr/>
        </p:nvSpPr>
        <p:spPr>
          <a:xfrm>
            <a:off x="758191" y="5001851"/>
            <a:ext cx="5832176" cy="13272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 tích lực là phép làm ngược lại với tổng hợp lực nhưng chỉ được áp dụng vào trường hợp riêng nêu trên.</a:t>
            </a:r>
          </a:p>
        </p:txBody>
      </p:sp>
    </p:spTree>
    <p:extLst>
      <p:ext uri="{BB962C8B-B14F-4D97-AF65-F5344CB8AC3E}">
        <p14:creationId xmlns:p14="http://schemas.microsoft.com/office/powerpoint/2010/main" val="20421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5" grpId="0"/>
      <p:bldP spid="57" grpId="0"/>
      <p:bldP spid="58" grpId="0"/>
      <p:bldP spid="60" grpId="0"/>
      <p:bldP spid="62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F73C1F69-8E21-D8B6-BC86-7F16C76EEF7D}"/>
              </a:ext>
            </a:extLst>
          </p:cNvPr>
          <p:cNvGrpSpPr/>
          <p:nvPr/>
        </p:nvGrpSpPr>
        <p:grpSpPr>
          <a:xfrm>
            <a:off x="16053" y="37699"/>
            <a:ext cx="8603569" cy="542538"/>
            <a:chOff x="74035" y="2231322"/>
            <a:chExt cx="8550261" cy="757342"/>
          </a:xfrm>
        </p:grpSpPr>
        <p:grpSp>
          <p:nvGrpSpPr>
            <p:cNvPr id="12" name="Group 70">
              <a:extLst>
                <a:ext uri="{FF2B5EF4-FFF2-40B4-BE49-F238E27FC236}">
                  <a16:creationId xmlns="" xmlns:a16="http://schemas.microsoft.com/office/drawing/2014/main" id="{B94B17E0-3556-FABD-7826-B7EB72C64B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108" y="2280389"/>
              <a:ext cx="7415094" cy="708275"/>
              <a:chOff x="564747" y="3403331"/>
              <a:chExt cx="3818427" cy="1364238"/>
            </a:xfrm>
          </p:grpSpPr>
          <p:pic>
            <p:nvPicPr>
              <p:cNvPr id="17" name="Picture 8" descr="empty-green-rectangle">
                <a:extLst>
                  <a:ext uri="{FF2B5EF4-FFF2-40B4-BE49-F238E27FC236}">
                    <a16:creationId xmlns="" xmlns:a16="http://schemas.microsoft.com/office/drawing/2014/main" id="{0801CE19-A212-A266-5A1B-194D6A51305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747" y="3403331"/>
                <a:ext cx="3818427" cy="1364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9" descr="green-top-faded">
                <a:extLst>
                  <a:ext uri="{FF2B5EF4-FFF2-40B4-BE49-F238E27FC236}">
                    <a16:creationId xmlns="" xmlns:a16="http://schemas.microsoft.com/office/drawing/2014/main" id="{7454FF07-BB0F-2DBA-E15E-9144034477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05129" y="3887447"/>
                <a:ext cx="1273934" cy="396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7EF33E99-8927-EE1F-A075-C8BDFFEA7C34}"/>
                </a:ext>
              </a:extLst>
            </p:cNvPr>
            <p:cNvSpPr txBox="1"/>
            <p:nvPr/>
          </p:nvSpPr>
          <p:spPr bwMode="auto">
            <a:xfrm>
              <a:off x="74035" y="2267003"/>
              <a:ext cx="1501326" cy="6874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III</a:t>
              </a:r>
              <a:endParaRPr 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026060">
              <a:extLst>
                <a:ext uri="{FF2B5EF4-FFF2-40B4-BE49-F238E27FC236}">
                  <a16:creationId xmlns="" xmlns:a16="http://schemas.microsoft.com/office/drawing/2014/main" id="{DF220A2F-25D0-1108-AE79-95FBF44CF3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204" y="2231322"/>
              <a:ext cx="7415092" cy="7561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>
              <a:lvl1pPr marL="287338" indent="-287338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defTabSz="1095376">
                <a:buClr>
                  <a:schemeClr val="tx2"/>
                </a:buClr>
                <a:buSzPct val="95000"/>
                <a:defRPr/>
              </a:pPr>
              <a:r>
                <a:rPr lang="en-US" sz="2800" i="1">
                  <a:cs typeface="Arial" panose="020B0604020202020204" pitchFamily="34" charset="0"/>
                </a:rPr>
                <a:t>Phân tích lực</a:t>
              </a:r>
              <a:endParaRPr lang="en-US" sz="2800" dirty="0">
                <a:cs typeface="Arial" panose="020B0604020202020204" pitchFamily="34" charset="0"/>
              </a:endParaRPr>
            </a:p>
          </p:txBody>
        </p:sp>
      </p:grpSp>
      <p:sp>
        <p:nvSpPr>
          <p:cNvPr id="19" name="Text Box 5">
            <a:extLst>
              <a:ext uri="{FF2B5EF4-FFF2-40B4-BE49-F238E27FC236}">
                <a16:creationId xmlns="" xmlns:a16="http://schemas.microsoft.com/office/drawing/2014/main" id="{4CED87E3-8108-FB1E-6DDD-CF9D41C71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890" y="714840"/>
            <a:ext cx="285552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i="1">
                <a:solidFill>
                  <a:srgbClr val="0070C0"/>
                </a:solidFill>
                <a:cs typeface="Arial" panose="020B0604020202020204" pitchFamily="34" charset="0"/>
              </a:rPr>
              <a:t>2. Chú ý</a:t>
            </a:r>
            <a:endParaRPr lang="en-US" altLang="en-US" sz="260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pic>
        <p:nvPicPr>
          <p:cNvPr id="59" name="Picture 5" descr="empty-blue-rectangle">
            <a:extLst>
              <a:ext uri="{FF2B5EF4-FFF2-40B4-BE49-F238E27FC236}">
                <a16:creationId xmlns="" xmlns:a16="http://schemas.microsoft.com/office/drawing/2014/main" id="{5DE119C0-DEA5-0EA2-E6D9-5CAB98189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57764"/>
            <a:ext cx="11075744" cy="1942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F5FDF1CD-64ED-377B-4CBB-08647844D837}"/>
              </a:ext>
            </a:extLst>
          </p:cNvPr>
          <p:cNvSpPr txBox="1"/>
          <p:nvPr/>
        </p:nvSpPr>
        <p:spPr>
          <a:xfrm>
            <a:off x="999641" y="1366521"/>
            <a:ext cx="10022843" cy="1673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sz="32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 Box 5">
            <a:extLst>
              <a:ext uri="{FF2B5EF4-FFF2-40B4-BE49-F238E27FC236}">
                <a16:creationId xmlns="" xmlns:a16="http://schemas.microsoft.com/office/drawing/2014/main" id="{7F82F816-A740-5115-E354-5960974CB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493" y="3200404"/>
            <a:ext cx="285552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i="1" dirty="0">
                <a:solidFill>
                  <a:srgbClr val="0070C0"/>
                </a:solidFill>
                <a:cs typeface="Arial" panose="020B0604020202020204" pitchFamily="34" charset="0"/>
              </a:rPr>
              <a:t>3. </a:t>
            </a:r>
            <a:r>
              <a:rPr lang="en-US" altLang="en-US" sz="2600" i="1" dirty="0" err="1">
                <a:solidFill>
                  <a:srgbClr val="0070C0"/>
                </a:solidFill>
                <a:cs typeface="Arial" panose="020B0604020202020204" pitchFamily="34" charset="0"/>
              </a:rPr>
              <a:t>Ví</a:t>
            </a:r>
            <a:r>
              <a:rPr lang="en-US" altLang="en-US" sz="2600" i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i="1" dirty="0" err="1">
                <a:solidFill>
                  <a:srgbClr val="0070C0"/>
                </a:solidFill>
                <a:cs typeface="Arial" panose="020B0604020202020204" pitchFamily="34" charset="0"/>
              </a:rPr>
              <a:t>dụ</a:t>
            </a:r>
            <a:endParaRPr lang="en-US" altLang="en-US" sz="26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15B6805E-E420-2546-6E86-2EE4E66731C3}"/>
              </a:ext>
            </a:extLst>
          </p:cNvPr>
          <p:cNvGrpSpPr/>
          <p:nvPr/>
        </p:nvGrpSpPr>
        <p:grpSpPr>
          <a:xfrm flipH="1">
            <a:off x="6971025" y="3866832"/>
            <a:ext cx="4242939" cy="2317718"/>
            <a:chOff x="5738750" y="3550581"/>
            <a:chExt cx="3994479" cy="2317718"/>
          </a:xfrm>
        </p:grpSpPr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3743C35D-24F7-5130-13F5-9169B57A7370}"/>
                </a:ext>
              </a:extLst>
            </p:cNvPr>
            <p:cNvSpPr/>
            <p:nvPr/>
          </p:nvSpPr>
          <p:spPr>
            <a:xfrm rot="20005018">
              <a:off x="8095054" y="3673085"/>
              <a:ext cx="657568" cy="51822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964EE22C-A4E9-54CB-607E-7EB169F28B0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38751" y="3550581"/>
              <a:ext cx="3994478" cy="2062825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FAEF15F9-DB6A-55E1-FC54-EDE50ECCFA86}"/>
                </a:ext>
              </a:extLst>
            </p:cNvPr>
            <p:cNvSpPr/>
            <p:nvPr/>
          </p:nvSpPr>
          <p:spPr bwMode="auto">
            <a:xfrm>
              <a:off x="5738750" y="5613407"/>
              <a:ext cx="3994477" cy="25489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endParaRPr lang="en-US" sz="2000">
                <a:solidFill>
                  <a:schemeClr val="tx1"/>
                </a:solidFill>
                <a:latin typeface="Arial" charset="0"/>
              </a:endParaRP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417E67AA-A5AD-9324-CD05-3FEA4A9968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38750" y="5613406"/>
              <a:ext cx="3994478" cy="0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="" xmlns:a16="http://schemas.microsoft.com/office/drawing/2014/main" id="{CA8901F5-2F76-70F4-1BE5-B7FF3CAE0E84}"/>
                  </a:ext>
                </a:extLst>
              </p:cNvPr>
              <p:cNvSpPr txBox="1"/>
              <p:nvPr/>
            </p:nvSpPr>
            <p:spPr>
              <a:xfrm>
                <a:off x="8935462" y="4103621"/>
                <a:ext cx="647183" cy="610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3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US" sz="3000" b="1" i="1" baseline="-2500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acc>
                    </m:oMath>
                  </m:oMathPara>
                </a14:m>
                <a:endParaRPr lang="en-US" sz="3000" b="1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A8901F5-2F76-70F4-1BE5-B7FF3CAE0E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5452" y="4103605"/>
                <a:ext cx="647182" cy="61010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9CF90368-35A8-1E2D-0F0D-B0188AC2AACF}"/>
              </a:ext>
            </a:extLst>
          </p:cNvPr>
          <p:cNvGrpSpPr/>
          <p:nvPr/>
        </p:nvGrpSpPr>
        <p:grpSpPr>
          <a:xfrm>
            <a:off x="6994339" y="4198306"/>
            <a:ext cx="1373609" cy="1107912"/>
            <a:chOff x="3896715" y="4044510"/>
            <a:chExt cx="1373609" cy="1107912"/>
          </a:xfrm>
        </p:grpSpPr>
        <p:cxnSp>
          <p:nvCxnSpPr>
            <p:cNvPr id="40" name="Straight Arrow Connector 39">
              <a:extLst>
                <a:ext uri="{FF2B5EF4-FFF2-40B4-BE49-F238E27FC236}">
                  <a16:creationId xmlns="" xmlns:a16="http://schemas.microsoft.com/office/drawing/2014/main" id="{C2338B66-12EA-4ACF-6C85-84F9EF333B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27177" y="4044510"/>
              <a:ext cx="443147" cy="907094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="" xmlns:a16="http://schemas.microsoft.com/office/drawing/2014/main" id="{C5D35E9C-378A-8641-8333-C58D01876529}"/>
                    </a:ext>
                  </a:extLst>
                </p:cNvPr>
                <p:cNvSpPr txBox="1"/>
                <p:nvPr/>
              </p:nvSpPr>
              <p:spPr>
                <a:xfrm>
                  <a:off x="3896715" y="4542319"/>
                  <a:ext cx="1197612" cy="6101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3000" b="1" i="1" smtClean="0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0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  <m:r>
                              <a:rPr lang="en-US" sz="3000" b="1" i="1" baseline="-2500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acc>
                      </m:oMath>
                    </m:oMathPara>
                  </a14:m>
                  <a:endParaRPr lang="en-US" sz="3000" b="1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C5D35E9C-378A-8641-8333-C58D018765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6715" y="4542319"/>
                  <a:ext cx="1197612" cy="61010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3" name="Straight Arrow Connector 42">
            <a:extLst>
              <a:ext uri="{FF2B5EF4-FFF2-40B4-BE49-F238E27FC236}">
                <a16:creationId xmlns="" xmlns:a16="http://schemas.microsoft.com/office/drawing/2014/main" id="{F2644270-2765-7A1F-69F5-1D84029FEDE9}"/>
              </a:ext>
            </a:extLst>
          </p:cNvPr>
          <p:cNvCxnSpPr>
            <a:cxnSpLocks/>
          </p:cNvCxnSpPr>
          <p:nvPr/>
        </p:nvCxnSpPr>
        <p:spPr>
          <a:xfrm flipH="1">
            <a:off x="8361867" y="4205788"/>
            <a:ext cx="20143" cy="110043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="" xmlns:a16="http://schemas.microsoft.com/office/drawing/2014/main" id="{1A0CEB84-F989-270B-7F9B-FDA4C4141706}"/>
                  </a:ext>
                </a:extLst>
              </p:cNvPr>
              <p:cNvSpPr txBox="1"/>
              <p:nvPr/>
            </p:nvSpPr>
            <p:spPr>
              <a:xfrm>
                <a:off x="7924803" y="5159890"/>
                <a:ext cx="1197612" cy="610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3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</m:acc>
                    </m:oMath>
                  </m:oMathPara>
                </a14:m>
                <a:endParaRPr lang="en-US" sz="3000" b="1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A0CEB84-F989-270B-7F9B-FDA4C41417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800" y="5159874"/>
                <a:ext cx="1197612" cy="61010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="" xmlns:a16="http://schemas.microsoft.com/office/drawing/2014/main" id="{A7190FB3-5ACB-D50D-EB2B-07C5016E69AC}"/>
              </a:ext>
            </a:extLst>
          </p:cNvPr>
          <p:cNvCxnSpPr>
            <a:cxnSpLocks/>
          </p:cNvCxnSpPr>
          <p:nvPr/>
        </p:nvCxnSpPr>
        <p:spPr>
          <a:xfrm>
            <a:off x="8373269" y="4214937"/>
            <a:ext cx="425651" cy="210105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="" xmlns:a16="http://schemas.microsoft.com/office/drawing/2014/main" id="{4F1A64E8-127C-5851-F32B-7EE3A41E40FC}"/>
              </a:ext>
            </a:extLst>
          </p:cNvPr>
          <p:cNvCxnSpPr>
            <a:cxnSpLocks/>
          </p:cNvCxnSpPr>
          <p:nvPr/>
        </p:nvCxnSpPr>
        <p:spPr>
          <a:xfrm>
            <a:off x="7933593" y="5093506"/>
            <a:ext cx="434355" cy="21271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="" xmlns:a16="http://schemas.microsoft.com/office/drawing/2014/main" id="{7E82456A-C61B-7789-E6D4-1DF470AED936}"/>
              </a:ext>
            </a:extLst>
          </p:cNvPr>
          <p:cNvCxnSpPr>
            <a:cxnSpLocks/>
          </p:cNvCxnSpPr>
          <p:nvPr/>
        </p:nvCxnSpPr>
        <p:spPr>
          <a:xfrm flipV="1">
            <a:off x="8378321" y="4431427"/>
            <a:ext cx="420607" cy="88150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673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2" grpId="0"/>
      <p:bldP spid="37" grpId="0"/>
      <p:bldP spid="36" grpId="0"/>
      <p:bldP spid="4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56">
            <a:extLst>
              <a:ext uri="{FF2B5EF4-FFF2-40B4-BE49-F238E27FC236}">
                <a16:creationId xmlns="" xmlns:a16="http://schemas.microsoft.com/office/drawing/2014/main" id="{191916B2-4ACD-4AAC-8F91-D3547A606C07}"/>
              </a:ext>
            </a:extLst>
          </p:cNvPr>
          <p:cNvGrpSpPr/>
          <p:nvPr/>
        </p:nvGrpSpPr>
        <p:grpSpPr>
          <a:xfrm>
            <a:off x="4718423" y="126868"/>
            <a:ext cx="2590800" cy="531988"/>
            <a:chOff x="2193" y="0"/>
            <a:chExt cx="2245706" cy="1239104"/>
          </a:xfrm>
          <a:solidFill>
            <a:srgbClr val="00206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4" name="Rounded Rectangle 57">
              <a:extLst>
                <a:ext uri="{FF2B5EF4-FFF2-40B4-BE49-F238E27FC236}">
                  <a16:creationId xmlns="" xmlns:a16="http://schemas.microsoft.com/office/drawing/2014/main" id="{F99A500B-7AFE-42F1-982B-FB60E374A9A0}"/>
                </a:ext>
              </a:extLst>
            </p:cNvPr>
            <p:cNvSpPr/>
            <p:nvPr/>
          </p:nvSpPr>
          <p:spPr>
            <a:xfrm>
              <a:off x="2193" y="0"/>
              <a:ext cx="2245706" cy="1239104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ounded Rectangle 4">
              <a:extLst>
                <a:ext uri="{FF2B5EF4-FFF2-40B4-BE49-F238E27FC236}">
                  <a16:creationId xmlns="" xmlns:a16="http://schemas.microsoft.com/office/drawing/2014/main" id="{2D81FD56-72A7-41B1-BE9A-DBEF44418680}"/>
                </a:ext>
              </a:extLst>
            </p:cNvPr>
            <p:cNvSpPr/>
            <p:nvPr/>
          </p:nvSpPr>
          <p:spPr>
            <a:xfrm>
              <a:off x="77334" y="60488"/>
              <a:ext cx="2124730" cy="111812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b="1">
                  <a:latin typeface="Arial" panose="020B0604020202020204" pitchFamily="34" charset="0"/>
                  <a:cs typeface="Arial" panose="020B0604020202020204" pitchFamily="34" charset="0"/>
                </a:rPr>
                <a:t>Câu hỏi</a:t>
              </a: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="" xmlns:a16="http://schemas.microsoft.com/office/drawing/2014/main" id="{E7BC6088-E3D7-4AEC-8453-6B51263F81F1}"/>
              </a:ext>
            </a:extLst>
          </p:cNvPr>
          <p:cNvSpPr/>
          <p:nvPr/>
        </p:nvSpPr>
        <p:spPr>
          <a:xfrm>
            <a:off x="838200" y="761999"/>
            <a:ext cx="10972800" cy="1718162"/>
          </a:xfrm>
          <a:prstGeom prst="roundRect">
            <a:avLst>
              <a:gd name="adj" fmla="val 8564"/>
            </a:avLst>
          </a:prstGeom>
          <a:solidFill>
            <a:schemeClr val="accent5">
              <a:lumMod val="20000"/>
              <a:lumOff val="80000"/>
            </a:schemeClr>
          </a:solidFill>
          <a:ln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30" name="Text Box 29">
            <a:extLst>
              <a:ext uri="{FF2B5EF4-FFF2-40B4-BE49-F238E27FC236}">
                <a16:creationId xmlns="" xmlns:a16="http://schemas.microsoft.com/office/drawing/2014/main" id="{A0300333-C687-4848-8F80-51CDEBECB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4927" y="762003"/>
            <a:ext cx="10504636" cy="173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 vật được giữ yên trên một mặt phẳng nghiêng nhẵn bởi một lò xo. 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 những lực nào tác dụng lên vật? 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 tích trọng lực tác dụng lên vật thành hai lực thành phần và nêu rõ tác dụng của hai lực này.</a:t>
            </a:r>
            <a:endParaRPr lang="en-US" sz="2500"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5DE850E9-C099-536B-328F-F52F75901BF9}"/>
              </a:ext>
            </a:extLst>
          </p:cNvPr>
          <p:cNvGrpSpPr/>
          <p:nvPr/>
        </p:nvGrpSpPr>
        <p:grpSpPr>
          <a:xfrm>
            <a:off x="523666" y="427780"/>
            <a:ext cx="629089" cy="639020"/>
            <a:chOff x="493574" y="321685"/>
            <a:chExt cx="755550" cy="790692"/>
          </a:xfrm>
        </p:grpSpPr>
        <p:sp>
          <p:nvSpPr>
            <p:cNvPr id="33" name="Oval 32">
              <a:extLst>
                <a:ext uri="{FF2B5EF4-FFF2-40B4-BE49-F238E27FC236}">
                  <a16:creationId xmlns="" xmlns:a16="http://schemas.microsoft.com/office/drawing/2014/main" id="{E528D5BC-B358-859B-E466-E89F286A6671}"/>
                </a:ext>
              </a:extLst>
            </p:cNvPr>
            <p:cNvSpPr/>
            <p:nvPr/>
          </p:nvSpPr>
          <p:spPr>
            <a:xfrm>
              <a:off x="504123" y="333892"/>
              <a:ext cx="644399" cy="6596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 descr="Icon&#10;&#10;Description automatically generated">
              <a:extLst>
                <a:ext uri="{FF2B5EF4-FFF2-40B4-BE49-F238E27FC236}">
                  <a16:creationId xmlns="" xmlns:a16="http://schemas.microsoft.com/office/drawing/2014/main" id="{8F02AD5B-862A-99DE-18B0-942F0EA44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000" b="90000" l="7442" r="90349">
                          <a14:foregroundMark x1="7558" y1="39556" x2="7558" y2="39556"/>
                          <a14:foregroundMark x1="46744" y1="8556" x2="46744" y2="8556"/>
                          <a14:foregroundMark x1="49302" y1="7000" x2="49302" y2="7000"/>
                          <a14:foregroundMark x1="90349" y1="44333" x2="90349" y2="44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574" y="321685"/>
              <a:ext cx="755550" cy="790692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76CE680A-65BF-CB9E-66B0-36F1182FB472}"/>
              </a:ext>
            </a:extLst>
          </p:cNvPr>
          <p:cNvGrpSpPr/>
          <p:nvPr/>
        </p:nvGrpSpPr>
        <p:grpSpPr>
          <a:xfrm>
            <a:off x="3343949" y="3076849"/>
            <a:ext cx="4079531" cy="2601980"/>
            <a:chOff x="3343947" y="3076849"/>
            <a:chExt cx="4079531" cy="2601980"/>
          </a:xfrm>
        </p:grpSpPr>
        <p:grpSp>
          <p:nvGrpSpPr>
            <p:cNvPr id="45" name="Group 44">
              <a:extLst>
                <a:ext uri="{FF2B5EF4-FFF2-40B4-BE49-F238E27FC236}">
                  <a16:creationId xmlns="" xmlns:a16="http://schemas.microsoft.com/office/drawing/2014/main" id="{C00CD21D-40DD-A600-1F46-BDF075A00DE9}"/>
                </a:ext>
              </a:extLst>
            </p:cNvPr>
            <p:cNvGrpSpPr/>
            <p:nvPr/>
          </p:nvGrpSpPr>
          <p:grpSpPr>
            <a:xfrm>
              <a:off x="3343947" y="3076849"/>
              <a:ext cx="4079531" cy="2601980"/>
              <a:chOff x="3343947" y="3076849"/>
              <a:chExt cx="4079531" cy="2601980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="" xmlns:a16="http://schemas.microsoft.com/office/drawing/2014/main" id="{CB6E09C6-2A7D-B317-DBE1-A14E3446F6A4}"/>
                  </a:ext>
                </a:extLst>
              </p:cNvPr>
              <p:cNvGrpSpPr/>
              <p:nvPr/>
            </p:nvGrpSpPr>
            <p:grpSpPr>
              <a:xfrm>
                <a:off x="3429000" y="3076849"/>
                <a:ext cx="3994478" cy="2601980"/>
                <a:chOff x="5738750" y="3266319"/>
                <a:chExt cx="3994478" cy="2601980"/>
              </a:xfrm>
            </p:grpSpPr>
            <p:pic>
              <p:nvPicPr>
                <p:cNvPr id="7" name="Picture 6" descr="A pile of coins&#10;&#10;Description automatically generated with low confidence">
                  <a:extLst>
                    <a:ext uri="{FF2B5EF4-FFF2-40B4-BE49-F238E27FC236}">
                      <a16:creationId xmlns="" xmlns:a16="http://schemas.microsoft.com/office/drawing/2014/main" id="{D5D8CC62-17A1-FD9E-AC13-C4F2586E12E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5421" b="93295" l="78929" r="97500">
                              <a14:foregroundMark x1="91310" y1="36805" x2="91310" y2="36805"/>
                              <a14:foregroundMark x1="93333" y1="28673" x2="93333" y2="28673"/>
                              <a14:foregroundMark x1="84643" y1="29387" x2="84643" y2="29387"/>
                              <a14:foregroundMark x1="83214" y1="30813" x2="83214" y2="30813"/>
                              <a14:foregroundMark x1="93452" y1="33381" x2="93452" y2="33381"/>
                              <a14:foregroundMark x1="96310" y1="34237" x2="96667" y2="36091"/>
                              <a14:foregroundMark x1="84405" y1="37660" x2="84405" y2="37660"/>
                              <a14:foregroundMark x1="81786" y1="39372" x2="82500" y2="39372"/>
                              <a14:foregroundMark x1="96548" y1="42511" x2="96548" y2="42511"/>
                              <a14:foregroundMark x1="93333" y1="25678" x2="93333" y2="25678"/>
                              <a14:foregroundMark x1="87976" y1="22539" x2="87976" y2="22539"/>
                              <a14:foregroundMark x1="94881" y1="19971" x2="94881" y2="19971"/>
                              <a14:foregroundMark x1="95714" y1="19686" x2="95714" y2="19686"/>
                              <a14:foregroundMark x1="96548" y1="27389" x2="96548" y2="27389"/>
                              <a14:foregroundMark x1="96310" y1="18973" x2="96310" y2="18973"/>
                              <a14:foregroundMark x1="94643" y1="11698" x2="94643" y2="11698"/>
                              <a14:foregroundMark x1="84286" y1="9843" x2="84286" y2="9843"/>
                              <a14:foregroundMark x1="82976" y1="8274" x2="82976" y2="8274"/>
                              <a14:foregroundMark x1="95833" y1="12553" x2="95833" y2="12553"/>
                              <a14:foregroundMark x1="95714" y1="5706" x2="95714" y2="5706"/>
                              <a14:foregroundMark x1="95357" y1="7418" x2="95357" y2="7418"/>
                              <a14:foregroundMark x1="96071" y1="91869" x2="96071" y2="91869"/>
                              <a14:foregroundMark x1="83452" y1="93295" x2="83452" y2="93295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6667" t="3210"/>
                <a:stretch/>
              </p:blipFill>
              <p:spPr>
                <a:xfrm rot="3791097">
                  <a:off x="7577980" y="2850301"/>
                  <a:ext cx="407422" cy="2771068"/>
                </a:xfrm>
                <a:prstGeom prst="rect">
                  <a:avLst/>
                </a:prstGeom>
              </p:spPr>
            </p:pic>
            <p:sp>
              <p:nvSpPr>
                <p:cNvPr id="8" name="Rectangle 7">
                  <a:extLst>
                    <a:ext uri="{FF2B5EF4-FFF2-40B4-BE49-F238E27FC236}">
                      <a16:creationId xmlns="" xmlns:a16="http://schemas.microsoft.com/office/drawing/2014/main" id="{373AF05B-6A78-8233-CBC3-E14FDB1BDCB7}"/>
                    </a:ext>
                  </a:extLst>
                </p:cNvPr>
                <p:cNvSpPr/>
                <p:nvPr/>
              </p:nvSpPr>
              <p:spPr>
                <a:xfrm rot="19871309">
                  <a:off x="7346922" y="4055401"/>
                  <a:ext cx="657568" cy="518222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="" xmlns:a16="http://schemas.microsoft.com/office/drawing/2014/main" id="{58C46B1A-BA97-4680-2E56-0E6F0EE4FFC6}"/>
                    </a:ext>
                  </a:extLst>
                </p:cNvPr>
                <p:cNvSpPr/>
                <p:nvPr/>
              </p:nvSpPr>
              <p:spPr>
                <a:xfrm rot="3531798">
                  <a:off x="8671185" y="3506938"/>
                  <a:ext cx="611978" cy="13074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" name="Straight Connector 9">
                  <a:extLst>
                    <a:ext uri="{FF2B5EF4-FFF2-40B4-BE49-F238E27FC236}">
                      <a16:creationId xmlns="" xmlns:a16="http://schemas.microsoft.com/office/drawing/2014/main" id="{980C4B56-C261-B1B2-C351-27E1FA1D6F4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738751" y="3786591"/>
                  <a:ext cx="3452597" cy="1826815"/>
                </a:xfrm>
                <a:prstGeom prst="lin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Rectangle 40">
                  <a:extLst>
                    <a:ext uri="{FF2B5EF4-FFF2-40B4-BE49-F238E27FC236}">
                      <a16:creationId xmlns="" xmlns:a16="http://schemas.microsoft.com/office/drawing/2014/main" id="{0E342CB3-BCA3-40C6-6E62-F93FAE120848}"/>
                    </a:ext>
                  </a:extLst>
                </p:cNvPr>
                <p:cNvSpPr/>
                <p:nvPr/>
              </p:nvSpPr>
              <p:spPr bwMode="auto">
                <a:xfrm>
                  <a:off x="5738750" y="5613407"/>
                  <a:ext cx="3994477" cy="254892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>
                        <a:lumMod val="8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8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85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0"/>
                    </a:spcBef>
                  </a:pPr>
                  <a:endParaRPr lang="en-US" sz="200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cxnSp>
              <p:nvCxnSpPr>
                <p:cNvPr id="42" name="Straight Connector 41">
                  <a:extLst>
                    <a:ext uri="{FF2B5EF4-FFF2-40B4-BE49-F238E27FC236}">
                      <a16:creationId xmlns="" xmlns:a16="http://schemas.microsoft.com/office/drawing/2014/main" id="{6992BAEE-36E6-811B-25BE-3076AB56B5D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738750" y="5613406"/>
                  <a:ext cx="3994478" cy="0"/>
                </a:xfrm>
                <a:prstGeom prst="lin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9" name="Arc 48">
                <a:extLst>
                  <a:ext uri="{FF2B5EF4-FFF2-40B4-BE49-F238E27FC236}">
                    <a16:creationId xmlns="" xmlns:a16="http://schemas.microsoft.com/office/drawing/2014/main" id="{E3037D18-D0C0-FF80-7613-02C9611C81F2}"/>
                  </a:ext>
                </a:extLst>
              </p:cNvPr>
              <p:cNvSpPr/>
              <p:nvPr/>
            </p:nvSpPr>
            <p:spPr>
              <a:xfrm rot="15008203" flipH="1" flipV="1">
                <a:off x="3419780" y="4954129"/>
                <a:ext cx="558560" cy="710226"/>
              </a:xfrm>
              <a:prstGeom prst="arc">
                <a:avLst>
                  <a:gd name="adj1" fmla="val 15279342"/>
                  <a:gd name="adj2" fmla="val 18164111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4" name="TextBox 53">
              <a:extLst>
                <a:ext uri="{FF2B5EF4-FFF2-40B4-BE49-F238E27FC236}">
                  <a16:creationId xmlns="" xmlns:a16="http://schemas.microsoft.com/office/drawing/2014/main" id="{B351AD42-2D41-2956-8F07-5119443BF1F4}"/>
                </a:ext>
              </a:extLst>
            </p:cNvPr>
            <p:cNvSpPr txBox="1"/>
            <p:nvPr/>
          </p:nvSpPr>
          <p:spPr>
            <a:xfrm>
              <a:off x="4143500" y="4883666"/>
              <a:ext cx="553620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00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</a:t>
              </a:r>
              <a:endParaRPr lang="en-US" sz="300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520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0" name="Rectangle 44"/>
          <p:cNvSpPr>
            <a:spLocks noChangeArrowheads="1"/>
          </p:cNvSpPr>
          <p:nvPr/>
        </p:nvSpPr>
        <p:spPr bwMode="auto">
          <a:xfrm>
            <a:off x="0" y="1"/>
            <a:ext cx="12192000" cy="931863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smtClean="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2514600"/>
            <a:ext cx="7924800" cy="8382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smtClean="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663576"/>
            <a:ext cx="12192000" cy="6194425"/>
          </a:xfrm>
          <a:prstGeom prst="rect">
            <a:avLst/>
          </a:prstGeom>
          <a:solidFill>
            <a:srgbClr val="99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smtClean="0">
              <a:solidFill>
                <a:srgbClr val="0000FF"/>
              </a:solidFill>
              <a:latin typeface=".VnTime" pitchFamily="34" charset="0"/>
            </a:endParaRPr>
          </a:p>
        </p:txBody>
      </p:sp>
      <p:grpSp>
        <p:nvGrpSpPr>
          <p:cNvPr id="9228" name="Group 12"/>
          <p:cNvGrpSpPr>
            <a:grpSpLocks/>
          </p:cNvGrpSpPr>
          <p:nvPr/>
        </p:nvGrpSpPr>
        <p:grpSpPr bwMode="auto">
          <a:xfrm>
            <a:off x="2734733" y="3736975"/>
            <a:ext cx="2336800" cy="1905000"/>
            <a:chOff x="1344" y="1794"/>
            <a:chExt cx="912" cy="912"/>
          </a:xfrm>
        </p:grpSpPr>
        <p:sp>
          <p:nvSpPr>
            <p:cNvPr id="9229" name="Rectangle 13"/>
            <p:cNvSpPr>
              <a:spLocks noChangeArrowheads="1"/>
            </p:cNvSpPr>
            <p:nvPr/>
          </p:nvSpPr>
          <p:spPr bwMode="auto">
            <a:xfrm>
              <a:off x="1403" y="1794"/>
              <a:ext cx="853" cy="9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9230" name="Freeform 14" descr="Medium wood"/>
            <p:cNvSpPr>
              <a:spLocks/>
            </p:cNvSpPr>
            <p:nvPr/>
          </p:nvSpPr>
          <p:spPr bwMode="auto">
            <a:xfrm rot="16200000">
              <a:off x="1563" y="2179"/>
              <a:ext cx="558" cy="339"/>
            </a:xfrm>
            <a:custGeom>
              <a:avLst/>
              <a:gdLst>
                <a:gd name="T0" fmla="*/ 0 w 969"/>
                <a:gd name="T1" fmla="*/ 15 h 552"/>
                <a:gd name="T2" fmla="*/ 285 w 969"/>
                <a:gd name="T3" fmla="*/ 7 h 552"/>
                <a:gd name="T4" fmla="*/ 561 w 969"/>
                <a:gd name="T5" fmla="*/ 0 h 552"/>
                <a:gd name="T6" fmla="*/ 837 w 969"/>
                <a:gd name="T7" fmla="*/ 23 h 552"/>
                <a:gd name="T8" fmla="*/ 969 w 969"/>
                <a:gd name="T9" fmla="*/ 12 h 552"/>
                <a:gd name="T10" fmla="*/ 969 w 969"/>
                <a:gd name="T11" fmla="*/ 540 h 552"/>
                <a:gd name="T12" fmla="*/ 742 w 969"/>
                <a:gd name="T13" fmla="*/ 544 h 552"/>
                <a:gd name="T14" fmla="*/ 482 w 969"/>
                <a:gd name="T15" fmla="*/ 528 h 552"/>
                <a:gd name="T16" fmla="*/ 190 w 969"/>
                <a:gd name="T17" fmla="*/ 552 h 552"/>
                <a:gd name="T18" fmla="*/ 9 w 969"/>
                <a:gd name="T19" fmla="*/ 540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9" h="552">
                  <a:moveTo>
                    <a:pt x="0" y="15"/>
                  </a:moveTo>
                  <a:lnTo>
                    <a:pt x="285" y="7"/>
                  </a:lnTo>
                  <a:lnTo>
                    <a:pt x="561" y="0"/>
                  </a:lnTo>
                  <a:lnTo>
                    <a:pt x="837" y="23"/>
                  </a:lnTo>
                  <a:lnTo>
                    <a:pt x="969" y="12"/>
                  </a:lnTo>
                  <a:lnTo>
                    <a:pt x="969" y="540"/>
                  </a:lnTo>
                  <a:lnTo>
                    <a:pt x="742" y="544"/>
                  </a:lnTo>
                  <a:lnTo>
                    <a:pt x="482" y="528"/>
                  </a:lnTo>
                  <a:lnTo>
                    <a:pt x="190" y="552"/>
                  </a:lnTo>
                  <a:lnTo>
                    <a:pt x="9" y="540"/>
                  </a:lnTo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9231" name="Freeform 15"/>
            <p:cNvSpPr>
              <a:spLocks/>
            </p:cNvSpPr>
            <p:nvPr/>
          </p:nvSpPr>
          <p:spPr bwMode="auto">
            <a:xfrm>
              <a:off x="1810" y="2010"/>
              <a:ext cx="73" cy="167"/>
            </a:xfrm>
            <a:custGeom>
              <a:avLst/>
              <a:gdLst>
                <a:gd name="T0" fmla="*/ 0 w 192"/>
                <a:gd name="T1" fmla="*/ 0 h 288"/>
                <a:gd name="T2" fmla="*/ 192 w 192"/>
                <a:gd name="T3" fmla="*/ 0 h 288"/>
                <a:gd name="T4" fmla="*/ 96 w 192"/>
                <a:gd name="T5" fmla="*/ 288 h 288"/>
                <a:gd name="T6" fmla="*/ 0 w 192"/>
                <a:gd name="T7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" h="288">
                  <a:moveTo>
                    <a:pt x="0" y="0"/>
                  </a:moveTo>
                  <a:lnTo>
                    <a:pt x="192" y="0"/>
                  </a:lnTo>
                  <a:lnTo>
                    <a:pt x="96" y="2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9232" name="Line 16"/>
            <p:cNvSpPr>
              <a:spLocks noChangeShapeType="1"/>
            </p:cNvSpPr>
            <p:nvPr/>
          </p:nvSpPr>
          <p:spPr bwMode="auto">
            <a:xfrm>
              <a:off x="1844" y="1822"/>
              <a:ext cx="0" cy="138"/>
            </a:xfrm>
            <a:prstGeom prst="line">
              <a:avLst/>
            </a:prstGeom>
            <a:noFill/>
            <a:ln w="25400">
              <a:solidFill>
                <a:srgbClr val="000099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9233" name="Freeform 17"/>
            <p:cNvSpPr>
              <a:spLocks/>
            </p:cNvSpPr>
            <p:nvPr/>
          </p:nvSpPr>
          <p:spPr bwMode="auto">
            <a:xfrm>
              <a:off x="1452" y="1992"/>
              <a:ext cx="411" cy="83"/>
            </a:xfrm>
            <a:custGeom>
              <a:avLst/>
              <a:gdLst>
                <a:gd name="T0" fmla="*/ 0 w 672"/>
                <a:gd name="T1" fmla="*/ 0 h 48"/>
                <a:gd name="T2" fmla="*/ 432 w 672"/>
                <a:gd name="T3" fmla="*/ 0 h 48"/>
                <a:gd name="T4" fmla="*/ 672 w 672"/>
                <a:gd name="T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72" h="48">
                  <a:moveTo>
                    <a:pt x="0" y="0"/>
                  </a:moveTo>
                  <a:lnTo>
                    <a:pt x="432" y="0"/>
                  </a:lnTo>
                  <a:lnTo>
                    <a:pt x="672" y="4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9234" name="Text Box 18"/>
            <p:cNvSpPr txBox="1">
              <a:spLocks noChangeArrowheads="1"/>
            </p:cNvSpPr>
            <p:nvPr/>
          </p:nvSpPr>
          <p:spPr bwMode="auto">
            <a:xfrm>
              <a:off x="1386" y="1794"/>
              <a:ext cx="470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b="1" i="1" smtClean="0">
                  <a:solidFill>
                    <a:srgbClr val="FFFFFF"/>
                  </a:solidFill>
                </a:rPr>
                <a:t>Nêm</a:t>
              </a:r>
            </a:p>
          </p:txBody>
        </p:sp>
        <p:sp>
          <p:nvSpPr>
            <p:cNvPr id="9235" name="Freeform 19"/>
            <p:cNvSpPr>
              <a:spLocks/>
            </p:cNvSpPr>
            <p:nvPr/>
          </p:nvSpPr>
          <p:spPr bwMode="auto">
            <a:xfrm>
              <a:off x="1462" y="2347"/>
              <a:ext cx="294" cy="83"/>
            </a:xfrm>
            <a:custGeom>
              <a:avLst/>
              <a:gdLst>
                <a:gd name="T0" fmla="*/ 0 w 480"/>
                <a:gd name="T1" fmla="*/ 0 h 144"/>
                <a:gd name="T2" fmla="*/ 288 w 480"/>
                <a:gd name="T3" fmla="*/ 0 h 144"/>
                <a:gd name="T4" fmla="*/ 480 w 480"/>
                <a:gd name="T5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0" h="144">
                  <a:moveTo>
                    <a:pt x="0" y="0"/>
                  </a:moveTo>
                  <a:lnTo>
                    <a:pt x="288" y="0"/>
                  </a:lnTo>
                  <a:lnTo>
                    <a:pt x="480" y="14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9236" name="Text Box 20"/>
            <p:cNvSpPr txBox="1">
              <a:spLocks noChangeArrowheads="1"/>
            </p:cNvSpPr>
            <p:nvPr/>
          </p:nvSpPr>
          <p:spPr bwMode="auto">
            <a:xfrm>
              <a:off x="1344" y="2141"/>
              <a:ext cx="470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b="1" i="1" smtClean="0">
                  <a:solidFill>
                    <a:srgbClr val="FFFFFF"/>
                  </a:solidFill>
                </a:rPr>
                <a:t>Củi</a:t>
              </a:r>
            </a:p>
          </p:txBody>
        </p:sp>
      </p:grpSp>
      <p:sp>
        <p:nvSpPr>
          <p:cNvPr id="9237" name="Text Box 21"/>
          <p:cNvSpPr txBox="1">
            <a:spLocks noChangeArrowheads="1"/>
          </p:cNvSpPr>
          <p:nvPr/>
        </p:nvSpPr>
        <p:spPr bwMode="auto">
          <a:xfrm>
            <a:off x="5634567" y="3467108"/>
            <a:ext cx="6093884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CC"/>
                </a:solidFill>
                <a:latin typeface=".VnArial" pitchFamily="34" charset="0"/>
              </a:rPr>
              <a:t>       </a:t>
            </a:r>
            <a:r>
              <a:rPr lang="en-US" sz="2800" smtClean="0">
                <a:solidFill>
                  <a:srgbClr val="0000CC"/>
                </a:solidFill>
              </a:rPr>
              <a:t>Dân gian có câu “Vụng chẻ khỏe nêm”. Khi chẻ những khúc củi lớn, việc dùng chiếc nêm có tác dụng như thế nào?</a:t>
            </a:r>
            <a:endParaRPr lang="en-US" sz="2800" smtClean="0">
              <a:solidFill>
                <a:srgbClr val="0000CC"/>
              </a:solidFill>
              <a:latin typeface=".VnArial" pitchFamily="34" charset="0"/>
            </a:endParaRPr>
          </a:p>
        </p:txBody>
      </p:sp>
      <p:sp>
        <p:nvSpPr>
          <p:cNvPr id="9243" name="WordArt 27"/>
          <p:cNvSpPr>
            <a:spLocks noChangeArrowheads="1" noChangeShapeType="1" noTextEdit="1"/>
          </p:cNvSpPr>
          <p:nvPr/>
        </p:nvSpPr>
        <p:spPr bwMode="auto">
          <a:xfrm>
            <a:off x="2336800" y="6019800"/>
            <a:ext cx="78232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b="1" kern="10" smtClean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ea typeface="Tahoma"/>
                <a:cs typeface="Tahoma"/>
              </a:rPr>
              <a:t>Bài học hôm nay sẽ giúp chúng ta trả lời chính xác những câu hỏi đó !</a:t>
            </a:r>
            <a:endParaRPr lang="en-US" sz="3600" b="1" kern="10" smtClean="0"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ea typeface="Tahoma"/>
              <a:cs typeface="Tahoma"/>
            </a:endParaRPr>
          </a:p>
        </p:txBody>
      </p:sp>
      <p:grpSp>
        <p:nvGrpSpPr>
          <p:cNvPr id="9244" name="Group 28"/>
          <p:cNvGrpSpPr>
            <a:grpSpLocks/>
          </p:cNvGrpSpPr>
          <p:nvPr/>
        </p:nvGrpSpPr>
        <p:grpSpPr bwMode="auto">
          <a:xfrm>
            <a:off x="304800" y="990600"/>
            <a:ext cx="2133600" cy="1981200"/>
            <a:chOff x="144" y="720"/>
            <a:chExt cx="1344" cy="2496"/>
          </a:xfrm>
        </p:grpSpPr>
        <p:sp>
          <p:nvSpPr>
            <p:cNvPr id="9245" name="AutoShape 29" descr="Water droplets"/>
            <p:cNvSpPr>
              <a:spLocks noChangeArrowheads="1"/>
            </p:cNvSpPr>
            <p:nvPr/>
          </p:nvSpPr>
          <p:spPr bwMode="auto">
            <a:xfrm>
              <a:off x="144" y="720"/>
              <a:ext cx="1344" cy="2496"/>
            </a:xfrm>
            <a:prstGeom prst="irregularSeal1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9246" name="WordArt 30"/>
            <p:cNvSpPr>
              <a:spLocks noChangeArrowheads="1" noChangeShapeType="1" noTextEdit="1"/>
            </p:cNvSpPr>
            <p:nvPr/>
          </p:nvSpPr>
          <p:spPr bwMode="auto">
            <a:xfrm>
              <a:off x="432" y="1440"/>
              <a:ext cx="768" cy="100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kern="10" smtClean="0">
                  <a:solidFill>
                    <a:srgbClr val="FF0000"/>
                  </a:solidFill>
                  <a:latin typeface=".VnArial"/>
                </a:rPr>
                <a:t>T¹i sao ?</a:t>
              </a:r>
            </a:p>
          </p:txBody>
        </p:sp>
      </p:grpSp>
      <p:grpSp>
        <p:nvGrpSpPr>
          <p:cNvPr id="9247" name="Group 31"/>
          <p:cNvGrpSpPr>
            <a:grpSpLocks/>
          </p:cNvGrpSpPr>
          <p:nvPr/>
        </p:nvGrpSpPr>
        <p:grpSpPr bwMode="auto">
          <a:xfrm>
            <a:off x="406400" y="2895600"/>
            <a:ext cx="2336800" cy="1676400"/>
            <a:chOff x="96" y="1824"/>
            <a:chExt cx="1104" cy="912"/>
          </a:xfrm>
        </p:grpSpPr>
        <p:sp>
          <p:nvSpPr>
            <p:cNvPr id="9248" name="AutoShape 32" descr="Bouquet"/>
            <p:cNvSpPr>
              <a:spLocks noChangeArrowheads="1"/>
            </p:cNvSpPr>
            <p:nvPr/>
          </p:nvSpPr>
          <p:spPr bwMode="auto">
            <a:xfrm>
              <a:off x="96" y="1824"/>
              <a:ext cx="1104" cy="912"/>
            </a:xfrm>
            <a:prstGeom prst="irregularSeal2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9249" name="WordArt 33"/>
            <p:cNvSpPr>
              <a:spLocks noChangeArrowheads="1" noChangeShapeType="1" noTextEdit="1"/>
            </p:cNvSpPr>
            <p:nvPr/>
          </p:nvSpPr>
          <p:spPr bwMode="auto">
            <a:xfrm>
              <a:off x="271" y="2056"/>
              <a:ext cx="660" cy="399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kern="10" smtClean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.VnMysticalH"/>
                </a:rPr>
                <a:t>thÕ nµo?</a:t>
              </a:r>
            </a:p>
          </p:txBody>
        </p:sp>
      </p:grpSp>
      <p:pic>
        <p:nvPicPr>
          <p:cNvPr id="9250" name="Picture 34" descr="AG00317_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3" y="5334000"/>
            <a:ext cx="1166283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51" name="AutoShape 35"/>
          <p:cNvSpPr>
            <a:spLocks noChangeArrowheads="1"/>
          </p:cNvSpPr>
          <p:nvPr/>
        </p:nvSpPr>
        <p:spPr bwMode="auto">
          <a:xfrm>
            <a:off x="1219200" y="4495800"/>
            <a:ext cx="1320800" cy="914400"/>
          </a:xfrm>
          <a:prstGeom prst="cloudCallout">
            <a:avLst>
              <a:gd name="adj1" fmla="val -49838"/>
              <a:gd name="adj2" fmla="val 7708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smtClean="0">
              <a:solidFill>
                <a:srgbClr val="FFFFFF"/>
              </a:solidFill>
              <a:latin typeface=".VnArial" pitchFamily="34" charset="0"/>
            </a:endParaRPr>
          </a:p>
        </p:txBody>
      </p:sp>
      <p:pic>
        <p:nvPicPr>
          <p:cNvPr id="9252" name="Picture 36" descr="BTHELP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4426">
            <a:off x="1115484" y="4635515"/>
            <a:ext cx="1625600" cy="68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53" name="Text Box 37"/>
          <p:cNvSpPr txBox="1">
            <a:spLocks noChangeArrowheads="1"/>
          </p:cNvSpPr>
          <p:nvPr/>
        </p:nvSpPr>
        <p:spPr bwMode="auto">
          <a:xfrm>
            <a:off x="3259667" y="1104901"/>
            <a:ext cx="8468784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99"/>
                </a:solidFill>
                <a:latin typeface=".VnArial" pitchFamily="34" charset="0"/>
              </a:rPr>
              <a:t>    </a:t>
            </a:r>
            <a:r>
              <a:rPr lang="en-US" sz="2700" smtClean="0">
                <a:solidFill>
                  <a:srgbClr val="000099"/>
                </a:solidFill>
              </a:rPr>
              <a:t>Tại sao khi nhiều người cùng kéo một vật nặng như kéo pháo, kéo g</a:t>
            </a:r>
            <a:r>
              <a:rPr lang="en-US" sz="2700" smtClean="0">
                <a:solidFill>
                  <a:srgbClr val="000099"/>
                </a:solidFill>
                <a:latin typeface=".VnArial" pitchFamily="34" charset="0"/>
              </a:rPr>
              <a:t>ç</a:t>
            </a:r>
            <a:r>
              <a:rPr lang="en-US" sz="2700" smtClean="0">
                <a:solidFill>
                  <a:srgbClr val="000099"/>
                </a:solidFill>
              </a:rPr>
              <a:t> thì cần phải có người bắt nhịp hò dô?</a:t>
            </a:r>
            <a:r>
              <a:rPr lang="en-US" sz="2700" smtClean="0">
                <a:solidFill>
                  <a:srgbClr val="000099"/>
                </a:solidFill>
                <a:latin typeface=".VnArial" pitchFamily="34" charset="0"/>
              </a:rPr>
              <a:t> </a:t>
            </a:r>
          </a:p>
        </p:txBody>
      </p:sp>
      <p:sp>
        <p:nvSpPr>
          <p:cNvPr id="9258" name="Text Box 42"/>
          <p:cNvSpPr txBox="1">
            <a:spLocks noChangeArrowheads="1"/>
          </p:cNvSpPr>
          <p:nvPr/>
        </p:nvSpPr>
        <p:spPr bwMode="auto">
          <a:xfrm>
            <a:off x="0" y="15"/>
            <a:ext cx="12192000" cy="650875"/>
          </a:xfrm>
          <a:prstGeom prst="rect">
            <a:avLst/>
          </a:prstGeom>
          <a:solidFill>
            <a:srgbClr val="0000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FFFFFF"/>
                </a:solidFill>
                <a:latin typeface=".VnTime" pitchFamily="34" charset="0"/>
              </a:rPr>
              <a:t>        TiÕt 19 – Bµi 13</a:t>
            </a:r>
            <a:r>
              <a:rPr lang="en-US" sz="3600" b="1" smtClean="0">
                <a:solidFill>
                  <a:srgbClr val="FFFFFF"/>
                </a:solidFill>
                <a:latin typeface=".VnTime" pitchFamily="34" charset="0"/>
              </a:rPr>
              <a:t>: </a:t>
            </a:r>
            <a:r>
              <a:rPr lang="en-US" sz="2400" b="1" smtClean="0">
                <a:solidFill>
                  <a:srgbClr val="FFFFFF"/>
                </a:solidFill>
              </a:rPr>
              <a:t>LỰC – TỔNG HỢP VÀ PHÂN TÍCH LỰC</a:t>
            </a:r>
          </a:p>
        </p:txBody>
      </p:sp>
      <p:pic>
        <p:nvPicPr>
          <p:cNvPr id="9261" name="Picture 45" descr="D00404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15"/>
            <a:ext cx="1231900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96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70" decel="1000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770" decel="100000"/>
                                        <p:tgtEl>
                                          <p:spTgt spid="92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92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92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  <p:bldP spid="9243" grpId="0" animBg="1"/>
      <p:bldP spid="9251" grpId="0" animBg="1"/>
      <p:bldP spid="9253" grpId="0"/>
      <p:bldP spid="925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65" name="Freeform 57" descr="Medium wood"/>
          <p:cNvSpPr>
            <a:spLocks/>
          </p:cNvSpPr>
          <p:nvPr/>
        </p:nvSpPr>
        <p:spPr bwMode="auto">
          <a:xfrm rot="16200000">
            <a:off x="4270640" y="4205553"/>
            <a:ext cx="1760538" cy="2436284"/>
          </a:xfrm>
          <a:custGeom>
            <a:avLst/>
            <a:gdLst>
              <a:gd name="T0" fmla="*/ 0 w 969"/>
              <a:gd name="T1" fmla="*/ 15 h 552"/>
              <a:gd name="T2" fmla="*/ 285 w 969"/>
              <a:gd name="T3" fmla="*/ 7 h 552"/>
              <a:gd name="T4" fmla="*/ 561 w 969"/>
              <a:gd name="T5" fmla="*/ 0 h 552"/>
              <a:gd name="T6" fmla="*/ 837 w 969"/>
              <a:gd name="T7" fmla="*/ 23 h 552"/>
              <a:gd name="T8" fmla="*/ 969 w 969"/>
              <a:gd name="T9" fmla="*/ 12 h 552"/>
              <a:gd name="T10" fmla="*/ 969 w 969"/>
              <a:gd name="T11" fmla="*/ 540 h 552"/>
              <a:gd name="T12" fmla="*/ 742 w 969"/>
              <a:gd name="T13" fmla="*/ 544 h 552"/>
              <a:gd name="T14" fmla="*/ 482 w 969"/>
              <a:gd name="T15" fmla="*/ 528 h 552"/>
              <a:gd name="T16" fmla="*/ 190 w 969"/>
              <a:gd name="T17" fmla="*/ 552 h 552"/>
              <a:gd name="T18" fmla="*/ 9 w 969"/>
              <a:gd name="T19" fmla="*/ 540 h 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69" h="552">
                <a:moveTo>
                  <a:pt x="0" y="15"/>
                </a:moveTo>
                <a:lnTo>
                  <a:pt x="285" y="7"/>
                </a:lnTo>
                <a:lnTo>
                  <a:pt x="561" y="0"/>
                </a:lnTo>
                <a:lnTo>
                  <a:pt x="837" y="23"/>
                </a:lnTo>
                <a:lnTo>
                  <a:pt x="969" y="12"/>
                </a:lnTo>
                <a:lnTo>
                  <a:pt x="969" y="540"/>
                </a:lnTo>
                <a:lnTo>
                  <a:pt x="742" y="544"/>
                </a:lnTo>
                <a:lnTo>
                  <a:pt x="482" y="528"/>
                </a:lnTo>
                <a:lnTo>
                  <a:pt x="190" y="552"/>
                </a:lnTo>
                <a:lnTo>
                  <a:pt x="9" y="540"/>
                </a:lnTo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1270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smtClean="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152400"/>
            <a:ext cx="12192000" cy="6705603"/>
          </a:xfrm>
          <a:prstGeom prst="rect">
            <a:avLst/>
          </a:prstGeom>
          <a:solidFill>
            <a:srgbClr val="99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2800" b="1" smtClean="0">
              <a:solidFill>
                <a:srgbClr val="0000FF"/>
              </a:solidFill>
            </a:endParaRPr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2728384" y="4043366"/>
            <a:ext cx="4699000" cy="24336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smtClean="0">
              <a:solidFill>
                <a:srgbClr val="0000FF"/>
              </a:solidFill>
              <a:latin typeface=".VnTime" pitchFamily="34" charset="0"/>
            </a:endParaRPr>
          </a:p>
        </p:txBody>
      </p:sp>
      <p:grpSp>
        <p:nvGrpSpPr>
          <p:cNvPr id="43075" name="Group 67"/>
          <p:cNvGrpSpPr>
            <a:grpSpLocks/>
          </p:cNvGrpSpPr>
          <p:nvPr/>
        </p:nvGrpSpPr>
        <p:grpSpPr bwMode="auto">
          <a:xfrm>
            <a:off x="1691217" y="3582988"/>
            <a:ext cx="5723467" cy="2894012"/>
            <a:chOff x="799" y="2257"/>
            <a:chExt cx="2704" cy="1823"/>
          </a:xfrm>
        </p:grpSpPr>
        <p:sp>
          <p:nvSpPr>
            <p:cNvPr id="43064" name="Rectangle 56"/>
            <p:cNvSpPr>
              <a:spLocks noChangeArrowheads="1"/>
            </p:cNvSpPr>
            <p:nvPr/>
          </p:nvSpPr>
          <p:spPr bwMode="auto">
            <a:xfrm>
              <a:off x="1283" y="2547"/>
              <a:ext cx="2220" cy="153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43015" name="Freeform 7" descr="Medium wood"/>
            <p:cNvSpPr>
              <a:spLocks/>
            </p:cNvSpPr>
            <p:nvPr/>
          </p:nvSpPr>
          <p:spPr bwMode="auto">
            <a:xfrm rot="16200000">
              <a:off x="1885" y="2841"/>
              <a:ext cx="1109" cy="1151"/>
            </a:xfrm>
            <a:custGeom>
              <a:avLst/>
              <a:gdLst>
                <a:gd name="T0" fmla="*/ 0 w 969"/>
                <a:gd name="T1" fmla="*/ 15 h 552"/>
                <a:gd name="T2" fmla="*/ 285 w 969"/>
                <a:gd name="T3" fmla="*/ 7 h 552"/>
                <a:gd name="T4" fmla="*/ 561 w 969"/>
                <a:gd name="T5" fmla="*/ 0 h 552"/>
                <a:gd name="T6" fmla="*/ 837 w 969"/>
                <a:gd name="T7" fmla="*/ 23 h 552"/>
                <a:gd name="T8" fmla="*/ 969 w 969"/>
                <a:gd name="T9" fmla="*/ 12 h 552"/>
                <a:gd name="T10" fmla="*/ 969 w 969"/>
                <a:gd name="T11" fmla="*/ 540 h 552"/>
                <a:gd name="T12" fmla="*/ 742 w 969"/>
                <a:gd name="T13" fmla="*/ 544 h 552"/>
                <a:gd name="T14" fmla="*/ 482 w 969"/>
                <a:gd name="T15" fmla="*/ 528 h 552"/>
                <a:gd name="T16" fmla="*/ 190 w 969"/>
                <a:gd name="T17" fmla="*/ 552 h 552"/>
                <a:gd name="T18" fmla="*/ 9 w 969"/>
                <a:gd name="T19" fmla="*/ 540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9" h="552">
                  <a:moveTo>
                    <a:pt x="0" y="15"/>
                  </a:moveTo>
                  <a:lnTo>
                    <a:pt x="285" y="7"/>
                  </a:lnTo>
                  <a:lnTo>
                    <a:pt x="561" y="0"/>
                  </a:lnTo>
                  <a:lnTo>
                    <a:pt x="837" y="23"/>
                  </a:lnTo>
                  <a:lnTo>
                    <a:pt x="969" y="12"/>
                  </a:lnTo>
                  <a:lnTo>
                    <a:pt x="969" y="540"/>
                  </a:lnTo>
                  <a:lnTo>
                    <a:pt x="742" y="544"/>
                  </a:lnTo>
                  <a:lnTo>
                    <a:pt x="482" y="528"/>
                  </a:lnTo>
                  <a:lnTo>
                    <a:pt x="190" y="552"/>
                  </a:lnTo>
                  <a:lnTo>
                    <a:pt x="9" y="540"/>
                  </a:lnTo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43016" name="Freeform 8"/>
            <p:cNvSpPr>
              <a:spLocks/>
            </p:cNvSpPr>
            <p:nvPr/>
          </p:nvSpPr>
          <p:spPr bwMode="auto">
            <a:xfrm>
              <a:off x="2275" y="2741"/>
              <a:ext cx="399" cy="586"/>
            </a:xfrm>
            <a:custGeom>
              <a:avLst/>
              <a:gdLst>
                <a:gd name="T0" fmla="*/ 0 w 192"/>
                <a:gd name="T1" fmla="*/ 0 h 288"/>
                <a:gd name="T2" fmla="*/ 192 w 192"/>
                <a:gd name="T3" fmla="*/ 0 h 288"/>
                <a:gd name="T4" fmla="*/ 96 w 192"/>
                <a:gd name="T5" fmla="*/ 288 h 288"/>
                <a:gd name="T6" fmla="*/ 0 w 192"/>
                <a:gd name="T7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" h="288">
                  <a:moveTo>
                    <a:pt x="0" y="0"/>
                  </a:moveTo>
                  <a:lnTo>
                    <a:pt x="192" y="0"/>
                  </a:lnTo>
                  <a:lnTo>
                    <a:pt x="96" y="2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43044" name="Text Box 36"/>
            <p:cNvSpPr txBox="1">
              <a:spLocks noChangeArrowheads="1"/>
            </p:cNvSpPr>
            <p:nvPr/>
          </p:nvSpPr>
          <p:spPr bwMode="auto">
            <a:xfrm>
              <a:off x="1356" y="2257"/>
              <a:ext cx="65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 smtClean="0">
                  <a:solidFill>
                    <a:srgbClr val="FF0000"/>
                  </a:solidFill>
                  <a:latin typeface=".VnTime" pitchFamily="34" charset="0"/>
                </a:rPr>
                <a:t>Nªm</a:t>
              </a:r>
            </a:p>
          </p:txBody>
        </p:sp>
        <p:sp>
          <p:nvSpPr>
            <p:cNvPr id="43045" name="Text Box 37"/>
            <p:cNvSpPr txBox="1">
              <a:spLocks noChangeArrowheads="1"/>
            </p:cNvSpPr>
            <p:nvPr/>
          </p:nvSpPr>
          <p:spPr bwMode="auto">
            <a:xfrm>
              <a:off x="799" y="3418"/>
              <a:ext cx="58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 smtClean="0">
                  <a:solidFill>
                    <a:srgbClr val="FF0000"/>
                  </a:solidFill>
                  <a:latin typeface=".VnTime" pitchFamily="34" charset="0"/>
                </a:rPr>
                <a:t>Cñi </a:t>
              </a:r>
            </a:p>
          </p:txBody>
        </p:sp>
        <p:sp>
          <p:nvSpPr>
            <p:cNvPr id="43049" name="Line 41"/>
            <p:cNvSpPr>
              <a:spLocks noChangeShapeType="1"/>
            </p:cNvSpPr>
            <p:nvPr/>
          </p:nvSpPr>
          <p:spPr bwMode="auto">
            <a:xfrm>
              <a:off x="1187" y="3612"/>
              <a:ext cx="94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43074" name="Line 66"/>
            <p:cNvSpPr>
              <a:spLocks noChangeShapeType="1"/>
            </p:cNvSpPr>
            <p:nvPr/>
          </p:nvSpPr>
          <p:spPr bwMode="auto">
            <a:xfrm>
              <a:off x="1888" y="2523"/>
              <a:ext cx="411" cy="218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</p:grpSp>
      <p:sp>
        <p:nvSpPr>
          <p:cNvPr id="43066" name="Freeform 58"/>
          <p:cNvSpPr>
            <a:spLocks/>
          </p:cNvSpPr>
          <p:nvPr/>
        </p:nvSpPr>
        <p:spPr bwMode="auto">
          <a:xfrm>
            <a:off x="4802719" y="4351341"/>
            <a:ext cx="844549" cy="930275"/>
          </a:xfrm>
          <a:custGeom>
            <a:avLst/>
            <a:gdLst>
              <a:gd name="T0" fmla="*/ 0 w 192"/>
              <a:gd name="T1" fmla="*/ 0 h 288"/>
              <a:gd name="T2" fmla="*/ 192 w 192"/>
              <a:gd name="T3" fmla="*/ 0 h 288"/>
              <a:gd name="T4" fmla="*/ 96 w 192"/>
              <a:gd name="T5" fmla="*/ 288 h 288"/>
              <a:gd name="T6" fmla="*/ 0 w 192"/>
              <a:gd name="T7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2" h="288">
                <a:moveTo>
                  <a:pt x="0" y="0"/>
                </a:moveTo>
                <a:lnTo>
                  <a:pt x="192" y="0"/>
                </a:lnTo>
                <a:lnTo>
                  <a:pt x="96" y="288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smtClean="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43022" name="Text Box 14"/>
          <p:cNvSpPr txBox="1">
            <a:spLocks noChangeArrowheads="1"/>
          </p:cNvSpPr>
          <p:nvPr/>
        </p:nvSpPr>
        <p:spPr bwMode="auto">
          <a:xfrm>
            <a:off x="2664886" y="2017716"/>
            <a:ext cx="9114367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CC"/>
                </a:solidFill>
                <a:latin typeface=".VnArial" pitchFamily="34" charset="0"/>
              </a:rPr>
              <a:t>        </a:t>
            </a:r>
            <a:r>
              <a:rPr lang="en-US" sz="2800" smtClean="0">
                <a:solidFill>
                  <a:srgbClr val="0000CC"/>
                </a:solidFill>
              </a:rPr>
              <a:t>Dân gian có câu “Vụng chẻ khỏe nêm”. Khi chẻ những khúc củi lớn, việc dùng chiếc nêm có tác dụng như thế nào?</a:t>
            </a:r>
            <a:endParaRPr lang="en-US" sz="2800" smtClean="0">
              <a:solidFill>
                <a:srgbClr val="0000CC"/>
              </a:solidFill>
              <a:latin typeface=".VnArial" pitchFamily="34" charset="0"/>
            </a:endParaRPr>
          </a:p>
        </p:txBody>
      </p:sp>
      <p:grpSp>
        <p:nvGrpSpPr>
          <p:cNvPr id="43025" name="Group 17"/>
          <p:cNvGrpSpPr>
            <a:grpSpLocks/>
          </p:cNvGrpSpPr>
          <p:nvPr/>
        </p:nvGrpSpPr>
        <p:grpSpPr bwMode="auto">
          <a:xfrm>
            <a:off x="304800" y="990600"/>
            <a:ext cx="2133600" cy="1981200"/>
            <a:chOff x="144" y="720"/>
            <a:chExt cx="1344" cy="2496"/>
          </a:xfrm>
        </p:grpSpPr>
        <p:sp>
          <p:nvSpPr>
            <p:cNvPr id="43026" name="AutoShape 18" descr="Water droplets"/>
            <p:cNvSpPr>
              <a:spLocks noChangeArrowheads="1"/>
            </p:cNvSpPr>
            <p:nvPr/>
          </p:nvSpPr>
          <p:spPr bwMode="auto">
            <a:xfrm>
              <a:off x="144" y="720"/>
              <a:ext cx="1344" cy="2496"/>
            </a:xfrm>
            <a:prstGeom prst="irregularSeal1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43027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432" y="1440"/>
              <a:ext cx="768" cy="100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kern="10" smtClean="0">
                  <a:solidFill>
                    <a:srgbClr val="FF0000"/>
                  </a:solidFill>
                  <a:latin typeface=".VnArial"/>
                </a:rPr>
                <a:t>T¹i sao ?</a:t>
              </a:r>
            </a:p>
          </p:txBody>
        </p:sp>
      </p:grpSp>
      <p:grpSp>
        <p:nvGrpSpPr>
          <p:cNvPr id="43028" name="Group 20"/>
          <p:cNvGrpSpPr>
            <a:grpSpLocks/>
          </p:cNvGrpSpPr>
          <p:nvPr/>
        </p:nvGrpSpPr>
        <p:grpSpPr bwMode="auto">
          <a:xfrm>
            <a:off x="406400" y="2895600"/>
            <a:ext cx="2336800" cy="1676400"/>
            <a:chOff x="96" y="1824"/>
            <a:chExt cx="1104" cy="912"/>
          </a:xfrm>
        </p:grpSpPr>
        <p:sp>
          <p:nvSpPr>
            <p:cNvPr id="43029" name="AutoShape 21" descr="Bouquet"/>
            <p:cNvSpPr>
              <a:spLocks noChangeArrowheads="1"/>
            </p:cNvSpPr>
            <p:nvPr/>
          </p:nvSpPr>
          <p:spPr bwMode="auto">
            <a:xfrm>
              <a:off x="96" y="1824"/>
              <a:ext cx="1104" cy="912"/>
            </a:xfrm>
            <a:prstGeom prst="irregularSeal2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43030" name="WordArt 22"/>
            <p:cNvSpPr>
              <a:spLocks noChangeArrowheads="1" noChangeShapeType="1" noTextEdit="1"/>
            </p:cNvSpPr>
            <p:nvPr/>
          </p:nvSpPr>
          <p:spPr bwMode="auto">
            <a:xfrm>
              <a:off x="271" y="2056"/>
              <a:ext cx="660" cy="399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kern="10" smtClean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.VnMysticalH"/>
                </a:rPr>
                <a:t>thÕ nµo?</a:t>
              </a:r>
            </a:p>
          </p:txBody>
        </p:sp>
      </p:grpSp>
      <p:pic>
        <p:nvPicPr>
          <p:cNvPr id="43031" name="Picture 23" descr="AG00317_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2" y="5334000"/>
            <a:ext cx="1166283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32" name="AutoShape 24"/>
          <p:cNvSpPr>
            <a:spLocks noChangeArrowheads="1"/>
          </p:cNvSpPr>
          <p:nvPr/>
        </p:nvSpPr>
        <p:spPr bwMode="auto">
          <a:xfrm>
            <a:off x="872067" y="4495800"/>
            <a:ext cx="1320800" cy="914400"/>
          </a:xfrm>
          <a:prstGeom prst="cloudCallout">
            <a:avLst>
              <a:gd name="adj1" fmla="val -49838"/>
              <a:gd name="adj2" fmla="val 7708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smtClean="0">
              <a:solidFill>
                <a:srgbClr val="FFFFFF"/>
              </a:solidFill>
              <a:latin typeface=".VnArial" pitchFamily="34" charset="0"/>
            </a:endParaRPr>
          </a:p>
        </p:txBody>
      </p:sp>
      <p:pic>
        <p:nvPicPr>
          <p:cNvPr id="43033" name="Picture 25" descr="BTHELP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4426">
            <a:off x="668867" y="4635503"/>
            <a:ext cx="1625600" cy="68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34" name="Text Box 26"/>
          <p:cNvSpPr txBox="1">
            <a:spLocks noChangeArrowheads="1"/>
          </p:cNvSpPr>
          <p:nvPr/>
        </p:nvSpPr>
        <p:spPr bwMode="auto">
          <a:xfrm>
            <a:off x="3003551" y="1828801"/>
            <a:ext cx="87757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99"/>
                </a:solidFill>
                <a:latin typeface=".VnArial" pitchFamily="34" charset="0"/>
              </a:rPr>
              <a:t>    </a:t>
            </a:r>
            <a:r>
              <a:rPr lang="en-US" sz="2700" smtClean="0">
                <a:solidFill>
                  <a:srgbClr val="000099"/>
                </a:solidFill>
              </a:rPr>
              <a:t>Tại sao khi có nhiều người cùng kéo một vật nặng như kéo pháo, kéo g</a:t>
            </a:r>
            <a:r>
              <a:rPr lang="en-US" sz="2700" smtClean="0">
                <a:solidFill>
                  <a:srgbClr val="000099"/>
                </a:solidFill>
                <a:latin typeface=".VnArial" pitchFamily="34" charset="0"/>
              </a:rPr>
              <a:t>ç</a:t>
            </a:r>
            <a:r>
              <a:rPr lang="en-US" sz="2700" smtClean="0">
                <a:solidFill>
                  <a:srgbClr val="000099"/>
                </a:solidFill>
              </a:rPr>
              <a:t> thì cần phải có người bắt nhịp hò dô?</a:t>
            </a:r>
            <a:r>
              <a:rPr lang="en-US" sz="2700" smtClean="0">
                <a:solidFill>
                  <a:srgbClr val="000099"/>
                </a:solidFill>
                <a:latin typeface=".VnArial" pitchFamily="34" charset="0"/>
              </a:rPr>
              <a:t> </a:t>
            </a:r>
          </a:p>
        </p:txBody>
      </p:sp>
      <p:sp>
        <p:nvSpPr>
          <p:cNvPr id="43035" name="WordArt 27"/>
          <p:cNvSpPr>
            <a:spLocks noChangeArrowheads="1" noChangeShapeType="1" noTextEdit="1"/>
          </p:cNvSpPr>
          <p:nvPr/>
        </p:nvSpPr>
        <p:spPr bwMode="auto">
          <a:xfrm>
            <a:off x="3531658" y="419100"/>
            <a:ext cx="3067051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 smtClean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.VnArial"/>
              </a:rPr>
              <a:t>VËn</a:t>
            </a:r>
            <a:r>
              <a:rPr lang="en-US" sz="3600" b="1" kern="10" dirty="0" smtClean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.VnArial"/>
              </a:rPr>
              <a:t> </a:t>
            </a:r>
            <a:r>
              <a:rPr lang="en-US" sz="3600" b="1" kern="10" dirty="0" err="1" smtClean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.VnArial"/>
              </a:rPr>
              <a:t>dông</a:t>
            </a:r>
            <a:endParaRPr lang="en-US" sz="3600" b="1" kern="10" dirty="0" smtClean="0"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.VnArial"/>
            </a:endParaRPr>
          </a:p>
        </p:txBody>
      </p:sp>
      <p:sp>
        <p:nvSpPr>
          <p:cNvPr id="43036" name="Text Box 28"/>
          <p:cNvSpPr txBox="1">
            <a:spLocks noChangeArrowheads="1"/>
          </p:cNvSpPr>
          <p:nvPr/>
        </p:nvSpPr>
        <p:spPr bwMode="auto">
          <a:xfrm>
            <a:off x="2438400" y="1201738"/>
            <a:ext cx="7823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smtClean="0">
                <a:solidFill>
                  <a:srgbClr val="0000FF"/>
                </a:solidFill>
                <a:latin typeface="Arial" charset="0"/>
              </a:rPr>
              <a:t>Trả lời các hỏi đầu bài học</a:t>
            </a:r>
          </a:p>
        </p:txBody>
      </p:sp>
      <p:pic>
        <p:nvPicPr>
          <p:cNvPr id="43039" name="Picture 31" descr="D00404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2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50" name="Line 42"/>
          <p:cNvSpPr>
            <a:spLocks noChangeShapeType="1"/>
          </p:cNvSpPr>
          <p:nvPr/>
        </p:nvSpPr>
        <p:spPr bwMode="auto">
          <a:xfrm>
            <a:off x="5226051" y="4351338"/>
            <a:ext cx="0" cy="84455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smtClean="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43051" name="Line 43"/>
          <p:cNvSpPr>
            <a:spLocks noChangeShapeType="1"/>
          </p:cNvSpPr>
          <p:nvPr/>
        </p:nvSpPr>
        <p:spPr bwMode="auto">
          <a:xfrm>
            <a:off x="5226052" y="4351341"/>
            <a:ext cx="2099733" cy="4984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smtClean="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43052" name="Line 44"/>
          <p:cNvSpPr>
            <a:spLocks noChangeShapeType="1"/>
          </p:cNvSpPr>
          <p:nvPr/>
        </p:nvSpPr>
        <p:spPr bwMode="auto">
          <a:xfrm flipH="1">
            <a:off x="3075519" y="4351341"/>
            <a:ext cx="2150533" cy="5365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smtClean="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43053" name="Line 45"/>
          <p:cNvSpPr>
            <a:spLocks noChangeShapeType="1"/>
          </p:cNvSpPr>
          <p:nvPr/>
        </p:nvSpPr>
        <p:spPr bwMode="auto">
          <a:xfrm>
            <a:off x="3126319" y="4887916"/>
            <a:ext cx="2099733" cy="26987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smtClean="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43054" name="Line 46"/>
          <p:cNvSpPr>
            <a:spLocks noChangeShapeType="1"/>
          </p:cNvSpPr>
          <p:nvPr/>
        </p:nvSpPr>
        <p:spPr bwMode="auto">
          <a:xfrm flipV="1">
            <a:off x="5226052" y="4849816"/>
            <a:ext cx="2099733" cy="30797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smtClean="0">
              <a:solidFill>
                <a:srgbClr val="0000FF"/>
              </a:solidFill>
              <a:latin typeface=".VnTime" pitchFamily="34" charset="0"/>
            </a:endParaRPr>
          </a:p>
        </p:txBody>
      </p:sp>
      <p:grpSp>
        <p:nvGrpSpPr>
          <p:cNvPr id="43057" name="Group 49"/>
          <p:cNvGrpSpPr>
            <a:grpSpLocks/>
          </p:cNvGrpSpPr>
          <p:nvPr/>
        </p:nvGrpSpPr>
        <p:grpSpPr bwMode="auto">
          <a:xfrm>
            <a:off x="4919136" y="5464178"/>
            <a:ext cx="715433" cy="519113"/>
            <a:chOff x="2324" y="3442"/>
            <a:chExt cx="338" cy="327"/>
          </a:xfrm>
        </p:grpSpPr>
        <p:sp>
          <p:nvSpPr>
            <p:cNvPr id="43055" name="Text Box 47"/>
            <p:cNvSpPr txBox="1">
              <a:spLocks noChangeArrowheads="1"/>
            </p:cNvSpPr>
            <p:nvPr/>
          </p:nvSpPr>
          <p:spPr bwMode="auto">
            <a:xfrm>
              <a:off x="2324" y="3442"/>
              <a:ext cx="338" cy="327"/>
            </a:xfrm>
            <a:prstGeom prst="rect">
              <a:avLst/>
            </a:prstGeom>
            <a:solidFill>
              <a:srgbClr val="3FB3B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 smtClean="0">
                  <a:solidFill>
                    <a:srgbClr val="FF0000"/>
                  </a:solidFill>
                  <a:latin typeface=".VnTime" pitchFamily="34" charset="0"/>
                </a:rPr>
                <a:t>F</a:t>
              </a:r>
            </a:p>
          </p:txBody>
        </p:sp>
        <p:sp>
          <p:nvSpPr>
            <p:cNvPr id="43056" name="Line 48"/>
            <p:cNvSpPr>
              <a:spLocks noChangeShapeType="1"/>
            </p:cNvSpPr>
            <p:nvPr/>
          </p:nvSpPr>
          <p:spPr bwMode="auto">
            <a:xfrm>
              <a:off x="2396" y="3466"/>
              <a:ext cx="16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</p:grpSp>
      <p:grpSp>
        <p:nvGrpSpPr>
          <p:cNvPr id="43058" name="Group 50"/>
          <p:cNvGrpSpPr>
            <a:grpSpLocks/>
          </p:cNvGrpSpPr>
          <p:nvPr/>
        </p:nvGrpSpPr>
        <p:grpSpPr bwMode="auto">
          <a:xfrm>
            <a:off x="2715686" y="4273553"/>
            <a:ext cx="715433" cy="519113"/>
            <a:chOff x="2324" y="3442"/>
            <a:chExt cx="338" cy="327"/>
          </a:xfrm>
        </p:grpSpPr>
        <p:sp>
          <p:nvSpPr>
            <p:cNvPr id="43059" name="Text Box 51"/>
            <p:cNvSpPr txBox="1">
              <a:spLocks noChangeArrowheads="1"/>
            </p:cNvSpPr>
            <p:nvPr/>
          </p:nvSpPr>
          <p:spPr bwMode="auto">
            <a:xfrm>
              <a:off x="2324" y="3442"/>
              <a:ext cx="338" cy="327"/>
            </a:xfrm>
            <a:prstGeom prst="rect">
              <a:avLst/>
            </a:prstGeom>
            <a:solidFill>
              <a:srgbClr val="3FB3B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 smtClean="0">
                  <a:solidFill>
                    <a:srgbClr val="FF0000"/>
                  </a:solidFill>
                  <a:latin typeface=".VnTime" pitchFamily="34" charset="0"/>
                </a:rPr>
                <a:t>F</a:t>
              </a:r>
              <a:r>
                <a:rPr lang="en-US" sz="2800" b="1" baseline="-25000" smtClean="0">
                  <a:solidFill>
                    <a:srgbClr val="FF0000"/>
                  </a:solidFill>
                  <a:latin typeface=".VnTime" pitchFamily="34" charset="0"/>
                </a:rPr>
                <a:t>1</a:t>
              </a:r>
              <a:endParaRPr lang="en-US" sz="2800" b="1" smtClean="0">
                <a:solidFill>
                  <a:srgbClr val="FF0000"/>
                </a:solidFill>
                <a:latin typeface=".VnTime" pitchFamily="34" charset="0"/>
              </a:endParaRPr>
            </a:p>
          </p:txBody>
        </p:sp>
        <p:sp>
          <p:nvSpPr>
            <p:cNvPr id="43060" name="Line 52"/>
            <p:cNvSpPr>
              <a:spLocks noChangeShapeType="1"/>
            </p:cNvSpPr>
            <p:nvPr/>
          </p:nvSpPr>
          <p:spPr bwMode="auto">
            <a:xfrm>
              <a:off x="2396" y="3466"/>
              <a:ext cx="16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</p:grpSp>
      <p:grpSp>
        <p:nvGrpSpPr>
          <p:cNvPr id="43061" name="Group 53"/>
          <p:cNvGrpSpPr>
            <a:grpSpLocks/>
          </p:cNvGrpSpPr>
          <p:nvPr/>
        </p:nvGrpSpPr>
        <p:grpSpPr bwMode="auto">
          <a:xfrm>
            <a:off x="6915153" y="4197353"/>
            <a:ext cx="715433" cy="519113"/>
            <a:chOff x="2324" y="3442"/>
            <a:chExt cx="338" cy="327"/>
          </a:xfrm>
        </p:grpSpPr>
        <p:sp>
          <p:nvSpPr>
            <p:cNvPr id="43062" name="Text Box 54"/>
            <p:cNvSpPr txBox="1">
              <a:spLocks noChangeArrowheads="1"/>
            </p:cNvSpPr>
            <p:nvPr/>
          </p:nvSpPr>
          <p:spPr bwMode="auto">
            <a:xfrm>
              <a:off x="2324" y="3442"/>
              <a:ext cx="338" cy="327"/>
            </a:xfrm>
            <a:prstGeom prst="rect">
              <a:avLst/>
            </a:prstGeom>
            <a:solidFill>
              <a:srgbClr val="3FB3B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 smtClean="0">
                  <a:solidFill>
                    <a:srgbClr val="FF0000"/>
                  </a:solidFill>
                  <a:latin typeface=".VnTime" pitchFamily="34" charset="0"/>
                </a:rPr>
                <a:t>F</a:t>
              </a:r>
              <a:r>
                <a:rPr lang="en-US" sz="2800" b="1" baseline="-25000" smtClean="0">
                  <a:solidFill>
                    <a:srgbClr val="FF0000"/>
                  </a:solidFill>
                  <a:latin typeface=".VnTime" pitchFamily="34" charset="0"/>
                </a:rPr>
                <a:t>2</a:t>
              </a:r>
              <a:endParaRPr lang="en-US" sz="2800" b="1" smtClean="0">
                <a:solidFill>
                  <a:srgbClr val="FF0000"/>
                </a:solidFill>
                <a:latin typeface=".VnTime" pitchFamily="34" charset="0"/>
              </a:endParaRPr>
            </a:p>
          </p:txBody>
        </p:sp>
        <p:sp>
          <p:nvSpPr>
            <p:cNvPr id="43063" name="Line 55"/>
            <p:cNvSpPr>
              <a:spLocks noChangeShapeType="1"/>
            </p:cNvSpPr>
            <p:nvPr/>
          </p:nvSpPr>
          <p:spPr bwMode="auto">
            <a:xfrm>
              <a:off x="2396" y="3466"/>
              <a:ext cx="16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627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3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3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0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3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3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3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70" decel="100000"/>
                                        <p:tgtEl>
                                          <p:spTgt spid="430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770" decel="100000"/>
                                        <p:tgtEl>
                                          <p:spTgt spid="430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43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43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430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430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430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50" dur="500"/>
                                        <p:tgtEl>
                                          <p:spTgt spid="43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43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4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43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43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43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43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43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43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43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43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43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65" grpId="0" animBg="1"/>
      <p:bldP spid="43014" grpId="0" animBg="1"/>
      <p:bldP spid="43066" grpId="0" animBg="1"/>
      <p:bldP spid="43022" grpId="0"/>
      <p:bldP spid="43032" grpId="0" animBg="1"/>
      <p:bldP spid="43034" grpId="0"/>
      <p:bldP spid="43034" grpId="1"/>
      <p:bldP spid="43050" grpId="0" animBg="1"/>
      <p:bldP spid="43051" grpId="0" animBg="1"/>
      <p:bldP spid="43052" grpId="0" animBg="1"/>
      <p:bldP spid="43053" grpId="0" animBg="1"/>
      <p:bldP spid="4305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0" name="Rectangle 40"/>
          <p:cNvSpPr>
            <a:spLocks noChangeArrowheads="1"/>
          </p:cNvSpPr>
          <p:nvPr/>
        </p:nvSpPr>
        <p:spPr bwMode="auto">
          <a:xfrm>
            <a:off x="0" y="203200"/>
            <a:ext cx="12192000" cy="6715127"/>
          </a:xfrm>
          <a:prstGeom prst="rect">
            <a:avLst/>
          </a:prstGeom>
          <a:solidFill>
            <a:srgbClr val="99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smtClean="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10279" name="Rectangle 39"/>
          <p:cNvSpPr>
            <a:spLocks noChangeArrowheads="1"/>
          </p:cNvSpPr>
          <p:nvPr/>
        </p:nvSpPr>
        <p:spPr bwMode="auto">
          <a:xfrm>
            <a:off x="0" y="9"/>
            <a:ext cx="12192000" cy="152397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smtClean="0">
              <a:solidFill>
                <a:srgbClr val="0000FF"/>
              </a:solidFill>
              <a:latin typeface=".VnTime" pitchFamily="34" charset="0"/>
            </a:endParaRPr>
          </a:p>
        </p:txBody>
      </p:sp>
      <p:pic>
        <p:nvPicPr>
          <p:cNvPr id="10266" name="Picture 26" descr="bien dang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14456"/>
            <a:ext cx="2336800" cy="173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7" name="Picture 27" descr="DSC0017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487" y="1201741"/>
            <a:ext cx="2623116" cy="184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8" name="Picture 28" descr="a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0" y="1216025"/>
            <a:ext cx="292608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9" name="Picture 29" descr="a3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3" y="4071938"/>
            <a:ext cx="2959100" cy="156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0" name="Picture 30" descr="DSC0017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4038600"/>
            <a:ext cx="25400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1" name="Picture 31" descr="a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4038600"/>
            <a:ext cx="28448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2" name="WordArt 32"/>
          <p:cNvSpPr>
            <a:spLocks noChangeArrowheads="1" noChangeShapeType="1" noTextEdit="1"/>
          </p:cNvSpPr>
          <p:nvPr/>
        </p:nvSpPr>
        <p:spPr bwMode="auto">
          <a:xfrm>
            <a:off x="1202269" y="3408363"/>
            <a:ext cx="9264651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dirty="0" err="1" smtClean="0">
                <a:solidFill>
                  <a:srgbClr val="0000FF"/>
                </a:solidFill>
                <a:latin typeface=".VnArial"/>
              </a:rPr>
              <a:t>D­íi</a:t>
            </a:r>
            <a:r>
              <a:rPr lang="en-US" sz="3600" b="1" i="1" kern="10" dirty="0" smtClean="0">
                <a:solidFill>
                  <a:srgbClr val="0000FF"/>
                </a:solidFill>
                <a:latin typeface=".VnArial"/>
              </a:rPr>
              <a:t> </a:t>
            </a:r>
            <a:r>
              <a:rPr lang="en-US" sz="3600" b="1" i="1" kern="10" dirty="0" err="1" smtClean="0">
                <a:solidFill>
                  <a:srgbClr val="0000FF"/>
                </a:solidFill>
                <a:latin typeface=".VnArial"/>
              </a:rPr>
              <a:t>t¸c</a:t>
            </a:r>
            <a:r>
              <a:rPr lang="en-US" sz="3600" b="1" i="1" kern="10" dirty="0" smtClean="0">
                <a:solidFill>
                  <a:srgbClr val="0000FF"/>
                </a:solidFill>
                <a:latin typeface=".VnArial"/>
              </a:rPr>
              <a:t> </a:t>
            </a:r>
            <a:r>
              <a:rPr lang="en-US" sz="3600" b="1" i="1" kern="10" dirty="0" err="1" smtClean="0">
                <a:solidFill>
                  <a:srgbClr val="0000FF"/>
                </a:solidFill>
                <a:latin typeface=".VnArial"/>
              </a:rPr>
              <a:t>dông</a:t>
            </a:r>
            <a:r>
              <a:rPr lang="en-US" sz="3600" b="1" i="1" kern="10" dirty="0" smtClean="0">
                <a:solidFill>
                  <a:srgbClr val="0000FF"/>
                </a:solidFill>
                <a:latin typeface=".VnArial"/>
              </a:rPr>
              <a:t> </a:t>
            </a:r>
            <a:r>
              <a:rPr lang="en-US" sz="3600" b="1" i="1" kern="10" dirty="0" err="1" smtClean="0">
                <a:solidFill>
                  <a:srgbClr val="0000FF"/>
                </a:solidFill>
                <a:latin typeface=".VnArial"/>
              </a:rPr>
              <a:t>cña</a:t>
            </a:r>
            <a:r>
              <a:rPr lang="en-US" sz="3600" b="1" i="1" kern="10" dirty="0" smtClean="0">
                <a:solidFill>
                  <a:srgbClr val="0000FF"/>
                </a:solidFill>
                <a:latin typeface=".VnArial"/>
              </a:rPr>
              <a:t> </a:t>
            </a:r>
            <a:r>
              <a:rPr lang="en-US" sz="3600" b="1" i="1" kern="10" dirty="0" err="1" smtClean="0">
                <a:solidFill>
                  <a:srgbClr val="0000FF"/>
                </a:solidFill>
                <a:latin typeface=".VnArial"/>
              </a:rPr>
              <a:t>lùc</a:t>
            </a:r>
            <a:r>
              <a:rPr lang="en-US" sz="3600" b="1" i="1" kern="10" dirty="0" smtClean="0">
                <a:solidFill>
                  <a:srgbClr val="0000FF"/>
                </a:solidFill>
                <a:latin typeface=".VnArial"/>
              </a:rPr>
              <a:t>: </a:t>
            </a:r>
            <a:r>
              <a:rPr lang="en-US" sz="3600" b="1" i="1" kern="10" dirty="0" err="1" smtClean="0">
                <a:solidFill>
                  <a:srgbClr val="0000FF"/>
                </a:solidFill>
                <a:latin typeface=".VnArial"/>
              </a:rPr>
              <a:t>qu</a:t>
            </a:r>
            <a:r>
              <a:rPr lang="en-US" sz="3600" b="1" i="1" kern="10" dirty="0" smtClean="0">
                <a:solidFill>
                  <a:srgbClr val="0000FF"/>
                </a:solidFill>
                <a:latin typeface=".VnArial"/>
              </a:rPr>
              <a:t>¶ </a:t>
            </a:r>
            <a:r>
              <a:rPr lang="en-US" sz="3600" b="1" i="1" kern="10" dirty="0" err="1" smtClean="0">
                <a:solidFill>
                  <a:srgbClr val="0000FF"/>
                </a:solidFill>
                <a:latin typeface=".VnArial"/>
              </a:rPr>
              <a:t>bãng</a:t>
            </a:r>
            <a:r>
              <a:rPr lang="en-US" sz="3600" b="1" i="1" kern="10" dirty="0" smtClean="0">
                <a:solidFill>
                  <a:srgbClr val="0000FF"/>
                </a:solidFill>
                <a:latin typeface=".VnArial"/>
              </a:rPr>
              <a:t> </a:t>
            </a:r>
            <a:r>
              <a:rPr lang="en-US" sz="3600" b="1" i="1" kern="10" dirty="0" err="1" smtClean="0">
                <a:solidFill>
                  <a:srgbClr val="0000FF"/>
                </a:solidFill>
                <a:latin typeface=".VnArial"/>
              </a:rPr>
              <a:t>tennit</a:t>
            </a:r>
            <a:r>
              <a:rPr lang="en-US" sz="3600" b="1" i="1" kern="10" dirty="0" smtClean="0">
                <a:solidFill>
                  <a:srgbClr val="0000FF"/>
                </a:solidFill>
                <a:latin typeface=".VnArial"/>
              </a:rPr>
              <a:t>, </a:t>
            </a:r>
            <a:r>
              <a:rPr lang="en-US" sz="3600" b="1" i="1" kern="10" dirty="0" err="1" smtClean="0">
                <a:solidFill>
                  <a:srgbClr val="0000FF"/>
                </a:solidFill>
                <a:latin typeface=".VnArial"/>
              </a:rPr>
              <a:t>qu</a:t>
            </a:r>
            <a:r>
              <a:rPr lang="en-US" sz="3600" b="1" i="1" kern="10" dirty="0" smtClean="0">
                <a:solidFill>
                  <a:srgbClr val="0000FF"/>
                </a:solidFill>
                <a:latin typeface=".VnArial"/>
              </a:rPr>
              <a:t>¶ </a:t>
            </a:r>
            <a:r>
              <a:rPr lang="en-US" sz="3600" b="1" i="1" kern="10" dirty="0" err="1" smtClean="0">
                <a:solidFill>
                  <a:srgbClr val="0000FF"/>
                </a:solidFill>
                <a:latin typeface=".VnArial"/>
              </a:rPr>
              <a:t>bãng</a:t>
            </a:r>
            <a:r>
              <a:rPr lang="en-US" sz="3600" b="1" i="1" kern="10" dirty="0" smtClean="0">
                <a:solidFill>
                  <a:srgbClr val="0000FF"/>
                </a:solidFill>
                <a:latin typeface=".VnArial"/>
              </a:rPr>
              <a:t> ®¸ vµ </a:t>
            </a:r>
            <a:r>
              <a:rPr lang="en-US" sz="3600" b="1" i="1" kern="10" dirty="0" err="1" smtClean="0">
                <a:solidFill>
                  <a:srgbClr val="0000FF"/>
                </a:solidFill>
                <a:latin typeface=".VnArial"/>
              </a:rPr>
              <a:t>d©y</a:t>
            </a:r>
            <a:r>
              <a:rPr lang="en-US" sz="3600" b="1" i="1" kern="10" dirty="0" smtClean="0">
                <a:solidFill>
                  <a:srgbClr val="0000FF"/>
                </a:solidFill>
                <a:latin typeface=".VnArial"/>
              </a:rPr>
              <a:t> </a:t>
            </a:r>
            <a:r>
              <a:rPr lang="en-US" sz="3600" b="1" i="1" kern="10" dirty="0" err="1" smtClean="0">
                <a:solidFill>
                  <a:srgbClr val="0000FF"/>
                </a:solidFill>
                <a:latin typeface=".VnArial"/>
              </a:rPr>
              <a:t>cao</a:t>
            </a:r>
            <a:r>
              <a:rPr lang="en-US" sz="3600" b="1" i="1" kern="10" dirty="0" smtClean="0">
                <a:solidFill>
                  <a:srgbClr val="0000FF"/>
                </a:solidFill>
                <a:latin typeface=".VnArial"/>
              </a:rPr>
              <a:t> </a:t>
            </a:r>
            <a:r>
              <a:rPr lang="en-US" sz="3600" b="1" i="1" kern="10" dirty="0" err="1" smtClean="0">
                <a:solidFill>
                  <a:srgbClr val="0000FF"/>
                </a:solidFill>
                <a:latin typeface=".VnArial"/>
              </a:rPr>
              <a:t>su</a:t>
            </a:r>
            <a:r>
              <a:rPr lang="en-US" sz="3600" b="1" i="1" kern="10" dirty="0" smtClean="0">
                <a:solidFill>
                  <a:srgbClr val="0000FF"/>
                </a:solidFill>
                <a:latin typeface=".VnArial"/>
              </a:rPr>
              <a:t> </a:t>
            </a:r>
            <a:r>
              <a:rPr lang="en-US" sz="3600" b="1" i="1" kern="10" dirty="0" err="1" smtClean="0">
                <a:solidFill>
                  <a:srgbClr val="0000FF"/>
                </a:solidFill>
                <a:latin typeface=".VnArial"/>
              </a:rPr>
              <a:t>cã</a:t>
            </a:r>
            <a:r>
              <a:rPr lang="en-US" sz="3600" b="1" i="1" kern="10" dirty="0" smtClean="0">
                <a:solidFill>
                  <a:srgbClr val="0000FF"/>
                </a:solidFill>
                <a:latin typeface=".VnArial"/>
              </a:rPr>
              <a:t> </a:t>
            </a:r>
            <a:r>
              <a:rPr lang="en-US" sz="3600" b="1" i="1" kern="10" dirty="0" err="1" smtClean="0">
                <a:solidFill>
                  <a:srgbClr val="0000FF"/>
                </a:solidFill>
                <a:latin typeface=".VnArial"/>
              </a:rPr>
              <a:t>chung</a:t>
            </a:r>
            <a:r>
              <a:rPr lang="en-US" sz="3600" b="1" i="1" kern="10" dirty="0" smtClean="0">
                <a:solidFill>
                  <a:srgbClr val="0000FF"/>
                </a:solidFill>
                <a:latin typeface=".VnArial"/>
              </a:rPr>
              <a:t> ®</a:t>
            </a:r>
            <a:r>
              <a:rPr lang="en-US" sz="3600" b="1" i="1" kern="10" dirty="0" err="1" smtClean="0">
                <a:solidFill>
                  <a:srgbClr val="0000FF"/>
                </a:solidFill>
                <a:latin typeface=".VnArial"/>
              </a:rPr>
              <a:t>Æc</a:t>
            </a:r>
            <a:r>
              <a:rPr lang="en-US" sz="3600" b="1" i="1" kern="10" dirty="0" smtClean="0">
                <a:solidFill>
                  <a:srgbClr val="0000FF"/>
                </a:solidFill>
                <a:latin typeface=".VnArial"/>
              </a:rPr>
              <a:t> ®</a:t>
            </a:r>
            <a:r>
              <a:rPr lang="en-US" sz="3600" b="1" i="1" kern="10" dirty="0" err="1" smtClean="0">
                <a:solidFill>
                  <a:srgbClr val="0000FF"/>
                </a:solidFill>
                <a:latin typeface=".VnArial"/>
              </a:rPr>
              <a:t>iÓm</a:t>
            </a:r>
            <a:r>
              <a:rPr lang="en-US" sz="3600" b="1" i="1" kern="10" dirty="0" smtClean="0">
                <a:solidFill>
                  <a:srgbClr val="0000FF"/>
                </a:solidFill>
                <a:latin typeface=".VnArial"/>
              </a:rPr>
              <a:t> g×? </a:t>
            </a:r>
          </a:p>
        </p:txBody>
      </p:sp>
      <p:sp>
        <p:nvSpPr>
          <p:cNvPr id="10273" name="WordArt 33"/>
          <p:cNvSpPr>
            <a:spLocks noChangeArrowheads="1" noChangeShapeType="1" noTextEdit="1"/>
          </p:cNvSpPr>
          <p:nvPr/>
        </p:nvSpPr>
        <p:spPr bwMode="auto">
          <a:xfrm>
            <a:off x="1219201" y="6122988"/>
            <a:ext cx="9245600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dirty="0" err="1" smtClean="0">
                <a:solidFill>
                  <a:srgbClr val="0000FF"/>
                </a:solidFill>
                <a:latin typeface=".VnArial"/>
              </a:rPr>
              <a:t>D­íi</a:t>
            </a:r>
            <a:r>
              <a:rPr lang="en-US" sz="3600" b="1" i="1" kern="10" dirty="0" smtClean="0">
                <a:solidFill>
                  <a:srgbClr val="0000FF"/>
                </a:solidFill>
                <a:latin typeface=".VnArial"/>
              </a:rPr>
              <a:t> </a:t>
            </a:r>
            <a:r>
              <a:rPr lang="en-US" sz="3600" b="1" i="1" kern="10" dirty="0" err="1" smtClean="0">
                <a:solidFill>
                  <a:srgbClr val="0000FF"/>
                </a:solidFill>
                <a:latin typeface=".VnArial"/>
              </a:rPr>
              <a:t>t¸c</a:t>
            </a:r>
            <a:r>
              <a:rPr lang="en-US" sz="3600" b="1" i="1" kern="10" dirty="0" smtClean="0">
                <a:solidFill>
                  <a:srgbClr val="0000FF"/>
                </a:solidFill>
                <a:latin typeface=".VnArial"/>
              </a:rPr>
              <a:t> </a:t>
            </a:r>
            <a:r>
              <a:rPr lang="en-US" sz="3600" b="1" i="1" kern="10" dirty="0" err="1" smtClean="0">
                <a:solidFill>
                  <a:srgbClr val="0000FF"/>
                </a:solidFill>
                <a:latin typeface=".VnArial"/>
              </a:rPr>
              <a:t>dông</a:t>
            </a:r>
            <a:r>
              <a:rPr lang="en-US" sz="3600" b="1" i="1" kern="10" dirty="0" smtClean="0">
                <a:solidFill>
                  <a:srgbClr val="0000FF"/>
                </a:solidFill>
                <a:latin typeface=".VnArial"/>
              </a:rPr>
              <a:t> </a:t>
            </a:r>
            <a:r>
              <a:rPr lang="en-US" sz="3600" b="1" i="1" kern="10" dirty="0" err="1" smtClean="0">
                <a:solidFill>
                  <a:srgbClr val="0000FF"/>
                </a:solidFill>
                <a:latin typeface=".VnArial"/>
              </a:rPr>
              <a:t>cña</a:t>
            </a:r>
            <a:r>
              <a:rPr lang="en-US" sz="3600" b="1" i="1" kern="10" dirty="0" smtClean="0">
                <a:solidFill>
                  <a:srgbClr val="0000FF"/>
                </a:solidFill>
                <a:latin typeface=".VnArial"/>
              </a:rPr>
              <a:t> </a:t>
            </a:r>
            <a:r>
              <a:rPr lang="en-US" sz="3600" b="1" i="1" kern="10" dirty="0" err="1" smtClean="0">
                <a:solidFill>
                  <a:srgbClr val="0000FF"/>
                </a:solidFill>
                <a:latin typeface=".VnArial"/>
              </a:rPr>
              <a:t>lùc</a:t>
            </a:r>
            <a:r>
              <a:rPr lang="en-US" sz="3600" b="1" i="1" kern="10" dirty="0" smtClean="0">
                <a:solidFill>
                  <a:srgbClr val="0000FF"/>
                </a:solidFill>
                <a:latin typeface=".VnArial"/>
              </a:rPr>
              <a:t>: bi-a, « t« ®å </a:t>
            </a:r>
            <a:r>
              <a:rPr lang="en-US" sz="3600" b="1" i="1" kern="10" dirty="0" err="1" smtClean="0">
                <a:solidFill>
                  <a:srgbClr val="0000FF"/>
                </a:solidFill>
                <a:latin typeface=".VnArial"/>
              </a:rPr>
              <a:t>ch¬i</a:t>
            </a:r>
            <a:r>
              <a:rPr lang="en-US" sz="3600" b="1" i="1" kern="10" dirty="0" smtClean="0">
                <a:solidFill>
                  <a:srgbClr val="0000FF"/>
                </a:solidFill>
                <a:latin typeface=".VnArial"/>
              </a:rPr>
              <a:t> vµ </a:t>
            </a:r>
            <a:r>
              <a:rPr lang="en-US" sz="3600" b="1" i="1" kern="10" dirty="0" err="1" smtClean="0">
                <a:solidFill>
                  <a:srgbClr val="0000FF"/>
                </a:solidFill>
                <a:latin typeface=".VnArial"/>
              </a:rPr>
              <a:t>chiÕc</a:t>
            </a:r>
            <a:r>
              <a:rPr lang="en-US" sz="3600" b="1" i="1" kern="10" dirty="0" smtClean="0">
                <a:solidFill>
                  <a:srgbClr val="0000FF"/>
                </a:solidFill>
                <a:latin typeface=".VnArial"/>
              </a:rPr>
              <a:t> </a:t>
            </a:r>
            <a:r>
              <a:rPr lang="en-US" sz="3600" b="1" i="1" kern="10" dirty="0" err="1" smtClean="0">
                <a:solidFill>
                  <a:srgbClr val="0000FF"/>
                </a:solidFill>
                <a:latin typeface=".VnArial"/>
              </a:rPr>
              <a:t>thuyÒn</a:t>
            </a:r>
            <a:r>
              <a:rPr lang="en-US" sz="3600" b="1" i="1" kern="10" dirty="0" smtClean="0">
                <a:solidFill>
                  <a:srgbClr val="0000FF"/>
                </a:solidFill>
                <a:latin typeface=".VnArial"/>
              </a:rPr>
              <a:t> </a:t>
            </a:r>
            <a:r>
              <a:rPr lang="en-US" sz="3600" b="1" i="1" kern="10" dirty="0" err="1" smtClean="0">
                <a:solidFill>
                  <a:srgbClr val="0000FF"/>
                </a:solidFill>
                <a:latin typeface=".VnArial"/>
              </a:rPr>
              <a:t>cã</a:t>
            </a:r>
            <a:r>
              <a:rPr lang="en-US" sz="3600" b="1" i="1" kern="10" dirty="0" smtClean="0">
                <a:solidFill>
                  <a:srgbClr val="0000FF"/>
                </a:solidFill>
                <a:latin typeface=".VnArial"/>
              </a:rPr>
              <a:t> </a:t>
            </a:r>
            <a:r>
              <a:rPr lang="en-US" sz="3600" b="1" i="1" kern="10" dirty="0" err="1" smtClean="0">
                <a:solidFill>
                  <a:srgbClr val="0000FF"/>
                </a:solidFill>
                <a:latin typeface=".VnArial"/>
              </a:rPr>
              <a:t>chung</a:t>
            </a:r>
            <a:r>
              <a:rPr lang="en-US" sz="3600" b="1" i="1" kern="10" dirty="0" smtClean="0">
                <a:solidFill>
                  <a:srgbClr val="0000FF"/>
                </a:solidFill>
                <a:latin typeface=".VnArial"/>
              </a:rPr>
              <a:t> ®</a:t>
            </a:r>
            <a:r>
              <a:rPr lang="en-US" sz="3600" b="1" i="1" kern="10" dirty="0" err="1" smtClean="0">
                <a:solidFill>
                  <a:srgbClr val="0000FF"/>
                </a:solidFill>
                <a:latin typeface=".VnArial"/>
              </a:rPr>
              <a:t>Æc</a:t>
            </a:r>
            <a:r>
              <a:rPr lang="en-US" sz="3600" b="1" i="1" kern="10" dirty="0" smtClean="0">
                <a:solidFill>
                  <a:srgbClr val="0000FF"/>
                </a:solidFill>
                <a:latin typeface=".VnArial"/>
              </a:rPr>
              <a:t> ®</a:t>
            </a:r>
            <a:r>
              <a:rPr lang="en-US" sz="3600" b="1" i="1" kern="10" dirty="0" err="1" smtClean="0">
                <a:solidFill>
                  <a:srgbClr val="0000FF"/>
                </a:solidFill>
                <a:latin typeface=".VnArial"/>
              </a:rPr>
              <a:t>iÓm</a:t>
            </a:r>
            <a:r>
              <a:rPr lang="en-US" sz="3600" b="1" i="1" kern="10" dirty="0" smtClean="0">
                <a:solidFill>
                  <a:srgbClr val="0000FF"/>
                </a:solidFill>
                <a:latin typeface=".VnArial"/>
              </a:rPr>
              <a:t> g×? </a:t>
            </a:r>
          </a:p>
        </p:txBody>
      </p:sp>
      <p:sp>
        <p:nvSpPr>
          <p:cNvPr id="10283" name="Text Box 43"/>
          <p:cNvSpPr txBox="1">
            <a:spLocks noChangeArrowheads="1"/>
          </p:cNvSpPr>
          <p:nvPr/>
        </p:nvSpPr>
        <p:spPr bwMode="auto">
          <a:xfrm>
            <a:off x="4216400" y="399791"/>
            <a:ext cx="386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srgbClr val="0000FF"/>
                </a:solidFill>
              </a:rPr>
              <a:t>Hãy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quan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sát</a:t>
            </a:r>
            <a:endParaRPr lang="en-US" sz="2800" b="1" dirty="0" smtClean="0">
              <a:solidFill>
                <a:srgbClr val="0000FF"/>
              </a:solidFill>
            </a:endParaRPr>
          </a:p>
        </p:txBody>
      </p:sp>
      <p:pic>
        <p:nvPicPr>
          <p:cNvPr id="10285" name="Picture 45" descr="D00404L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2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6" name="Picture 46" descr="brain_thinking_hb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9484" y="5360988"/>
            <a:ext cx="2032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7" name="Picture 47" descr="burning_question_hb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2969" y="203200"/>
            <a:ext cx="1532467" cy="145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33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0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2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10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2" grpId="0" animBg="1"/>
      <p:bldP spid="10273" grpId="0" animBg="1"/>
      <p:bldP spid="1028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4" descr="A picture containing water, boat, outdoor, traveling&#10;&#10;Description automatically generated">
            <a:extLst>
              <a:ext uri="{FF2B5EF4-FFF2-40B4-BE49-F238E27FC236}">
                <a16:creationId xmlns="" xmlns:a16="http://schemas.microsoft.com/office/drawing/2014/main" id="{E5D5C6C2-51E5-FD8D-DAE7-9EBA25FB75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3" y="1282"/>
            <a:ext cx="12191980" cy="6856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06A34563-39A1-ACE1-11A4-9FF596ED62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00646"/>
            <a:ext cx="12192000" cy="1058268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txBody>
          <a:bodyPr wrap="none" lIns="90000" tIns="46800" rIns="90000" bIns="46800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TextBox 10">
            <a:extLst>
              <a:ext uri="{FF2B5EF4-FFF2-40B4-BE49-F238E27FC236}">
                <a16:creationId xmlns="" xmlns:a16="http://schemas.microsoft.com/office/drawing/2014/main" id="{5FBA39A0-626B-0498-2B2A-4FE40F8C9CDE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82797" y="2955222"/>
            <a:ext cx="11470912" cy="749141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800" b="1" dirty="0" err="1">
                <a:solidFill>
                  <a:srgbClr val="7030A0"/>
                </a:solidFill>
                <a:ea typeface="ＭＳ Ｐゴシック" panose="020B0600070205080204" pitchFamily="50" charset="-128"/>
              </a:rPr>
              <a:t>Tổng</a:t>
            </a:r>
            <a:r>
              <a:rPr lang="en-US" altLang="en-US" sz="3800" b="1" dirty="0">
                <a:solidFill>
                  <a:srgbClr val="7030A0"/>
                </a:solidFill>
                <a:ea typeface="ＭＳ Ｐゴシック" panose="020B0600070205080204" pitchFamily="50" charset="-128"/>
              </a:rPr>
              <a:t> </a:t>
            </a:r>
            <a:r>
              <a:rPr lang="en-US" altLang="en-US" sz="3800" b="1" dirty="0" err="1">
                <a:solidFill>
                  <a:srgbClr val="7030A0"/>
                </a:solidFill>
                <a:ea typeface="ＭＳ Ｐゴシック" panose="020B0600070205080204" pitchFamily="50" charset="-128"/>
              </a:rPr>
              <a:t>hợp</a:t>
            </a:r>
            <a:r>
              <a:rPr lang="en-US" altLang="en-US" sz="3800" b="1" dirty="0">
                <a:solidFill>
                  <a:srgbClr val="7030A0"/>
                </a:solidFill>
                <a:ea typeface="ＭＳ Ｐゴシック" panose="020B0600070205080204" pitchFamily="50" charset="-128"/>
              </a:rPr>
              <a:t> </a:t>
            </a:r>
            <a:r>
              <a:rPr lang="en-US" altLang="en-US" sz="3800" b="1" dirty="0" err="1">
                <a:solidFill>
                  <a:srgbClr val="7030A0"/>
                </a:solidFill>
                <a:ea typeface="ＭＳ Ｐゴシック" panose="020B0600070205080204" pitchFamily="50" charset="-128"/>
              </a:rPr>
              <a:t>và</a:t>
            </a:r>
            <a:r>
              <a:rPr lang="en-US" altLang="en-US" sz="3800" b="1" dirty="0">
                <a:solidFill>
                  <a:srgbClr val="7030A0"/>
                </a:solidFill>
                <a:ea typeface="ＭＳ Ｐゴシック" panose="020B0600070205080204" pitchFamily="50" charset="-128"/>
              </a:rPr>
              <a:t> </a:t>
            </a:r>
            <a:r>
              <a:rPr lang="en-US" altLang="en-US" sz="3800" b="1" dirty="0" err="1">
                <a:solidFill>
                  <a:srgbClr val="7030A0"/>
                </a:solidFill>
                <a:ea typeface="ＭＳ Ｐゴシック" panose="020B0600070205080204" pitchFamily="50" charset="-128"/>
              </a:rPr>
              <a:t>phân</a:t>
            </a:r>
            <a:r>
              <a:rPr lang="en-US" altLang="en-US" sz="3800" b="1" dirty="0">
                <a:solidFill>
                  <a:srgbClr val="7030A0"/>
                </a:solidFill>
                <a:ea typeface="ＭＳ Ｐゴシック" panose="020B0600070205080204" pitchFamily="50" charset="-128"/>
              </a:rPr>
              <a:t> </a:t>
            </a:r>
            <a:r>
              <a:rPr lang="en-US" altLang="en-US" sz="3800" b="1" dirty="0" err="1">
                <a:solidFill>
                  <a:srgbClr val="7030A0"/>
                </a:solidFill>
                <a:ea typeface="ＭＳ Ｐゴシック" panose="020B0600070205080204" pitchFamily="50" charset="-128"/>
              </a:rPr>
              <a:t>tích</a:t>
            </a:r>
            <a:r>
              <a:rPr lang="en-US" altLang="en-US" sz="3800" b="1" dirty="0">
                <a:solidFill>
                  <a:srgbClr val="7030A0"/>
                </a:solidFill>
                <a:ea typeface="ＭＳ Ｐゴシック" panose="020B0600070205080204" pitchFamily="50" charset="-128"/>
              </a:rPr>
              <a:t> </a:t>
            </a:r>
            <a:r>
              <a:rPr lang="en-US" altLang="en-US" sz="3800" b="1" dirty="0" err="1">
                <a:solidFill>
                  <a:srgbClr val="7030A0"/>
                </a:solidFill>
                <a:ea typeface="ＭＳ Ｐゴシック" panose="020B0600070205080204" pitchFamily="50" charset="-128"/>
              </a:rPr>
              <a:t>lực</a:t>
            </a:r>
            <a:r>
              <a:rPr lang="en-US" altLang="en-US" sz="3800" b="1" dirty="0">
                <a:solidFill>
                  <a:srgbClr val="7030A0"/>
                </a:solidFill>
                <a:ea typeface="ＭＳ Ｐゴシック" panose="020B0600070205080204" pitchFamily="50" charset="-128"/>
              </a:rPr>
              <a:t>. </a:t>
            </a:r>
            <a:r>
              <a:rPr lang="en-US" altLang="en-US" sz="3800" b="1" dirty="0" err="1">
                <a:solidFill>
                  <a:srgbClr val="7030A0"/>
                </a:solidFill>
                <a:ea typeface="ＭＳ Ｐゴシック" panose="020B0600070205080204" pitchFamily="50" charset="-128"/>
              </a:rPr>
              <a:t>Cân</a:t>
            </a:r>
            <a:r>
              <a:rPr lang="en-US" altLang="en-US" sz="3800" b="1" dirty="0">
                <a:solidFill>
                  <a:srgbClr val="7030A0"/>
                </a:solidFill>
                <a:ea typeface="ＭＳ Ｐゴシック" panose="020B0600070205080204" pitchFamily="50" charset="-128"/>
              </a:rPr>
              <a:t> </a:t>
            </a:r>
            <a:r>
              <a:rPr lang="en-US" altLang="en-US" sz="3800" b="1" dirty="0" err="1">
                <a:solidFill>
                  <a:srgbClr val="7030A0"/>
                </a:solidFill>
                <a:ea typeface="ＭＳ Ｐゴシック" panose="020B0600070205080204" pitchFamily="50" charset="-128"/>
              </a:rPr>
              <a:t>bằng</a:t>
            </a:r>
            <a:r>
              <a:rPr lang="en-US" altLang="en-US" sz="3800" b="1" dirty="0">
                <a:solidFill>
                  <a:srgbClr val="7030A0"/>
                </a:solidFill>
                <a:ea typeface="ＭＳ Ｐゴシック" panose="020B0600070205080204" pitchFamily="50" charset="-128"/>
              </a:rPr>
              <a:t> </a:t>
            </a:r>
            <a:r>
              <a:rPr lang="en-US" altLang="en-US" sz="3800" b="1" dirty="0" err="1">
                <a:solidFill>
                  <a:srgbClr val="7030A0"/>
                </a:solidFill>
                <a:ea typeface="ＭＳ Ｐゴシック" panose="020B0600070205080204" pitchFamily="50" charset="-128"/>
              </a:rPr>
              <a:t>lực</a:t>
            </a:r>
            <a:endParaRPr lang="en-US" altLang="en-US" sz="3800" b="1" dirty="0">
              <a:solidFill>
                <a:srgbClr val="7030A0"/>
              </a:solidFill>
            </a:endParaRPr>
          </a:p>
        </p:txBody>
      </p:sp>
      <p:sp>
        <p:nvSpPr>
          <p:cNvPr id="8" name="TextBox 11">
            <a:extLst>
              <a:ext uri="{FF2B5EF4-FFF2-40B4-BE49-F238E27FC236}">
                <a16:creationId xmlns="" xmlns:a16="http://schemas.microsoft.com/office/drawing/2014/main" id="{9537590C-4966-7840-89C2-0187C747F01F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" y="2772836"/>
            <a:ext cx="1965595" cy="1191816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21 </a:t>
            </a:r>
            <a:r>
              <a:rPr lang="en-US" alt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13:</a:t>
            </a:r>
          </a:p>
        </p:txBody>
      </p:sp>
    </p:spTree>
    <p:extLst>
      <p:ext uri="{BB962C8B-B14F-4D97-AF65-F5344CB8AC3E}">
        <p14:creationId xmlns:p14="http://schemas.microsoft.com/office/powerpoint/2010/main" val="63104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6">
            <a:extLst>
              <a:ext uri="{FF2B5EF4-FFF2-40B4-BE49-F238E27FC236}">
                <a16:creationId xmlns="" xmlns:a16="http://schemas.microsoft.com/office/drawing/2014/main" id="{915A7278-3680-4F63-87E9-B2B61DDA569A}"/>
              </a:ext>
            </a:extLst>
          </p:cNvPr>
          <p:cNvGrpSpPr/>
          <p:nvPr/>
        </p:nvGrpSpPr>
        <p:grpSpPr>
          <a:xfrm>
            <a:off x="4876800" y="153812"/>
            <a:ext cx="2269096" cy="531988"/>
            <a:chOff x="2193" y="0"/>
            <a:chExt cx="2245706" cy="1239104"/>
          </a:xfrm>
          <a:solidFill>
            <a:srgbClr val="00206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Rounded Rectangle 57">
              <a:extLst>
                <a:ext uri="{FF2B5EF4-FFF2-40B4-BE49-F238E27FC236}">
                  <a16:creationId xmlns="" xmlns:a16="http://schemas.microsoft.com/office/drawing/2014/main" id="{B5301CE9-501A-4EE2-9D96-48AEC9FE29FF}"/>
                </a:ext>
              </a:extLst>
            </p:cNvPr>
            <p:cNvSpPr/>
            <p:nvPr/>
          </p:nvSpPr>
          <p:spPr>
            <a:xfrm>
              <a:off x="2193" y="0"/>
              <a:ext cx="2245706" cy="1239104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>
              <a:extLst>
                <a:ext uri="{FF2B5EF4-FFF2-40B4-BE49-F238E27FC236}">
                  <a16:creationId xmlns="" xmlns:a16="http://schemas.microsoft.com/office/drawing/2014/main" id="{04006ED8-2EC5-4CA8-9308-7E51B58A717D}"/>
                </a:ext>
              </a:extLst>
            </p:cNvPr>
            <p:cNvSpPr/>
            <p:nvPr/>
          </p:nvSpPr>
          <p:spPr>
            <a:xfrm>
              <a:off x="77334" y="60488"/>
              <a:ext cx="2124730" cy="111812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b="1">
                  <a:latin typeface="Arial" panose="020B0604020202020204" pitchFamily="34" charset="0"/>
                  <a:cs typeface="Arial" panose="020B0604020202020204" pitchFamily="34" charset="0"/>
                </a:rPr>
                <a:t>Khởi động</a:t>
              </a: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2C509900-4AC3-45EA-A45F-EC1B97DE1172}"/>
              </a:ext>
            </a:extLst>
          </p:cNvPr>
          <p:cNvSpPr/>
          <p:nvPr/>
        </p:nvSpPr>
        <p:spPr>
          <a:xfrm>
            <a:off x="641724" y="838922"/>
            <a:ext cx="11275469" cy="1778312"/>
          </a:xfrm>
          <a:prstGeom prst="roundRect">
            <a:avLst>
              <a:gd name="adj" fmla="val 8564"/>
            </a:avLst>
          </a:prstGeom>
          <a:solidFill>
            <a:schemeClr val="accent5">
              <a:lumMod val="20000"/>
              <a:lumOff val="80000"/>
            </a:schemeClr>
          </a:solidFill>
          <a:ln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29">
                <a:extLst>
                  <a:ext uri="{FF2B5EF4-FFF2-40B4-BE49-F238E27FC236}">
                    <a16:creationId xmlns="" xmlns:a16="http://schemas.microsoft.com/office/drawing/2014/main" id="{189C30EA-1D33-48C1-A547-C2D77244DE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01125" y="849445"/>
                <a:ext cx="10816067" cy="184422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</a:pPr>
                <a:r>
                  <a:rPr lang="en-US" sz="250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 tàu kéo giống nhau dùng dây cáp để kéo hệ thống ống ngầm khi xây dựng hầm Thủ Thiêm (TP HCM) bằng hai lực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en-US" sz="2800" b="0" i="0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acc>
                  </m:oMath>
                </a14:m>
                <a:r>
                  <a:rPr lang="en-US" sz="250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en-US" sz="2800" i="0" baseline="-25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acc>
                  </m:oMath>
                </a14:m>
                <a:r>
                  <a:rPr lang="en-US" sz="250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như hình</a:t>
                </a:r>
              </a:p>
              <a:p>
                <a:pPr>
                  <a:lnSpc>
                    <a:spcPct val="107000"/>
                  </a:lnSpc>
                </a:pPr>
                <a:r>
                  <a:rPr lang="en-US" sz="250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Tàu chở hàng sẽ chuyển động theo hướng nào?</a:t>
                </a:r>
              </a:p>
              <a:p>
                <a:pPr>
                  <a:lnSpc>
                    <a:spcPct val="107000"/>
                  </a:lnSpc>
                </a:pPr>
                <a:r>
                  <a:rPr lang="en-US" sz="250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Làm thế nào để tính được độ lớn của lực kéo tác dụng lên tàu chở hàng?</a:t>
                </a:r>
                <a:endParaRPr lang="en-US" sz="250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 Box 29">
                <a:extLst>
                  <a:ext uri="{FF2B5EF4-FFF2-40B4-BE49-F238E27FC236}">
                    <a16:creationId xmlns:a16="http://schemas.microsoft.com/office/drawing/2014/main" id="{189C30EA-1D33-48C1-A547-C2D77244DE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01123" y="849432"/>
                <a:ext cx="10816067" cy="1823448"/>
              </a:xfrm>
              <a:prstGeom prst="rect">
                <a:avLst/>
              </a:prstGeom>
              <a:blipFill>
                <a:blip r:embed="rId2"/>
                <a:stretch>
                  <a:fillRect l="-958" t="-2676" r="-620" b="-668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F7216F74-D0F4-9D91-8CA3-EAD355525E30}"/>
              </a:ext>
            </a:extLst>
          </p:cNvPr>
          <p:cNvGrpSpPr/>
          <p:nvPr/>
        </p:nvGrpSpPr>
        <p:grpSpPr>
          <a:xfrm>
            <a:off x="354761" y="490007"/>
            <a:ext cx="573943" cy="732171"/>
            <a:chOff x="492857" y="487470"/>
            <a:chExt cx="573943" cy="732171"/>
          </a:xfrm>
        </p:grpSpPr>
        <p:grpSp>
          <p:nvGrpSpPr>
            <p:cNvPr id="16" name="Group 15">
              <a:extLst>
                <a:ext uri="{FF2B5EF4-FFF2-40B4-BE49-F238E27FC236}">
                  <a16:creationId xmlns="" xmlns:a16="http://schemas.microsoft.com/office/drawing/2014/main" id="{E421933C-2E4F-D71C-C37B-BFE023129DD6}"/>
                </a:ext>
              </a:extLst>
            </p:cNvPr>
            <p:cNvGrpSpPr/>
            <p:nvPr/>
          </p:nvGrpSpPr>
          <p:grpSpPr>
            <a:xfrm>
              <a:off x="492857" y="487470"/>
              <a:ext cx="573943" cy="531990"/>
              <a:chOff x="492857" y="307120"/>
              <a:chExt cx="758778" cy="712340"/>
            </a:xfrm>
          </p:grpSpPr>
          <p:sp>
            <p:nvSpPr>
              <p:cNvPr id="20" name="Oval 19">
                <a:extLst>
                  <a:ext uri="{FF2B5EF4-FFF2-40B4-BE49-F238E27FC236}">
                    <a16:creationId xmlns="" xmlns:a16="http://schemas.microsoft.com/office/drawing/2014/main" id="{B63D7165-747D-6AE5-0D3A-B29609E43398}"/>
                  </a:ext>
                </a:extLst>
              </p:cNvPr>
              <p:cNvSpPr/>
              <p:nvPr/>
            </p:nvSpPr>
            <p:spPr>
              <a:xfrm>
                <a:off x="504123" y="333892"/>
                <a:ext cx="685800" cy="659631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1" name="Picture 20" descr="Logo&#10;&#10;Description automatically generated">
                <a:extLst>
                  <a:ext uri="{FF2B5EF4-FFF2-40B4-BE49-F238E27FC236}">
                    <a16:creationId xmlns="" xmlns:a16="http://schemas.microsoft.com/office/drawing/2014/main" id="{464C6B4A-4DBC-92A0-49AF-A24BAE27A4B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889" t="8771" r="26000" b="14679"/>
              <a:stretch/>
            </p:blipFill>
            <p:spPr>
              <a:xfrm>
                <a:off x="492857" y="307120"/>
                <a:ext cx="758778" cy="712340"/>
              </a:xfrm>
              <a:prstGeom prst="rect">
                <a:avLst/>
              </a:prstGeom>
            </p:spPr>
          </p:pic>
        </p:grpSp>
        <p:pic>
          <p:nvPicPr>
            <p:cNvPr id="17" name="Picture 16" descr="A picture containing handwear&#10;&#10;Description automatically generated">
              <a:extLst>
                <a:ext uri="{FF2B5EF4-FFF2-40B4-BE49-F238E27FC236}">
                  <a16:creationId xmlns="" xmlns:a16="http://schemas.microsoft.com/office/drawing/2014/main" id="{7C1437E1-7205-62BE-22E1-981A831C60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418" b="89942" l="7111" r="93889">
                          <a14:foregroundMark x1="42222" y1="5222" x2="42222" y2="5222"/>
                          <a14:foregroundMark x1="42667" y1="1934" x2="42667" y2="1934"/>
                          <a14:foregroundMark x1="7333" y1="34687" x2="7333" y2="34687"/>
                          <a14:foregroundMark x1="93889" y1="38878" x2="93889" y2="38878"/>
                          <a14:foregroundMark x1="42889" y1="1418" x2="42889" y2="14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877"/>
            <a:stretch/>
          </p:blipFill>
          <p:spPr>
            <a:xfrm>
              <a:off x="600775" y="770499"/>
              <a:ext cx="292432" cy="449142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42D35C3E-353F-77A2-CBC1-0F503A1E0925}"/>
              </a:ext>
            </a:extLst>
          </p:cNvPr>
          <p:cNvGrpSpPr/>
          <p:nvPr/>
        </p:nvGrpSpPr>
        <p:grpSpPr>
          <a:xfrm>
            <a:off x="2590800" y="2709988"/>
            <a:ext cx="6629400" cy="3690827"/>
            <a:chOff x="553529" y="2022836"/>
            <a:chExt cx="7560840" cy="4164961"/>
          </a:xfrm>
        </p:grpSpPr>
        <p:pic>
          <p:nvPicPr>
            <p:cNvPr id="22" name="Picture 8">
              <a:extLst>
                <a:ext uri="{FF2B5EF4-FFF2-40B4-BE49-F238E27FC236}">
                  <a16:creationId xmlns="" xmlns:a16="http://schemas.microsoft.com/office/drawing/2014/main" id="{B71935B7-A5B1-98EB-10D6-840EBC5807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529" y="2022836"/>
              <a:ext cx="7560840" cy="416496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3" name="Straight Arrow Connector 22">
              <a:extLst>
                <a:ext uri="{FF2B5EF4-FFF2-40B4-BE49-F238E27FC236}">
                  <a16:creationId xmlns="" xmlns:a16="http://schemas.microsoft.com/office/drawing/2014/main" id="{54C35D17-0D91-6D3B-02A0-FA23FFCB1A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52902" y="3375400"/>
              <a:ext cx="577387" cy="762233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="" xmlns:a16="http://schemas.microsoft.com/office/drawing/2014/main" id="{7D830327-EAC5-C841-2255-D03DB2FAE703}"/>
                </a:ext>
              </a:extLst>
            </p:cNvPr>
            <p:cNvCxnSpPr>
              <a:cxnSpLocks/>
            </p:cNvCxnSpPr>
            <p:nvPr/>
          </p:nvCxnSpPr>
          <p:spPr>
            <a:xfrm>
              <a:off x="3737519" y="3245626"/>
              <a:ext cx="1071489" cy="527937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="" xmlns:a16="http://schemas.microsoft.com/office/drawing/2014/main" id="{B4BF278C-987B-2212-7426-AA8AE5EA8D36}"/>
                    </a:ext>
                  </a:extLst>
                </p:cNvPr>
                <p:cNvSpPr txBox="1"/>
                <p:nvPr/>
              </p:nvSpPr>
              <p:spPr>
                <a:xfrm>
                  <a:off x="5053556" y="2977239"/>
                  <a:ext cx="703868" cy="77892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00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0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en-US" sz="4000" b="0" i="1" baseline="-2500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acc>
                      </m:oMath>
                    </m:oMathPara>
                  </a14:m>
                  <a:endParaRPr lang="en-US" sz="400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B4BF278C-987B-2212-7426-AA8AE5EA8D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38330" y="2977239"/>
                  <a:ext cx="734325" cy="796325"/>
                </a:xfrm>
                <a:prstGeom prst="rect">
                  <a:avLst/>
                </a:prstGeom>
                <a:blipFill>
                  <a:blip r:embed="rId8"/>
                  <a:stretch>
                    <a:fillRect b="-566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="" xmlns:a16="http://schemas.microsoft.com/office/drawing/2014/main" id="{946A1CB3-9AEB-2367-607D-BD044D544E08}"/>
                    </a:ext>
                  </a:extLst>
                </p:cNvPr>
                <p:cNvSpPr txBox="1"/>
                <p:nvPr/>
              </p:nvSpPr>
              <p:spPr>
                <a:xfrm>
                  <a:off x="1328131" y="3375400"/>
                  <a:ext cx="703868" cy="77892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00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0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en-US" sz="4000" b="0" i="1" baseline="-2500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acc>
                      </m:oMath>
                    </m:oMathPara>
                  </a14:m>
                  <a:endParaRPr lang="en-US" sz="400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946A1CB3-9AEB-2367-607D-BD044D544E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12904" y="3375401"/>
                  <a:ext cx="734325" cy="796325"/>
                </a:xfrm>
                <a:prstGeom prst="rect">
                  <a:avLst/>
                </a:prstGeom>
                <a:blipFill>
                  <a:blip r:embed="rId9"/>
                  <a:stretch>
                    <a:fillRect b="-566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23924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C5094BBC-4AEF-45E2-800C-D9EB80EB9602}"/>
              </a:ext>
            </a:extLst>
          </p:cNvPr>
          <p:cNvGrpSpPr/>
          <p:nvPr/>
        </p:nvGrpSpPr>
        <p:grpSpPr>
          <a:xfrm>
            <a:off x="-29497" y="65600"/>
            <a:ext cx="8603569" cy="542538"/>
            <a:chOff x="74035" y="2231322"/>
            <a:chExt cx="8550261" cy="757342"/>
          </a:xfrm>
        </p:grpSpPr>
        <p:grpSp>
          <p:nvGrpSpPr>
            <p:cNvPr id="5" name="Group 70">
              <a:extLst>
                <a:ext uri="{FF2B5EF4-FFF2-40B4-BE49-F238E27FC236}">
                  <a16:creationId xmlns="" xmlns:a16="http://schemas.microsoft.com/office/drawing/2014/main" id="{22027F8E-E199-4A54-B069-309AC25303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108" y="2280389"/>
              <a:ext cx="7415094" cy="708275"/>
              <a:chOff x="564747" y="3403331"/>
              <a:chExt cx="3818427" cy="1364238"/>
            </a:xfrm>
          </p:grpSpPr>
          <p:pic>
            <p:nvPicPr>
              <p:cNvPr id="8" name="Picture 8" descr="empty-green-rectangle">
                <a:extLst>
                  <a:ext uri="{FF2B5EF4-FFF2-40B4-BE49-F238E27FC236}">
                    <a16:creationId xmlns="" xmlns:a16="http://schemas.microsoft.com/office/drawing/2014/main" id="{1EE22726-B2BB-421D-B925-BEC456C648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747" y="3403331"/>
                <a:ext cx="3818427" cy="1364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9" descr="green-top-faded">
                <a:extLst>
                  <a:ext uri="{FF2B5EF4-FFF2-40B4-BE49-F238E27FC236}">
                    <a16:creationId xmlns="" xmlns:a16="http://schemas.microsoft.com/office/drawing/2014/main" id="{06869E57-2328-4344-AAC1-8990C425C49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05129" y="3887447"/>
                <a:ext cx="1273934" cy="396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BF6D9640-ADB6-4E6A-B6DE-3A9270062E74}"/>
                </a:ext>
              </a:extLst>
            </p:cNvPr>
            <p:cNvSpPr txBox="1"/>
            <p:nvPr/>
          </p:nvSpPr>
          <p:spPr bwMode="auto">
            <a:xfrm>
              <a:off x="74035" y="2267003"/>
              <a:ext cx="1501326" cy="6874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endParaRPr 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1026060">
              <a:extLst>
                <a:ext uri="{FF2B5EF4-FFF2-40B4-BE49-F238E27FC236}">
                  <a16:creationId xmlns="" xmlns:a16="http://schemas.microsoft.com/office/drawing/2014/main" id="{071903BE-FA19-43F4-A858-1F57B905EB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204" y="2231322"/>
              <a:ext cx="7415092" cy="7561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>
              <a:lvl1pPr marL="287338" indent="-287338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defTabSz="1095376">
                <a:buClr>
                  <a:schemeClr val="tx2"/>
                </a:buClr>
                <a:buSzPct val="95000"/>
                <a:defRPr/>
              </a:pPr>
              <a:r>
                <a:rPr lang="en-US" sz="2800" i="1">
                  <a:cs typeface="Arial" panose="020B0604020202020204" pitchFamily="34" charset="0"/>
                </a:rPr>
                <a:t>Tổng hợp lực – hợp lực tác dụng</a:t>
              </a:r>
              <a:endParaRPr lang="en-US" sz="2800" dirty="0"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0FA8620F-E3BE-7D61-FEC3-B0825B741762}"/>
              </a:ext>
            </a:extLst>
          </p:cNvPr>
          <p:cNvGrpSpPr/>
          <p:nvPr/>
        </p:nvGrpSpPr>
        <p:grpSpPr>
          <a:xfrm>
            <a:off x="725857" y="1066800"/>
            <a:ext cx="4852623" cy="3124200"/>
            <a:chOff x="553529" y="2022836"/>
            <a:chExt cx="7560840" cy="4164961"/>
          </a:xfrm>
        </p:grpSpPr>
        <p:pic>
          <p:nvPicPr>
            <p:cNvPr id="21" name="Picture 8">
              <a:extLst>
                <a:ext uri="{FF2B5EF4-FFF2-40B4-BE49-F238E27FC236}">
                  <a16:creationId xmlns="" xmlns:a16="http://schemas.microsoft.com/office/drawing/2014/main" id="{89B3DD2B-8007-2B7E-DC0F-D97E067FF9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529" y="2022836"/>
              <a:ext cx="7560840" cy="416496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2" name="Straight Arrow Connector 21">
              <a:extLst>
                <a:ext uri="{FF2B5EF4-FFF2-40B4-BE49-F238E27FC236}">
                  <a16:creationId xmlns="" xmlns:a16="http://schemas.microsoft.com/office/drawing/2014/main" id="{F901AB38-2524-E765-67DD-EF997432B56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52902" y="3352800"/>
              <a:ext cx="586520" cy="784833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="" xmlns:a16="http://schemas.microsoft.com/office/drawing/2014/main" id="{12042F30-ABED-1160-0601-594B56545AF0}"/>
                </a:ext>
              </a:extLst>
            </p:cNvPr>
            <p:cNvCxnSpPr>
              <a:cxnSpLocks/>
            </p:cNvCxnSpPr>
            <p:nvPr/>
          </p:nvCxnSpPr>
          <p:spPr>
            <a:xfrm>
              <a:off x="3614106" y="3295642"/>
              <a:ext cx="1194903" cy="477921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="" xmlns:a16="http://schemas.microsoft.com/office/drawing/2014/main" id="{39E942C1-D567-9338-17B1-A89785918C89}"/>
                    </a:ext>
                  </a:extLst>
                </p:cNvPr>
                <p:cNvSpPr txBox="1"/>
                <p:nvPr/>
              </p:nvSpPr>
              <p:spPr>
                <a:xfrm>
                  <a:off x="5038331" y="2977239"/>
                  <a:ext cx="961588" cy="92019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00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0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en-US" sz="4000" b="0" i="1" baseline="-2500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acc>
                      </m:oMath>
                    </m:oMathPara>
                  </a14:m>
                  <a:endParaRPr lang="en-US" sz="400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39E942C1-D567-9338-17B1-A89785918C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38330" y="2977239"/>
                  <a:ext cx="734325" cy="796325"/>
                </a:xfrm>
                <a:prstGeom prst="rect">
                  <a:avLst/>
                </a:prstGeom>
                <a:blipFill>
                  <a:blip r:embed="rId8"/>
                  <a:stretch>
                    <a:fillRect l="-1515" r="-24242" b="-707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="" xmlns:a16="http://schemas.microsoft.com/office/drawing/2014/main" id="{C71B6E42-780E-7429-0EEE-10B42D59BE96}"/>
                    </a:ext>
                  </a:extLst>
                </p:cNvPr>
                <p:cNvSpPr txBox="1"/>
                <p:nvPr/>
              </p:nvSpPr>
              <p:spPr>
                <a:xfrm>
                  <a:off x="1312902" y="3375400"/>
                  <a:ext cx="961588" cy="92019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00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0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en-US" sz="4000" b="0" i="1" baseline="-2500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acc>
                      </m:oMath>
                    </m:oMathPara>
                  </a14:m>
                  <a:endParaRPr lang="en-US" sz="400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C71B6E42-780E-7429-0EEE-10B42D59BE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12904" y="3375401"/>
                  <a:ext cx="734325" cy="796325"/>
                </a:xfrm>
                <a:prstGeom prst="rect">
                  <a:avLst/>
                </a:prstGeom>
                <a:blipFill>
                  <a:blip r:embed="rId9"/>
                  <a:stretch>
                    <a:fillRect l="-1515" r="-24242" b="-707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E3660EA8-582F-D0BB-15F1-A6E6F9F9FC06}"/>
              </a:ext>
            </a:extLst>
          </p:cNvPr>
          <p:cNvGrpSpPr/>
          <p:nvPr/>
        </p:nvGrpSpPr>
        <p:grpSpPr>
          <a:xfrm>
            <a:off x="6210749" y="1143001"/>
            <a:ext cx="4609651" cy="2971800"/>
            <a:chOff x="553529" y="2022836"/>
            <a:chExt cx="7560840" cy="4164961"/>
          </a:xfrm>
        </p:grpSpPr>
        <p:pic>
          <p:nvPicPr>
            <p:cNvPr id="27" name="Picture 8">
              <a:extLst>
                <a:ext uri="{FF2B5EF4-FFF2-40B4-BE49-F238E27FC236}">
                  <a16:creationId xmlns="" xmlns:a16="http://schemas.microsoft.com/office/drawing/2014/main" id="{ED3A69CE-3E25-55F2-DE2C-403CCF5180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529" y="2022836"/>
              <a:ext cx="7560840" cy="416496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8" name="Straight Arrow Connector 27">
              <a:extLst>
                <a:ext uri="{FF2B5EF4-FFF2-40B4-BE49-F238E27FC236}">
                  <a16:creationId xmlns="" xmlns:a16="http://schemas.microsoft.com/office/drawing/2014/main" id="{051863B4-1951-B846-546B-AD6F8B1C3EDF}"/>
                </a:ext>
              </a:extLst>
            </p:cNvPr>
            <p:cNvCxnSpPr>
              <a:cxnSpLocks/>
            </p:cNvCxnSpPr>
            <p:nvPr/>
          </p:nvCxnSpPr>
          <p:spPr>
            <a:xfrm>
              <a:off x="3249257" y="3425682"/>
              <a:ext cx="609517" cy="1118869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="" xmlns:a16="http://schemas.microsoft.com/office/drawing/2014/main" id="{9D632818-8E9A-588A-05A8-D69DBFC2936F}"/>
                    </a:ext>
                  </a:extLst>
                </p:cNvPr>
                <p:cNvSpPr txBox="1"/>
                <p:nvPr/>
              </p:nvSpPr>
              <p:spPr>
                <a:xfrm>
                  <a:off x="4005776" y="4544550"/>
                  <a:ext cx="734935" cy="9673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00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0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oMath>
                    </m:oMathPara>
                  </a14:m>
                  <a:endParaRPr lang="en-US" sz="400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9D632818-8E9A-588A-05A8-D69DBFC293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05775" y="4544551"/>
                  <a:ext cx="817310" cy="137652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9EC2ABAC-2CCC-07C5-9B80-C55E837F7D6A}"/>
              </a:ext>
            </a:extLst>
          </p:cNvPr>
          <p:cNvGrpSpPr/>
          <p:nvPr/>
        </p:nvGrpSpPr>
        <p:grpSpPr>
          <a:xfrm>
            <a:off x="3874900" y="4779235"/>
            <a:ext cx="3962400" cy="861774"/>
            <a:chOff x="2514600" y="3290062"/>
            <a:chExt cx="3962400" cy="1066477"/>
          </a:xfrm>
        </p:grpSpPr>
        <p:pic>
          <p:nvPicPr>
            <p:cNvPr id="32" name="Picture 31" descr="empty-red-rectangle">
              <a:extLst>
                <a:ext uri="{FF2B5EF4-FFF2-40B4-BE49-F238E27FC236}">
                  <a16:creationId xmlns="" xmlns:a16="http://schemas.microsoft.com/office/drawing/2014/main" id="{3C49D5BC-5275-7225-D5F5-24138FA67D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3290062"/>
              <a:ext cx="3962400" cy="1066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Object 4">
                  <a:extLst>
                    <a:ext uri="{FF2B5EF4-FFF2-40B4-BE49-F238E27FC236}">
                      <a16:creationId xmlns="" xmlns:a16="http://schemas.microsoft.com/office/drawing/2014/main" id="{E65DEF46-97B3-0A80-1488-0A1DDC2D3AC6}"/>
                    </a:ext>
                  </a:extLst>
                </p:cNvPr>
                <p:cNvSpPr txBox="1"/>
                <p:nvPr/>
              </p:nvSpPr>
              <p:spPr bwMode="auto">
                <a:xfrm>
                  <a:off x="2837319" y="3326374"/>
                  <a:ext cx="3635708" cy="720725"/>
                </a:xfrm>
                <a:prstGeom prst="rect">
                  <a:avLst/>
                </a:prstGeom>
                <a:noFill/>
                <a:ln w="38100" cmpd="sng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→"/>
                            <m:pos m:val="top"/>
                            <m:vertJc m:val="bot"/>
                            <m:ctrlPr>
                              <a:rPr lang="en-US" sz="300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groupChrPr>
                          <m:e>
                            <m:r>
                              <a:rPr lang="en-US"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groupChr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groupChr>
                          <m:groupChrPr>
                            <m:chr m:val="→"/>
                            <m:pos m:val="top"/>
                            <m:vertJc m:val="bot"/>
                            <m:ctrlPr>
                              <a:rPr lang="en-US" sz="3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en-US" sz="30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3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groupChr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groupChr>
                          <m:groupChrPr>
                            <m:chr m:val="→"/>
                            <m:pos m:val="top"/>
                            <m:vertJc m:val="bot"/>
                            <m:ctrlPr>
                              <a:rPr lang="en-US" sz="3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en-US" sz="30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3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groupChr>
                      </m:oMath>
                    </m:oMathPara>
                  </a14:m>
                  <a:endParaRPr lang="en-US" sz="30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Object 4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E65DEF46-97B3-0A80-1488-0A1DDC2D3A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837319" y="3326374"/>
                  <a:ext cx="3635708" cy="720725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b="-4211"/>
                  </a:stretch>
                </a:blipFill>
                <a:ln w="38100" cmpd="sng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0651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C5094BBC-4AEF-45E2-800C-D9EB80EB9602}"/>
              </a:ext>
            </a:extLst>
          </p:cNvPr>
          <p:cNvGrpSpPr/>
          <p:nvPr/>
        </p:nvGrpSpPr>
        <p:grpSpPr>
          <a:xfrm>
            <a:off x="-29497" y="65600"/>
            <a:ext cx="8603569" cy="542538"/>
            <a:chOff x="74035" y="2231322"/>
            <a:chExt cx="8550261" cy="757342"/>
          </a:xfrm>
        </p:grpSpPr>
        <p:grpSp>
          <p:nvGrpSpPr>
            <p:cNvPr id="5" name="Group 70">
              <a:extLst>
                <a:ext uri="{FF2B5EF4-FFF2-40B4-BE49-F238E27FC236}">
                  <a16:creationId xmlns="" xmlns:a16="http://schemas.microsoft.com/office/drawing/2014/main" id="{22027F8E-E199-4A54-B069-309AC25303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108" y="2280389"/>
              <a:ext cx="7415094" cy="708275"/>
              <a:chOff x="564747" y="3403331"/>
              <a:chExt cx="3818427" cy="1364238"/>
            </a:xfrm>
          </p:grpSpPr>
          <p:pic>
            <p:nvPicPr>
              <p:cNvPr id="8" name="Picture 8" descr="empty-green-rectangle">
                <a:extLst>
                  <a:ext uri="{FF2B5EF4-FFF2-40B4-BE49-F238E27FC236}">
                    <a16:creationId xmlns="" xmlns:a16="http://schemas.microsoft.com/office/drawing/2014/main" id="{1EE22726-B2BB-421D-B925-BEC456C648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747" y="3403331"/>
                <a:ext cx="3818427" cy="1364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9" descr="green-top-faded">
                <a:extLst>
                  <a:ext uri="{FF2B5EF4-FFF2-40B4-BE49-F238E27FC236}">
                    <a16:creationId xmlns="" xmlns:a16="http://schemas.microsoft.com/office/drawing/2014/main" id="{06869E57-2328-4344-AAC1-8990C425C49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05129" y="3887447"/>
                <a:ext cx="1273934" cy="396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BF6D9640-ADB6-4E6A-B6DE-3A9270062E74}"/>
                </a:ext>
              </a:extLst>
            </p:cNvPr>
            <p:cNvSpPr txBox="1"/>
            <p:nvPr/>
          </p:nvSpPr>
          <p:spPr bwMode="auto">
            <a:xfrm>
              <a:off x="74035" y="2267003"/>
              <a:ext cx="1501326" cy="6874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prstClr val="black"/>
                  </a:solidFill>
                  <a:effectLst>
                    <a:glow rad="101600">
                      <a:srgbClr val="FFC000">
                        <a:satMod val="175000"/>
                        <a:alpha val="40000"/>
                      </a:srgb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endParaRPr 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srgbClr val="FFC000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1026060">
              <a:extLst>
                <a:ext uri="{FF2B5EF4-FFF2-40B4-BE49-F238E27FC236}">
                  <a16:creationId xmlns="" xmlns:a16="http://schemas.microsoft.com/office/drawing/2014/main" id="{071903BE-FA19-43F4-A858-1F57B905EB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204" y="2231322"/>
              <a:ext cx="7415092" cy="7561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>
              <a:lvl1pPr marL="287338" indent="-287338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defTabSz="1095376">
                <a:buClr>
                  <a:srgbClr val="44546A"/>
                </a:buClr>
                <a:buSzPct val="95000"/>
                <a:defRPr/>
              </a:pPr>
              <a:r>
                <a:rPr lang="en-US" sz="2800" i="1">
                  <a:solidFill>
                    <a:prstClr val="black"/>
                  </a:solidFill>
                  <a:cs typeface="Arial" panose="020B0604020202020204" pitchFamily="34" charset="0"/>
                </a:rPr>
                <a:t>Tổng hợp lực – hợp lực tác dụng</a:t>
              </a:r>
              <a:endParaRPr lang="en-US" sz="28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15" name="Picture 5" descr="empty-blue-rectangle">
            <a:extLst>
              <a:ext uri="{FF2B5EF4-FFF2-40B4-BE49-F238E27FC236}">
                <a16:creationId xmlns="" xmlns:a16="http://schemas.microsoft.com/office/drawing/2014/main" id="{1DC6EFAC-399A-486B-88AB-5D7431CD0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7472"/>
            <a:ext cx="11463557" cy="1879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F3FA9DBC-BF95-4EC2-BFC4-109933DF35D2}"/>
              </a:ext>
            </a:extLst>
          </p:cNvPr>
          <p:cNvSpPr txBox="1"/>
          <p:nvPr/>
        </p:nvSpPr>
        <p:spPr>
          <a:xfrm>
            <a:off x="1028700" y="873818"/>
            <a:ext cx="101346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hệt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ấy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9EC2ABAC-2CCC-07C5-9B80-C55E837F7D6A}"/>
              </a:ext>
            </a:extLst>
          </p:cNvPr>
          <p:cNvGrpSpPr/>
          <p:nvPr/>
        </p:nvGrpSpPr>
        <p:grpSpPr>
          <a:xfrm>
            <a:off x="3914560" y="3893364"/>
            <a:ext cx="3962400" cy="861774"/>
            <a:chOff x="2514600" y="3290062"/>
            <a:chExt cx="3962400" cy="1066477"/>
          </a:xfrm>
        </p:grpSpPr>
        <p:pic>
          <p:nvPicPr>
            <p:cNvPr id="13" name="Picture 12" descr="empty-red-rectangle">
              <a:extLst>
                <a:ext uri="{FF2B5EF4-FFF2-40B4-BE49-F238E27FC236}">
                  <a16:creationId xmlns="" xmlns:a16="http://schemas.microsoft.com/office/drawing/2014/main" id="{3C49D5BC-5275-7225-D5F5-24138FA67D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3290062"/>
              <a:ext cx="3962400" cy="1066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Object 4">
                  <a:extLst>
                    <a:ext uri="{FF2B5EF4-FFF2-40B4-BE49-F238E27FC236}">
                      <a16:creationId xmlns="" xmlns:a16="http://schemas.microsoft.com/office/drawing/2014/main" id="{E65DEF46-97B3-0A80-1488-0A1DDC2D3AC6}"/>
                    </a:ext>
                  </a:extLst>
                </p:cNvPr>
                <p:cNvSpPr txBox="1"/>
                <p:nvPr/>
              </p:nvSpPr>
              <p:spPr bwMode="auto">
                <a:xfrm>
                  <a:off x="2837319" y="3326374"/>
                  <a:ext cx="3635708" cy="720725"/>
                </a:xfrm>
                <a:prstGeom prst="rect">
                  <a:avLst/>
                </a:prstGeom>
                <a:noFill/>
                <a:ln w="38100" cmpd="sng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noAutofit/>
                </a:bodyPr>
                <a:lstStyle/>
                <a:p>
                  <a14:m>
                    <m:oMath xmlns:m="http://schemas.openxmlformats.org/officeDocument/2006/math">
                      <m:groupChr>
                        <m:groupChrPr>
                          <m:chr m:val="→"/>
                          <m:pos m:val="top"/>
                          <m:vertJc m:val="bot"/>
                          <m:ctrlPr>
                            <a:rPr lang="en-US" sz="30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groupChrPr>
                        <m:e>
                          <m:r>
                            <a:rPr lang="en-US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groupChr>
                      <m:r>
                        <a:rPr lang="en-US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groupChr>
                        <m:groupChrPr>
                          <m:chr m:val="→"/>
                          <m:pos m:val="top"/>
                          <m:vertJc m:val="bot"/>
                          <m:ctrlPr>
                            <a:rPr lang="en-US" sz="30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groupChrPr>
                        <m:e>
                          <m:sSub>
                            <m:sSubPr>
                              <m:ctrlPr>
                                <a:rPr lang="en-US" sz="30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groupChr>
                      <m:r>
                        <a:rPr lang="en-US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groupChr>
                        <m:groupChrPr>
                          <m:chr m:val="→"/>
                          <m:pos m:val="top"/>
                          <m:vertJc m:val="bot"/>
                          <m:ctrlPr>
                            <a:rPr lang="en-US" sz="30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groupChrPr>
                        <m:e>
                          <m:sSub>
                            <m:sSubPr>
                              <m:ctrlPr>
                                <a:rPr lang="en-US" sz="30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groupChr>
                    </m:oMath>
                  </a14:m>
                  <a:r>
                    <a:rPr lang="en-US" sz="3000" dirty="0">
                      <a:solidFill>
                        <a:prstClr val="black"/>
                      </a:solidFill>
                    </a:rPr>
                    <a:t>+</a:t>
                  </a:r>
                  <a:r>
                    <a:rPr lang="en-US" sz="3000" dirty="0">
                      <a:solidFill>
                        <a:srgbClr val="000000"/>
                      </a:solidFill>
                    </a:rPr>
                    <a:t> </a:t>
                  </a:r>
                  <a14:m>
                    <m:oMath xmlns:m="http://schemas.openxmlformats.org/officeDocument/2006/math">
                      <m:groupChr>
                        <m:groupChrPr>
                          <m:chr m:val="→"/>
                          <m:pos m:val="top"/>
                          <m:vertJc m:val="bot"/>
                          <m:ctrlPr>
                            <a:rPr lang="en-US" sz="30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groupChrPr>
                        <m:e>
                          <m:sSub>
                            <m:sSubPr>
                              <m:ctrlPr>
                                <a:rPr lang="en-US" sz="30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3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groupChr>
                    </m:oMath>
                  </a14:m>
                  <a:r>
                    <a:rPr lang="en-US" sz="3000" dirty="0">
                      <a:solidFill>
                        <a:prstClr val="black"/>
                      </a:solidFill>
                    </a:rPr>
                    <a:t>+…</a:t>
                  </a:r>
                </a:p>
              </p:txBody>
            </p:sp>
          </mc:Choice>
          <mc:Fallback xmlns="">
            <p:sp>
              <p:nvSpPr>
                <p:cNvPr id="14" name="Object 4">
                  <a:extLst>
                    <a:ext uri="{FF2B5EF4-FFF2-40B4-BE49-F238E27FC236}">
                      <a16:creationId xmlns:a16="http://schemas.microsoft.com/office/drawing/2014/main" id="{E65DEF46-97B3-0A80-1488-0A1DDC2D3A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837319" y="3326374"/>
                  <a:ext cx="3635708" cy="720725"/>
                </a:xfrm>
                <a:prstGeom prst="rect">
                  <a:avLst/>
                </a:prstGeom>
                <a:blipFill>
                  <a:blip r:embed="rId6"/>
                  <a:stretch>
                    <a:fillRect b="-46875"/>
                  </a:stretch>
                </a:blipFill>
                <a:ln w="38100" cmpd="sng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606CA75E-BB7C-DEE5-0706-6CDC80B7DCCA}"/>
              </a:ext>
            </a:extLst>
          </p:cNvPr>
          <p:cNvSpPr txBox="1"/>
          <p:nvPr/>
        </p:nvSpPr>
        <p:spPr>
          <a:xfrm>
            <a:off x="725849" y="2647146"/>
            <a:ext cx="941375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5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5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25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5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5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25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5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5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5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55688117-B3C9-4ECA-D27E-E55C6CA062F3}"/>
              </a:ext>
            </a:extLst>
          </p:cNvPr>
          <p:cNvSpPr txBox="1"/>
          <p:nvPr/>
        </p:nvSpPr>
        <p:spPr>
          <a:xfrm>
            <a:off x="725849" y="3124200"/>
            <a:ext cx="941375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5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5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5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5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5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25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5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5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5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5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5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5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5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5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vectơ</a:t>
            </a:r>
            <a:endParaRPr lang="en-US" sz="25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29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56">
            <a:extLst>
              <a:ext uri="{FF2B5EF4-FFF2-40B4-BE49-F238E27FC236}">
                <a16:creationId xmlns="" xmlns:a16="http://schemas.microsoft.com/office/drawing/2014/main" id="{191916B2-4ACD-4AAC-8F91-D3547A606C07}"/>
              </a:ext>
            </a:extLst>
          </p:cNvPr>
          <p:cNvGrpSpPr/>
          <p:nvPr/>
        </p:nvGrpSpPr>
        <p:grpSpPr>
          <a:xfrm>
            <a:off x="4718423" y="126868"/>
            <a:ext cx="2590800" cy="531988"/>
            <a:chOff x="2193" y="0"/>
            <a:chExt cx="2245706" cy="1239104"/>
          </a:xfrm>
          <a:solidFill>
            <a:srgbClr val="00206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4" name="Rounded Rectangle 57">
              <a:extLst>
                <a:ext uri="{FF2B5EF4-FFF2-40B4-BE49-F238E27FC236}">
                  <a16:creationId xmlns="" xmlns:a16="http://schemas.microsoft.com/office/drawing/2014/main" id="{F99A500B-7AFE-42F1-982B-FB60E374A9A0}"/>
                </a:ext>
              </a:extLst>
            </p:cNvPr>
            <p:cNvSpPr/>
            <p:nvPr/>
          </p:nvSpPr>
          <p:spPr>
            <a:xfrm>
              <a:off x="2193" y="0"/>
              <a:ext cx="2245706" cy="1239104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ounded Rectangle 4">
              <a:extLst>
                <a:ext uri="{FF2B5EF4-FFF2-40B4-BE49-F238E27FC236}">
                  <a16:creationId xmlns="" xmlns:a16="http://schemas.microsoft.com/office/drawing/2014/main" id="{2D81FD56-72A7-41B1-BE9A-DBEF44418680}"/>
                </a:ext>
              </a:extLst>
            </p:cNvPr>
            <p:cNvSpPr/>
            <p:nvPr/>
          </p:nvSpPr>
          <p:spPr>
            <a:xfrm>
              <a:off x="77334" y="60488"/>
              <a:ext cx="2124730" cy="111812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b="1">
                  <a:latin typeface="Arial" panose="020B0604020202020204" pitchFamily="34" charset="0"/>
                  <a:cs typeface="Arial" panose="020B0604020202020204" pitchFamily="34" charset="0"/>
                </a:rPr>
                <a:t>Câu hỏi</a:t>
              </a: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="" xmlns:a16="http://schemas.microsoft.com/office/drawing/2014/main" id="{E7BC6088-E3D7-4AEC-8453-6B51263F81F1}"/>
              </a:ext>
            </a:extLst>
          </p:cNvPr>
          <p:cNvSpPr/>
          <p:nvPr/>
        </p:nvSpPr>
        <p:spPr>
          <a:xfrm>
            <a:off x="798084" y="770417"/>
            <a:ext cx="10567141" cy="894861"/>
          </a:xfrm>
          <a:prstGeom prst="roundRect">
            <a:avLst>
              <a:gd name="adj" fmla="val 8564"/>
            </a:avLst>
          </a:prstGeom>
          <a:solidFill>
            <a:schemeClr val="accent5">
              <a:lumMod val="20000"/>
              <a:lumOff val="80000"/>
            </a:schemeClr>
          </a:solidFill>
          <a:ln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30" name="Text Box 29">
            <a:extLst>
              <a:ext uri="{FF2B5EF4-FFF2-40B4-BE49-F238E27FC236}">
                <a16:creationId xmlns="" xmlns:a16="http://schemas.microsoft.com/office/drawing/2014/main" id="{A0300333-C687-4848-8F80-51CDEBECB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6359" y="724562"/>
            <a:ext cx="9478279" cy="981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7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 sao lực đẩy của người bố trong Hình có tác dụng như lực đẩy của hai anh em?</a:t>
            </a:r>
            <a:endParaRPr lang="en-US" sz="2700"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5DE850E9-C099-536B-328F-F52F75901BF9}"/>
              </a:ext>
            </a:extLst>
          </p:cNvPr>
          <p:cNvGrpSpPr/>
          <p:nvPr/>
        </p:nvGrpSpPr>
        <p:grpSpPr>
          <a:xfrm>
            <a:off x="523666" y="427780"/>
            <a:ext cx="629089" cy="639020"/>
            <a:chOff x="493574" y="321685"/>
            <a:chExt cx="755550" cy="790692"/>
          </a:xfrm>
        </p:grpSpPr>
        <p:sp>
          <p:nvSpPr>
            <p:cNvPr id="33" name="Oval 32">
              <a:extLst>
                <a:ext uri="{FF2B5EF4-FFF2-40B4-BE49-F238E27FC236}">
                  <a16:creationId xmlns="" xmlns:a16="http://schemas.microsoft.com/office/drawing/2014/main" id="{E528D5BC-B358-859B-E466-E89F286A6671}"/>
                </a:ext>
              </a:extLst>
            </p:cNvPr>
            <p:cNvSpPr/>
            <p:nvPr/>
          </p:nvSpPr>
          <p:spPr>
            <a:xfrm>
              <a:off x="504123" y="333892"/>
              <a:ext cx="644399" cy="6596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 descr="Icon&#10;&#10;Description automatically generated">
              <a:extLst>
                <a:ext uri="{FF2B5EF4-FFF2-40B4-BE49-F238E27FC236}">
                  <a16:creationId xmlns="" xmlns:a16="http://schemas.microsoft.com/office/drawing/2014/main" id="{8F02AD5B-862A-99DE-18B0-942F0EA44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000" b="90000" l="7442" r="90349">
                          <a14:foregroundMark x1="7558" y1="39556" x2="7558" y2="39556"/>
                          <a14:foregroundMark x1="46744" y1="8556" x2="46744" y2="8556"/>
                          <a14:foregroundMark x1="49302" y1="7000" x2="49302" y2="7000"/>
                          <a14:foregroundMark x1="90349" y1="44333" x2="90349" y2="44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574" y="321685"/>
              <a:ext cx="755550" cy="790692"/>
            </a:xfrm>
            <a:prstGeom prst="rect">
              <a:avLst/>
            </a:prstGeom>
          </p:spPr>
        </p:pic>
      </p:grpSp>
      <p:pic>
        <p:nvPicPr>
          <p:cNvPr id="3" name="Picture 2" descr="Text&#10;&#10;Description automatically generated">
            <a:extLst>
              <a:ext uri="{FF2B5EF4-FFF2-40B4-BE49-F238E27FC236}">
                <a16:creationId xmlns="" xmlns:a16="http://schemas.microsoft.com/office/drawing/2014/main" id="{609ADA55-E641-57EC-0DC4-D2C96F0857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78" t="15546" r="4444" b="7037"/>
          <a:stretch/>
        </p:blipFill>
        <p:spPr>
          <a:xfrm>
            <a:off x="6035994" y="1907630"/>
            <a:ext cx="5329239" cy="3525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="" xmlns:a16="http://schemas.microsoft.com/office/drawing/2014/main" id="{7D6FFC70-2AE4-D876-8D1E-8CE4A676C40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45" t="29259" r="10456" b="11482"/>
          <a:stretch/>
        </p:blipFill>
        <p:spPr>
          <a:xfrm>
            <a:off x="990610" y="2590804"/>
            <a:ext cx="4795839" cy="2841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CE6F80A-D406-D30F-AB0A-646E185C24DF}"/>
              </a:ext>
            </a:extLst>
          </p:cNvPr>
          <p:cNvSpPr txBox="1"/>
          <p:nvPr/>
        </p:nvSpPr>
        <p:spPr>
          <a:xfrm>
            <a:off x="4191934" y="5451170"/>
            <a:ext cx="3643799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VD: về tổng hợp lực</a:t>
            </a:r>
            <a:endParaRPr lang="en-US" sz="2500" i="1"/>
          </a:p>
        </p:txBody>
      </p:sp>
    </p:spTree>
    <p:extLst>
      <p:ext uri="{BB962C8B-B14F-4D97-AF65-F5344CB8AC3E}">
        <p14:creationId xmlns:p14="http://schemas.microsoft.com/office/powerpoint/2010/main" val="392534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 descr="empty-blue-rectangle">
            <a:extLst>
              <a:ext uri="{FF2B5EF4-FFF2-40B4-BE49-F238E27FC236}">
                <a16:creationId xmlns="" xmlns:a16="http://schemas.microsoft.com/office/drawing/2014/main" id="{1DC6EFAC-399A-486B-88AB-5D7431CD0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09" y="1152640"/>
            <a:ext cx="11575321" cy="1973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F3FA9DBC-BF95-4EC2-BFC4-109933DF35D2}"/>
              </a:ext>
            </a:extLst>
          </p:cNvPr>
          <p:cNvSpPr txBox="1"/>
          <p:nvPr/>
        </p:nvSpPr>
        <p:spPr>
          <a:xfrm>
            <a:off x="777548" y="1205824"/>
            <a:ext cx="1038802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>
                <a:latin typeface="Arial" panose="020B0604020202020204" pitchFamily="34" charset="0"/>
                <a:cs typeface="Arial" panose="020B0604020202020204" pitchFamily="34" charset="0"/>
              </a:rPr>
              <a:t>1. Nêu cách xác định độ lớn và chiều của hợp lực trong hai trường hợp: </a:t>
            </a:r>
          </a:p>
          <a:p>
            <a:pPr marL="457200" indent="-457200">
              <a:buAutoNum type="alphaLcParenR"/>
            </a:pPr>
            <a:r>
              <a:rPr lang="en-US" sz="2500">
                <a:latin typeface="Arial" panose="020B0604020202020204" pitchFamily="34" charset="0"/>
                <a:cs typeface="Arial" panose="020B0604020202020204" pitchFamily="34" charset="0"/>
              </a:rPr>
              <a:t>Vật chịu tác dụng của hai lực cùng phương, cùng chiều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F73C1F69-8E21-D8B6-BC86-7F16C76EEF7D}"/>
              </a:ext>
            </a:extLst>
          </p:cNvPr>
          <p:cNvGrpSpPr/>
          <p:nvPr/>
        </p:nvGrpSpPr>
        <p:grpSpPr>
          <a:xfrm>
            <a:off x="-29497" y="65600"/>
            <a:ext cx="8603569" cy="542538"/>
            <a:chOff x="74035" y="2231322"/>
            <a:chExt cx="8550261" cy="757342"/>
          </a:xfrm>
        </p:grpSpPr>
        <p:grpSp>
          <p:nvGrpSpPr>
            <p:cNvPr id="12" name="Group 70">
              <a:extLst>
                <a:ext uri="{FF2B5EF4-FFF2-40B4-BE49-F238E27FC236}">
                  <a16:creationId xmlns="" xmlns:a16="http://schemas.microsoft.com/office/drawing/2014/main" id="{B94B17E0-3556-FABD-7826-B7EB72C64B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108" y="2280389"/>
              <a:ext cx="7415094" cy="708275"/>
              <a:chOff x="564747" y="3403331"/>
              <a:chExt cx="3818427" cy="1364238"/>
            </a:xfrm>
          </p:grpSpPr>
          <p:pic>
            <p:nvPicPr>
              <p:cNvPr id="17" name="Picture 8" descr="empty-green-rectangle">
                <a:extLst>
                  <a:ext uri="{FF2B5EF4-FFF2-40B4-BE49-F238E27FC236}">
                    <a16:creationId xmlns="" xmlns:a16="http://schemas.microsoft.com/office/drawing/2014/main" id="{0801CE19-A212-A266-5A1B-194D6A51305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747" y="3403331"/>
                <a:ext cx="3818427" cy="1364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9" descr="green-top-faded">
                <a:extLst>
                  <a:ext uri="{FF2B5EF4-FFF2-40B4-BE49-F238E27FC236}">
                    <a16:creationId xmlns="" xmlns:a16="http://schemas.microsoft.com/office/drawing/2014/main" id="{7454FF07-BB0F-2DBA-E15E-9144034477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05129" y="3887447"/>
                <a:ext cx="1273934" cy="396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7EF33E99-8927-EE1F-A075-C8BDFFEA7C34}"/>
                </a:ext>
              </a:extLst>
            </p:cNvPr>
            <p:cNvSpPr txBox="1"/>
            <p:nvPr/>
          </p:nvSpPr>
          <p:spPr bwMode="auto">
            <a:xfrm>
              <a:off x="74035" y="2267003"/>
              <a:ext cx="1501326" cy="6874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endParaRPr 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026060">
              <a:extLst>
                <a:ext uri="{FF2B5EF4-FFF2-40B4-BE49-F238E27FC236}">
                  <a16:creationId xmlns="" xmlns:a16="http://schemas.microsoft.com/office/drawing/2014/main" id="{DF220A2F-25D0-1108-AE79-95FBF44CF3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204" y="2231322"/>
              <a:ext cx="7415092" cy="7561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>
              <a:lvl1pPr marL="287338" indent="-287338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defTabSz="1095376">
                <a:buClr>
                  <a:schemeClr val="tx2"/>
                </a:buClr>
                <a:buSzPct val="95000"/>
                <a:defRPr/>
              </a:pPr>
              <a:r>
                <a:rPr lang="en-US" sz="2800" i="1">
                  <a:cs typeface="Arial" panose="020B0604020202020204" pitchFamily="34" charset="0"/>
                </a:rPr>
                <a:t>Tổng hợp lực – hợp lực tác dụng</a:t>
              </a:r>
              <a:endParaRPr lang="en-US" sz="2800" dirty="0">
                <a:cs typeface="Arial" panose="020B0604020202020204" pitchFamily="34" charset="0"/>
              </a:endParaRPr>
            </a:p>
          </p:txBody>
        </p:sp>
      </p:grpSp>
      <p:sp>
        <p:nvSpPr>
          <p:cNvPr id="19" name="Text Box 5">
            <a:extLst>
              <a:ext uri="{FF2B5EF4-FFF2-40B4-BE49-F238E27FC236}">
                <a16:creationId xmlns="" xmlns:a16="http://schemas.microsoft.com/office/drawing/2014/main" id="{4CED87E3-8108-FB1E-6DDD-CF9D41C71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834" y="632848"/>
            <a:ext cx="666187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i="1">
                <a:solidFill>
                  <a:srgbClr val="0070C0"/>
                </a:solidFill>
                <a:cs typeface="Arial" panose="020B0604020202020204" pitchFamily="34" charset="0"/>
              </a:rPr>
              <a:t>1. Tổng hợp hai lực cùng phương</a:t>
            </a:r>
            <a:endParaRPr lang="en-US" altLang="en-US" sz="260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grpSp>
        <p:nvGrpSpPr>
          <p:cNvPr id="139" name="Group 138">
            <a:extLst>
              <a:ext uri="{FF2B5EF4-FFF2-40B4-BE49-F238E27FC236}">
                <a16:creationId xmlns="" xmlns:a16="http://schemas.microsoft.com/office/drawing/2014/main" id="{AC456A0B-BA53-E859-0EA2-53A559D14B0B}"/>
              </a:ext>
            </a:extLst>
          </p:cNvPr>
          <p:cNvGrpSpPr/>
          <p:nvPr/>
        </p:nvGrpSpPr>
        <p:grpSpPr>
          <a:xfrm>
            <a:off x="7775477" y="3334502"/>
            <a:ext cx="3096603" cy="1559063"/>
            <a:chOff x="7775476" y="3334495"/>
            <a:chExt cx="3096603" cy="1559063"/>
          </a:xfrm>
        </p:grpSpPr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55762E72-653C-60F9-EE00-1D1396ED8D46}"/>
                </a:ext>
              </a:extLst>
            </p:cNvPr>
            <p:cNvSpPr txBox="1"/>
            <p:nvPr/>
          </p:nvSpPr>
          <p:spPr>
            <a:xfrm>
              <a:off x="9040365" y="3387209"/>
              <a:ext cx="90651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>
                  <a:latin typeface="Arial" panose="020B0604020202020204" pitchFamily="34" charset="0"/>
                  <a:cs typeface="Arial" panose="020B0604020202020204" pitchFamily="34" charset="0"/>
                </a:rPr>
                <a:t>3 N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="" xmlns:a16="http://schemas.microsoft.com/office/drawing/2014/main" id="{B71659D7-3EC7-F4A5-1601-73538ACA277F}"/>
                </a:ext>
              </a:extLst>
            </p:cNvPr>
            <p:cNvSpPr/>
            <p:nvPr/>
          </p:nvSpPr>
          <p:spPr>
            <a:xfrm>
              <a:off x="7775476" y="3802243"/>
              <a:ext cx="1177823" cy="57438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="" xmlns:a16="http://schemas.microsoft.com/office/drawing/2014/main" id="{A72D0BB0-F3BB-47DF-D484-20A077660DDE}"/>
                </a:ext>
              </a:extLst>
            </p:cNvPr>
            <p:cNvGrpSpPr/>
            <p:nvPr/>
          </p:nvGrpSpPr>
          <p:grpSpPr>
            <a:xfrm>
              <a:off x="8909272" y="4049037"/>
              <a:ext cx="1600200" cy="151764"/>
              <a:chOff x="9144000" y="4757607"/>
              <a:chExt cx="1600200" cy="151764"/>
            </a:xfrm>
          </p:grpSpPr>
          <p:cxnSp>
            <p:nvCxnSpPr>
              <p:cNvPr id="55" name="Straight Arrow Connector 54">
                <a:extLst>
                  <a:ext uri="{FF2B5EF4-FFF2-40B4-BE49-F238E27FC236}">
                    <a16:creationId xmlns="" xmlns:a16="http://schemas.microsoft.com/office/drawing/2014/main" id="{5F68387A-7B49-7BC4-80AE-A74D3205E8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51882" y="4833489"/>
                <a:ext cx="1592318" cy="0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="" xmlns:a16="http://schemas.microsoft.com/office/drawing/2014/main" id="{E8689CC9-AECB-45F4-FDD6-D657662D65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48800" y="4757607"/>
                <a:ext cx="0" cy="151764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="" xmlns:a16="http://schemas.microsoft.com/office/drawing/2014/main" id="{9AE944DF-C960-2F3A-9E5D-2713EDDF2A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53600" y="4757607"/>
                <a:ext cx="0" cy="151764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="" xmlns:a16="http://schemas.microsoft.com/office/drawing/2014/main" id="{68A3A044-5A45-1E57-79DF-8DF44C776C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58400" y="4757607"/>
                <a:ext cx="0" cy="151764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="" xmlns:a16="http://schemas.microsoft.com/office/drawing/2014/main" id="{3DA368F2-AE6B-66CE-F7B1-E9F1F54F3B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63200" y="4757607"/>
                <a:ext cx="0" cy="151764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Oval 59">
                <a:extLst>
                  <a:ext uri="{FF2B5EF4-FFF2-40B4-BE49-F238E27FC236}">
                    <a16:creationId xmlns="" xmlns:a16="http://schemas.microsoft.com/office/drawing/2014/main" id="{B37D93E2-E508-9F48-BEB6-954C5687ED6E}"/>
                  </a:ext>
                </a:extLst>
              </p:cNvPr>
              <p:cNvSpPr/>
              <p:nvPr/>
            </p:nvSpPr>
            <p:spPr>
              <a:xfrm>
                <a:off x="9144000" y="4795707"/>
                <a:ext cx="76198" cy="75564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="" xmlns:a16="http://schemas.microsoft.com/office/drawing/2014/main" id="{24C2DEFD-71B0-0EB9-5D71-2ED0A12A79BA}"/>
                </a:ext>
              </a:extLst>
            </p:cNvPr>
            <p:cNvGrpSpPr/>
            <p:nvPr/>
          </p:nvGrpSpPr>
          <p:grpSpPr>
            <a:xfrm>
              <a:off x="8893894" y="3889304"/>
              <a:ext cx="914400" cy="151764"/>
              <a:chOff x="9144000" y="4757607"/>
              <a:chExt cx="914400" cy="151764"/>
            </a:xfrm>
          </p:grpSpPr>
          <p:cxnSp>
            <p:nvCxnSpPr>
              <p:cNvPr id="62" name="Straight Arrow Connector 61">
                <a:extLst>
                  <a:ext uri="{FF2B5EF4-FFF2-40B4-BE49-F238E27FC236}">
                    <a16:creationId xmlns="" xmlns:a16="http://schemas.microsoft.com/office/drawing/2014/main" id="{DBE43500-3BE5-41DB-038D-92A1780B60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51882" y="4833489"/>
                <a:ext cx="906518" cy="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="" xmlns:a16="http://schemas.microsoft.com/office/drawing/2014/main" id="{50A8163A-FFD8-6A85-090D-92A4B7E122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48800" y="4757607"/>
                <a:ext cx="0" cy="151764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="" xmlns:a16="http://schemas.microsoft.com/office/drawing/2014/main" id="{1B67AF05-38BA-58AB-CED9-6B96374D77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53600" y="4757607"/>
                <a:ext cx="0" cy="151764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Oval 64">
                <a:extLst>
                  <a:ext uri="{FF2B5EF4-FFF2-40B4-BE49-F238E27FC236}">
                    <a16:creationId xmlns="" xmlns:a16="http://schemas.microsoft.com/office/drawing/2014/main" id="{AD869E78-E56A-5DC8-0701-BD1586136753}"/>
                  </a:ext>
                </a:extLst>
              </p:cNvPr>
              <p:cNvSpPr/>
              <p:nvPr/>
            </p:nvSpPr>
            <p:spPr>
              <a:xfrm>
                <a:off x="9144000" y="4795707"/>
                <a:ext cx="76198" cy="75564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>
                  <a:extLst>
                    <a:ext uri="{FF2B5EF4-FFF2-40B4-BE49-F238E27FC236}">
                      <a16:creationId xmlns="" xmlns:a16="http://schemas.microsoft.com/office/drawing/2014/main" id="{B01CF2AA-6BB2-8134-E66D-5A09D4AB7D6C}"/>
                    </a:ext>
                  </a:extLst>
                </p:cNvPr>
                <p:cNvSpPr txBox="1"/>
                <p:nvPr/>
              </p:nvSpPr>
              <p:spPr>
                <a:xfrm>
                  <a:off x="10146865" y="4319170"/>
                  <a:ext cx="725214" cy="57438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→"/>
                            <m:pos m:val="top"/>
                            <m:vertJc m:val="bot"/>
                            <m:ctrlPr>
                              <a:rPr lang="en-US" sz="250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en-US" sz="25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5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5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groupChr>
                      </m:oMath>
                    </m:oMathPara>
                  </a14:m>
                  <a:endParaRPr lang="en-US" sz="250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B01CF2AA-6BB2-8134-E66D-5A09D4AB7D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46865" y="4319170"/>
                  <a:ext cx="725214" cy="57438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 Box 21">
                  <a:extLst>
                    <a:ext uri="{FF2B5EF4-FFF2-40B4-BE49-F238E27FC236}">
                      <a16:creationId xmlns="" xmlns:a16="http://schemas.microsoft.com/office/drawing/2014/main" id="{561500FC-0E94-FC13-CB55-3EFA2F6D5FF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626493" y="3334495"/>
                  <a:ext cx="615355" cy="6318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→"/>
                            <m:pos m:val="top"/>
                            <m:vertJc m:val="bot"/>
                            <m:ctrlPr>
                              <a:rPr lang="en-US" sz="280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groupChr>
                      </m:oMath>
                    </m:oMathPara>
                  </a14:m>
                  <a:endParaRPr lang="en-US" altLang="en-US" sz="2500" dirty="0">
                    <a:solidFill>
                      <a:srgbClr val="0070C0"/>
                    </a:solidFill>
                    <a:latin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67" name="Text Box 21">
                  <a:extLst>
                    <a:ext uri="{FF2B5EF4-FFF2-40B4-BE49-F238E27FC236}">
                      <a16:creationId xmlns:a16="http://schemas.microsoft.com/office/drawing/2014/main" id="{561500FC-0E94-FC13-CB55-3EFA2F6D5F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626493" y="3334495"/>
                  <a:ext cx="615355" cy="63182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TextBox 67">
              <a:extLst>
                <a:ext uri="{FF2B5EF4-FFF2-40B4-BE49-F238E27FC236}">
                  <a16:creationId xmlns="" xmlns:a16="http://schemas.microsoft.com/office/drawing/2014/main" id="{03F26165-4AC6-EF4E-7335-A804ABBB9B85}"/>
                </a:ext>
              </a:extLst>
            </p:cNvPr>
            <p:cNvSpPr txBox="1"/>
            <p:nvPr/>
          </p:nvSpPr>
          <p:spPr>
            <a:xfrm>
              <a:off x="9381961" y="4312375"/>
              <a:ext cx="90651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>
                  <a:latin typeface="Arial" panose="020B0604020202020204" pitchFamily="34" charset="0"/>
                  <a:cs typeface="Arial" panose="020B0604020202020204" pitchFamily="34" charset="0"/>
                </a:rPr>
                <a:t>5 N</a:t>
              </a:r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="" xmlns:a16="http://schemas.microsoft.com/office/drawing/2014/main" id="{D3D9CE38-E72D-5C26-5336-716822FA8C5B}"/>
              </a:ext>
            </a:extLst>
          </p:cNvPr>
          <p:cNvGrpSpPr/>
          <p:nvPr/>
        </p:nvGrpSpPr>
        <p:grpSpPr>
          <a:xfrm>
            <a:off x="1794644" y="3226770"/>
            <a:ext cx="4025453" cy="1418813"/>
            <a:chOff x="1794641" y="3226764"/>
            <a:chExt cx="4025453" cy="1418813"/>
          </a:xfrm>
        </p:grpSpPr>
        <p:pic>
          <p:nvPicPr>
            <p:cNvPr id="38" name="Picture 37" descr="A picture containing icon&#10;&#10;Description automatically generated">
              <a:extLst>
                <a:ext uri="{FF2B5EF4-FFF2-40B4-BE49-F238E27FC236}">
                  <a16:creationId xmlns="" xmlns:a16="http://schemas.microsoft.com/office/drawing/2014/main" id="{2A0319BA-1D36-24A2-A81E-FEBB73284B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4" t="21111" r="2311" b="14445"/>
            <a:stretch/>
          </p:blipFill>
          <p:spPr>
            <a:xfrm>
              <a:off x="2194688" y="3429000"/>
              <a:ext cx="1690859" cy="115485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="" xmlns:a16="http://schemas.microsoft.com/office/drawing/2014/main" id="{29DDC0AD-C4C0-971C-DDB7-E7F8EEB5BAA8}"/>
                    </a:ext>
                  </a:extLst>
                </p:cNvPr>
                <p:cNvSpPr txBox="1"/>
                <p:nvPr/>
              </p:nvSpPr>
              <p:spPr>
                <a:xfrm>
                  <a:off x="5094880" y="4064634"/>
                  <a:ext cx="725214" cy="57438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→"/>
                            <m:pos m:val="top"/>
                            <m:vertJc m:val="bot"/>
                            <m:ctrlPr>
                              <a:rPr lang="en-US" sz="250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en-US" sz="25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5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5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groupChr>
                      </m:oMath>
                    </m:oMathPara>
                  </a14:m>
                  <a:endParaRPr lang="en-US" sz="250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29DDC0AD-C4C0-971C-DDB7-E7F8EEB5BA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94880" y="4064634"/>
                  <a:ext cx="725214" cy="57438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 Box 21">
                  <a:extLst>
                    <a:ext uri="{FF2B5EF4-FFF2-40B4-BE49-F238E27FC236}">
                      <a16:creationId xmlns="" xmlns:a16="http://schemas.microsoft.com/office/drawing/2014/main" id="{BAB18333-2019-8E40-C559-75A4B16C3AF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35732" y="3226764"/>
                  <a:ext cx="615355" cy="6318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→"/>
                            <m:pos m:val="top"/>
                            <m:vertJc m:val="bot"/>
                            <m:ctrlPr>
                              <a:rPr lang="en-US" sz="280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groupChr>
                      </m:oMath>
                    </m:oMathPara>
                  </a14:m>
                  <a:endParaRPr lang="en-US" altLang="en-US" sz="2500" dirty="0">
                    <a:solidFill>
                      <a:srgbClr val="0070C0"/>
                    </a:solidFill>
                    <a:latin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0" name="Text Box 21">
                  <a:extLst>
                    <a:ext uri="{FF2B5EF4-FFF2-40B4-BE49-F238E27FC236}">
                      <a16:creationId xmlns:a16="http://schemas.microsoft.com/office/drawing/2014/main" id="{BAB18333-2019-8E40-C559-75A4B16C3A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535732" y="3226764"/>
                  <a:ext cx="615355" cy="63182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1" name="Group 40">
              <a:extLst>
                <a:ext uri="{FF2B5EF4-FFF2-40B4-BE49-F238E27FC236}">
                  <a16:creationId xmlns="" xmlns:a16="http://schemas.microsoft.com/office/drawing/2014/main" id="{642B4F61-9DD9-4D46-CF8A-E7CE7973FFCB}"/>
                </a:ext>
              </a:extLst>
            </p:cNvPr>
            <p:cNvGrpSpPr/>
            <p:nvPr/>
          </p:nvGrpSpPr>
          <p:grpSpPr>
            <a:xfrm>
              <a:off x="3810000" y="3968643"/>
              <a:ext cx="1600200" cy="75564"/>
              <a:chOff x="9144000" y="4795707"/>
              <a:chExt cx="1600200" cy="75564"/>
            </a:xfrm>
          </p:grpSpPr>
          <p:cxnSp>
            <p:nvCxnSpPr>
              <p:cNvPr id="42" name="Straight Arrow Connector 41">
                <a:extLst>
                  <a:ext uri="{FF2B5EF4-FFF2-40B4-BE49-F238E27FC236}">
                    <a16:creationId xmlns="" xmlns:a16="http://schemas.microsoft.com/office/drawing/2014/main" id="{A743FA17-EB47-BCE1-854E-D8381A62AE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51882" y="4833489"/>
                <a:ext cx="1592318" cy="0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Oval 46">
                <a:extLst>
                  <a:ext uri="{FF2B5EF4-FFF2-40B4-BE49-F238E27FC236}">
                    <a16:creationId xmlns="" xmlns:a16="http://schemas.microsoft.com/office/drawing/2014/main" id="{8CBE4D41-25BC-E9C6-838E-54D5178ECCD4}"/>
                  </a:ext>
                </a:extLst>
              </p:cNvPr>
              <p:cNvSpPr/>
              <p:nvPr/>
            </p:nvSpPr>
            <p:spPr>
              <a:xfrm>
                <a:off x="9144000" y="4795707"/>
                <a:ext cx="76198" cy="75564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="" xmlns:a16="http://schemas.microsoft.com/office/drawing/2014/main" id="{6248B87B-A533-E84B-5B95-DEFCC45F16E1}"/>
                </a:ext>
              </a:extLst>
            </p:cNvPr>
            <p:cNvGrpSpPr/>
            <p:nvPr/>
          </p:nvGrpSpPr>
          <p:grpSpPr>
            <a:xfrm>
              <a:off x="3817882" y="3808958"/>
              <a:ext cx="914400" cy="75564"/>
              <a:chOff x="9144000" y="4795707"/>
              <a:chExt cx="914400" cy="75564"/>
            </a:xfrm>
          </p:grpSpPr>
          <p:cxnSp>
            <p:nvCxnSpPr>
              <p:cNvPr id="49" name="Straight Arrow Connector 48">
                <a:extLst>
                  <a:ext uri="{FF2B5EF4-FFF2-40B4-BE49-F238E27FC236}">
                    <a16:creationId xmlns="" xmlns:a16="http://schemas.microsoft.com/office/drawing/2014/main" id="{028ECC8E-76B1-74DD-42C3-D81F68F8D1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51882" y="4833489"/>
                <a:ext cx="906518" cy="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Oval 51">
                <a:extLst>
                  <a:ext uri="{FF2B5EF4-FFF2-40B4-BE49-F238E27FC236}">
                    <a16:creationId xmlns="" xmlns:a16="http://schemas.microsoft.com/office/drawing/2014/main" id="{C26987D6-8199-BBE4-6A73-B0717DB7F96F}"/>
                  </a:ext>
                </a:extLst>
              </p:cNvPr>
              <p:cNvSpPr/>
              <p:nvPr/>
            </p:nvSpPr>
            <p:spPr>
              <a:xfrm>
                <a:off x="9144000" y="4795707"/>
                <a:ext cx="76198" cy="75564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9" name="Rectangle 68">
              <a:extLst>
                <a:ext uri="{FF2B5EF4-FFF2-40B4-BE49-F238E27FC236}">
                  <a16:creationId xmlns="" xmlns:a16="http://schemas.microsoft.com/office/drawing/2014/main" id="{6937F288-24E5-00A0-DC7B-21B76A8022D1}"/>
                </a:ext>
              </a:extLst>
            </p:cNvPr>
            <p:cNvSpPr/>
            <p:nvPr/>
          </p:nvSpPr>
          <p:spPr bwMode="auto">
            <a:xfrm>
              <a:off x="1794641" y="4528710"/>
              <a:ext cx="2819400" cy="116867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endParaRPr lang="en-US" sz="2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="" xmlns:a16="http://schemas.microsoft.com/office/drawing/2014/main" id="{3D8C4458-D4A7-B99E-2EAD-6E2CDD21FCFE}"/>
                </a:ext>
              </a:extLst>
            </p:cNvPr>
            <p:cNvSpPr txBox="1"/>
            <p:nvPr/>
          </p:nvSpPr>
          <p:spPr>
            <a:xfrm>
              <a:off x="3984779" y="3373328"/>
              <a:ext cx="90651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>
                  <a:latin typeface="Arial" panose="020B0604020202020204" pitchFamily="34" charset="0"/>
                  <a:cs typeface="Arial" panose="020B0604020202020204" pitchFamily="34" charset="0"/>
                </a:rPr>
                <a:t>3 N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="" xmlns:a16="http://schemas.microsoft.com/office/drawing/2014/main" id="{E7C85392-CE57-5CDA-6FD9-67357C8A9BE6}"/>
                </a:ext>
              </a:extLst>
            </p:cNvPr>
            <p:cNvSpPr txBox="1"/>
            <p:nvPr/>
          </p:nvSpPr>
          <p:spPr>
            <a:xfrm>
              <a:off x="4134099" y="4062884"/>
              <a:ext cx="90651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>
                  <a:latin typeface="Arial" panose="020B0604020202020204" pitchFamily="34" charset="0"/>
                  <a:cs typeface="Arial" panose="020B0604020202020204" pitchFamily="34" charset="0"/>
                </a:rPr>
                <a:t>5 N</a:t>
              </a:r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="" xmlns:a16="http://schemas.microsoft.com/office/drawing/2014/main" id="{19A2B359-B398-43CD-F2BF-F24B4BD683D4}"/>
              </a:ext>
            </a:extLst>
          </p:cNvPr>
          <p:cNvGrpSpPr/>
          <p:nvPr/>
        </p:nvGrpSpPr>
        <p:grpSpPr>
          <a:xfrm>
            <a:off x="6525097" y="4898273"/>
            <a:ext cx="4649227" cy="1282234"/>
            <a:chOff x="6525097" y="4898273"/>
            <a:chExt cx="4649227" cy="1282234"/>
          </a:xfrm>
        </p:grpSpPr>
        <p:sp>
          <p:nvSpPr>
            <p:cNvPr id="87" name="TextBox 86">
              <a:extLst>
                <a:ext uri="{FF2B5EF4-FFF2-40B4-BE49-F238E27FC236}">
                  <a16:creationId xmlns="" xmlns:a16="http://schemas.microsoft.com/office/drawing/2014/main" id="{A620C2FA-C87B-0D60-6D08-B86BB8CC4D2C}"/>
                </a:ext>
              </a:extLst>
            </p:cNvPr>
            <p:cNvSpPr txBox="1"/>
            <p:nvPr/>
          </p:nvSpPr>
          <p:spPr>
            <a:xfrm>
              <a:off x="7120782" y="5081953"/>
              <a:ext cx="90651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>
                  <a:latin typeface="Arial" panose="020B0604020202020204" pitchFamily="34" charset="0"/>
                  <a:cs typeface="Arial" panose="020B0604020202020204" pitchFamily="34" charset="0"/>
                </a:rPr>
                <a:t>3 N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="" xmlns:a16="http://schemas.microsoft.com/office/drawing/2014/main" id="{031E765A-0A51-5562-9810-7772C7468965}"/>
                </a:ext>
              </a:extLst>
            </p:cNvPr>
            <p:cNvSpPr/>
            <p:nvPr/>
          </p:nvSpPr>
          <p:spPr>
            <a:xfrm>
              <a:off x="7775476" y="5315978"/>
              <a:ext cx="1177823" cy="57438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9" name="Group 88">
              <a:extLst>
                <a:ext uri="{FF2B5EF4-FFF2-40B4-BE49-F238E27FC236}">
                  <a16:creationId xmlns="" xmlns:a16="http://schemas.microsoft.com/office/drawing/2014/main" id="{B1F8B30D-16DD-3E35-FC19-EF2D9645BE9A}"/>
                </a:ext>
              </a:extLst>
            </p:cNvPr>
            <p:cNvGrpSpPr/>
            <p:nvPr/>
          </p:nvGrpSpPr>
          <p:grpSpPr>
            <a:xfrm>
              <a:off x="8947371" y="5520564"/>
              <a:ext cx="1600200" cy="151764"/>
              <a:chOff x="9144000" y="4757607"/>
              <a:chExt cx="1600200" cy="151764"/>
            </a:xfrm>
          </p:grpSpPr>
          <p:cxnSp>
            <p:nvCxnSpPr>
              <p:cNvPr id="90" name="Straight Arrow Connector 89">
                <a:extLst>
                  <a:ext uri="{FF2B5EF4-FFF2-40B4-BE49-F238E27FC236}">
                    <a16:creationId xmlns="" xmlns:a16="http://schemas.microsoft.com/office/drawing/2014/main" id="{2E2F9ABA-3918-40F9-83F2-8C1F29733F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51882" y="4833489"/>
                <a:ext cx="1592318" cy="0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="" xmlns:a16="http://schemas.microsoft.com/office/drawing/2014/main" id="{6E4732A2-6B42-1822-D19B-CEE5C909A34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48800" y="4757607"/>
                <a:ext cx="0" cy="151764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="" xmlns:a16="http://schemas.microsoft.com/office/drawing/2014/main" id="{5B18CAF0-F4A6-A383-BDEF-6F607B04AA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53600" y="4757607"/>
                <a:ext cx="0" cy="151764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="" xmlns:a16="http://schemas.microsoft.com/office/drawing/2014/main" id="{0E138972-B7DB-9E65-15D8-6D4FF50690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58400" y="4757607"/>
                <a:ext cx="0" cy="151764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="" xmlns:a16="http://schemas.microsoft.com/office/drawing/2014/main" id="{56EA0281-9F53-B122-9DA8-1AAC9DD045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63200" y="4757607"/>
                <a:ext cx="0" cy="151764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Oval 94">
                <a:extLst>
                  <a:ext uri="{FF2B5EF4-FFF2-40B4-BE49-F238E27FC236}">
                    <a16:creationId xmlns="" xmlns:a16="http://schemas.microsoft.com/office/drawing/2014/main" id="{92F5B61F-8AF4-4F6F-3837-E4671DF9DE2A}"/>
                  </a:ext>
                </a:extLst>
              </p:cNvPr>
              <p:cNvSpPr/>
              <p:nvPr/>
            </p:nvSpPr>
            <p:spPr>
              <a:xfrm>
                <a:off x="9144000" y="4795707"/>
                <a:ext cx="76198" cy="75564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="" xmlns:a16="http://schemas.microsoft.com/office/drawing/2014/main" id="{062714A4-0A8D-DE5D-F869-3E2CAFD9A83B}"/>
                </a:ext>
              </a:extLst>
            </p:cNvPr>
            <p:cNvGrpSpPr/>
            <p:nvPr/>
          </p:nvGrpSpPr>
          <p:grpSpPr>
            <a:xfrm rot="10800000">
              <a:off x="6899640" y="5572792"/>
              <a:ext cx="914400" cy="151764"/>
              <a:chOff x="9144000" y="4757607"/>
              <a:chExt cx="914400" cy="151764"/>
            </a:xfrm>
          </p:grpSpPr>
          <p:cxnSp>
            <p:nvCxnSpPr>
              <p:cNvPr id="97" name="Straight Arrow Connector 96">
                <a:extLst>
                  <a:ext uri="{FF2B5EF4-FFF2-40B4-BE49-F238E27FC236}">
                    <a16:creationId xmlns="" xmlns:a16="http://schemas.microsoft.com/office/drawing/2014/main" id="{B0C09823-DC54-0BAB-6A06-4A53BECBB0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51882" y="4833489"/>
                <a:ext cx="906518" cy="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="" xmlns:a16="http://schemas.microsoft.com/office/drawing/2014/main" id="{FA0090AF-D6E4-2147-08CD-2DD5C40FDF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48800" y="4757607"/>
                <a:ext cx="0" cy="151764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="" xmlns:a16="http://schemas.microsoft.com/office/drawing/2014/main" id="{BD5DCC54-0782-1D14-4C91-27DE9D4F15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53600" y="4757607"/>
                <a:ext cx="0" cy="151764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Oval 99">
                <a:extLst>
                  <a:ext uri="{FF2B5EF4-FFF2-40B4-BE49-F238E27FC236}">
                    <a16:creationId xmlns="" xmlns:a16="http://schemas.microsoft.com/office/drawing/2014/main" id="{CBB8B0B7-0815-46FE-F93C-B4B7426592D1}"/>
                  </a:ext>
                </a:extLst>
              </p:cNvPr>
              <p:cNvSpPr/>
              <p:nvPr/>
            </p:nvSpPr>
            <p:spPr>
              <a:xfrm>
                <a:off x="9144000" y="4795707"/>
                <a:ext cx="76198" cy="75564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Box 100">
                  <a:extLst>
                    <a:ext uri="{FF2B5EF4-FFF2-40B4-BE49-F238E27FC236}">
                      <a16:creationId xmlns="" xmlns:a16="http://schemas.microsoft.com/office/drawing/2014/main" id="{3A3A7AA4-80D6-E077-A868-4926A71450F6}"/>
                    </a:ext>
                  </a:extLst>
                </p:cNvPr>
                <p:cNvSpPr txBox="1"/>
                <p:nvPr/>
              </p:nvSpPr>
              <p:spPr>
                <a:xfrm>
                  <a:off x="10449110" y="5548172"/>
                  <a:ext cx="725214" cy="57438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→"/>
                            <m:pos m:val="top"/>
                            <m:vertJc m:val="bot"/>
                            <m:ctrlPr>
                              <a:rPr lang="en-US" sz="250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en-US" sz="25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5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5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groupChr>
                      </m:oMath>
                    </m:oMathPara>
                  </a14:m>
                  <a:endParaRPr lang="en-US" sz="250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3A3A7AA4-80D6-E077-A868-4926A71450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49110" y="5548172"/>
                  <a:ext cx="725214" cy="574388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 Box 21">
                  <a:extLst>
                    <a:ext uri="{FF2B5EF4-FFF2-40B4-BE49-F238E27FC236}">
                      <a16:creationId xmlns="" xmlns:a16="http://schemas.microsoft.com/office/drawing/2014/main" id="{B3612DAF-B25F-B7D3-F6F7-BEFFB2A824A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525097" y="4898273"/>
                  <a:ext cx="615355" cy="6318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→"/>
                            <m:pos m:val="top"/>
                            <m:vertJc m:val="bot"/>
                            <m:ctrlPr>
                              <a:rPr lang="en-US" sz="280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groupChr>
                      </m:oMath>
                    </m:oMathPara>
                  </a14:m>
                  <a:endParaRPr lang="en-US" altLang="en-US" sz="2500" dirty="0">
                    <a:solidFill>
                      <a:srgbClr val="0070C0"/>
                    </a:solidFill>
                    <a:latin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02" name="Text Box 21">
                  <a:extLst>
                    <a:ext uri="{FF2B5EF4-FFF2-40B4-BE49-F238E27FC236}">
                      <a16:creationId xmlns:a16="http://schemas.microsoft.com/office/drawing/2014/main" id="{B3612DAF-B25F-B7D3-F6F7-BEFFB2A824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525097" y="4898273"/>
                  <a:ext cx="615355" cy="63182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3" name="TextBox 102">
              <a:extLst>
                <a:ext uri="{FF2B5EF4-FFF2-40B4-BE49-F238E27FC236}">
                  <a16:creationId xmlns="" xmlns:a16="http://schemas.microsoft.com/office/drawing/2014/main" id="{15EF77FC-BBB9-D57F-E5E2-FF511A835AF3}"/>
                </a:ext>
              </a:extLst>
            </p:cNvPr>
            <p:cNvSpPr txBox="1"/>
            <p:nvPr/>
          </p:nvSpPr>
          <p:spPr>
            <a:xfrm>
              <a:off x="9900707" y="5703453"/>
              <a:ext cx="90651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>
                  <a:latin typeface="Arial" panose="020B0604020202020204" pitchFamily="34" charset="0"/>
                  <a:cs typeface="Arial" panose="020B0604020202020204" pitchFamily="34" charset="0"/>
                </a:rPr>
                <a:t>5 N</a:t>
              </a: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="" xmlns:a16="http://schemas.microsoft.com/office/drawing/2014/main" id="{CF69CEDF-AAF2-511A-B849-A480E0EA9877}"/>
              </a:ext>
            </a:extLst>
          </p:cNvPr>
          <p:cNvGrpSpPr/>
          <p:nvPr/>
        </p:nvGrpSpPr>
        <p:grpSpPr>
          <a:xfrm>
            <a:off x="8612356" y="5677842"/>
            <a:ext cx="1246437" cy="789717"/>
            <a:chOff x="8635077" y="5678708"/>
            <a:chExt cx="1246437" cy="789717"/>
          </a:xfrm>
        </p:grpSpPr>
        <p:grpSp>
          <p:nvGrpSpPr>
            <p:cNvPr id="104" name="Group 103">
              <a:extLst>
                <a:ext uri="{FF2B5EF4-FFF2-40B4-BE49-F238E27FC236}">
                  <a16:creationId xmlns="" xmlns:a16="http://schemas.microsoft.com/office/drawing/2014/main" id="{2BFB22FE-3984-D74A-A2A0-176FC52C1634}"/>
                </a:ext>
              </a:extLst>
            </p:cNvPr>
            <p:cNvGrpSpPr/>
            <p:nvPr/>
          </p:nvGrpSpPr>
          <p:grpSpPr>
            <a:xfrm>
              <a:off x="8970092" y="5678708"/>
              <a:ext cx="624601" cy="151764"/>
              <a:chOff x="9144000" y="4757607"/>
              <a:chExt cx="624601" cy="151764"/>
            </a:xfrm>
          </p:grpSpPr>
          <p:cxnSp>
            <p:nvCxnSpPr>
              <p:cNvPr id="105" name="Straight Arrow Connector 104">
                <a:extLst>
                  <a:ext uri="{FF2B5EF4-FFF2-40B4-BE49-F238E27FC236}">
                    <a16:creationId xmlns="" xmlns:a16="http://schemas.microsoft.com/office/drawing/2014/main" id="{5E2A7EC1-524B-0562-029A-A7D482EAA0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51882" y="4833489"/>
                <a:ext cx="616719" cy="0"/>
              </a:xfrm>
              <a:prstGeom prst="straightConnector1">
                <a:avLst/>
              </a:prstGeom>
              <a:ln w="381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="" xmlns:a16="http://schemas.microsoft.com/office/drawing/2014/main" id="{10862191-C77B-146B-E5DC-35B3EB245A9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48800" y="4757607"/>
                <a:ext cx="0" cy="151764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Oval 107">
                <a:extLst>
                  <a:ext uri="{FF2B5EF4-FFF2-40B4-BE49-F238E27FC236}">
                    <a16:creationId xmlns="" xmlns:a16="http://schemas.microsoft.com/office/drawing/2014/main" id="{D0A68AB9-DD04-999E-A795-AD8788158954}"/>
                  </a:ext>
                </a:extLst>
              </p:cNvPr>
              <p:cNvSpPr/>
              <p:nvPr/>
            </p:nvSpPr>
            <p:spPr>
              <a:xfrm>
                <a:off x="9144000" y="4795707"/>
                <a:ext cx="76198" cy="75564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0" name="TextBox 109">
              <a:extLst>
                <a:ext uri="{FF2B5EF4-FFF2-40B4-BE49-F238E27FC236}">
                  <a16:creationId xmlns="" xmlns:a16="http://schemas.microsoft.com/office/drawing/2014/main" id="{53D7FA72-9DDE-0DDA-BE02-32AC15F11675}"/>
                </a:ext>
              </a:extLst>
            </p:cNvPr>
            <p:cNvSpPr txBox="1"/>
            <p:nvPr/>
          </p:nvSpPr>
          <p:spPr>
            <a:xfrm>
              <a:off x="8635077" y="5991371"/>
              <a:ext cx="90651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TextBox 111">
                  <a:extLst>
                    <a:ext uri="{FF2B5EF4-FFF2-40B4-BE49-F238E27FC236}">
                      <a16:creationId xmlns="" xmlns:a16="http://schemas.microsoft.com/office/drawing/2014/main" id="{A9F7C1E4-EA4E-AD07-75EE-FEC349067356}"/>
                    </a:ext>
                  </a:extLst>
                </p:cNvPr>
                <p:cNvSpPr txBox="1"/>
                <p:nvPr/>
              </p:nvSpPr>
              <p:spPr>
                <a:xfrm>
                  <a:off x="9156300" y="5888386"/>
                  <a:ext cx="725214" cy="57438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→"/>
                            <m:pos m:val="top"/>
                            <m:vertJc m:val="bot"/>
                            <m:ctrlPr>
                              <a:rPr lang="en-US" sz="25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groupChrPr>
                          <m:e>
                            <m:r>
                              <a:rPr lang="en-US" sz="25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groupChr>
                      </m:oMath>
                    </m:oMathPara>
                  </a14:m>
                  <a:endParaRPr lang="en-US" sz="2500" b="1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A9F7C1E4-EA4E-AD07-75EE-FEC3490673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56300" y="5888386"/>
                  <a:ext cx="725214" cy="574388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="" xmlns:a16="http://schemas.microsoft.com/office/drawing/2014/main" id="{0C432C5F-6D7D-265C-9CCB-BA20A84B432B}"/>
              </a:ext>
            </a:extLst>
          </p:cNvPr>
          <p:cNvGrpSpPr/>
          <p:nvPr/>
        </p:nvGrpSpPr>
        <p:grpSpPr>
          <a:xfrm>
            <a:off x="8909272" y="4210793"/>
            <a:ext cx="3212224" cy="862289"/>
            <a:chOff x="8909272" y="4210777"/>
            <a:chExt cx="3212224" cy="862289"/>
          </a:xfrm>
        </p:grpSpPr>
        <p:grpSp>
          <p:nvGrpSpPr>
            <p:cNvPr id="128" name="Group 127">
              <a:extLst>
                <a:ext uri="{FF2B5EF4-FFF2-40B4-BE49-F238E27FC236}">
                  <a16:creationId xmlns="" xmlns:a16="http://schemas.microsoft.com/office/drawing/2014/main" id="{4560EE4A-94C8-C239-8714-49CC041DD1B6}"/>
                </a:ext>
              </a:extLst>
            </p:cNvPr>
            <p:cNvGrpSpPr/>
            <p:nvPr/>
          </p:nvGrpSpPr>
          <p:grpSpPr>
            <a:xfrm>
              <a:off x="8909272" y="4210777"/>
              <a:ext cx="2749328" cy="165852"/>
              <a:chOff x="8909272" y="4210777"/>
              <a:chExt cx="2749328" cy="165852"/>
            </a:xfrm>
          </p:grpSpPr>
          <p:grpSp>
            <p:nvGrpSpPr>
              <p:cNvPr id="113" name="Group 112">
                <a:extLst>
                  <a:ext uri="{FF2B5EF4-FFF2-40B4-BE49-F238E27FC236}">
                    <a16:creationId xmlns="" xmlns:a16="http://schemas.microsoft.com/office/drawing/2014/main" id="{A9BD2DF1-DEC5-29C0-8774-761F608E269B}"/>
                  </a:ext>
                </a:extLst>
              </p:cNvPr>
              <p:cNvGrpSpPr/>
              <p:nvPr/>
            </p:nvGrpSpPr>
            <p:grpSpPr>
              <a:xfrm>
                <a:off x="8909272" y="4210777"/>
                <a:ext cx="2749328" cy="151764"/>
                <a:chOff x="9144000" y="4757607"/>
                <a:chExt cx="2749328" cy="151764"/>
              </a:xfrm>
            </p:grpSpPr>
            <p:cxnSp>
              <p:nvCxnSpPr>
                <p:cNvPr id="114" name="Straight Arrow Connector 113">
                  <a:extLst>
                    <a:ext uri="{FF2B5EF4-FFF2-40B4-BE49-F238E27FC236}">
                      <a16:creationId xmlns="" xmlns:a16="http://schemas.microsoft.com/office/drawing/2014/main" id="{8FBBFCCD-0DE6-9D9C-BD52-DE44C64E0F3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151882" y="4833489"/>
                  <a:ext cx="2741446" cy="0"/>
                </a:xfrm>
                <a:prstGeom prst="straightConnector1">
                  <a:avLst/>
                </a:prstGeom>
                <a:ln w="38100">
                  <a:solidFill>
                    <a:srgbClr val="7030A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>
                  <a:extLst>
                    <a:ext uri="{FF2B5EF4-FFF2-40B4-BE49-F238E27FC236}">
                      <a16:creationId xmlns="" xmlns:a16="http://schemas.microsoft.com/office/drawing/2014/main" id="{1CABBE54-EB64-D0FD-E0B8-07DB9C76799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448800" y="4757607"/>
                  <a:ext cx="0" cy="151764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>
                  <a:extLst>
                    <a:ext uri="{FF2B5EF4-FFF2-40B4-BE49-F238E27FC236}">
                      <a16:creationId xmlns="" xmlns:a16="http://schemas.microsoft.com/office/drawing/2014/main" id="{AEB45151-CA37-7C18-A54B-2FB5285A3AD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753600" y="4757607"/>
                  <a:ext cx="0" cy="151764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>
                  <a:extLst>
                    <a:ext uri="{FF2B5EF4-FFF2-40B4-BE49-F238E27FC236}">
                      <a16:creationId xmlns="" xmlns:a16="http://schemas.microsoft.com/office/drawing/2014/main" id="{B348355E-A8D0-7750-1123-1C1F42AEB97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58400" y="4757607"/>
                  <a:ext cx="0" cy="151764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>
                  <a:extLst>
                    <a:ext uri="{FF2B5EF4-FFF2-40B4-BE49-F238E27FC236}">
                      <a16:creationId xmlns="" xmlns:a16="http://schemas.microsoft.com/office/drawing/2014/main" id="{20E853C2-DD07-AE82-E285-77F9E43C372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363200" y="4757607"/>
                  <a:ext cx="0" cy="151764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9" name="Oval 118">
                  <a:extLst>
                    <a:ext uri="{FF2B5EF4-FFF2-40B4-BE49-F238E27FC236}">
                      <a16:creationId xmlns="" xmlns:a16="http://schemas.microsoft.com/office/drawing/2014/main" id="{A622B9DA-1DCC-1AAF-4184-A8D1CC781DE4}"/>
                    </a:ext>
                  </a:extLst>
                </p:cNvPr>
                <p:cNvSpPr/>
                <p:nvPr/>
              </p:nvSpPr>
              <p:spPr>
                <a:xfrm>
                  <a:off x="9144000" y="4795707"/>
                  <a:ext cx="76198" cy="75564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21" name="Straight Connector 120">
                <a:extLst>
                  <a:ext uri="{FF2B5EF4-FFF2-40B4-BE49-F238E27FC236}">
                    <a16:creationId xmlns="" xmlns:a16="http://schemas.microsoft.com/office/drawing/2014/main" id="{91B0AD65-894D-553A-A602-E7AF83CAC4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06297" y="4210777"/>
                <a:ext cx="0" cy="151764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="" xmlns:a16="http://schemas.microsoft.com/office/drawing/2014/main" id="{AC4942AA-989C-A9A8-2BD3-F2BBE21D2B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68904" y="4214465"/>
                <a:ext cx="0" cy="151764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="" xmlns:a16="http://schemas.microsoft.com/office/drawing/2014/main" id="{E9C6953B-364B-52CB-B6F1-484727A2C1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277600" y="4224865"/>
                <a:ext cx="0" cy="151764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TextBox 125">
                  <a:extLst>
                    <a:ext uri="{FF2B5EF4-FFF2-40B4-BE49-F238E27FC236}">
                      <a16:creationId xmlns="" xmlns:a16="http://schemas.microsoft.com/office/drawing/2014/main" id="{9C1F9467-358C-A55E-E262-C9CB02325D6E}"/>
                    </a:ext>
                  </a:extLst>
                </p:cNvPr>
                <p:cNvSpPr txBox="1"/>
                <p:nvPr/>
              </p:nvSpPr>
              <p:spPr>
                <a:xfrm>
                  <a:off x="11396282" y="4348274"/>
                  <a:ext cx="725214" cy="57438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→"/>
                            <m:pos m:val="top"/>
                            <m:vertJc m:val="bot"/>
                            <m:ctrlPr>
                              <a:rPr lang="en-US" sz="25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groupChrPr>
                          <m:e>
                            <m:r>
                              <a:rPr lang="en-US" sz="25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groupChr>
                      </m:oMath>
                    </m:oMathPara>
                  </a14:m>
                  <a:endParaRPr lang="en-US" sz="2500" b="1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9C1F9467-358C-A55E-E262-C9CB02325D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96282" y="4348274"/>
                  <a:ext cx="725214" cy="574388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7" name="TextBox 126">
              <a:extLst>
                <a:ext uri="{FF2B5EF4-FFF2-40B4-BE49-F238E27FC236}">
                  <a16:creationId xmlns="" xmlns:a16="http://schemas.microsoft.com/office/drawing/2014/main" id="{C198B504-6924-7F14-846B-654CA67136D7}"/>
                </a:ext>
              </a:extLst>
            </p:cNvPr>
            <p:cNvSpPr txBox="1"/>
            <p:nvPr/>
          </p:nvSpPr>
          <p:spPr>
            <a:xfrm>
              <a:off x="10944774" y="4596012"/>
              <a:ext cx="90651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 N</a:t>
              </a:r>
            </a:p>
          </p:txBody>
        </p:sp>
      </p:grpSp>
      <p:sp>
        <p:nvSpPr>
          <p:cNvPr id="131" name="TextBox 130">
            <a:extLst>
              <a:ext uri="{FF2B5EF4-FFF2-40B4-BE49-F238E27FC236}">
                <a16:creationId xmlns="" xmlns:a16="http://schemas.microsoft.com/office/drawing/2014/main" id="{38ED6D3B-BD16-883A-4E0A-5CD18AB8399A}"/>
              </a:ext>
            </a:extLst>
          </p:cNvPr>
          <p:cNvSpPr txBox="1"/>
          <p:nvPr/>
        </p:nvSpPr>
        <p:spPr>
          <a:xfrm>
            <a:off x="817072" y="2475899"/>
            <a:ext cx="1038802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>
                <a:latin typeface="Arial" panose="020B0604020202020204" pitchFamily="34" charset="0"/>
                <a:cs typeface="Arial" panose="020B0604020202020204" pitchFamily="34" charset="0"/>
              </a:rPr>
              <a:t>2. Nêu quy tắc tổng hợp hai lực cùng phương.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="" xmlns:a16="http://schemas.microsoft.com/office/drawing/2014/main" id="{A25C41AF-5E84-E346-81F5-39636344BA74}"/>
              </a:ext>
            </a:extLst>
          </p:cNvPr>
          <p:cNvSpPr txBox="1"/>
          <p:nvPr/>
        </p:nvSpPr>
        <p:spPr>
          <a:xfrm>
            <a:off x="818508" y="2045129"/>
            <a:ext cx="1038802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>
                <a:latin typeface="Arial" panose="020B0604020202020204" pitchFamily="34" charset="0"/>
                <a:cs typeface="Arial" panose="020B0604020202020204" pitchFamily="34" charset="0"/>
              </a:rPr>
              <a:t>b)  Vật chịu tác dụng của hai lực cùng phương, ngược chiều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198159" y="4755250"/>
            <a:ext cx="4621936" cy="1419756"/>
            <a:chOff x="1198158" y="4755250"/>
            <a:chExt cx="4621936" cy="1419756"/>
          </a:xfrm>
        </p:grpSpPr>
        <p:grpSp>
          <p:nvGrpSpPr>
            <p:cNvPr id="136" name="Group 135">
              <a:extLst>
                <a:ext uri="{FF2B5EF4-FFF2-40B4-BE49-F238E27FC236}">
                  <a16:creationId xmlns="" xmlns:a16="http://schemas.microsoft.com/office/drawing/2014/main" id="{3C91E764-2E32-649F-6D4A-1F60C0AED6E5}"/>
                </a:ext>
              </a:extLst>
            </p:cNvPr>
            <p:cNvGrpSpPr/>
            <p:nvPr/>
          </p:nvGrpSpPr>
          <p:grpSpPr>
            <a:xfrm>
              <a:off x="1198158" y="4755250"/>
              <a:ext cx="4621936" cy="1419756"/>
              <a:chOff x="1062846" y="4760442"/>
              <a:chExt cx="4621936" cy="1419756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="" xmlns:a16="http://schemas.microsoft.com/office/drawing/2014/main" id="{BD911D5A-3C95-AE55-6AA5-B58F3BD500E0}"/>
                  </a:ext>
                </a:extLst>
              </p:cNvPr>
              <p:cNvSpPr/>
              <p:nvPr/>
            </p:nvSpPr>
            <p:spPr bwMode="auto">
              <a:xfrm>
                <a:off x="1803174" y="6063331"/>
                <a:ext cx="2819400" cy="116867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  <a:shade val="30000"/>
                      <a:satMod val="115000"/>
                    </a:schemeClr>
                  </a:gs>
                  <a:gs pos="50000">
                    <a:schemeClr val="bg1">
                      <a:lumMod val="8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85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ct val="0"/>
                  </a:spcBef>
                </a:pPr>
                <a:endParaRPr lang="en-US" sz="2000">
                  <a:solidFill>
                    <a:schemeClr val="tx1"/>
                  </a:solidFill>
                  <a:latin typeface="Arial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TextBox 71">
                    <a:extLst>
                      <a:ext uri="{FF2B5EF4-FFF2-40B4-BE49-F238E27FC236}">
                        <a16:creationId xmlns="" xmlns:a16="http://schemas.microsoft.com/office/drawing/2014/main" id="{41C7CB53-960A-32BF-7762-BA51708820B2}"/>
                      </a:ext>
                    </a:extLst>
                  </p:cNvPr>
                  <p:cNvSpPr txBox="1"/>
                  <p:nvPr/>
                </p:nvSpPr>
                <p:spPr>
                  <a:xfrm>
                    <a:off x="5004797" y="4839770"/>
                    <a:ext cx="679985" cy="574388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groupChr>
                            <m:groupChrPr>
                              <m:chr m:val="→"/>
                              <m:pos m:val="top"/>
                              <m:vertJc m:val="bot"/>
                              <m:ctrlPr>
                                <a:rPr lang="en-US" sz="250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lang="en-US" sz="25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5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25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groupChr>
                        </m:oMath>
                      </m:oMathPara>
                    </a14:m>
                    <a:endParaRPr lang="en-US" sz="250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2" name="TextBox 71">
                    <a:extLst>
                      <a:ext uri="{FF2B5EF4-FFF2-40B4-BE49-F238E27FC236}">
                        <a16:creationId xmlns:a16="http://schemas.microsoft.com/office/drawing/2014/main" id="{41C7CB53-960A-32BF-7762-BA51708820B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04797" y="4839770"/>
                    <a:ext cx="679985" cy="574388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Text Box 21">
                    <a:extLst>
                      <a:ext uri="{FF2B5EF4-FFF2-40B4-BE49-F238E27FC236}">
                        <a16:creationId xmlns="" xmlns:a16="http://schemas.microsoft.com/office/drawing/2014/main" id="{AC69A1C4-D51F-9389-09F8-2817185BE5E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62846" y="4760442"/>
                    <a:ext cx="615355" cy="63182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groupChr>
                            <m:groupChrPr>
                              <m:chr m:val="→"/>
                              <m:pos m:val="top"/>
                              <m:vertJc m:val="bot"/>
                              <m:ctrlPr>
                                <a:rPr lang="en-US" sz="280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groupChr>
                        </m:oMath>
                      </m:oMathPara>
                    </a14:m>
                    <a:endParaRPr lang="en-US" altLang="en-US" sz="2500" dirty="0">
                      <a:solidFill>
                        <a:srgbClr val="0070C0"/>
                      </a:solidFill>
                      <a:latin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3" name="Text Box 21">
                    <a:extLst>
                      <a:ext uri="{FF2B5EF4-FFF2-40B4-BE49-F238E27FC236}">
                        <a16:creationId xmlns:a16="http://schemas.microsoft.com/office/drawing/2014/main" id="{AC69A1C4-D51F-9389-09F8-2817185BE5E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062846" y="4760442"/>
                    <a:ext cx="615355" cy="631825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74" name="Group 73">
                <a:extLst>
                  <a:ext uri="{FF2B5EF4-FFF2-40B4-BE49-F238E27FC236}">
                    <a16:creationId xmlns="" xmlns:a16="http://schemas.microsoft.com/office/drawing/2014/main" id="{087FA02B-86EA-448B-C8BE-632014D15126}"/>
                  </a:ext>
                </a:extLst>
              </p:cNvPr>
              <p:cNvGrpSpPr/>
              <p:nvPr/>
            </p:nvGrpSpPr>
            <p:grpSpPr>
              <a:xfrm>
                <a:off x="3772036" y="5474185"/>
                <a:ext cx="1592318" cy="75564"/>
                <a:chOff x="9106036" y="4795707"/>
                <a:chExt cx="1592318" cy="75564"/>
              </a:xfrm>
            </p:grpSpPr>
            <p:cxnSp>
              <p:nvCxnSpPr>
                <p:cNvPr id="75" name="Straight Arrow Connector 74">
                  <a:extLst>
                    <a:ext uri="{FF2B5EF4-FFF2-40B4-BE49-F238E27FC236}">
                      <a16:creationId xmlns="" xmlns:a16="http://schemas.microsoft.com/office/drawing/2014/main" id="{54FA4B33-BB74-B17A-E4A6-06C2362A51C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106036" y="4842086"/>
                  <a:ext cx="1592318" cy="0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6" name="Oval 75">
                  <a:extLst>
                    <a:ext uri="{FF2B5EF4-FFF2-40B4-BE49-F238E27FC236}">
                      <a16:creationId xmlns="" xmlns:a16="http://schemas.microsoft.com/office/drawing/2014/main" id="{C9D56CFE-4076-2E94-F857-A2B3C8180251}"/>
                    </a:ext>
                  </a:extLst>
                </p:cNvPr>
                <p:cNvSpPr/>
                <p:nvPr/>
              </p:nvSpPr>
              <p:spPr>
                <a:xfrm>
                  <a:off x="9144000" y="4795707"/>
                  <a:ext cx="76198" cy="75564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76">
                <a:extLst>
                  <a:ext uri="{FF2B5EF4-FFF2-40B4-BE49-F238E27FC236}">
                    <a16:creationId xmlns="" xmlns:a16="http://schemas.microsoft.com/office/drawing/2014/main" id="{8A574056-6BBF-84C5-AEDB-D56C4DF671B9}"/>
                  </a:ext>
                </a:extLst>
              </p:cNvPr>
              <p:cNvGrpSpPr/>
              <p:nvPr/>
            </p:nvGrpSpPr>
            <p:grpSpPr>
              <a:xfrm rot="10800000">
                <a:off x="1416827" y="5469350"/>
                <a:ext cx="914400" cy="75564"/>
                <a:chOff x="9144000" y="4795707"/>
                <a:chExt cx="914400" cy="75564"/>
              </a:xfrm>
            </p:grpSpPr>
            <p:cxnSp>
              <p:nvCxnSpPr>
                <p:cNvPr id="78" name="Straight Arrow Connector 77">
                  <a:extLst>
                    <a:ext uri="{FF2B5EF4-FFF2-40B4-BE49-F238E27FC236}">
                      <a16:creationId xmlns="" xmlns:a16="http://schemas.microsoft.com/office/drawing/2014/main" id="{49CB8628-48C6-96E7-9AC9-64D2DF626F3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151882" y="4833489"/>
                  <a:ext cx="906518" cy="0"/>
                </a:xfrm>
                <a:prstGeom prst="straightConnector1">
                  <a:avLst/>
                </a:prstGeom>
                <a:ln w="38100">
                  <a:solidFill>
                    <a:srgbClr val="00B0F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9" name="Oval 78">
                  <a:extLst>
                    <a:ext uri="{FF2B5EF4-FFF2-40B4-BE49-F238E27FC236}">
                      <a16:creationId xmlns="" xmlns:a16="http://schemas.microsoft.com/office/drawing/2014/main" id="{9DC738BC-2BF3-32DD-8B7F-95EDA8F6C98F}"/>
                    </a:ext>
                  </a:extLst>
                </p:cNvPr>
                <p:cNvSpPr/>
                <p:nvPr/>
              </p:nvSpPr>
              <p:spPr>
                <a:xfrm>
                  <a:off x="9144000" y="4795707"/>
                  <a:ext cx="76198" cy="75564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3" name="TextBox 132">
                <a:extLst>
                  <a:ext uri="{FF2B5EF4-FFF2-40B4-BE49-F238E27FC236}">
                    <a16:creationId xmlns="" xmlns:a16="http://schemas.microsoft.com/office/drawing/2014/main" id="{A577FE67-BFBF-3012-82FF-4B45D088540E}"/>
                  </a:ext>
                </a:extLst>
              </p:cNvPr>
              <p:cNvSpPr txBox="1"/>
              <p:nvPr/>
            </p:nvSpPr>
            <p:spPr>
              <a:xfrm>
                <a:off x="1549459" y="4922662"/>
                <a:ext cx="906516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500">
                    <a:latin typeface="Arial" panose="020B0604020202020204" pitchFamily="34" charset="0"/>
                    <a:cs typeface="Arial" panose="020B0604020202020204" pitchFamily="34" charset="0"/>
                  </a:rPr>
                  <a:t>3 N</a:t>
                </a:r>
              </a:p>
            </p:txBody>
          </p:sp>
          <p:sp>
            <p:nvSpPr>
              <p:cNvPr id="134" name="TextBox 133">
                <a:extLst>
                  <a:ext uri="{FF2B5EF4-FFF2-40B4-BE49-F238E27FC236}">
                    <a16:creationId xmlns="" xmlns:a16="http://schemas.microsoft.com/office/drawing/2014/main" id="{EA07DB5C-0BF2-8856-AC50-0846901F7D3F}"/>
                  </a:ext>
                </a:extLst>
              </p:cNvPr>
              <p:cNvSpPr txBox="1"/>
              <p:nvPr/>
            </p:nvSpPr>
            <p:spPr>
              <a:xfrm>
                <a:off x="4198882" y="4996894"/>
                <a:ext cx="906516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500">
                    <a:latin typeface="Arial" panose="020B0604020202020204" pitchFamily="34" charset="0"/>
                    <a:cs typeface="Arial" panose="020B0604020202020204" pitchFamily="34" charset="0"/>
                  </a:rPr>
                  <a:t>5 N</a:t>
                </a:r>
              </a:p>
            </p:txBody>
          </p:sp>
        </p:grp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5678" y="4950289"/>
              <a:ext cx="1742921" cy="1189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450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31" grpId="0"/>
      <p:bldP spid="1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9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9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lance">
  <a:themeElements>
    <a:clrScheme name="Balance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Balance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Balance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ance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alance">
  <a:themeElements>
    <a:clrScheme name="Balance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Balance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Balance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ance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Balance">
  <a:themeElements>
    <a:clrScheme name="Balance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Balance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Balance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ance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Balance">
  <a:themeElements>
    <a:clrScheme name="Balance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Balance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Balance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ance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3637</TotalTime>
  <Words>1475</Words>
  <Application>Microsoft Office PowerPoint</Application>
  <PresentationFormat>Custom</PresentationFormat>
  <Paragraphs>167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Office Theme</vt:lpstr>
      <vt:lpstr>Balance</vt:lpstr>
      <vt:lpstr>1_Balance</vt:lpstr>
      <vt:lpstr>2_Balance</vt:lpstr>
      <vt:lpstr>3_Balance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THUYPC</cp:lastModifiedBy>
  <cp:revision>248</cp:revision>
  <dcterms:created xsi:type="dcterms:W3CDTF">2007-10-27T08:09:53Z</dcterms:created>
  <dcterms:modified xsi:type="dcterms:W3CDTF">2023-11-12T22:46:32Z</dcterms:modified>
</cp:coreProperties>
</file>