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0"/>
  </p:notesMasterIdLst>
  <p:sldIdLst>
    <p:sldId id="670" r:id="rId2"/>
    <p:sldId id="1134" r:id="rId3"/>
    <p:sldId id="1026" r:id="rId4"/>
    <p:sldId id="1027" r:id="rId5"/>
    <p:sldId id="1450" r:id="rId6"/>
    <p:sldId id="1179" r:id="rId7"/>
    <p:sldId id="1028" r:id="rId8"/>
    <p:sldId id="1176" r:id="rId9"/>
    <p:sldId id="1337" r:id="rId10"/>
    <p:sldId id="1463" r:id="rId11"/>
    <p:sldId id="1339" r:id="rId12"/>
    <p:sldId id="1190" r:id="rId13"/>
    <p:sldId id="1051" r:id="rId14"/>
    <p:sldId id="1001" r:id="rId15"/>
    <p:sldId id="257" r:id="rId16"/>
    <p:sldId id="273" r:id="rId17"/>
    <p:sldId id="1052" r:id="rId18"/>
    <p:sldId id="1053" r:id="rId19"/>
    <p:sldId id="1054" r:id="rId20"/>
    <p:sldId id="1055" r:id="rId21"/>
    <p:sldId id="1056" r:id="rId22"/>
    <p:sldId id="1057" r:id="rId23"/>
    <p:sldId id="1058" r:id="rId24"/>
    <p:sldId id="1059" r:id="rId25"/>
    <p:sldId id="1060" r:id="rId26"/>
    <p:sldId id="1061" r:id="rId27"/>
    <p:sldId id="1062" r:id="rId28"/>
    <p:sldId id="1063" r:id="rId29"/>
    <p:sldId id="1064" r:id="rId30"/>
    <p:sldId id="1065" r:id="rId31"/>
    <p:sldId id="1486" r:id="rId32"/>
    <p:sldId id="1071" r:id="rId33"/>
    <p:sldId id="1072" r:id="rId34"/>
    <p:sldId id="283" r:id="rId35"/>
    <p:sldId id="286" r:id="rId36"/>
    <p:sldId id="1549"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1469" r:id="rId51"/>
    <p:sldId id="1466" r:id="rId52"/>
    <p:sldId id="1042" r:id="rId53"/>
    <p:sldId id="1464" r:id="rId54"/>
    <p:sldId id="1340" r:id="rId55"/>
    <p:sldId id="1465" r:id="rId56"/>
    <p:sldId id="1487" r:id="rId57"/>
    <p:sldId id="1488" r:id="rId58"/>
    <p:sldId id="1489" r:id="rId59"/>
    <p:sldId id="1490" r:id="rId60"/>
    <p:sldId id="1491" r:id="rId61"/>
    <p:sldId id="1492" r:id="rId62"/>
    <p:sldId id="1493" r:id="rId63"/>
    <p:sldId id="1494" r:id="rId64"/>
    <p:sldId id="1495" r:id="rId65"/>
    <p:sldId id="1496" r:id="rId66"/>
    <p:sldId id="1497" r:id="rId67"/>
    <p:sldId id="1498" r:id="rId68"/>
    <p:sldId id="1499" r:id="rId69"/>
    <p:sldId id="1500" r:id="rId70"/>
    <p:sldId id="1501" r:id="rId71"/>
    <p:sldId id="1041" r:id="rId72"/>
    <p:sldId id="1470" r:id="rId73"/>
    <p:sldId id="1471" r:id="rId74"/>
    <p:sldId id="1472" r:id="rId75"/>
    <p:sldId id="1473" r:id="rId76"/>
    <p:sldId id="1474" r:id="rId77"/>
    <p:sldId id="1475" r:id="rId78"/>
    <p:sldId id="1476" r:id="rId79"/>
    <p:sldId id="1477" r:id="rId80"/>
    <p:sldId id="1478" r:id="rId81"/>
    <p:sldId id="1479" r:id="rId82"/>
    <p:sldId id="1480" r:id="rId83"/>
    <p:sldId id="1481" r:id="rId84"/>
    <p:sldId id="1482" r:id="rId85"/>
    <p:sldId id="1483" r:id="rId86"/>
    <p:sldId id="1484" r:id="rId87"/>
    <p:sldId id="1502" r:id="rId88"/>
    <p:sldId id="1343" r:id="rId89"/>
    <p:sldId id="1344" r:id="rId90"/>
    <p:sldId id="1446" r:id="rId91"/>
    <p:sldId id="1348" r:id="rId92"/>
    <p:sldId id="1358" r:id="rId93"/>
    <p:sldId id="1467" r:id="rId94"/>
    <p:sldId id="1468" r:id="rId95"/>
    <p:sldId id="1503" r:id="rId96"/>
    <p:sldId id="1504" r:id="rId97"/>
    <p:sldId id="1505" r:id="rId98"/>
    <p:sldId id="1506" r:id="rId99"/>
    <p:sldId id="1507" r:id="rId100"/>
    <p:sldId id="1508" r:id="rId101"/>
    <p:sldId id="1509" r:id="rId102"/>
    <p:sldId id="1510" r:id="rId103"/>
    <p:sldId id="1511" r:id="rId104"/>
    <p:sldId id="1512" r:id="rId105"/>
    <p:sldId id="1513" r:id="rId106"/>
    <p:sldId id="1514" r:id="rId107"/>
    <p:sldId id="1515" r:id="rId108"/>
    <p:sldId id="1516" r:id="rId109"/>
    <p:sldId id="1517" r:id="rId110"/>
    <p:sldId id="269" r:id="rId111"/>
    <p:sldId id="259" r:id="rId112"/>
    <p:sldId id="270" r:id="rId113"/>
    <p:sldId id="271" r:id="rId114"/>
    <p:sldId id="272" r:id="rId115"/>
    <p:sldId id="1518" r:id="rId116"/>
    <p:sldId id="274" r:id="rId117"/>
    <p:sldId id="275" r:id="rId118"/>
    <p:sldId id="1519" r:id="rId119"/>
    <p:sldId id="1520" r:id="rId120"/>
    <p:sldId id="1521" r:id="rId121"/>
    <p:sldId id="1522" r:id="rId122"/>
    <p:sldId id="1523" r:id="rId123"/>
    <p:sldId id="1524" r:id="rId124"/>
    <p:sldId id="1525" r:id="rId125"/>
    <p:sldId id="1526" r:id="rId126"/>
    <p:sldId id="1527" r:id="rId127"/>
    <p:sldId id="1528" r:id="rId128"/>
    <p:sldId id="1529" r:id="rId129"/>
    <p:sldId id="1530" r:id="rId130"/>
    <p:sldId id="1531" r:id="rId131"/>
    <p:sldId id="1532" r:id="rId132"/>
    <p:sldId id="1533" r:id="rId133"/>
    <p:sldId id="1534" r:id="rId134"/>
    <p:sldId id="1535" r:id="rId135"/>
    <p:sldId id="1536" r:id="rId136"/>
    <p:sldId id="1537" r:id="rId137"/>
    <p:sldId id="1538" r:id="rId138"/>
    <p:sldId id="1539" r:id="rId139"/>
    <p:sldId id="1540" r:id="rId140"/>
    <p:sldId id="1541" r:id="rId141"/>
    <p:sldId id="1542" r:id="rId142"/>
    <p:sldId id="1543" r:id="rId143"/>
    <p:sldId id="1544" r:id="rId144"/>
    <p:sldId id="1545" r:id="rId145"/>
    <p:sldId id="1546" r:id="rId146"/>
    <p:sldId id="1547" r:id="rId147"/>
    <p:sldId id="1364" r:id="rId148"/>
    <p:sldId id="1365" r:id="rId149"/>
    <p:sldId id="1451" r:id="rId150"/>
    <p:sldId id="265" r:id="rId151"/>
    <p:sldId id="1452" r:id="rId152"/>
    <p:sldId id="261" r:id="rId153"/>
    <p:sldId id="262" r:id="rId154"/>
    <p:sldId id="1453" r:id="rId155"/>
    <p:sldId id="1454" r:id="rId156"/>
    <p:sldId id="302" r:id="rId157"/>
    <p:sldId id="303" r:id="rId158"/>
    <p:sldId id="1455" r:id="rId159"/>
    <p:sldId id="304" r:id="rId160"/>
    <p:sldId id="305" r:id="rId161"/>
    <p:sldId id="1456" r:id="rId162"/>
    <p:sldId id="1457" r:id="rId163"/>
    <p:sldId id="1458" r:id="rId164"/>
    <p:sldId id="1459" r:id="rId165"/>
    <p:sldId id="1460" r:id="rId166"/>
    <p:sldId id="1461" r:id="rId167"/>
    <p:sldId id="1462" r:id="rId168"/>
    <p:sldId id="1174" r:id="rId1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extLst>
      <p:ext uri="{19B8F6BF-5375-455C-9EA6-DF929625EA0E}">
        <p15:presenceInfo xmlns:p15="http://schemas.microsoft.com/office/powerpoint/2012/main" xmlns=""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3A"/>
    <a:srgbClr val="00B050"/>
    <a:srgbClr val="1D089A"/>
    <a:srgbClr val="FFFFFF"/>
    <a:srgbClr val="E4E47A"/>
    <a:srgbClr val="FFDE5F"/>
    <a:srgbClr val="FFCC66"/>
    <a:srgbClr val="FF9966"/>
    <a:srgbClr val="FF99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6247" autoAdjust="0"/>
  </p:normalViewPr>
  <p:slideViewPr>
    <p:cSldViewPr snapToGrid="0">
      <p:cViewPr>
        <p:scale>
          <a:sx n="77" d="100"/>
          <a:sy n="77" d="100"/>
        </p:scale>
        <p:origin x="-378" y="19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ableStyles" Target="tableStyles.xml"/><Relationship Id="rId170"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commentAuthors" Target="commentAuthor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F78BD-25A2-46D5-AA19-ECBD3828923D}" type="datetimeFigureOut">
              <a:rPr lang="en-US" smtClean="0"/>
              <a:t>04-Nov-24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0784C-6A53-45DC-9B04-5EB46F4E4487}" type="slidenum">
              <a:rPr lang="en-US" smtClean="0"/>
              <a:t>‹#›</a:t>
            </a:fld>
            <a:endParaRPr lang="en-US"/>
          </a:p>
        </p:txBody>
      </p:sp>
    </p:spTree>
    <p:extLst>
      <p:ext uri="{BB962C8B-B14F-4D97-AF65-F5344CB8AC3E}">
        <p14:creationId xmlns:p14="http://schemas.microsoft.com/office/powerpoint/2010/main" val="1302091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a:t>
            </a:fld>
            <a:endParaRPr lang="en-US"/>
          </a:p>
        </p:txBody>
      </p:sp>
    </p:spTree>
    <p:extLst>
      <p:ext uri="{BB962C8B-B14F-4D97-AF65-F5344CB8AC3E}">
        <p14:creationId xmlns:p14="http://schemas.microsoft.com/office/powerpoint/2010/main" val="3287747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a:t>
            </a:fld>
            <a:endParaRPr lang="en-US"/>
          </a:p>
        </p:txBody>
      </p:sp>
    </p:spTree>
    <p:extLst>
      <p:ext uri="{BB962C8B-B14F-4D97-AF65-F5344CB8AC3E}">
        <p14:creationId xmlns:p14="http://schemas.microsoft.com/office/powerpoint/2010/main" val="3812274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a:t>
            </a:fld>
            <a:endParaRPr lang="en-US"/>
          </a:p>
        </p:txBody>
      </p:sp>
    </p:spTree>
    <p:extLst>
      <p:ext uri="{BB962C8B-B14F-4D97-AF65-F5344CB8AC3E}">
        <p14:creationId xmlns:p14="http://schemas.microsoft.com/office/powerpoint/2010/main" val="431345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a:t>
            </a:fld>
            <a:endParaRPr lang="en-US"/>
          </a:p>
        </p:txBody>
      </p:sp>
    </p:spTree>
    <p:extLst>
      <p:ext uri="{BB962C8B-B14F-4D97-AF65-F5344CB8AC3E}">
        <p14:creationId xmlns:p14="http://schemas.microsoft.com/office/powerpoint/2010/main" val="3040663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13</a:t>
            </a:fld>
            <a:endParaRPr lang="en-US"/>
          </a:p>
        </p:txBody>
      </p:sp>
    </p:spTree>
    <p:extLst>
      <p:ext uri="{BB962C8B-B14F-4D97-AF65-F5344CB8AC3E}">
        <p14:creationId xmlns:p14="http://schemas.microsoft.com/office/powerpoint/2010/main" val="2333257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14</a:t>
            </a:fld>
            <a:endParaRPr lang="en-US"/>
          </a:p>
        </p:txBody>
      </p:sp>
    </p:spTree>
    <p:extLst>
      <p:ext uri="{BB962C8B-B14F-4D97-AF65-F5344CB8AC3E}">
        <p14:creationId xmlns:p14="http://schemas.microsoft.com/office/powerpoint/2010/main" val="936753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15</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31</a:t>
            </a:fld>
            <a:endParaRPr lang="en-US"/>
          </a:p>
        </p:txBody>
      </p:sp>
    </p:spTree>
    <p:extLst>
      <p:ext uri="{BB962C8B-B14F-4D97-AF65-F5344CB8AC3E}">
        <p14:creationId xmlns:p14="http://schemas.microsoft.com/office/powerpoint/2010/main" val="3665082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32</a:t>
            </a:fld>
            <a:endParaRPr lang="en-US"/>
          </a:p>
        </p:txBody>
      </p:sp>
    </p:spTree>
    <p:extLst>
      <p:ext uri="{BB962C8B-B14F-4D97-AF65-F5344CB8AC3E}">
        <p14:creationId xmlns:p14="http://schemas.microsoft.com/office/powerpoint/2010/main" val="1358828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33</a:t>
            </a:fld>
            <a:endParaRPr lang="en-US"/>
          </a:p>
        </p:txBody>
      </p:sp>
    </p:spTree>
    <p:extLst>
      <p:ext uri="{BB962C8B-B14F-4D97-AF65-F5344CB8AC3E}">
        <p14:creationId xmlns:p14="http://schemas.microsoft.com/office/powerpoint/2010/main" val="1578772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50</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a:t>
            </a:fld>
            <a:endParaRPr lang="en-US"/>
          </a:p>
        </p:txBody>
      </p:sp>
    </p:spTree>
    <p:extLst>
      <p:ext uri="{BB962C8B-B14F-4D97-AF65-F5344CB8AC3E}">
        <p14:creationId xmlns:p14="http://schemas.microsoft.com/office/powerpoint/2010/main" val="2792910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A0A2444-F8B1-5EBD-471C-26C622658F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F316F3D9-E231-7B8E-F08D-D9F88E7B00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6877AFA6-BA66-8223-D831-ED79893A5676}"/>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xmlns="" id="{12A61D1A-4ADD-33AA-80E5-8072AD0646F3}"/>
              </a:ext>
            </a:extLst>
          </p:cNvPr>
          <p:cNvSpPr>
            <a:spLocks noGrp="1"/>
          </p:cNvSpPr>
          <p:nvPr>
            <p:ph type="sldNum" sz="quarter" idx="10"/>
          </p:nvPr>
        </p:nvSpPr>
        <p:spPr/>
        <p:txBody>
          <a:bodyPr/>
          <a:lstStyle/>
          <a:p>
            <a:fld id="{960052FB-00B7-4945-BCC5-6FE095057269}" type="slidenum">
              <a:rPr lang="en-US" smtClean="0"/>
              <a:t>51</a:t>
            </a:fld>
            <a:endParaRPr lang="en-US"/>
          </a:p>
        </p:txBody>
      </p:sp>
    </p:spTree>
    <p:extLst>
      <p:ext uri="{BB962C8B-B14F-4D97-AF65-F5344CB8AC3E}">
        <p14:creationId xmlns:p14="http://schemas.microsoft.com/office/powerpoint/2010/main" val="1505247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52</a:t>
            </a:fld>
            <a:endParaRPr lang="en-US"/>
          </a:p>
        </p:txBody>
      </p:sp>
    </p:spTree>
    <p:extLst>
      <p:ext uri="{BB962C8B-B14F-4D97-AF65-F5344CB8AC3E}">
        <p14:creationId xmlns:p14="http://schemas.microsoft.com/office/powerpoint/2010/main" val="1417487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53</a:t>
            </a:fld>
            <a:endParaRPr lang="en-US"/>
          </a:p>
        </p:txBody>
      </p:sp>
    </p:spTree>
    <p:extLst>
      <p:ext uri="{BB962C8B-B14F-4D97-AF65-F5344CB8AC3E}">
        <p14:creationId xmlns:p14="http://schemas.microsoft.com/office/powerpoint/2010/main" val="3504623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54</a:t>
            </a:fld>
            <a:endParaRPr lang="en-US"/>
          </a:p>
        </p:txBody>
      </p:sp>
    </p:spTree>
    <p:extLst>
      <p:ext uri="{BB962C8B-B14F-4D97-AF65-F5344CB8AC3E}">
        <p14:creationId xmlns:p14="http://schemas.microsoft.com/office/powerpoint/2010/main" val="2769043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E33CA1B-B9F3-B4BB-5645-10058DA34F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1FB8879-8609-BAB1-7771-198407B1CD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1BAC0F9C-2393-9369-78C5-7460F6D3135B}"/>
              </a:ext>
            </a:extLst>
          </p:cNvPr>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xmlns="" id="{7458C990-B965-D99E-1D8C-D3CE77D17B93}"/>
              </a:ext>
            </a:extLst>
          </p:cNvPr>
          <p:cNvSpPr>
            <a:spLocks noGrp="1"/>
          </p:cNvSpPr>
          <p:nvPr>
            <p:ph type="sldNum" sz="quarter" idx="10"/>
          </p:nvPr>
        </p:nvSpPr>
        <p:spPr/>
        <p:txBody>
          <a:bodyPr/>
          <a:lstStyle/>
          <a:p>
            <a:fld id="{960052FB-00B7-4945-BCC5-6FE095057269}" type="slidenum">
              <a:rPr lang="en-US" smtClean="0"/>
              <a:t>55</a:t>
            </a:fld>
            <a:endParaRPr lang="en-US"/>
          </a:p>
        </p:txBody>
      </p:sp>
    </p:spTree>
    <p:extLst>
      <p:ext uri="{BB962C8B-B14F-4D97-AF65-F5344CB8AC3E}">
        <p14:creationId xmlns:p14="http://schemas.microsoft.com/office/powerpoint/2010/main" val="1204696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56</a:t>
            </a:fld>
            <a:endParaRPr lang="en-US"/>
          </a:p>
        </p:txBody>
      </p:sp>
    </p:spTree>
    <p:extLst>
      <p:ext uri="{BB962C8B-B14F-4D97-AF65-F5344CB8AC3E}">
        <p14:creationId xmlns:p14="http://schemas.microsoft.com/office/powerpoint/2010/main" val="2333257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57</a:t>
            </a:fld>
            <a:endParaRPr lang="en-US"/>
          </a:p>
        </p:txBody>
      </p:sp>
    </p:spTree>
    <p:extLst>
      <p:ext uri="{BB962C8B-B14F-4D97-AF65-F5344CB8AC3E}">
        <p14:creationId xmlns:p14="http://schemas.microsoft.com/office/powerpoint/2010/main" val="936753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58</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71</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72</a:t>
            </a:fld>
            <a:endParaRPr lang="en-US"/>
          </a:p>
        </p:txBody>
      </p:sp>
    </p:spTree>
    <p:extLst>
      <p:ext uri="{BB962C8B-B14F-4D97-AF65-F5344CB8AC3E}">
        <p14:creationId xmlns:p14="http://schemas.microsoft.com/office/powerpoint/2010/main" val="135882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a:t>
            </a:fld>
            <a:endParaRPr lang="en-US"/>
          </a:p>
        </p:txBody>
      </p:sp>
    </p:spTree>
    <p:extLst>
      <p:ext uri="{BB962C8B-B14F-4D97-AF65-F5344CB8AC3E}">
        <p14:creationId xmlns:p14="http://schemas.microsoft.com/office/powerpoint/2010/main" val="3139345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73</a:t>
            </a:fld>
            <a:endParaRPr lang="en-US"/>
          </a:p>
        </p:txBody>
      </p:sp>
    </p:spTree>
    <p:extLst>
      <p:ext uri="{BB962C8B-B14F-4D97-AF65-F5344CB8AC3E}">
        <p14:creationId xmlns:p14="http://schemas.microsoft.com/office/powerpoint/2010/main" val="1578772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87</a:t>
            </a:fld>
            <a:endParaRPr lang="en-US"/>
          </a:p>
        </p:txBody>
      </p:sp>
    </p:spTree>
    <p:extLst>
      <p:ext uri="{BB962C8B-B14F-4D97-AF65-F5344CB8AC3E}">
        <p14:creationId xmlns:p14="http://schemas.microsoft.com/office/powerpoint/2010/main" val="1162385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88</a:t>
            </a:fld>
            <a:endParaRPr lang="en-US"/>
          </a:p>
        </p:txBody>
      </p:sp>
    </p:spTree>
    <p:extLst>
      <p:ext uri="{BB962C8B-B14F-4D97-AF65-F5344CB8AC3E}">
        <p14:creationId xmlns:p14="http://schemas.microsoft.com/office/powerpoint/2010/main" val="4208410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89</a:t>
            </a:fld>
            <a:endParaRPr lang="en-US"/>
          </a:p>
        </p:txBody>
      </p:sp>
    </p:spTree>
    <p:extLst>
      <p:ext uri="{BB962C8B-B14F-4D97-AF65-F5344CB8AC3E}">
        <p14:creationId xmlns:p14="http://schemas.microsoft.com/office/powerpoint/2010/main" val="4110260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90</a:t>
            </a:fld>
            <a:endParaRPr lang="en-US"/>
          </a:p>
        </p:txBody>
      </p:sp>
    </p:spTree>
    <p:extLst>
      <p:ext uri="{BB962C8B-B14F-4D97-AF65-F5344CB8AC3E}">
        <p14:creationId xmlns:p14="http://schemas.microsoft.com/office/powerpoint/2010/main" val="1565825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91</a:t>
            </a:fld>
            <a:endParaRPr lang="en-US"/>
          </a:p>
        </p:txBody>
      </p:sp>
    </p:spTree>
    <p:extLst>
      <p:ext uri="{BB962C8B-B14F-4D97-AF65-F5344CB8AC3E}">
        <p14:creationId xmlns:p14="http://schemas.microsoft.com/office/powerpoint/2010/main" val="2468960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92</a:t>
            </a:fld>
            <a:endParaRPr lang="en-US"/>
          </a:p>
        </p:txBody>
      </p:sp>
    </p:spTree>
    <p:extLst>
      <p:ext uri="{BB962C8B-B14F-4D97-AF65-F5344CB8AC3E}">
        <p14:creationId xmlns:p14="http://schemas.microsoft.com/office/powerpoint/2010/main" val="732541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93</a:t>
            </a:fld>
            <a:endParaRPr lang="en-US"/>
          </a:p>
        </p:txBody>
      </p:sp>
    </p:spTree>
    <p:extLst>
      <p:ext uri="{BB962C8B-B14F-4D97-AF65-F5344CB8AC3E}">
        <p14:creationId xmlns:p14="http://schemas.microsoft.com/office/powerpoint/2010/main" val="3858614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94</a:t>
            </a:fld>
            <a:endParaRPr lang="en-US"/>
          </a:p>
        </p:txBody>
      </p:sp>
    </p:spTree>
    <p:extLst>
      <p:ext uri="{BB962C8B-B14F-4D97-AF65-F5344CB8AC3E}">
        <p14:creationId xmlns:p14="http://schemas.microsoft.com/office/powerpoint/2010/main" val="12449203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95</a:t>
            </a:fld>
            <a:endParaRPr lang="en-US"/>
          </a:p>
        </p:txBody>
      </p:sp>
    </p:spTree>
    <p:extLst>
      <p:ext uri="{BB962C8B-B14F-4D97-AF65-F5344CB8AC3E}">
        <p14:creationId xmlns:p14="http://schemas.microsoft.com/office/powerpoint/2010/main" val="2333257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a:t>
            </a:fld>
            <a:endParaRPr lang="en-US"/>
          </a:p>
        </p:txBody>
      </p:sp>
    </p:spTree>
    <p:extLst>
      <p:ext uri="{BB962C8B-B14F-4D97-AF65-F5344CB8AC3E}">
        <p14:creationId xmlns:p14="http://schemas.microsoft.com/office/powerpoint/2010/main" val="10614314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96</a:t>
            </a:fld>
            <a:endParaRPr lang="en-US"/>
          </a:p>
        </p:txBody>
      </p:sp>
    </p:spTree>
    <p:extLst>
      <p:ext uri="{BB962C8B-B14F-4D97-AF65-F5344CB8AC3E}">
        <p14:creationId xmlns:p14="http://schemas.microsoft.com/office/powerpoint/2010/main" val="9367533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97</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106</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107</a:t>
            </a:fld>
            <a:endParaRPr lang="en-US"/>
          </a:p>
        </p:txBody>
      </p:sp>
    </p:spTree>
    <p:extLst>
      <p:ext uri="{BB962C8B-B14F-4D97-AF65-F5344CB8AC3E}">
        <p14:creationId xmlns:p14="http://schemas.microsoft.com/office/powerpoint/2010/main" val="13588287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108</a:t>
            </a:fld>
            <a:endParaRPr lang="en-US"/>
          </a:p>
        </p:txBody>
      </p:sp>
    </p:spTree>
    <p:extLst>
      <p:ext uri="{BB962C8B-B14F-4D97-AF65-F5344CB8AC3E}">
        <p14:creationId xmlns:p14="http://schemas.microsoft.com/office/powerpoint/2010/main" val="15787728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118</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119</a:t>
            </a:fld>
            <a:endParaRPr lang="en-US"/>
          </a:p>
        </p:txBody>
      </p:sp>
    </p:spTree>
    <p:extLst>
      <p:ext uri="{BB962C8B-B14F-4D97-AF65-F5344CB8AC3E}">
        <p14:creationId xmlns:p14="http://schemas.microsoft.com/office/powerpoint/2010/main" val="23332579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120</a:t>
            </a:fld>
            <a:endParaRPr lang="en-US"/>
          </a:p>
        </p:txBody>
      </p:sp>
    </p:spTree>
    <p:extLst>
      <p:ext uri="{BB962C8B-B14F-4D97-AF65-F5344CB8AC3E}">
        <p14:creationId xmlns:p14="http://schemas.microsoft.com/office/powerpoint/2010/main" val="9367533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121</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132</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5</a:t>
            </a:fld>
            <a:endParaRPr lang="en-US"/>
          </a:p>
        </p:txBody>
      </p:sp>
    </p:spTree>
    <p:extLst>
      <p:ext uri="{BB962C8B-B14F-4D97-AF65-F5344CB8AC3E}">
        <p14:creationId xmlns:p14="http://schemas.microsoft.com/office/powerpoint/2010/main" val="1146909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133</a:t>
            </a:fld>
            <a:endParaRPr lang="en-US"/>
          </a:p>
        </p:txBody>
      </p:sp>
    </p:spTree>
    <p:extLst>
      <p:ext uri="{BB962C8B-B14F-4D97-AF65-F5344CB8AC3E}">
        <p14:creationId xmlns:p14="http://schemas.microsoft.com/office/powerpoint/2010/main" val="13588287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134</a:t>
            </a:fld>
            <a:endParaRPr lang="en-US"/>
          </a:p>
        </p:txBody>
      </p:sp>
    </p:spTree>
    <p:extLst>
      <p:ext uri="{BB962C8B-B14F-4D97-AF65-F5344CB8AC3E}">
        <p14:creationId xmlns:p14="http://schemas.microsoft.com/office/powerpoint/2010/main" val="1578772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146</a:t>
            </a:fld>
            <a:endParaRPr lang="en-US"/>
          </a:p>
        </p:txBody>
      </p:sp>
    </p:spTree>
    <p:extLst>
      <p:ext uri="{BB962C8B-B14F-4D97-AF65-F5344CB8AC3E}">
        <p14:creationId xmlns:p14="http://schemas.microsoft.com/office/powerpoint/2010/main" val="8119305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147</a:t>
            </a:fld>
            <a:endParaRPr lang="en-US"/>
          </a:p>
        </p:txBody>
      </p:sp>
    </p:spTree>
    <p:extLst>
      <p:ext uri="{BB962C8B-B14F-4D97-AF65-F5344CB8AC3E}">
        <p14:creationId xmlns:p14="http://schemas.microsoft.com/office/powerpoint/2010/main" val="7505504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148</a:t>
            </a:fld>
            <a:endParaRPr lang="en-US"/>
          </a:p>
        </p:txBody>
      </p:sp>
    </p:spTree>
    <p:extLst>
      <p:ext uri="{BB962C8B-B14F-4D97-AF65-F5344CB8AC3E}">
        <p14:creationId xmlns:p14="http://schemas.microsoft.com/office/powerpoint/2010/main" val="40913972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149</a:t>
            </a:fld>
            <a:endParaRPr lang="en-US"/>
          </a:p>
        </p:txBody>
      </p:sp>
    </p:spTree>
    <p:extLst>
      <p:ext uri="{BB962C8B-B14F-4D97-AF65-F5344CB8AC3E}">
        <p14:creationId xmlns:p14="http://schemas.microsoft.com/office/powerpoint/2010/main" val="7950520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168</a:t>
            </a:fld>
            <a:endParaRPr lang="en-US"/>
          </a:p>
        </p:txBody>
      </p:sp>
    </p:spTree>
    <p:extLst>
      <p:ext uri="{BB962C8B-B14F-4D97-AF65-F5344CB8AC3E}">
        <p14:creationId xmlns:p14="http://schemas.microsoft.com/office/powerpoint/2010/main" val="4266835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a:t>
            </a:fld>
            <a:endParaRPr lang="en-US"/>
          </a:p>
        </p:txBody>
      </p:sp>
    </p:spTree>
    <p:extLst>
      <p:ext uri="{BB962C8B-B14F-4D97-AF65-F5344CB8AC3E}">
        <p14:creationId xmlns:p14="http://schemas.microsoft.com/office/powerpoint/2010/main" val="3558260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a:t>
            </a:fld>
            <a:endParaRPr lang="en-US"/>
          </a:p>
        </p:txBody>
      </p:sp>
    </p:spTree>
    <p:extLst>
      <p:ext uri="{BB962C8B-B14F-4D97-AF65-F5344CB8AC3E}">
        <p14:creationId xmlns:p14="http://schemas.microsoft.com/office/powerpoint/2010/main" val="270502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a:t>
            </a:fld>
            <a:endParaRPr lang="en-US"/>
          </a:p>
        </p:txBody>
      </p:sp>
    </p:spTree>
    <p:extLst>
      <p:ext uri="{BB962C8B-B14F-4D97-AF65-F5344CB8AC3E}">
        <p14:creationId xmlns:p14="http://schemas.microsoft.com/office/powerpoint/2010/main" val="4205839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a:t>
            </a:fld>
            <a:endParaRPr lang="en-US"/>
          </a:p>
        </p:txBody>
      </p:sp>
    </p:spTree>
    <p:extLst>
      <p:ext uri="{BB962C8B-B14F-4D97-AF65-F5344CB8AC3E}">
        <p14:creationId xmlns:p14="http://schemas.microsoft.com/office/powerpoint/2010/main" val="3525106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C40374-9605-27C5-FFA4-D36AB5E7CB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C0961D1-F24F-6FF3-41FA-724846DA12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B2F4FCD-9D30-6962-A0FB-EFC4C715692F}"/>
              </a:ext>
            </a:extLst>
          </p:cNvPr>
          <p:cNvSpPr>
            <a:spLocks noGrp="1"/>
          </p:cNvSpPr>
          <p:nvPr>
            <p:ph type="dt" sz="half" idx="10"/>
          </p:nvPr>
        </p:nvSpPr>
        <p:spPr/>
        <p:txBody>
          <a:bodyPr/>
          <a:lstStyle/>
          <a:p>
            <a:fld id="{2457226E-B22A-48AC-9EA5-962FF9474019}" type="datetimeFigureOut">
              <a:rPr lang="en-US" smtClean="0"/>
              <a:t>04-Nov-24</a:t>
            </a:fld>
            <a:endParaRPr lang="en-US"/>
          </a:p>
        </p:txBody>
      </p:sp>
      <p:sp>
        <p:nvSpPr>
          <p:cNvPr id="5" name="Footer Placeholder 4">
            <a:extLst>
              <a:ext uri="{FF2B5EF4-FFF2-40B4-BE49-F238E27FC236}">
                <a16:creationId xmlns:a16="http://schemas.microsoft.com/office/drawing/2014/main" xmlns="" id="{A3889E39-F665-8582-F8D4-CC8139887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140B94-153A-BAD6-53D6-909D8287F613}"/>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721179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5953C4-C485-8DD6-85E3-E66320B8C4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EFF6727-84C3-9E4A-3A68-2763CD733B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A70FB0C-6B9C-9944-F8A7-96DE21004AE0}"/>
              </a:ext>
            </a:extLst>
          </p:cNvPr>
          <p:cNvSpPr>
            <a:spLocks noGrp="1"/>
          </p:cNvSpPr>
          <p:nvPr>
            <p:ph type="dt" sz="half" idx="10"/>
          </p:nvPr>
        </p:nvSpPr>
        <p:spPr/>
        <p:txBody>
          <a:bodyPr/>
          <a:lstStyle/>
          <a:p>
            <a:fld id="{2457226E-B22A-48AC-9EA5-962FF9474019}" type="datetimeFigureOut">
              <a:rPr lang="en-US" smtClean="0"/>
              <a:t>04-Nov-24</a:t>
            </a:fld>
            <a:endParaRPr lang="en-US"/>
          </a:p>
        </p:txBody>
      </p:sp>
      <p:sp>
        <p:nvSpPr>
          <p:cNvPr id="5" name="Footer Placeholder 4">
            <a:extLst>
              <a:ext uri="{FF2B5EF4-FFF2-40B4-BE49-F238E27FC236}">
                <a16:creationId xmlns:a16="http://schemas.microsoft.com/office/drawing/2014/main" xmlns="" id="{4732F37A-99DD-F234-EDE0-C0CC6EB93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A1C1D2-BF9E-CA6F-CAAA-1A9A75A87B49}"/>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184140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DC64763-3359-9C2F-4ADA-99CE0974EC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E666989-2A1E-F6D3-86EC-72FB93ECD4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938BAF-562B-07EB-8852-242DF4366071}"/>
              </a:ext>
            </a:extLst>
          </p:cNvPr>
          <p:cNvSpPr>
            <a:spLocks noGrp="1"/>
          </p:cNvSpPr>
          <p:nvPr>
            <p:ph type="dt" sz="half" idx="10"/>
          </p:nvPr>
        </p:nvSpPr>
        <p:spPr/>
        <p:txBody>
          <a:bodyPr/>
          <a:lstStyle/>
          <a:p>
            <a:fld id="{2457226E-B22A-48AC-9EA5-962FF9474019}" type="datetimeFigureOut">
              <a:rPr lang="en-US" smtClean="0"/>
              <a:t>04-Nov-24</a:t>
            </a:fld>
            <a:endParaRPr lang="en-US"/>
          </a:p>
        </p:txBody>
      </p:sp>
      <p:sp>
        <p:nvSpPr>
          <p:cNvPr id="5" name="Footer Placeholder 4">
            <a:extLst>
              <a:ext uri="{FF2B5EF4-FFF2-40B4-BE49-F238E27FC236}">
                <a16:creationId xmlns:a16="http://schemas.microsoft.com/office/drawing/2014/main" xmlns="" id="{9F11E8BD-7D04-D936-5B2B-F810979313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CB923A-9ACC-E625-3682-E6253F02C38C}"/>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303514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35A9B-4C61-2CB1-654C-F92920CB96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D651605-73A5-0E34-BD53-48664B0203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60CFEC-0805-21C9-0034-7BC419FD9AE7}"/>
              </a:ext>
            </a:extLst>
          </p:cNvPr>
          <p:cNvSpPr>
            <a:spLocks noGrp="1"/>
          </p:cNvSpPr>
          <p:nvPr>
            <p:ph type="dt" sz="half" idx="10"/>
          </p:nvPr>
        </p:nvSpPr>
        <p:spPr/>
        <p:txBody>
          <a:bodyPr/>
          <a:lstStyle/>
          <a:p>
            <a:fld id="{2457226E-B22A-48AC-9EA5-962FF9474019}" type="datetimeFigureOut">
              <a:rPr lang="en-US" smtClean="0"/>
              <a:t>04-Nov-24</a:t>
            </a:fld>
            <a:endParaRPr lang="en-US"/>
          </a:p>
        </p:txBody>
      </p:sp>
      <p:sp>
        <p:nvSpPr>
          <p:cNvPr id="5" name="Footer Placeholder 4">
            <a:extLst>
              <a:ext uri="{FF2B5EF4-FFF2-40B4-BE49-F238E27FC236}">
                <a16:creationId xmlns:a16="http://schemas.microsoft.com/office/drawing/2014/main" xmlns="" id="{CD4B0E69-0AAF-2ADB-4762-1B2C88FA8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880770-80AC-9DA3-CD8E-4B14D74A630C}"/>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302649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8EF6D9-EB70-41DB-D9F0-8FED721F10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CE57AC4-EA2F-943D-70B2-2B39FE17F5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D52D460-4D29-C98F-88BF-4138E26F4803}"/>
              </a:ext>
            </a:extLst>
          </p:cNvPr>
          <p:cNvSpPr>
            <a:spLocks noGrp="1"/>
          </p:cNvSpPr>
          <p:nvPr>
            <p:ph type="dt" sz="half" idx="10"/>
          </p:nvPr>
        </p:nvSpPr>
        <p:spPr/>
        <p:txBody>
          <a:bodyPr/>
          <a:lstStyle/>
          <a:p>
            <a:fld id="{2457226E-B22A-48AC-9EA5-962FF9474019}" type="datetimeFigureOut">
              <a:rPr lang="en-US" smtClean="0"/>
              <a:t>04-Nov-24</a:t>
            </a:fld>
            <a:endParaRPr lang="en-US"/>
          </a:p>
        </p:txBody>
      </p:sp>
      <p:sp>
        <p:nvSpPr>
          <p:cNvPr id="5" name="Footer Placeholder 4">
            <a:extLst>
              <a:ext uri="{FF2B5EF4-FFF2-40B4-BE49-F238E27FC236}">
                <a16:creationId xmlns:a16="http://schemas.microsoft.com/office/drawing/2014/main" xmlns="" id="{31EA6733-2C17-56EC-3DBE-70CE3639C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BD2B9E0-F966-95EC-A61C-BA45E262572C}"/>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329061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CF54C3-3917-7750-2A53-140C6CFCD4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816997-A9F8-78D3-058C-1579C6B31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AB86626-683A-66DB-A660-F77D43EA42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1620696-058F-7DCF-D1F8-461B8D82E4ED}"/>
              </a:ext>
            </a:extLst>
          </p:cNvPr>
          <p:cNvSpPr>
            <a:spLocks noGrp="1"/>
          </p:cNvSpPr>
          <p:nvPr>
            <p:ph type="dt" sz="half" idx="10"/>
          </p:nvPr>
        </p:nvSpPr>
        <p:spPr/>
        <p:txBody>
          <a:bodyPr/>
          <a:lstStyle/>
          <a:p>
            <a:fld id="{2457226E-B22A-48AC-9EA5-962FF9474019}" type="datetimeFigureOut">
              <a:rPr lang="en-US" smtClean="0"/>
              <a:t>04-Nov-24</a:t>
            </a:fld>
            <a:endParaRPr lang="en-US"/>
          </a:p>
        </p:txBody>
      </p:sp>
      <p:sp>
        <p:nvSpPr>
          <p:cNvPr id="6" name="Footer Placeholder 5">
            <a:extLst>
              <a:ext uri="{FF2B5EF4-FFF2-40B4-BE49-F238E27FC236}">
                <a16:creationId xmlns:a16="http://schemas.microsoft.com/office/drawing/2014/main" xmlns="" id="{ECE05C6A-07AA-A600-F1D7-C7FC9E49D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1B58B61-ADD8-AB26-82E9-46508A8EEFA6}"/>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92252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96EFBB-4081-D5D1-6D12-E35ACA5CBB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4EA5921-CB31-12CE-242B-6AC97C9289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886F1B6-CBBB-8C0D-E426-E3426EF44F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CDA12F8-C98C-304E-7CDD-252BAB3852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58FF85B-CD9D-3F02-725A-4D0C5D1CB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FE26497-CF3A-73A3-333F-F6B448AE3148}"/>
              </a:ext>
            </a:extLst>
          </p:cNvPr>
          <p:cNvSpPr>
            <a:spLocks noGrp="1"/>
          </p:cNvSpPr>
          <p:nvPr>
            <p:ph type="dt" sz="half" idx="10"/>
          </p:nvPr>
        </p:nvSpPr>
        <p:spPr/>
        <p:txBody>
          <a:bodyPr/>
          <a:lstStyle/>
          <a:p>
            <a:fld id="{2457226E-B22A-48AC-9EA5-962FF9474019}" type="datetimeFigureOut">
              <a:rPr lang="en-US" smtClean="0"/>
              <a:t>04-Nov-24</a:t>
            </a:fld>
            <a:endParaRPr lang="en-US"/>
          </a:p>
        </p:txBody>
      </p:sp>
      <p:sp>
        <p:nvSpPr>
          <p:cNvPr id="8" name="Footer Placeholder 7">
            <a:extLst>
              <a:ext uri="{FF2B5EF4-FFF2-40B4-BE49-F238E27FC236}">
                <a16:creationId xmlns:a16="http://schemas.microsoft.com/office/drawing/2014/main" xmlns="" id="{B0EB3BCF-0279-3EA3-80D4-08922E3E35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C0F5780-1F2C-3704-2222-3923310780E2}"/>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19126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3B616-70F0-01AB-81F0-2F5B0A910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6CCE9CC-680B-0D2B-998E-F31E7682E70C}"/>
              </a:ext>
            </a:extLst>
          </p:cNvPr>
          <p:cNvSpPr>
            <a:spLocks noGrp="1"/>
          </p:cNvSpPr>
          <p:nvPr>
            <p:ph type="dt" sz="half" idx="10"/>
          </p:nvPr>
        </p:nvSpPr>
        <p:spPr/>
        <p:txBody>
          <a:bodyPr/>
          <a:lstStyle/>
          <a:p>
            <a:fld id="{2457226E-B22A-48AC-9EA5-962FF9474019}" type="datetimeFigureOut">
              <a:rPr lang="en-US" smtClean="0"/>
              <a:t>04-Nov-24</a:t>
            </a:fld>
            <a:endParaRPr lang="en-US"/>
          </a:p>
        </p:txBody>
      </p:sp>
      <p:sp>
        <p:nvSpPr>
          <p:cNvPr id="4" name="Footer Placeholder 3">
            <a:extLst>
              <a:ext uri="{FF2B5EF4-FFF2-40B4-BE49-F238E27FC236}">
                <a16:creationId xmlns:a16="http://schemas.microsoft.com/office/drawing/2014/main" xmlns="" id="{9AB22DA2-3911-0E22-7F4D-5A9D87ACE8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DED479B-7625-7FB4-955A-605A4ECD2945}"/>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4204655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AFC9AFF-FE8D-F065-48CB-445644519FB4}"/>
              </a:ext>
            </a:extLst>
          </p:cNvPr>
          <p:cNvSpPr>
            <a:spLocks noGrp="1"/>
          </p:cNvSpPr>
          <p:nvPr>
            <p:ph type="dt" sz="half" idx="10"/>
          </p:nvPr>
        </p:nvSpPr>
        <p:spPr/>
        <p:txBody>
          <a:bodyPr/>
          <a:lstStyle/>
          <a:p>
            <a:fld id="{2457226E-B22A-48AC-9EA5-962FF9474019}" type="datetimeFigureOut">
              <a:rPr lang="en-US" smtClean="0"/>
              <a:t>04-Nov-24</a:t>
            </a:fld>
            <a:endParaRPr lang="en-US"/>
          </a:p>
        </p:txBody>
      </p:sp>
      <p:sp>
        <p:nvSpPr>
          <p:cNvPr id="3" name="Footer Placeholder 2">
            <a:extLst>
              <a:ext uri="{FF2B5EF4-FFF2-40B4-BE49-F238E27FC236}">
                <a16:creationId xmlns:a16="http://schemas.microsoft.com/office/drawing/2014/main" xmlns="" id="{179A1EDA-C1E7-FD97-5DD9-699E937243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38FBBEF-B3CC-7C1F-A87E-413843AC6F7F}"/>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105868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37C0C4-2EDD-D336-2999-2C564C1EC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0291E41-D45B-C1E8-EAE0-5F513F9C1B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2EADA99-9F80-006A-9B20-A0E6DA9F5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784A009-A9C3-5A45-FA72-11CE1841A25F}"/>
              </a:ext>
            </a:extLst>
          </p:cNvPr>
          <p:cNvSpPr>
            <a:spLocks noGrp="1"/>
          </p:cNvSpPr>
          <p:nvPr>
            <p:ph type="dt" sz="half" idx="10"/>
          </p:nvPr>
        </p:nvSpPr>
        <p:spPr/>
        <p:txBody>
          <a:bodyPr/>
          <a:lstStyle/>
          <a:p>
            <a:fld id="{2457226E-B22A-48AC-9EA5-962FF9474019}" type="datetimeFigureOut">
              <a:rPr lang="en-US" smtClean="0"/>
              <a:t>04-Nov-24</a:t>
            </a:fld>
            <a:endParaRPr lang="en-US"/>
          </a:p>
        </p:txBody>
      </p:sp>
      <p:sp>
        <p:nvSpPr>
          <p:cNvPr id="6" name="Footer Placeholder 5">
            <a:extLst>
              <a:ext uri="{FF2B5EF4-FFF2-40B4-BE49-F238E27FC236}">
                <a16:creationId xmlns:a16="http://schemas.microsoft.com/office/drawing/2014/main" xmlns="" id="{E8D9B847-7216-1939-ECA6-6B2787206D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3F81C66-8B77-6966-7D21-EB07035A9527}"/>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334312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6D3465-0C54-C051-1E27-B1307A8E55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270B2B0-4C6D-2FB6-4251-9B6AC20AF4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EA9E19C-4285-C303-A19E-1373C3328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9B661F4-7B98-4BD5-431A-35297D867A99}"/>
              </a:ext>
            </a:extLst>
          </p:cNvPr>
          <p:cNvSpPr>
            <a:spLocks noGrp="1"/>
          </p:cNvSpPr>
          <p:nvPr>
            <p:ph type="dt" sz="half" idx="10"/>
          </p:nvPr>
        </p:nvSpPr>
        <p:spPr/>
        <p:txBody>
          <a:bodyPr/>
          <a:lstStyle/>
          <a:p>
            <a:fld id="{2457226E-B22A-48AC-9EA5-962FF9474019}" type="datetimeFigureOut">
              <a:rPr lang="en-US" smtClean="0"/>
              <a:t>04-Nov-24</a:t>
            </a:fld>
            <a:endParaRPr lang="en-US"/>
          </a:p>
        </p:txBody>
      </p:sp>
      <p:sp>
        <p:nvSpPr>
          <p:cNvPr id="6" name="Footer Placeholder 5">
            <a:extLst>
              <a:ext uri="{FF2B5EF4-FFF2-40B4-BE49-F238E27FC236}">
                <a16:creationId xmlns:a16="http://schemas.microsoft.com/office/drawing/2014/main" xmlns="" id="{D85068FB-6B60-0858-5862-2CA9DD2FC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ACA0A39-0C13-CFD3-FB23-0CB592068F08}"/>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3682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53B4B2A-443C-67E5-2A36-FBE03BB316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D159133-C456-B16B-BD41-484737D62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CAE7C8-8849-EC67-EE73-C00290F1E4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7226E-B22A-48AC-9EA5-962FF9474019}" type="datetimeFigureOut">
              <a:rPr lang="en-US" smtClean="0"/>
              <a:t>04-Nov-24</a:t>
            </a:fld>
            <a:endParaRPr lang="en-US"/>
          </a:p>
        </p:txBody>
      </p:sp>
      <p:sp>
        <p:nvSpPr>
          <p:cNvPr id="5" name="Footer Placeholder 4">
            <a:extLst>
              <a:ext uri="{FF2B5EF4-FFF2-40B4-BE49-F238E27FC236}">
                <a16:creationId xmlns:a16="http://schemas.microsoft.com/office/drawing/2014/main" xmlns="" id="{88E44830-DB3B-2BDC-F4D9-7240A939B7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0CE2D57-6B9B-1A08-65BE-6530855E8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56685-9EB1-4BBC-9EF1-158677C7F8C3}" type="slidenum">
              <a:rPr lang="en-US" smtClean="0"/>
              <a:t>‹#›</a:t>
            </a:fld>
            <a:endParaRPr lang="en-US"/>
          </a:p>
        </p:txBody>
      </p:sp>
    </p:spTree>
    <p:extLst>
      <p:ext uri="{BB962C8B-B14F-4D97-AF65-F5344CB8AC3E}">
        <p14:creationId xmlns:p14="http://schemas.microsoft.com/office/powerpoint/2010/main" val="3850689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10.xml"/><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0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9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0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9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0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9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0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9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0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9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0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9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23.png"/></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slide" Target="slide115.xml"/><Relationship Id="rId3" Type="http://schemas.openxmlformats.org/officeDocument/2006/relationships/slideLayout" Target="../slideLayouts/slideLayout7.xml"/><Relationship Id="rId7" Type="http://schemas.openxmlformats.org/officeDocument/2006/relationships/image" Target="../media/image72.png"/><Relationship Id="rId12" Type="http://schemas.openxmlformats.org/officeDocument/2006/relationships/slide" Target="slide111.xml"/><Relationship Id="rId2" Type="http://schemas.openxmlformats.org/officeDocument/2006/relationships/audio" Target="../media/media2.mp3"/><Relationship Id="rId16" Type="http://schemas.openxmlformats.org/officeDocument/2006/relationships/slide" Target="slide113.xml"/><Relationship Id="rId1" Type="http://schemas.microsoft.com/office/2007/relationships/media" Target="../media/media2.mp3"/><Relationship Id="rId6" Type="http://schemas.openxmlformats.org/officeDocument/2006/relationships/image" Target="../media/image3.png"/><Relationship Id="rId11" Type="http://schemas.openxmlformats.org/officeDocument/2006/relationships/slide" Target="slide116.xml"/><Relationship Id="rId5" Type="http://schemas.openxmlformats.org/officeDocument/2006/relationships/slide" Target="slide118.xml"/><Relationship Id="rId15" Type="http://schemas.openxmlformats.org/officeDocument/2006/relationships/slide" Target="slide114.xml"/><Relationship Id="rId10" Type="http://schemas.openxmlformats.org/officeDocument/2006/relationships/slide" Target="slide110.xml"/><Relationship Id="rId4" Type="http://schemas.openxmlformats.org/officeDocument/2006/relationships/image" Target="../media/image68.png"/><Relationship Id="rId9" Type="http://schemas.openxmlformats.org/officeDocument/2006/relationships/slide" Target="slide117.xml"/><Relationship Id="rId14" Type="http://schemas.openxmlformats.org/officeDocument/2006/relationships/slide" Target="slide112.xml"/></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image" Target="../media/image3.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notesSlide" Target="../notesSlides/notesSlide11.xml"/><Relationship Id="rId16"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11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0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11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0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11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0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11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0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11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0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11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0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11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0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11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0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8" Type="http://schemas.openxmlformats.org/officeDocument/2006/relationships/slide" Target="slide126.xml"/><Relationship Id="rId13" Type="http://schemas.openxmlformats.org/officeDocument/2006/relationships/slide" Target="slide131.xml"/><Relationship Id="rId3" Type="http://schemas.openxmlformats.org/officeDocument/2006/relationships/image" Target="../media/image3.png"/><Relationship Id="rId7" Type="http://schemas.openxmlformats.org/officeDocument/2006/relationships/slide" Target="slide125.xml"/><Relationship Id="rId12" Type="http://schemas.openxmlformats.org/officeDocument/2006/relationships/slide" Target="slide130.xml"/><Relationship Id="rId2" Type="http://schemas.openxmlformats.org/officeDocument/2006/relationships/notesSlide" Target="../notesSlides/notesSlide48.xml"/><Relationship Id="rId16" Type="http://schemas.openxmlformats.org/officeDocument/2006/relationships/image" Target="../media/image68.svg"/><Relationship Id="rId1" Type="http://schemas.openxmlformats.org/officeDocument/2006/relationships/slideLayout" Target="../slideLayouts/slideLayout1.xml"/><Relationship Id="rId6" Type="http://schemas.openxmlformats.org/officeDocument/2006/relationships/slide" Target="slide124.xml"/><Relationship Id="rId11" Type="http://schemas.openxmlformats.org/officeDocument/2006/relationships/slide" Target="slide129.xml"/><Relationship Id="rId5" Type="http://schemas.openxmlformats.org/officeDocument/2006/relationships/slide" Target="slide123.xml"/><Relationship Id="rId15" Type="http://schemas.openxmlformats.org/officeDocument/2006/relationships/image" Target="../media/image67.png"/><Relationship Id="rId10" Type="http://schemas.openxmlformats.org/officeDocument/2006/relationships/slide" Target="slide128.xml"/><Relationship Id="rId4" Type="http://schemas.openxmlformats.org/officeDocument/2006/relationships/slide" Target="slide122.xml"/><Relationship Id="rId9" Type="http://schemas.openxmlformats.org/officeDocument/2006/relationships/slide" Target="slide127.xml"/><Relationship Id="rId14" Type="http://schemas.openxmlformats.org/officeDocument/2006/relationships/slide" Target="slide132.xml"/></Relationships>
</file>

<file path=ppt/slides/_rels/slide1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2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2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2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2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2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2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2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2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1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2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2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6.png"/></Relationships>
</file>

<file path=ppt/slides/_rels/slide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slide" Target="slide137.xml"/><Relationship Id="rId18" Type="http://schemas.openxmlformats.org/officeDocument/2006/relationships/slide" Target="slide145.xml"/><Relationship Id="rId3" Type="http://schemas.openxmlformats.org/officeDocument/2006/relationships/slideLayout" Target="../slideLayouts/slideLayout7.xml"/><Relationship Id="rId7" Type="http://schemas.openxmlformats.org/officeDocument/2006/relationships/slide" Target="slide146.xml"/><Relationship Id="rId12" Type="http://schemas.openxmlformats.org/officeDocument/2006/relationships/slide" Target="slide139.xml"/><Relationship Id="rId17" Type="http://schemas.openxmlformats.org/officeDocument/2006/relationships/slide" Target="slide142.xml"/><Relationship Id="rId2" Type="http://schemas.openxmlformats.org/officeDocument/2006/relationships/audio" Target="../media/media2.mp3"/><Relationship Id="rId16" Type="http://schemas.openxmlformats.org/officeDocument/2006/relationships/slide" Target="slide141.xml"/><Relationship Id="rId1" Type="http://schemas.microsoft.com/office/2007/relationships/media" Target="../media/media2.mp3"/><Relationship Id="rId6" Type="http://schemas.openxmlformats.org/officeDocument/2006/relationships/slide" Target="slide71.xml"/><Relationship Id="rId11" Type="http://schemas.openxmlformats.org/officeDocument/2006/relationships/slide" Target="slide136.xml"/><Relationship Id="rId5" Type="http://schemas.openxmlformats.org/officeDocument/2006/relationships/image" Target="../media/image3.png"/><Relationship Id="rId15" Type="http://schemas.openxmlformats.org/officeDocument/2006/relationships/slide" Target="slide140.xml"/><Relationship Id="rId10" Type="http://schemas.openxmlformats.org/officeDocument/2006/relationships/slide" Target="slide143.xml"/><Relationship Id="rId19" Type="http://schemas.openxmlformats.org/officeDocument/2006/relationships/slide" Target="slide144.xml"/><Relationship Id="rId4" Type="http://schemas.openxmlformats.org/officeDocument/2006/relationships/image" Target="../media/image68.png"/><Relationship Id="rId9" Type="http://schemas.openxmlformats.org/officeDocument/2006/relationships/image" Target="../media/image68.svg"/><Relationship Id="rId14" Type="http://schemas.openxmlformats.org/officeDocument/2006/relationships/slide" Target="slide138.xml"/></Relationships>
</file>

<file path=ppt/slides/_rels/slide13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3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13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3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13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3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13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3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3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14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3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14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3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14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3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14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3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14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3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1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5.xml"/><Relationship Id="rId18" Type="http://schemas.openxmlformats.org/officeDocument/2006/relationships/slide" Target="slide30.xml"/><Relationship Id="rId3" Type="http://schemas.openxmlformats.org/officeDocument/2006/relationships/image" Target="../media/image3.png"/><Relationship Id="rId21" Type="http://schemas.openxmlformats.org/officeDocument/2006/relationships/image" Target="../media/image67.png"/><Relationship Id="rId7" Type="http://schemas.openxmlformats.org/officeDocument/2006/relationships/slide" Target="slide19.xml"/><Relationship Id="rId12" Type="http://schemas.openxmlformats.org/officeDocument/2006/relationships/slide" Target="slide24.xml"/><Relationship Id="rId17" Type="http://schemas.openxmlformats.org/officeDocument/2006/relationships/slide" Target="slide29.xml"/><Relationship Id="rId2" Type="http://schemas.openxmlformats.org/officeDocument/2006/relationships/notesSlide" Target="../notesSlides/notesSlide15.xml"/><Relationship Id="rId16" Type="http://schemas.openxmlformats.org/officeDocument/2006/relationships/slide" Target="slide28.xml"/><Relationship Id="rId20" Type="http://schemas.openxmlformats.org/officeDocument/2006/relationships/slide" Target="slide31.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23.xml"/><Relationship Id="rId5" Type="http://schemas.openxmlformats.org/officeDocument/2006/relationships/slide" Target="slide17.xml"/><Relationship Id="rId15" Type="http://schemas.openxmlformats.org/officeDocument/2006/relationships/slide" Target="slide27.xml"/><Relationship Id="rId10" Type="http://schemas.openxmlformats.org/officeDocument/2006/relationships/slide" Target="slide22.xml"/><Relationship Id="rId19" Type="http://schemas.openxmlformats.org/officeDocument/2006/relationships/slide" Target="slide71.xml"/><Relationship Id="rId4" Type="http://schemas.openxmlformats.org/officeDocument/2006/relationships/slide" Target="slide16.xml"/><Relationship Id="rId9" Type="http://schemas.openxmlformats.org/officeDocument/2006/relationships/slide" Target="slide21.xml"/><Relationship Id="rId14" Type="http://schemas.openxmlformats.org/officeDocument/2006/relationships/slide" Target="slide26.xml"/><Relationship Id="rId22" Type="http://schemas.openxmlformats.org/officeDocument/2006/relationships/image" Target="../media/image68.svg"/></Relationships>
</file>

<file path=ppt/slides/_rels/slide1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68.png"/></Relationships>
</file>

<file path=ppt/slides/_rels/slide1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68.png"/></Relationships>
</file>

<file path=ppt/slides/_rels/slide1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68.png"/></Relationships>
</file>

<file path=ppt/slides/_rels/slide1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68.png"/></Relationships>
</file>

<file path=ppt/slides/_rels/slide1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68.png"/></Relationships>
</file>

<file path=ppt/slides/_rels/slide1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68.png"/></Relationships>
</file>

<file path=ppt/slides/_rels/slide1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68.png"/></Relationships>
</file>

<file path=ppt/slides/_rels/slide1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68.png"/></Relationships>
</file>

<file path=ppt/slides/_rels/slide1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68.png"/></Relationships>
</file>

<file path=ppt/slides/_rels/slide1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68.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68.png"/></Relationships>
</file>

<file path=ppt/slides/_rels/slide1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68.png"/></Relationships>
</file>

<file path=ppt/slides/_rels/slide1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68.png"/></Relationships>
</file>

<file path=ppt/slides/_rels/slide1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68.png"/></Relationships>
</file>

<file path=ppt/slides/_rels/slide1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68.png"/></Relationships>
</file>

<file path=ppt/slides/_rels/slide1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68.png"/></Relationships>
</file>

<file path=ppt/slides/_rels/slide1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68.png"/></Relationships>
</file>

<file path=ppt/slides/_rels/slide1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68.png"/></Relationships>
</file>

<file path=ppt/slides/_rels/slide16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thongtinvatruyenthong.vepic@gmail.com"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s://sachcanhdieu.vn/" TargetMode="External"/><Relationship Id="rId5" Type="http://schemas.openxmlformats.org/officeDocument/2006/relationships/hyperlink" Target="https://www.facebook.com/groups/729540662159272" TargetMode="External"/><Relationship Id="rId4" Type="http://schemas.openxmlformats.org/officeDocument/2006/relationships/hyperlink" Target="https://hoc10.vn/"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5.xml"/><Relationship Id="rId18" Type="http://schemas.openxmlformats.org/officeDocument/2006/relationships/image" Target="../media/image12.png"/><Relationship Id="rId26" Type="http://schemas.openxmlformats.org/officeDocument/2006/relationships/image" Target="../media/image16.png"/><Relationship Id="rId3" Type="http://schemas.openxmlformats.org/officeDocument/2006/relationships/image" Target="../media/image3.png"/><Relationship Id="rId21" Type="http://schemas.openxmlformats.org/officeDocument/2006/relationships/slide" Target="slide56.xml"/><Relationship Id="rId7" Type="http://schemas.openxmlformats.org/officeDocument/2006/relationships/slide" Target="slide4.xml"/><Relationship Id="rId12" Type="http://schemas.openxmlformats.org/officeDocument/2006/relationships/image" Target="../media/image9.png"/><Relationship Id="rId17" Type="http://schemas.openxmlformats.org/officeDocument/2006/relationships/slide" Target="slide32.xml"/><Relationship Id="rId25" Type="http://schemas.openxmlformats.org/officeDocument/2006/relationships/slide" Target="slide95.xml"/><Relationship Id="rId2" Type="http://schemas.openxmlformats.org/officeDocument/2006/relationships/notesSlide" Target="../notesSlides/notesSlide2.xml"/><Relationship Id="rId16" Type="http://schemas.openxmlformats.org/officeDocument/2006/relationships/image" Target="../media/image11.png"/><Relationship Id="rId20" Type="http://schemas.openxmlformats.org/officeDocument/2006/relationships/image" Target="../media/image13.png"/><Relationship Id="rId29" Type="http://schemas.openxmlformats.org/officeDocument/2006/relationships/slide" Target="slide119.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24" Type="http://schemas.openxmlformats.org/officeDocument/2006/relationships/image" Target="../media/image15.png"/><Relationship Id="rId32" Type="http://schemas.openxmlformats.org/officeDocument/2006/relationships/image" Target="../media/image19.png"/><Relationship Id="rId5" Type="http://schemas.openxmlformats.org/officeDocument/2006/relationships/slide" Target="slide3.xml"/><Relationship Id="rId15" Type="http://schemas.openxmlformats.org/officeDocument/2006/relationships/slide" Target="slide13.xml"/><Relationship Id="rId23" Type="http://schemas.openxmlformats.org/officeDocument/2006/relationships/slide" Target="slide72.xml"/><Relationship Id="rId28" Type="http://schemas.openxmlformats.org/officeDocument/2006/relationships/image" Target="../media/image17.png"/><Relationship Id="rId10" Type="http://schemas.openxmlformats.org/officeDocument/2006/relationships/image" Target="../media/image7.png"/><Relationship Id="rId19" Type="http://schemas.openxmlformats.org/officeDocument/2006/relationships/slide" Target="slide51.xml"/><Relationship Id="rId31" Type="http://schemas.openxmlformats.org/officeDocument/2006/relationships/slide" Target="slide133.xml"/><Relationship Id="rId4" Type="http://schemas.openxmlformats.org/officeDocument/2006/relationships/image" Target="../media/image4.png"/><Relationship Id="rId9" Type="http://schemas.openxmlformats.org/officeDocument/2006/relationships/slide" Target="slide149.xml"/><Relationship Id="rId14" Type="http://schemas.openxmlformats.org/officeDocument/2006/relationships/image" Target="../media/image10.png"/><Relationship Id="rId22" Type="http://schemas.openxmlformats.org/officeDocument/2006/relationships/image" Target="../media/image14.png"/><Relationship Id="rId27" Type="http://schemas.openxmlformats.org/officeDocument/2006/relationships/slide" Target="slide107.xml"/><Relationship Id="rId30"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40.xml"/><Relationship Id="rId18" Type="http://schemas.openxmlformats.org/officeDocument/2006/relationships/slide" Target="slide46.xml"/><Relationship Id="rId3" Type="http://schemas.openxmlformats.org/officeDocument/2006/relationships/slideLayout" Target="../slideLayouts/slideLayout7.xml"/><Relationship Id="rId21" Type="http://schemas.openxmlformats.org/officeDocument/2006/relationships/slide" Target="slide45.xml"/><Relationship Id="rId7" Type="http://schemas.openxmlformats.org/officeDocument/2006/relationships/image" Target="../media/image68.svg"/><Relationship Id="rId12" Type="http://schemas.openxmlformats.org/officeDocument/2006/relationships/slide" Target="slide42.xml"/><Relationship Id="rId17" Type="http://schemas.openxmlformats.org/officeDocument/2006/relationships/slide" Target="slide37.xml"/><Relationship Id="rId2" Type="http://schemas.openxmlformats.org/officeDocument/2006/relationships/audio" Target="../media/media2.mp3"/><Relationship Id="rId16" Type="http://schemas.openxmlformats.org/officeDocument/2006/relationships/slide" Target="slide38.xml"/><Relationship Id="rId20" Type="http://schemas.openxmlformats.org/officeDocument/2006/relationships/slide" Target="slide47.xml"/><Relationship Id="rId1" Type="http://schemas.microsoft.com/office/2007/relationships/media" Target="../media/media2.mp3"/><Relationship Id="rId6" Type="http://schemas.openxmlformats.org/officeDocument/2006/relationships/image" Target="../media/image72.png"/><Relationship Id="rId11" Type="http://schemas.openxmlformats.org/officeDocument/2006/relationships/slide" Target="slide36.xml"/><Relationship Id="rId5" Type="http://schemas.openxmlformats.org/officeDocument/2006/relationships/slide" Target="slide50.xml"/><Relationship Id="rId15" Type="http://schemas.openxmlformats.org/officeDocument/2006/relationships/slide" Target="slide39.xml"/><Relationship Id="rId23" Type="http://schemas.openxmlformats.org/officeDocument/2006/relationships/slide" Target="slide43.xml"/><Relationship Id="rId10" Type="http://schemas.openxmlformats.org/officeDocument/2006/relationships/slide" Target="slide35.xml"/><Relationship Id="rId19" Type="http://schemas.openxmlformats.org/officeDocument/2006/relationships/slide" Target="slide48.xml"/><Relationship Id="rId4" Type="http://schemas.openxmlformats.org/officeDocument/2006/relationships/image" Target="../media/image68.png"/><Relationship Id="rId9" Type="http://schemas.openxmlformats.org/officeDocument/2006/relationships/slide" Target="slide49.xml"/><Relationship Id="rId14" Type="http://schemas.openxmlformats.org/officeDocument/2006/relationships/slide" Target="slide41.xml"/><Relationship Id="rId22" Type="http://schemas.openxmlformats.org/officeDocument/2006/relationships/slide" Target="slide44.xml"/></Relationships>
</file>

<file path=ppt/slides/_rels/slide35.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audio" Target="../media/media3.mp3"/><Relationship Id="rId7" Type="http://schemas.openxmlformats.org/officeDocument/2006/relationships/image" Target="../media/image73.jpeg"/><Relationship Id="rId2" Type="http://schemas.microsoft.com/office/2007/relationships/media" Target="../media/media3.mp3"/><Relationship Id="rId1" Type="http://schemas.openxmlformats.org/officeDocument/2006/relationships/themeOverride" Target="../theme/themeOverride1.xml"/><Relationship Id="rId6" Type="http://schemas.openxmlformats.org/officeDocument/2006/relationships/audio" Target="../media/audio2.wav"/><Relationship Id="rId11" Type="http://schemas.openxmlformats.org/officeDocument/2006/relationships/image" Target="../media/image69.png"/><Relationship Id="rId5" Type="http://schemas.openxmlformats.org/officeDocument/2006/relationships/audio" Target="../media/audio1.wav"/><Relationship Id="rId10"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image" Target="../media/image68.png"/></Relationships>
</file>

<file path=ppt/slides/_rels/slide3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3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3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3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3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hyperlink" Target="https://youtu.be/zhSKSWh-45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youtu.be/Jf8OEJkXFw0" TargetMode="External"/><Relationship Id="rId5" Type="http://schemas.openxmlformats.org/officeDocument/2006/relationships/hyperlink" Target="https://youtu.be/TBXrFG8O_WY" TargetMode="External"/><Relationship Id="rId4" Type="http://schemas.openxmlformats.org/officeDocument/2006/relationships/hyperlink" Target="https://youtu.be/o7lVXQ1aFIg"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3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4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3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3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4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3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4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3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4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3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4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3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4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3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4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3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4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3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hyperlink" Target="https://youtu.be/SEtiCZrZiC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4.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3.png"/><Relationship Id="rId7" Type="http://schemas.openxmlformats.org/officeDocument/2006/relationships/image" Target="../media/image79.png"/><Relationship Id="rId12" Type="http://schemas.openxmlformats.org/officeDocument/2006/relationships/image" Target="../media/image84.png"/><Relationship Id="rId17" Type="http://schemas.openxmlformats.org/officeDocument/2006/relationships/image" Target="../media/image89.png"/><Relationship Id="rId2" Type="http://schemas.openxmlformats.org/officeDocument/2006/relationships/notesSlide" Target="../notesSlides/notesSlide23.xml"/><Relationship Id="rId16"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image" Target="../media/image8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68.xml"/><Relationship Id="rId18" Type="http://schemas.openxmlformats.org/officeDocument/2006/relationships/image" Target="../media/image68.svg"/><Relationship Id="rId3" Type="http://schemas.openxmlformats.org/officeDocument/2006/relationships/image" Target="../media/image3.png"/><Relationship Id="rId7" Type="http://schemas.openxmlformats.org/officeDocument/2006/relationships/slide" Target="slide62.xml"/><Relationship Id="rId12" Type="http://schemas.openxmlformats.org/officeDocument/2006/relationships/slide" Target="slide67.xml"/><Relationship Id="rId17" Type="http://schemas.openxmlformats.org/officeDocument/2006/relationships/image" Target="../media/image67.png"/><Relationship Id="rId2" Type="http://schemas.openxmlformats.org/officeDocument/2006/relationships/notesSlide" Target="../notesSlides/notesSlide27.xml"/><Relationship Id="rId16" Type="http://schemas.openxmlformats.org/officeDocument/2006/relationships/slide" Target="slide71.xml"/><Relationship Id="rId1" Type="http://schemas.openxmlformats.org/officeDocument/2006/relationships/slideLayout" Target="../slideLayouts/slideLayout1.xml"/><Relationship Id="rId6" Type="http://schemas.openxmlformats.org/officeDocument/2006/relationships/slide" Target="slide61.xml"/><Relationship Id="rId11" Type="http://schemas.openxmlformats.org/officeDocument/2006/relationships/slide" Target="slide66.xml"/><Relationship Id="rId5" Type="http://schemas.openxmlformats.org/officeDocument/2006/relationships/slide" Target="slide60.xml"/><Relationship Id="rId15" Type="http://schemas.openxmlformats.org/officeDocument/2006/relationships/slide" Target="slide70.xml"/><Relationship Id="rId10" Type="http://schemas.openxmlformats.org/officeDocument/2006/relationships/slide" Target="slide65.xml"/><Relationship Id="rId4" Type="http://schemas.openxmlformats.org/officeDocument/2006/relationships/slide" Target="slide59.xml"/><Relationship Id="rId9" Type="http://schemas.openxmlformats.org/officeDocument/2006/relationships/slide" Target="slide64.xml"/><Relationship Id="rId14" Type="http://schemas.openxmlformats.org/officeDocument/2006/relationships/slide" Target="slide69.xml"/></Relationships>
</file>

<file path=ppt/slides/_rels/slide5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youtu.be/QpXRnovxAU0" TargetMode="External"/><Relationship Id="rId4" Type="http://schemas.openxmlformats.org/officeDocument/2006/relationships/image" Target="../media/image22.png"/></Relationships>
</file>

<file path=ppt/slides/_rels/slide6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6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6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6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6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6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6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6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6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6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5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92.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slide" Target="slide76.xml"/><Relationship Id="rId18" Type="http://schemas.openxmlformats.org/officeDocument/2006/relationships/slide" Target="slide79.xml"/><Relationship Id="rId3" Type="http://schemas.openxmlformats.org/officeDocument/2006/relationships/slideLayout" Target="../slideLayouts/slideLayout7.xml"/><Relationship Id="rId21" Type="http://schemas.openxmlformats.org/officeDocument/2006/relationships/slide" Target="slide81.xml"/><Relationship Id="rId7" Type="http://schemas.openxmlformats.org/officeDocument/2006/relationships/image" Target="../media/image72.png"/><Relationship Id="rId12" Type="http://schemas.openxmlformats.org/officeDocument/2006/relationships/slide" Target="slide85.xml"/><Relationship Id="rId17" Type="http://schemas.openxmlformats.org/officeDocument/2006/relationships/slide" Target="slide78.xml"/><Relationship Id="rId2" Type="http://schemas.openxmlformats.org/officeDocument/2006/relationships/audio" Target="../media/media2.mp3"/><Relationship Id="rId16" Type="http://schemas.openxmlformats.org/officeDocument/2006/relationships/slide" Target="slide83.xml"/><Relationship Id="rId20" Type="http://schemas.openxmlformats.org/officeDocument/2006/relationships/slide" Target="slide82.xml"/><Relationship Id="rId1" Type="http://schemas.microsoft.com/office/2007/relationships/media" Target="../media/media2.mp3"/><Relationship Id="rId6" Type="http://schemas.openxmlformats.org/officeDocument/2006/relationships/slide" Target="slide87.xml"/><Relationship Id="rId11" Type="http://schemas.openxmlformats.org/officeDocument/2006/relationships/slide" Target="slide86.xml"/><Relationship Id="rId5" Type="http://schemas.openxmlformats.org/officeDocument/2006/relationships/slide" Target="slide71.xml"/><Relationship Id="rId15" Type="http://schemas.openxmlformats.org/officeDocument/2006/relationships/slide" Target="slide77.xml"/><Relationship Id="rId10" Type="http://schemas.openxmlformats.org/officeDocument/2006/relationships/slide" Target="slide75.xml"/><Relationship Id="rId19" Type="http://schemas.openxmlformats.org/officeDocument/2006/relationships/slide" Target="slide80.xml"/><Relationship Id="rId4" Type="http://schemas.openxmlformats.org/officeDocument/2006/relationships/image" Target="../media/image68.png"/><Relationship Id="rId9" Type="http://schemas.openxmlformats.org/officeDocument/2006/relationships/image" Target="../media/image3.png"/><Relationship Id="rId14" Type="http://schemas.openxmlformats.org/officeDocument/2006/relationships/slide" Target="slide84.xml"/></Relationships>
</file>

<file path=ppt/slides/_rels/slide7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7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7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7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7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7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7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7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7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7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8.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8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7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8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7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8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7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8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7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8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7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8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7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8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7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3.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18" Type="http://schemas.openxmlformats.org/officeDocument/2006/relationships/image" Target="../media/image107.png"/><Relationship Id="rId3" Type="http://schemas.openxmlformats.org/officeDocument/2006/relationships/image" Target="../media/image3.png"/><Relationship Id="rId7" Type="http://schemas.openxmlformats.org/officeDocument/2006/relationships/image" Target="../media/image96.png"/><Relationship Id="rId12" Type="http://schemas.openxmlformats.org/officeDocument/2006/relationships/image" Target="../media/image101.png"/><Relationship Id="rId17" Type="http://schemas.openxmlformats.org/officeDocument/2006/relationships/image" Target="../media/image106.png"/><Relationship Id="rId2" Type="http://schemas.openxmlformats.org/officeDocument/2006/relationships/notesSlide" Target="../notesSlides/notesSlide33.xml"/><Relationship Id="rId16"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png"/><Relationship Id="rId10" Type="http://schemas.openxmlformats.org/officeDocument/2006/relationships/image" Target="../media/image99.png"/><Relationship Id="rId19" Type="http://schemas.openxmlformats.org/officeDocument/2006/relationships/image" Target="../media/image108.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90.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3" Type="http://schemas.openxmlformats.org/officeDocument/2006/relationships/image" Target="../media/image3.png"/><Relationship Id="rId7" Type="http://schemas.openxmlformats.org/officeDocument/2006/relationships/image" Target="../media/image112.png"/><Relationship Id="rId12" Type="http://schemas.openxmlformats.org/officeDocument/2006/relationships/image" Target="../media/image11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110.png"/><Relationship Id="rId15" Type="http://schemas.openxmlformats.org/officeDocument/2006/relationships/image" Target="../media/image12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 Id="rId14" Type="http://schemas.openxmlformats.org/officeDocument/2006/relationships/image" Target="../media/image119.png"/></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slide" Target="slide102.xml"/><Relationship Id="rId13" Type="http://schemas.openxmlformats.org/officeDocument/2006/relationships/image" Target="../media/image67.png"/><Relationship Id="rId3" Type="http://schemas.openxmlformats.org/officeDocument/2006/relationships/image" Target="../media/image3.png"/><Relationship Id="rId7" Type="http://schemas.openxmlformats.org/officeDocument/2006/relationships/slide" Target="slide101.xml"/><Relationship Id="rId12" Type="http://schemas.openxmlformats.org/officeDocument/2006/relationships/slide" Target="slide106.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slide" Target="slide100.xml"/><Relationship Id="rId11" Type="http://schemas.openxmlformats.org/officeDocument/2006/relationships/slide" Target="slide105.xml"/><Relationship Id="rId5" Type="http://schemas.openxmlformats.org/officeDocument/2006/relationships/slide" Target="slide99.xml"/><Relationship Id="rId10" Type="http://schemas.openxmlformats.org/officeDocument/2006/relationships/slide" Target="slide104.xml"/><Relationship Id="rId4" Type="http://schemas.openxmlformats.org/officeDocument/2006/relationships/slide" Target="slide98.xml"/><Relationship Id="rId9" Type="http://schemas.openxmlformats.org/officeDocument/2006/relationships/slide" Target="slide103.xml"/><Relationship Id="rId14" Type="http://schemas.openxmlformats.org/officeDocument/2006/relationships/image" Target="../media/image68.svg"/></Relationships>
</file>

<file path=ppt/slides/_rels/slide9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9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9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9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2166873A-6BD0-2B72-9AF3-50BC224C5F8A}"/>
              </a:ext>
            </a:extLst>
          </p:cNvPr>
          <p:cNvGrpSpPr>
            <a:grpSpLocks/>
          </p:cNvGrpSpPr>
          <p:nvPr/>
        </p:nvGrpSpPr>
        <p:grpSpPr bwMode="auto">
          <a:xfrm>
            <a:off x="-35429" y="35276"/>
            <a:ext cx="12192000" cy="6787448"/>
            <a:chOff x="226" y="5517"/>
            <a:chExt cx="14145" cy="10801"/>
          </a:xfrm>
        </p:grpSpPr>
        <p:sp>
          <p:nvSpPr>
            <p:cNvPr id="5" name="Line 3">
              <a:extLst>
                <a:ext uri="{FF2B5EF4-FFF2-40B4-BE49-F238E27FC236}">
                  <a16:creationId xmlns:a16="http://schemas.microsoft.com/office/drawing/2014/main" xmlns=""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xmlns=""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xmlns=""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xmlns=""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xmlns="" id="{BFB4B226-B4C6-EA15-D065-B04AD89DBCD5}"/>
              </a:ext>
            </a:extLst>
          </p:cNvPr>
          <p:cNvPicPr>
            <a:picLocks noChangeAspect="1"/>
          </p:cNvPicPr>
          <p:nvPr/>
        </p:nvPicPr>
        <p:blipFill>
          <a:blip r:embed="rId5" cstate="print"/>
          <a:stretch>
            <a:fillRect/>
          </a:stretch>
        </p:blipFill>
        <p:spPr>
          <a:xfrm>
            <a:off x="-35429" y="40848"/>
            <a:ext cx="675166" cy="676875"/>
          </a:xfrm>
          <a:prstGeom prst="rect">
            <a:avLst/>
          </a:prstGeom>
        </p:spPr>
      </p:pic>
      <p:sp>
        <p:nvSpPr>
          <p:cNvPr id="10" name="Rectangle 13">
            <a:extLst>
              <a:ext uri="{FF2B5EF4-FFF2-40B4-BE49-F238E27FC236}">
                <a16:creationId xmlns:a16="http://schemas.microsoft.com/office/drawing/2014/main" xmlns=""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xmlns="" id="{646345AA-B879-2C6C-ECB7-3AC8AC3507EB}"/>
              </a:ext>
            </a:extLst>
          </p:cNvPr>
          <p:cNvGrpSpPr>
            <a:grpSpLocks/>
          </p:cNvGrpSpPr>
          <p:nvPr/>
        </p:nvGrpSpPr>
        <p:grpSpPr bwMode="auto">
          <a:xfrm>
            <a:off x="782541" y="141307"/>
            <a:ext cx="625171" cy="556555"/>
            <a:chOff x="0" y="0"/>
            <a:chExt cx="666" cy="559"/>
          </a:xfrm>
        </p:grpSpPr>
        <p:sp>
          <p:nvSpPr>
            <p:cNvPr id="12" name="Freeform 12">
              <a:extLst>
                <a:ext uri="{FF2B5EF4-FFF2-40B4-BE49-F238E27FC236}">
                  <a16:creationId xmlns:a16="http://schemas.microsoft.com/office/drawing/2014/main" xmlns=""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xmlns=""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xmlns=""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xmlns="" id="{CCB2ABFD-D0B5-2C9F-72EB-349D3D9728B1}"/>
              </a:ext>
            </a:extLst>
          </p:cNvPr>
          <p:cNvSpPr txBox="1"/>
          <p:nvPr/>
        </p:nvSpPr>
        <p:spPr>
          <a:xfrm>
            <a:off x="3238229" y="977351"/>
            <a:ext cx="7889965" cy="646331"/>
          </a:xfrm>
          <a:prstGeom prst="rect">
            <a:avLst/>
          </a:prstGeom>
          <a:noFill/>
        </p:spPr>
        <p:txBody>
          <a:bodyPr wrap="square">
            <a:spAutoFit/>
          </a:bodyPr>
          <a:lstStyle/>
          <a:p>
            <a:pPr algn="ctr"/>
            <a:r>
              <a:rPr lang="en-GB" sz="2800" b="1" dirty="0" err="1">
                <a:solidFill>
                  <a:srgbClr val="00B050"/>
                </a:solidFill>
                <a:latin typeface="Times New Roman" panose="02020603050405020304" pitchFamily="18" charset="0"/>
                <a:cs typeface="Times New Roman" panose="02020603050405020304" pitchFamily="18" charset="0"/>
              </a:rPr>
              <a:t>Bài</a:t>
            </a:r>
            <a:r>
              <a:rPr lang="en-GB" sz="2800" b="1" dirty="0">
                <a:solidFill>
                  <a:srgbClr val="00B050"/>
                </a:solidFill>
                <a:latin typeface="Times New Roman" panose="02020603050405020304" pitchFamily="18" charset="0"/>
                <a:cs typeface="Times New Roman" panose="02020603050405020304" pitchFamily="18" charset="0"/>
              </a:rPr>
              <a:t> </a:t>
            </a:r>
            <a:r>
              <a:rPr lang="vi-VN" sz="2800" b="1" dirty="0">
                <a:solidFill>
                  <a:srgbClr val="00B050"/>
                </a:solidFill>
                <a:latin typeface="Times New Roman" panose="02020603050405020304" pitchFamily="18" charset="0"/>
                <a:cs typeface="Times New Roman" panose="02020603050405020304" pitchFamily="18" charset="0"/>
              </a:rPr>
              <a:t>4</a:t>
            </a:r>
            <a:r>
              <a:rPr lang="en-GB" sz="36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xmlns=""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12</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D7B11F49-824A-C5C0-6F4D-79A903AAEC09}"/>
              </a:ext>
            </a:extLst>
          </p:cNvPr>
          <p:cNvSpPr/>
          <p:nvPr/>
        </p:nvSpPr>
        <p:spPr>
          <a:xfrm>
            <a:off x="2640523" y="1622517"/>
            <a:ext cx="9300754" cy="2196242"/>
          </a:xfrm>
          <a:prstGeom prst="rect">
            <a:avLst/>
          </a:prstGeom>
          <a:noFill/>
        </p:spPr>
        <p:txBody>
          <a:bodyPr wrap="square" lIns="91440" tIns="45720" rIns="91440" bIns="45720">
            <a:spAutoFit/>
          </a:bodyPr>
          <a:lstStyle/>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MỘT</a:t>
            </a:r>
            <a:r>
              <a:rPr lang="en-GB"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SỐ HIỂU BIẾT VỀ </a:t>
            </a:r>
          </a:p>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CHIẾN LƯỢC “DIỄN BIẾN HOÀ BÌNH”, </a:t>
            </a:r>
          </a:p>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BẠO LOẠN LẬT ĐỔ CỦA CÁC THẾ LỰC THÙ ĐỊCH </a:t>
            </a:r>
          </a:p>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CHỐNG PHÁ CÁCH MẠNG VIỆT NAM</a:t>
            </a:r>
            <a:endParaRPr lang="en-GB"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15" name="Rectangle 2">
            <a:extLst>
              <a:ext uri="{FF2B5EF4-FFF2-40B4-BE49-F238E27FC236}">
                <a16:creationId xmlns:a16="http://schemas.microsoft.com/office/drawing/2014/main" xmlns="" id="{EC8E0035-43BC-70EB-F876-95C9EA53A619}"/>
              </a:ext>
            </a:extLst>
          </p:cNvPr>
          <p:cNvSpPr>
            <a:spLocks noChangeArrowheads="1"/>
          </p:cNvSpPr>
          <p:nvPr/>
        </p:nvSpPr>
        <p:spPr bwMode="auto">
          <a:xfrm>
            <a:off x="4352925" y="3741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2031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22201" y="13779"/>
            <a:ext cx="568337" cy="556555"/>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565442" y="59698"/>
            <a:ext cx="625171" cy="492653"/>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xmlns="" id="{30144DDE-3B63-0938-5CDA-D38BCBBA3A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5207" y="5647907"/>
            <a:ext cx="9048994" cy="392719"/>
          </a:xfrm>
          <a:prstGeom prst="rect">
            <a:avLst/>
          </a:prstGeom>
        </p:spPr>
      </p:pic>
      <p:pic>
        <p:nvPicPr>
          <p:cNvPr id="5" name="Picture 4">
            <a:extLst>
              <a:ext uri="{FF2B5EF4-FFF2-40B4-BE49-F238E27FC236}">
                <a16:creationId xmlns:a16="http://schemas.microsoft.com/office/drawing/2014/main" xmlns="" id="{340BCE93-12DA-DB7A-F4A4-B188DBF2DB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5496" y="2302032"/>
            <a:ext cx="8628704" cy="665189"/>
          </a:xfrm>
          <a:prstGeom prst="rect">
            <a:avLst/>
          </a:prstGeom>
        </p:spPr>
      </p:pic>
      <p:pic>
        <p:nvPicPr>
          <p:cNvPr id="7" name="Picture 6">
            <a:extLst>
              <a:ext uri="{FF2B5EF4-FFF2-40B4-BE49-F238E27FC236}">
                <a16:creationId xmlns:a16="http://schemas.microsoft.com/office/drawing/2014/main" xmlns="" id="{FFAF75A2-F652-F7A7-D8D0-8A44992543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68" y="6179724"/>
            <a:ext cx="11379695" cy="673515"/>
          </a:xfrm>
          <a:prstGeom prst="rect">
            <a:avLst/>
          </a:prstGeom>
        </p:spPr>
      </p:pic>
      <p:pic>
        <p:nvPicPr>
          <p:cNvPr id="9" name="Picture 8">
            <a:extLst>
              <a:ext uri="{FF2B5EF4-FFF2-40B4-BE49-F238E27FC236}">
                <a16:creationId xmlns:a16="http://schemas.microsoft.com/office/drawing/2014/main" xmlns="" id="{DB594EB9-E31B-532A-0A27-C648AEC655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5496" y="2999567"/>
            <a:ext cx="8628704" cy="685538"/>
          </a:xfrm>
          <a:prstGeom prst="rect">
            <a:avLst/>
          </a:prstGeom>
        </p:spPr>
      </p:pic>
      <p:pic>
        <p:nvPicPr>
          <p:cNvPr id="11" name="Picture 10">
            <a:extLst>
              <a:ext uri="{FF2B5EF4-FFF2-40B4-BE49-F238E27FC236}">
                <a16:creationId xmlns:a16="http://schemas.microsoft.com/office/drawing/2014/main" xmlns="" id="{F7E6EA30-569A-2066-2B5C-697E1EDE72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2074" y="997203"/>
            <a:ext cx="545785" cy="5233120"/>
          </a:xfrm>
          <a:prstGeom prst="rect">
            <a:avLst/>
          </a:prstGeom>
        </p:spPr>
      </p:pic>
      <p:pic>
        <p:nvPicPr>
          <p:cNvPr id="13" name="Picture 12">
            <a:extLst>
              <a:ext uri="{FF2B5EF4-FFF2-40B4-BE49-F238E27FC236}">
                <a16:creationId xmlns:a16="http://schemas.microsoft.com/office/drawing/2014/main" xmlns="" id="{D3761C3E-0942-1544-4DCC-019CBAD326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38225" y="3703978"/>
            <a:ext cx="4034100" cy="381668"/>
          </a:xfrm>
          <a:prstGeom prst="rect">
            <a:avLst/>
          </a:prstGeom>
        </p:spPr>
      </p:pic>
      <p:pic>
        <p:nvPicPr>
          <p:cNvPr id="15" name="Picture 14">
            <a:extLst>
              <a:ext uri="{FF2B5EF4-FFF2-40B4-BE49-F238E27FC236}">
                <a16:creationId xmlns:a16="http://schemas.microsoft.com/office/drawing/2014/main" xmlns="" id="{AFDB03C7-D958-2053-436C-3A94846841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07342" y="302003"/>
            <a:ext cx="1395950" cy="1521901"/>
          </a:xfrm>
          <a:prstGeom prst="rect">
            <a:avLst/>
          </a:prstGeom>
        </p:spPr>
      </p:pic>
      <p:pic>
        <p:nvPicPr>
          <p:cNvPr id="17" name="Picture 16">
            <a:extLst>
              <a:ext uri="{FF2B5EF4-FFF2-40B4-BE49-F238E27FC236}">
                <a16:creationId xmlns:a16="http://schemas.microsoft.com/office/drawing/2014/main" xmlns="" id="{0A2414B4-D65D-798C-18A2-861D205E28F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25208" y="4464847"/>
            <a:ext cx="1270000" cy="1395950"/>
          </a:xfrm>
          <a:prstGeom prst="rect">
            <a:avLst/>
          </a:prstGeom>
        </p:spPr>
      </p:pic>
      <p:pic>
        <p:nvPicPr>
          <p:cNvPr id="19" name="Picture 18">
            <a:extLst>
              <a:ext uri="{FF2B5EF4-FFF2-40B4-BE49-F238E27FC236}">
                <a16:creationId xmlns:a16="http://schemas.microsoft.com/office/drawing/2014/main" xmlns="" id="{7B26B6D0-765F-93BC-1D47-38F4BEB713A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23832" y="131038"/>
            <a:ext cx="8920368" cy="648133"/>
          </a:xfrm>
          <a:prstGeom prst="rect">
            <a:avLst/>
          </a:prstGeom>
        </p:spPr>
      </p:pic>
      <p:pic>
        <p:nvPicPr>
          <p:cNvPr id="23" name="Picture 22">
            <a:extLst>
              <a:ext uri="{FF2B5EF4-FFF2-40B4-BE49-F238E27FC236}">
                <a16:creationId xmlns:a16="http://schemas.microsoft.com/office/drawing/2014/main" xmlns="" id="{5FD176F3-F06A-B29F-4B7E-1909CE28A0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23832" y="834282"/>
            <a:ext cx="8920368" cy="647411"/>
          </a:xfrm>
          <a:prstGeom prst="rect">
            <a:avLst/>
          </a:prstGeom>
        </p:spPr>
      </p:pic>
      <p:pic>
        <p:nvPicPr>
          <p:cNvPr id="25" name="Picture 24">
            <a:extLst>
              <a:ext uri="{FF2B5EF4-FFF2-40B4-BE49-F238E27FC236}">
                <a16:creationId xmlns:a16="http://schemas.microsoft.com/office/drawing/2014/main" xmlns="" id="{ED2FC417-217B-F4E6-5DEE-6A65E2BF7B1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04431" y="4183550"/>
            <a:ext cx="9039769" cy="681342"/>
          </a:xfrm>
          <a:prstGeom prst="rect">
            <a:avLst/>
          </a:prstGeom>
        </p:spPr>
      </p:pic>
      <p:pic>
        <p:nvPicPr>
          <p:cNvPr id="27" name="Picture 26">
            <a:extLst>
              <a:ext uri="{FF2B5EF4-FFF2-40B4-BE49-F238E27FC236}">
                <a16:creationId xmlns:a16="http://schemas.microsoft.com/office/drawing/2014/main" xmlns="" id="{D4F3D8C2-F4F1-820A-3945-E7B46C4302F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23832" y="1519421"/>
            <a:ext cx="8920368" cy="635766"/>
          </a:xfrm>
          <a:prstGeom prst="rect">
            <a:avLst/>
          </a:prstGeom>
        </p:spPr>
      </p:pic>
      <p:pic>
        <p:nvPicPr>
          <p:cNvPr id="29" name="Picture 28">
            <a:extLst>
              <a:ext uri="{FF2B5EF4-FFF2-40B4-BE49-F238E27FC236}">
                <a16:creationId xmlns:a16="http://schemas.microsoft.com/office/drawing/2014/main" xmlns="" id="{73FC6FF5-75BC-EF14-5655-573CA574B5C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695207" y="4907211"/>
            <a:ext cx="9048993" cy="701220"/>
          </a:xfrm>
          <a:prstGeom prst="rect">
            <a:avLst/>
          </a:prstGeom>
        </p:spPr>
      </p:pic>
      <p:pic>
        <p:nvPicPr>
          <p:cNvPr id="31" name="Picture 30">
            <a:extLst>
              <a:ext uri="{FF2B5EF4-FFF2-40B4-BE49-F238E27FC236}">
                <a16:creationId xmlns:a16="http://schemas.microsoft.com/office/drawing/2014/main" xmlns="" id="{AA23808C-56B5-5905-2D7F-11403F9D1DD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14457" y="2477459"/>
            <a:ext cx="1647851" cy="1406446"/>
          </a:xfrm>
          <a:prstGeom prst="rect">
            <a:avLst/>
          </a:prstGeom>
        </p:spPr>
      </p:pic>
    </p:spTree>
    <p:extLst>
      <p:ext uri="{BB962C8B-B14F-4D97-AF65-F5344CB8AC3E}">
        <p14:creationId xmlns:p14="http://schemas.microsoft.com/office/powerpoint/2010/main" val="36602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heel(1)">
                                      <p:cBhvr>
                                        <p:cTn id="50" dur="20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animEffect transition="in" filter="fade">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43" presetClass="entr" presetSubtype="0" fill="hold"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100"/>
                                        <p:tgtEl>
                                          <p:spTgt spid="17"/>
                                        </p:tgtEl>
                                      </p:cBhvr>
                                    </p:animEffect>
                                    <p:anim calcmode="lin" valueType="num">
                                      <p:cBhvr>
                                        <p:cTn id="77" dur="400" fill="hold"/>
                                        <p:tgtEl>
                                          <p:spTgt spid="17"/>
                                        </p:tgtEl>
                                        <p:attrNameLst>
                                          <p:attrName>ppt_x</p:attrName>
                                        </p:attrNameLst>
                                      </p:cBhvr>
                                      <p:tavLst>
                                        <p:tav tm="0">
                                          <p:val>
                                            <p:strVal val="#ppt_x"/>
                                          </p:val>
                                        </p:tav>
                                        <p:tav tm="100000">
                                          <p:val>
                                            <p:strVal val="#ppt_x"/>
                                          </p:val>
                                        </p:tav>
                                      </p:tavLst>
                                    </p:anim>
                                    <p:anim calcmode="lin" valueType="num">
                                      <p:cBhvr>
                                        <p:cTn id="78" dur="400" fill="hold"/>
                                        <p:tgtEl>
                                          <p:spTgt spid="17"/>
                                        </p:tgtEl>
                                        <p:attrNameLst>
                                          <p:attrName>ppt_y</p:attrName>
                                        </p:attrNameLst>
                                      </p:cBhvr>
                                      <p:tavLst>
                                        <p:tav tm="0">
                                          <p:val>
                                            <p:strVal val="#ppt_y+0.31"/>
                                          </p:val>
                                        </p:tav>
                                        <p:tav tm="100000">
                                          <p:val>
                                            <p:strVal val="#ppt_y+0.31"/>
                                          </p:val>
                                        </p:tav>
                                      </p:tavLst>
                                    </p:anim>
                                    <p:anim calcmode="lin" valueType="num">
                                      <p:cBhvr>
                                        <p:cTn id="79"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0"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nodeType="clickEffect">
                                  <p:stCondLst>
                                    <p:cond delay="0"/>
                                  </p:stCondLst>
                                  <p:childTnLst>
                                    <p:set>
                                      <p:cBhvr>
                                        <p:cTn id="98" dur="1" fill="hold">
                                          <p:stCondLst>
                                            <p:cond delay="0"/>
                                          </p:stCondLst>
                                        </p:cTn>
                                        <p:tgtEl>
                                          <p:spTgt spid="3"/>
                                        </p:tgtEl>
                                        <p:attrNameLst>
                                          <p:attrName>style.visibility</p:attrName>
                                        </p:attrNameLst>
                                      </p:cBhvr>
                                      <p:to>
                                        <p:strVal val="visible"/>
                                      </p:to>
                                    </p:set>
                                    <p:anim calcmode="lin" valueType="num">
                                      <p:cBhvr>
                                        <p:cTn id="99" dur="500" fill="hold"/>
                                        <p:tgtEl>
                                          <p:spTgt spid="3"/>
                                        </p:tgtEl>
                                        <p:attrNameLst>
                                          <p:attrName>ppt_w</p:attrName>
                                        </p:attrNameLst>
                                      </p:cBhvr>
                                      <p:tavLst>
                                        <p:tav tm="0">
                                          <p:val>
                                            <p:fltVal val="0"/>
                                          </p:val>
                                        </p:tav>
                                        <p:tav tm="100000">
                                          <p:val>
                                            <p:strVal val="#ppt_w"/>
                                          </p:val>
                                        </p:tav>
                                      </p:tavLst>
                                    </p:anim>
                                    <p:anim calcmode="lin" valueType="num">
                                      <p:cBhvr>
                                        <p:cTn id="100" dur="500" fill="hold"/>
                                        <p:tgtEl>
                                          <p:spTgt spid="3"/>
                                        </p:tgtEl>
                                        <p:attrNameLst>
                                          <p:attrName>ppt_h</p:attrName>
                                        </p:attrNameLst>
                                      </p:cBhvr>
                                      <p:tavLst>
                                        <p:tav tm="0">
                                          <p:val>
                                            <p:fltVal val="0"/>
                                          </p:val>
                                        </p:tav>
                                        <p:tav tm="100000">
                                          <p:val>
                                            <p:strVal val="#ppt_h"/>
                                          </p:val>
                                        </p:tav>
                                      </p:tavLst>
                                    </p:anim>
                                    <p:animEffect transition="in" filter="fade">
                                      <p:cBhvr>
                                        <p:cTn id="10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777C541-4878-E850-A151-E5B277B0FCB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6E75874-523A-7B80-1446-AE2BA6FD980D}"/>
              </a:ext>
            </a:extLst>
          </p:cNvPr>
          <p:cNvSpPr/>
          <p:nvPr/>
        </p:nvSpPr>
        <p:spPr>
          <a:xfrm>
            <a:off x="1712535"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F5CB38B5-E556-7F58-E255-2BAA1D79965C}"/>
              </a:ext>
            </a:extLst>
          </p:cNvPr>
          <p:cNvSpPr txBox="1"/>
          <p:nvPr/>
        </p:nvSpPr>
        <p:spPr>
          <a:xfrm>
            <a:off x="1793047" y="1192312"/>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rPr>
              <a:t>Làm cho không còn thành vấn đề nữa</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31FB6131-3B3A-FC24-DAEA-27815DBEE340}"/>
              </a:ext>
            </a:extLst>
          </p:cNvPr>
          <p:cNvSpPr/>
          <p:nvPr/>
        </p:nvSpPr>
        <p:spPr>
          <a:xfrm>
            <a:off x="5313930" y="201822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6D97F25B-400B-8523-3294-8E7BFFBF5020}"/>
              </a:ext>
            </a:extLst>
          </p:cNvPr>
          <p:cNvSpPr/>
          <p:nvPr/>
        </p:nvSpPr>
        <p:spPr>
          <a:xfrm>
            <a:off x="4129603" y="264317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3ABA243-4396-7FE4-7B3E-F19D9EFAA431}"/>
              </a:ext>
            </a:extLst>
          </p:cNvPr>
          <p:cNvSpPr/>
          <p:nvPr/>
        </p:nvSpPr>
        <p:spPr>
          <a:xfrm>
            <a:off x="4179114" y="269268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Ả</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1C0B1DBD-9348-B1C0-AC9B-B2EF1DFB0487}"/>
              </a:ext>
            </a:extLst>
          </p:cNvPr>
          <p:cNvSpPr/>
          <p:nvPr/>
        </p:nvSpPr>
        <p:spPr>
          <a:xfrm>
            <a:off x="4947265" y="26431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9AD71E8A-D77B-EC25-A686-629445B0855B}"/>
              </a:ext>
            </a:extLst>
          </p:cNvPr>
          <p:cNvSpPr/>
          <p:nvPr/>
        </p:nvSpPr>
        <p:spPr>
          <a:xfrm>
            <a:off x="4996776" y="26926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BC510E32-E69D-7283-5A2A-AFE19858A311}"/>
              </a:ext>
            </a:extLst>
          </p:cNvPr>
          <p:cNvSpPr/>
          <p:nvPr/>
        </p:nvSpPr>
        <p:spPr>
          <a:xfrm>
            <a:off x="5751714" y="51837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13B03701-0FD8-779E-8D82-C5B800EECBD4}"/>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6B28795B-1AB1-791F-D780-11E84110F6D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DA3F0100-1DAB-72C7-A563-EB44B443D99C}"/>
              </a:ext>
            </a:extLst>
          </p:cNvPr>
          <p:cNvSpPr txBox="1"/>
          <p:nvPr/>
        </p:nvSpPr>
        <p:spPr>
          <a:xfrm>
            <a:off x="799266" y="3696827"/>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a:t>
            </a:r>
            <a:r>
              <a:rPr lang="en-GB" sz="2400" dirty="0">
                <a:solidFill>
                  <a:srgbClr val="00B050"/>
                </a:solidFill>
                <a:latin typeface="Arial" panose="020B0604020202020204" pitchFamily="34" charset="0"/>
                <a:cs typeface="Arial" panose="020B0604020202020204" pitchFamily="34" charset="0"/>
              </a:rPr>
              <a:t>II/1</a:t>
            </a:r>
            <a:r>
              <a:rPr lang="en-GB" sz="2400" b="0" i="0" dirty="0">
                <a:solidFill>
                  <a:srgbClr val="00B050"/>
                </a:solidFill>
                <a:effectLst/>
                <a:latin typeface="Arial" panose="020B0604020202020204" pitchFamily="34" charset="0"/>
                <a:cs typeface="Arial" panose="020B0604020202020204" pitchFamily="34" charset="0"/>
              </a:rPr>
              <a:t>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a:t>
            </a:r>
            <a:r>
              <a:rPr lang="en-GB" sz="2400" dirty="0" err="1">
                <a:solidFill>
                  <a:srgbClr val="FF0000"/>
                </a:solidFill>
                <a:latin typeface="Arial" panose="020B0604020202020204" pitchFamily="34" charset="0"/>
                <a:cs typeface="Arial" panose="020B0604020202020204" pitchFamily="34" charset="0"/>
              </a:rPr>
              <a:t>giải</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quyết</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kịp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thời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khiếu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tố</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992A61B5-690C-C1B5-EE47-2F0C6BB086C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4A28B145-0F29-A7B5-893B-B2DB077B4730}"/>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DE70C2F8-38D8-9A4D-1B7E-F88AB94DAA3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D34E87CD-880F-642F-B459-052C6D7061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3252BD96-5400-2727-C607-F23651AC302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FB08D8C0-4E57-4598-8B6A-9B78C2B80D3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2A467F9E-B6D1-9F08-84F5-5AF94E84F3F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72CAA4F-DB5F-0138-6934-B8FBC060ADF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3C00AB8C-6A99-7A5E-0310-B14B72F9A08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255AA35-5760-10BA-FB27-C9080F8B593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25011B69-70BF-D8C9-4F9B-7424427CC9C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6E4DCD73-A12A-DA38-6926-E46679089EA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4F79CF04-7CBF-3B5A-CA05-B534C1A7329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4C77EE84-1453-97FA-0D67-6C8EA934256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1355CE5A-3EF3-6D9B-EF20-A31216DDF92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344122AF-E7F3-C75E-7A26-8E2B4F1CA25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1B443CFF-C40C-FDB6-8088-C08FF1B6A18E}"/>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483F6D6B-3182-3F6B-032D-9E339010FC2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F4459DCB-E488-104E-597E-3839D1B9620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2F9238BD-A5CC-60D5-C33E-A03181282A2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5323392B-0CC2-40F0-BF06-38FED0100D64}"/>
              </a:ext>
            </a:extLst>
          </p:cNvPr>
          <p:cNvSpPr/>
          <p:nvPr/>
        </p:nvSpPr>
        <p:spPr>
          <a:xfrm>
            <a:off x="5764927" y="26431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F2E586F7-5E80-D5F5-0935-2E19BC63E035}"/>
              </a:ext>
            </a:extLst>
          </p:cNvPr>
          <p:cNvSpPr/>
          <p:nvPr/>
        </p:nvSpPr>
        <p:spPr>
          <a:xfrm>
            <a:off x="5814438" y="26926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Q</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FAF7D786-2C7B-AFAF-E921-256242051050}"/>
              </a:ext>
            </a:extLst>
          </p:cNvPr>
          <p:cNvSpPr/>
          <p:nvPr/>
        </p:nvSpPr>
        <p:spPr>
          <a:xfrm>
            <a:off x="6582589" y="26431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2358F091-8DE2-6CFD-F059-676CBB712F1B}"/>
              </a:ext>
            </a:extLst>
          </p:cNvPr>
          <p:cNvSpPr/>
          <p:nvPr/>
        </p:nvSpPr>
        <p:spPr>
          <a:xfrm>
            <a:off x="6632100" y="26926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2AA83494-6810-FEAC-C2FE-7C8CB8AF31DF}"/>
              </a:ext>
            </a:extLst>
          </p:cNvPr>
          <p:cNvSpPr/>
          <p:nvPr/>
        </p:nvSpPr>
        <p:spPr>
          <a:xfrm>
            <a:off x="7400251" y="26431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3A306642-92AB-315F-42A1-556E2C2E1516}"/>
              </a:ext>
            </a:extLst>
          </p:cNvPr>
          <p:cNvSpPr/>
          <p:nvPr/>
        </p:nvSpPr>
        <p:spPr>
          <a:xfrm>
            <a:off x="7449762" y="26926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757D114E-2FB2-D08F-DB2B-E69AFFAE5B26}"/>
              </a:ext>
            </a:extLst>
          </p:cNvPr>
          <p:cNvSpPr/>
          <p:nvPr/>
        </p:nvSpPr>
        <p:spPr>
          <a:xfrm>
            <a:off x="8217913" y="26431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8A4EAA86-29F2-B71A-4A18-381A08E50FF3}"/>
              </a:ext>
            </a:extLst>
          </p:cNvPr>
          <p:cNvSpPr/>
          <p:nvPr/>
        </p:nvSpPr>
        <p:spPr>
          <a:xfrm>
            <a:off x="8267424" y="26926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Ế</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xmlns="" id="{988082FC-01A4-C769-6515-5A280DACF536}"/>
              </a:ext>
            </a:extLst>
          </p:cNvPr>
          <p:cNvSpPr/>
          <p:nvPr/>
        </p:nvSpPr>
        <p:spPr>
          <a:xfrm>
            <a:off x="9035575" y="26431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xmlns="" id="{E3F0DC11-C9F5-975A-9D84-602C7E1D5896}"/>
              </a:ext>
            </a:extLst>
          </p:cNvPr>
          <p:cNvSpPr/>
          <p:nvPr/>
        </p:nvSpPr>
        <p:spPr>
          <a:xfrm>
            <a:off x="9085086" y="26926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A6FCE56-F67E-D640-CF7E-5422DE0487F3}"/>
              </a:ext>
            </a:extLst>
          </p:cNvPr>
          <p:cNvSpPr/>
          <p:nvPr/>
        </p:nvSpPr>
        <p:spPr>
          <a:xfrm>
            <a:off x="2494279" y="26431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65D6445D-233C-24C4-A45B-1C3970CE1661}"/>
              </a:ext>
            </a:extLst>
          </p:cNvPr>
          <p:cNvSpPr/>
          <p:nvPr/>
        </p:nvSpPr>
        <p:spPr>
          <a:xfrm>
            <a:off x="2543790" y="26926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0F46E64D-4563-5947-ABFD-3B849909112C}"/>
              </a:ext>
            </a:extLst>
          </p:cNvPr>
          <p:cNvSpPr/>
          <p:nvPr/>
        </p:nvSpPr>
        <p:spPr>
          <a:xfrm>
            <a:off x="3311941" y="26431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4EF679C0-53D7-1005-0DCB-D252BE15C50E}"/>
              </a:ext>
            </a:extLst>
          </p:cNvPr>
          <p:cNvSpPr/>
          <p:nvPr/>
        </p:nvSpPr>
        <p:spPr>
          <a:xfrm>
            <a:off x="3361452" y="26926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4050425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P spid="53" grpId="0" animBg="1"/>
      <p:bldP spid="5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CE3CC3A-5F55-0556-25B4-A7EC21FA5B4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739CC39-4FB5-2155-0E0E-14267F067BD2}"/>
              </a:ext>
            </a:extLst>
          </p:cNvPr>
          <p:cNvSpPr/>
          <p:nvPr/>
        </p:nvSpPr>
        <p:spPr>
          <a:xfrm>
            <a:off x="1712535" y="1001821"/>
            <a:ext cx="8766927" cy="72408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50CD2648-DBE6-F056-6190-925624355B49}"/>
              </a:ext>
            </a:extLst>
          </p:cNvPr>
          <p:cNvSpPr txBox="1"/>
          <p:nvPr/>
        </p:nvSpPr>
        <p:spPr>
          <a:xfrm>
            <a:off x="1793047" y="1154212"/>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rPr>
              <a:t>Truyền tin cho nhau để biết</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149E818-9C2C-7472-FF5F-7CBD195466D6}"/>
              </a:ext>
            </a:extLst>
          </p:cNvPr>
          <p:cNvSpPr/>
          <p:nvPr/>
        </p:nvSpPr>
        <p:spPr>
          <a:xfrm>
            <a:off x="5313930" y="191344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AF432A63-2C50-B445-8217-1BAF06AD8C7B}"/>
              </a:ext>
            </a:extLst>
          </p:cNvPr>
          <p:cNvSpPr/>
          <p:nvPr/>
        </p:nvSpPr>
        <p:spPr>
          <a:xfrm>
            <a:off x="7806253" y="253840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04CE22CE-1107-BEE1-E80C-7C63BFE1CB79}"/>
              </a:ext>
            </a:extLst>
          </p:cNvPr>
          <p:cNvSpPr/>
          <p:nvPr/>
        </p:nvSpPr>
        <p:spPr>
          <a:xfrm>
            <a:off x="7855764" y="258791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418D6DAF-6193-4226-A57C-DABF4B26822A}"/>
              </a:ext>
            </a:extLst>
          </p:cNvPr>
          <p:cNvSpPr/>
          <p:nvPr/>
        </p:nvSpPr>
        <p:spPr>
          <a:xfrm>
            <a:off x="8623915" y="2538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B7073FDD-DF5B-51E5-90DA-18AC661EE961}"/>
              </a:ext>
            </a:extLst>
          </p:cNvPr>
          <p:cNvSpPr/>
          <p:nvPr/>
        </p:nvSpPr>
        <p:spPr>
          <a:xfrm>
            <a:off x="8673426" y="25879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F8EA7263-6C12-438B-43EA-7A242D4A89D3}"/>
              </a:ext>
            </a:extLst>
          </p:cNvPr>
          <p:cNvSpPr/>
          <p:nvPr/>
        </p:nvSpPr>
        <p:spPr>
          <a:xfrm>
            <a:off x="5751714" y="52790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A30FB3BD-4252-76CA-A74C-4DBFEBEE78A5}"/>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57562658-0387-B2F4-7FBF-CFB83A6D35A8}"/>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F716E617-6C45-7FE2-0A02-95B82BB9C8C5}"/>
              </a:ext>
            </a:extLst>
          </p:cNvPr>
          <p:cNvSpPr txBox="1"/>
          <p:nvPr/>
        </p:nvSpPr>
        <p:spPr>
          <a:xfrm>
            <a:off x="799266" y="3411077"/>
            <a:ext cx="10513342" cy="2677656"/>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a:t>
            </a:r>
            <a:r>
              <a:rPr lang="en-GB" sz="2400" dirty="0">
                <a:solidFill>
                  <a:srgbClr val="00B050"/>
                </a:solidFill>
                <a:latin typeface="Arial" panose="020B0604020202020204" pitchFamily="34" charset="0"/>
                <a:cs typeface="Arial" panose="020B0604020202020204" pitchFamily="34" charset="0"/>
              </a:rPr>
              <a:t>II/1</a:t>
            </a:r>
            <a:r>
              <a:rPr lang="en-GB" sz="2400" b="0" i="0" dirty="0">
                <a:solidFill>
                  <a:srgbClr val="00B050"/>
                </a:solidFill>
                <a:effectLst/>
                <a:latin typeface="Arial" panose="020B0604020202020204" pitchFamily="34" charset="0"/>
                <a:cs typeface="Arial" panose="020B0604020202020204" pitchFamily="34" charset="0"/>
              </a:rPr>
              <a:t>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t</a:t>
            </a:r>
            <a:r>
              <a:rPr lang="en-GB" sz="2400" dirty="0" err="1">
                <a:latin typeface="Arial" panose="020B0604020202020204" pitchFamily="34" charset="0"/>
                <a:cs typeface="Arial" panose="020B0604020202020204" pitchFamily="34" charset="0"/>
              </a:rPr>
              <a:t>uyên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nâng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nhận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tầng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lớp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nghĩa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Mác</a:t>
            </a:r>
            <a:r>
              <a:rPr lang="en-GB" sz="2400" dirty="0">
                <a:latin typeface="Arial" panose="020B0604020202020204" pitchFamily="34" charset="0"/>
                <a:cs typeface="Arial" panose="020B0604020202020204" pitchFamily="34" charset="0"/>
              </a:rPr>
              <a:t> – </a:t>
            </a:r>
            <a:r>
              <a:rPr lang="en-GB" sz="2400" dirty="0" err="1">
                <a:latin typeface="Arial" panose="020B0604020202020204" pitchFamily="34" charset="0"/>
                <a:cs typeface="Arial" panose="020B0604020202020204" pitchFamily="34" charset="0"/>
              </a:rPr>
              <a:t>Lênin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tưởng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Hồ</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a:t>
            </a:r>
            <a:r>
              <a:rPr lang="en-GB" sz="2400" dirty="0">
                <a:latin typeface="Arial" panose="020B0604020202020204" pitchFamily="34" charset="0"/>
                <a:cs typeface="Arial" panose="020B0604020202020204" pitchFamily="34" charset="0"/>
              </a:rPr>
              <a:t> Minh,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âm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mưu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tiện</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thông</a:t>
            </a:r>
            <a:r>
              <a:rPr lang="en-GB" sz="2400" dirty="0">
                <a:solidFill>
                  <a:srgbClr val="FF0000"/>
                </a:solidFill>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đặc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biệt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0D96B02B-DF43-E765-43CD-7A66A5BCD5AE}"/>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39A281F-CEA8-7E04-1CDA-344AC264C222}"/>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7FEF21F5-A115-056E-42F6-AB006C0DF48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72E1448D-72D1-7068-9698-BB1D4B2490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1E641051-D628-F9F2-34A2-A6E383F82F7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F6782450-C136-B5F8-5D42-87E7400FAF2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9A511481-538A-6533-1E18-4D4D58E0020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BD453AFE-A03E-910E-DFC6-A1795F01207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F337AC4E-7E43-15F3-6C72-3BE32E31695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F5A6CCA1-76FB-D505-BE65-8B8D61F8368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760B9553-0758-1E48-9510-F8321CBEFC9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3B97E3A5-3646-CE8D-986B-5C0311FC156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F6E83AE7-9941-6DBB-7D4D-F44AD828422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536282B6-09EA-4F0D-99FE-10D53581CB4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E2367220-8E9A-DBBD-8B2D-1A176A36569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E9322AF8-2E69-FD68-6800-FF8E04FB18B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DCBB772C-205D-03C5-A5D1-213EAEE456E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AA3A14D3-21D6-A6C4-F90B-95B2E201D90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A31659DA-9CCB-1F90-895F-6BA1C7D60AE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528AE7C8-DF03-AE76-B463-451C5726D26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1" name="Rectangle 40">
            <a:extLst>
              <a:ext uri="{FF2B5EF4-FFF2-40B4-BE49-F238E27FC236}">
                <a16:creationId xmlns:a16="http://schemas.microsoft.com/office/drawing/2014/main" xmlns="" id="{3367C85E-0809-6C26-B80D-B42343C552A7}"/>
              </a:ext>
            </a:extLst>
          </p:cNvPr>
          <p:cNvSpPr/>
          <p:nvPr/>
        </p:nvSpPr>
        <p:spPr>
          <a:xfrm>
            <a:off x="2900281" y="2538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xmlns="" id="{AA77F01D-D022-CF4F-B816-F898E5A88A87}"/>
              </a:ext>
            </a:extLst>
          </p:cNvPr>
          <p:cNvSpPr/>
          <p:nvPr/>
        </p:nvSpPr>
        <p:spPr>
          <a:xfrm>
            <a:off x="2949792" y="25879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38FA9D0A-1505-E9A3-5E60-25C888BB6D8D}"/>
              </a:ext>
            </a:extLst>
          </p:cNvPr>
          <p:cNvSpPr/>
          <p:nvPr/>
        </p:nvSpPr>
        <p:spPr>
          <a:xfrm>
            <a:off x="3717943" y="2538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839BF5D3-CC60-092F-D612-54F98B277DC0}"/>
              </a:ext>
            </a:extLst>
          </p:cNvPr>
          <p:cNvSpPr/>
          <p:nvPr/>
        </p:nvSpPr>
        <p:spPr>
          <a:xfrm>
            <a:off x="3767454" y="25879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A2D69F83-95DC-4B08-898A-CF02A619DBAB}"/>
              </a:ext>
            </a:extLst>
          </p:cNvPr>
          <p:cNvSpPr/>
          <p:nvPr/>
        </p:nvSpPr>
        <p:spPr>
          <a:xfrm>
            <a:off x="4535605" y="2538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F0D0631D-2A4E-53E3-ADFE-46ED7D65CC11}"/>
              </a:ext>
            </a:extLst>
          </p:cNvPr>
          <p:cNvSpPr/>
          <p:nvPr/>
        </p:nvSpPr>
        <p:spPr>
          <a:xfrm>
            <a:off x="4585116" y="25879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Ô</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6C7EA5BE-1271-61AA-1343-9774EA183B8F}"/>
              </a:ext>
            </a:extLst>
          </p:cNvPr>
          <p:cNvSpPr/>
          <p:nvPr/>
        </p:nvSpPr>
        <p:spPr>
          <a:xfrm>
            <a:off x="5353267" y="2538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B6D5BBB9-0517-8A87-85F4-4F1B0EFEECBA}"/>
              </a:ext>
            </a:extLst>
          </p:cNvPr>
          <p:cNvSpPr/>
          <p:nvPr/>
        </p:nvSpPr>
        <p:spPr>
          <a:xfrm>
            <a:off x="5402778" y="25879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B2FA852-483E-D168-8F33-C70F058E14BB}"/>
              </a:ext>
            </a:extLst>
          </p:cNvPr>
          <p:cNvSpPr/>
          <p:nvPr/>
        </p:nvSpPr>
        <p:spPr>
          <a:xfrm>
            <a:off x="6170929" y="2538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5428C3C8-1CAD-DC4E-CF7C-736D1F35E453}"/>
              </a:ext>
            </a:extLst>
          </p:cNvPr>
          <p:cNvSpPr/>
          <p:nvPr/>
        </p:nvSpPr>
        <p:spPr>
          <a:xfrm>
            <a:off x="6220440" y="25879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21B9002D-353C-CA87-8442-EBC05959C979}"/>
              </a:ext>
            </a:extLst>
          </p:cNvPr>
          <p:cNvSpPr/>
          <p:nvPr/>
        </p:nvSpPr>
        <p:spPr>
          <a:xfrm>
            <a:off x="6988591" y="2538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315291C1-E88B-60D5-45FE-1DF129C7DA5D}"/>
              </a:ext>
            </a:extLst>
          </p:cNvPr>
          <p:cNvSpPr/>
          <p:nvPr/>
        </p:nvSpPr>
        <p:spPr>
          <a:xfrm>
            <a:off x="7038102" y="25879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812107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2" grpId="0" animBg="1"/>
      <p:bldP spid="44" grpId="0" animBg="1"/>
      <p:bldP spid="46" grpId="0" animBg="1"/>
      <p:bldP spid="50" grpId="0" animBg="1"/>
      <p:bldP spid="53" grpId="0" animBg="1"/>
      <p:bldP spid="5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9B5FCE-F536-1CF6-846A-82B590CA50C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D428524-46D4-E3CE-F137-77D637B68973}"/>
              </a:ext>
            </a:extLst>
          </p:cNvPr>
          <p:cNvSpPr/>
          <p:nvPr/>
        </p:nvSpPr>
        <p:spPr>
          <a:xfrm>
            <a:off x="1712535"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F42DE6A-6C16-DCED-14FA-9C8CA03D6AC0}"/>
              </a:ext>
            </a:extLst>
          </p:cNvPr>
          <p:cNvSpPr txBox="1"/>
          <p:nvPr/>
        </p:nvSpPr>
        <p:spPr>
          <a:xfrm>
            <a:off x="1793047" y="1192312"/>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rPr>
              <a:t>Phòng trước để không cho cái xấu, cái không hay nào đó xảy ra</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60E131A5-9DF3-0ED1-35C2-333E7CAAA7E1}"/>
              </a:ext>
            </a:extLst>
          </p:cNvPr>
          <p:cNvSpPr/>
          <p:nvPr/>
        </p:nvSpPr>
        <p:spPr>
          <a:xfrm>
            <a:off x="5313930" y="203727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E177A24-D05A-1786-9398-E3F5F757A0EA}"/>
              </a:ext>
            </a:extLst>
          </p:cNvPr>
          <p:cNvSpPr/>
          <p:nvPr/>
        </p:nvSpPr>
        <p:spPr>
          <a:xfrm>
            <a:off x="2500828" y="27098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80ED61A5-C7E4-DE9A-54A6-7279B21C83ED}"/>
              </a:ext>
            </a:extLst>
          </p:cNvPr>
          <p:cNvSpPr/>
          <p:nvPr/>
        </p:nvSpPr>
        <p:spPr>
          <a:xfrm>
            <a:off x="2550339" y="275936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P</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A2B42B58-71FE-6609-D858-09FA10BFB87D}"/>
              </a:ext>
            </a:extLst>
          </p:cNvPr>
          <p:cNvSpPr/>
          <p:nvPr/>
        </p:nvSpPr>
        <p:spPr>
          <a:xfrm>
            <a:off x="3318490" y="2709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9A23647A-E4AF-1D86-ACD5-B4AB876930DD}"/>
              </a:ext>
            </a:extLst>
          </p:cNvPr>
          <p:cNvSpPr/>
          <p:nvPr/>
        </p:nvSpPr>
        <p:spPr>
          <a:xfrm>
            <a:off x="3368001" y="27593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D8DFAEC1-DBE1-4C89-BAA2-DA324AB645FC}"/>
              </a:ext>
            </a:extLst>
          </p:cNvPr>
          <p:cNvSpPr/>
          <p:nvPr/>
        </p:nvSpPr>
        <p:spPr>
          <a:xfrm>
            <a:off x="5751714" y="51837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0F081778-017D-7AC1-E553-FED9F5FC819A}"/>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F90ADC34-76D9-3E7F-9A61-F1930C81DF27}"/>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E7565995-A675-1C39-BC0E-F27B6EBFA4AB}"/>
              </a:ext>
            </a:extLst>
          </p:cNvPr>
          <p:cNvSpPr txBox="1"/>
          <p:nvPr/>
        </p:nvSpPr>
        <p:spPr>
          <a:xfrm>
            <a:off x="799266" y="3706352"/>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a:t>
            </a:r>
            <a:r>
              <a:rPr lang="vi-VN" sz="2400" dirty="0">
                <a:solidFill>
                  <a:srgbClr val="FF0000"/>
                </a:solidFill>
                <a:latin typeface="Arial" panose="020B0604020202020204" pitchFamily="34" charset="0"/>
                <a:cs typeface="Arial" panose="020B0604020202020204" pitchFamily="34" charset="0"/>
              </a:rPr>
              <a:t>p</a:t>
            </a:r>
            <a:r>
              <a:rPr lang="en-GB" sz="2400" dirty="0" err="1">
                <a:solidFill>
                  <a:srgbClr val="FF0000"/>
                </a:solidFill>
                <a:latin typeface="Arial" panose="020B0604020202020204" pitchFamily="34" charset="0"/>
                <a:cs typeface="Arial" panose="020B0604020202020204" pitchFamily="34" charset="0"/>
              </a:rPr>
              <a:t>hòng</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ngừa</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xảy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điểm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nóng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xảy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điểm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nóng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dứt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điểm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gọn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bùng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kéo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dài</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7DFD7F4A-07B6-F741-0BF4-B5AC88B800F6}"/>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C190B778-4217-3E81-5B95-E6BD1A770F9C}"/>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53097D70-1326-2975-E127-9324B9E8C06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DB3CB2CD-76FD-B8BD-63FB-72580EDBAC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755FC32F-BC06-8A4D-DA30-BB28494F455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F3301AD-1D54-3A16-EC9B-18B7D2D1AC3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6D58EA3-5588-2435-141C-7A885697ED4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D5D52426-97B6-045F-FCCC-CA42B0CC1C5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1833D6A0-92E4-A9C3-EC30-17AD600509A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DD8186D-B152-5AE9-5E56-347A5CC233B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50567798-A6EB-8F59-DE22-9B58E1713D9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8451273-F71D-EB03-1E32-9FC22E63F26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0F804890-62F7-1D16-C8F6-DA4B097899B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96E1EB2E-C244-F42C-4897-145CD5AD268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494434BE-FE8E-1FEB-50EE-74602F62FA6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5102EDC0-8354-80D8-A702-8EEFDD3D965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11EE5AA0-FCF9-9BDF-BCF5-73A3EFF0A11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9E327F86-083B-0FD4-5DB5-0421618CAF1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86D67770-A2A0-76AC-EF6C-D6BE4C4114D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BA1220DE-0EE9-E5D7-1012-771A9BF8927E}"/>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9A5A9AA8-FD8D-B4F1-946F-4C3EAB625A41}"/>
              </a:ext>
            </a:extLst>
          </p:cNvPr>
          <p:cNvSpPr/>
          <p:nvPr/>
        </p:nvSpPr>
        <p:spPr>
          <a:xfrm>
            <a:off x="4136152" y="2709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586B2418-A8F6-3B91-7C65-8846A58931B9}"/>
              </a:ext>
            </a:extLst>
          </p:cNvPr>
          <p:cNvSpPr/>
          <p:nvPr/>
        </p:nvSpPr>
        <p:spPr>
          <a:xfrm>
            <a:off x="4185663" y="27593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Ò</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3D61146A-3C6B-FC43-F714-E7B1F83BF134}"/>
              </a:ext>
            </a:extLst>
          </p:cNvPr>
          <p:cNvSpPr/>
          <p:nvPr/>
        </p:nvSpPr>
        <p:spPr>
          <a:xfrm>
            <a:off x="4953814" y="2709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5FE6BE07-34C8-544E-49E4-40C5425AD455}"/>
              </a:ext>
            </a:extLst>
          </p:cNvPr>
          <p:cNvSpPr/>
          <p:nvPr/>
        </p:nvSpPr>
        <p:spPr>
          <a:xfrm>
            <a:off x="5003325" y="27593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123C0809-A3EA-3ADF-F9C0-801AF751E1FD}"/>
              </a:ext>
            </a:extLst>
          </p:cNvPr>
          <p:cNvSpPr/>
          <p:nvPr/>
        </p:nvSpPr>
        <p:spPr>
          <a:xfrm>
            <a:off x="5771476" y="2709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000C7553-A2B1-C6CE-EEBC-C8AF9AFAEDAD}"/>
              </a:ext>
            </a:extLst>
          </p:cNvPr>
          <p:cNvSpPr/>
          <p:nvPr/>
        </p:nvSpPr>
        <p:spPr>
          <a:xfrm>
            <a:off x="5820987" y="27593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744D98A8-EFE8-576E-630D-3739A0775EC1}"/>
              </a:ext>
            </a:extLst>
          </p:cNvPr>
          <p:cNvSpPr/>
          <p:nvPr/>
        </p:nvSpPr>
        <p:spPr>
          <a:xfrm>
            <a:off x="6589138" y="2709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E8D97A1C-F38E-4E4C-5AB3-4142D18A5F46}"/>
              </a:ext>
            </a:extLst>
          </p:cNvPr>
          <p:cNvSpPr/>
          <p:nvPr/>
        </p:nvSpPr>
        <p:spPr>
          <a:xfrm>
            <a:off x="6638649" y="27593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xmlns="" id="{BB8BDEC1-B0D9-EE18-8F0B-1B76CCF7CD04}"/>
              </a:ext>
            </a:extLst>
          </p:cNvPr>
          <p:cNvSpPr/>
          <p:nvPr/>
        </p:nvSpPr>
        <p:spPr>
          <a:xfrm>
            <a:off x="7406800" y="2709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xmlns="" id="{33133C83-0CC9-A0C6-1828-17E9AB0444F0}"/>
              </a:ext>
            </a:extLst>
          </p:cNvPr>
          <p:cNvSpPr/>
          <p:nvPr/>
        </p:nvSpPr>
        <p:spPr>
          <a:xfrm>
            <a:off x="7456311" y="27593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xmlns="" id="{FABE1FCE-7046-8412-1E81-2E3F69021985}"/>
              </a:ext>
            </a:extLst>
          </p:cNvPr>
          <p:cNvSpPr/>
          <p:nvPr/>
        </p:nvSpPr>
        <p:spPr>
          <a:xfrm>
            <a:off x="8224462" y="2709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xmlns="" id="{678B83C1-0295-68B3-A4C7-BA48203AEC59}"/>
              </a:ext>
            </a:extLst>
          </p:cNvPr>
          <p:cNvSpPr/>
          <p:nvPr/>
        </p:nvSpPr>
        <p:spPr>
          <a:xfrm>
            <a:off x="8273973" y="27593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Ừ</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D756DB12-1ECE-9884-563B-F6BF16CC1E6A}"/>
              </a:ext>
            </a:extLst>
          </p:cNvPr>
          <p:cNvSpPr/>
          <p:nvPr/>
        </p:nvSpPr>
        <p:spPr>
          <a:xfrm>
            <a:off x="9042124" y="2709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08DB5B44-9884-E678-91EA-4E79FF1A16C0}"/>
              </a:ext>
            </a:extLst>
          </p:cNvPr>
          <p:cNvSpPr/>
          <p:nvPr/>
        </p:nvSpPr>
        <p:spPr>
          <a:xfrm>
            <a:off x="9091635" y="27593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437171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P spid="42" grpId="0" animBg="1"/>
      <p:bldP spid="4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9B7AB91-DBBD-8C9D-C084-EC184C235AA2}"/>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BE2BEFA-6FBD-7639-2BC7-2BB6F526E974}"/>
              </a:ext>
            </a:extLst>
          </p:cNvPr>
          <p:cNvSpPr/>
          <p:nvPr/>
        </p:nvSpPr>
        <p:spPr>
          <a:xfrm>
            <a:off x="1712535" y="1001820"/>
            <a:ext cx="8766927" cy="112225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BCA4CA2-F9C6-E9D5-B5CF-DAC9B72BBEE6}"/>
              </a:ext>
            </a:extLst>
          </p:cNvPr>
          <p:cNvSpPr txBox="1"/>
          <p:nvPr/>
        </p:nvSpPr>
        <p:spPr>
          <a:xfrm>
            <a:off x="1793047" y="1154212"/>
            <a:ext cx="8605902" cy="830997"/>
          </a:xfrm>
          <a:prstGeom prst="rect">
            <a:avLst/>
          </a:prstGeom>
          <a:noFill/>
        </p:spPr>
        <p:txBody>
          <a:bodyPr wrap="square" rtlCol="0">
            <a:spAutoFit/>
          </a:bodyPr>
          <a:lstStyle/>
          <a:p>
            <a:pPr algn="just"/>
            <a:r>
              <a:rPr lang="vi-VN" sz="2400" b="1">
                <a:effectLst/>
                <a:latin typeface="+mj-lt"/>
                <a:ea typeface="Calibri" panose="020F0502020204030204" pitchFamily="34" charset="0"/>
                <a:cs typeface="Times New Roman" panose="02020603050405020304" pitchFamily="18" charset="0"/>
              </a:rPr>
              <a:t>P</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hù hợp với những gì được chính thức quy định, hoặc phù hợp với tiêu chuẩn được công nhận nói chung</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E471C58E-8747-AE59-A26D-0061718B229F}"/>
              </a:ext>
            </a:extLst>
          </p:cNvPr>
          <p:cNvSpPr/>
          <p:nvPr/>
        </p:nvSpPr>
        <p:spPr>
          <a:xfrm>
            <a:off x="5313930" y="230397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DA0B61F1-ED8B-6A94-857A-25563C861CEF}"/>
              </a:ext>
            </a:extLst>
          </p:cNvPr>
          <p:cNvSpPr/>
          <p:nvPr/>
        </p:nvSpPr>
        <p:spPr>
          <a:xfrm>
            <a:off x="6139378" y="29289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DD284856-6073-2411-09EC-CE1944594161}"/>
              </a:ext>
            </a:extLst>
          </p:cNvPr>
          <p:cNvSpPr/>
          <p:nvPr/>
        </p:nvSpPr>
        <p:spPr>
          <a:xfrm>
            <a:off x="6188889" y="29784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7E78BE86-B1B3-F83F-B4B9-C5297C12340F}"/>
              </a:ext>
            </a:extLst>
          </p:cNvPr>
          <p:cNvSpPr/>
          <p:nvPr/>
        </p:nvSpPr>
        <p:spPr>
          <a:xfrm>
            <a:off x="6957040"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E89D009E-3862-BAB5-9050-B9C33A25C398}"/>
              </a:ext>
            </a:extLst>
          </p:cNvPr>
          <p:cNvSpPr/>
          <p:nvPr/>
        </p:nvSpPr>
        <p:spPr>
          <a:xfrm>
            <a:off x="7006551"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Q</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00A3F97D-89F7-E479-64C0-F483152F5D47}"/>
              </a:ext>
            </a:extLst>
          </p:cNvPr>
          <p:cNvSpPr/>
          <p:nvPr/>
        </p:nvSpPr>
        <p:spPr>
          <a:xfrm>
            <a:off x="5751714" y="48027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12033B85-E204-1F6E-F33C-6F089E38DC9D}"/>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B5A50941-4F3D-DDAA-DB8B-1337BEBBB777}"/>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6BBE7692-4195-0BBB-EF5E-A3E7AF225913}"/>
              </a:ext>
            </a:extLst>
          </p:cNvPr>
          <p:cNvSpPr txBox="1"/>
          <p:nvPr/>
        </p:nvSpPr>
        <p:spPr>
          <a:xfrm>
            <a:off x="799266" y="3811127"/>
            <a:ext cx="105133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x</a:t>
            </a:r>
            <a:r>
              <a:rPr lang="en-GB" sz="2400" dirty="0" err="1">
                <a:latin typeface="Arial" panose="020B0604020202020204" pitchFamily="34" charset="0"/>
                <a:cs typeface="Arial" panose="020B0604020202020204" pitchFamily="34" charset="0"/>
              </a:rPr>
              <a:t>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máy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từ</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vững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Công</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chính</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quy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nhuệ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từng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58B6717C-8248-E775-291F-C1105B6B2FDA}"/>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95EE9269-7218-5B15-D425-2F544583843D}"/>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184255A3-D739-065C-ECEB-295AB25FBBC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B0EAACB-2465-A03D-A50C-03A74CF5FF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6D30B333-D416-F464-974B-79D3A21E269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BBA5E3DE-F564-00A7-86AA-32F4A25ABAC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574D177F-98D7-811F-CF4B-CCA3C53FA59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6F5EBE80-8E19-412D-DFE5-40EB0173362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B6E59E65-7434-A6AF-E678-F5403AB3433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CABF0718-B44A-8B52-26DB-F33301D3744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5848C42F-2E8B-776D-627E-9BAB2196F91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2A23B69-AABC-6D50-99E6-97A19365C70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A6090B33-3C9B-8248-AEC5-67D0CC016A5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D28A960B-6F6D-9A36-3519-E0B30BFF917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AC26F608-4875-8C53-0452-1680645BE14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8CAA5ABD-F83C-11E6-2560-FE6511E0DF6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B44229CA-28C1-698D-647C-1970557192D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74C9291E-451D-1818-F0FF-41B4251F730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B47E4999-C2E3-E59E-9993-84EE54B6D6C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453F5E1F-139B-D574-6B2D-4316A21254B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F7DBFF54-2562-9AAF-0E7D-395E9FF94664}"/>
              </a:ext>
            </a:extLst>
          </p:cNvPr>
          <p:cNvSpPr/>
          <p:nvPr/>
        </p:nvSpPr>
        <p:spPr>
          <a:xfrm>
            <a:off x="7774702"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897A97DE-3014-0F09-24EF-B9B7098EDF79}"/>
              </a:ext>
            </a:extLst>
          </p:cNvPr>
          <p:cNvSpPr/>
          <p:nvPr/>
        </p:nvSpPr>
        <p:spPr>
          <a:xfrm>
            <a:off x="7824213"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6E7AFBB0-E1A2-7B12-E4F7-C388CAFAC7FB}"/>
              </a:ext>
            </a:extLst>
          </p:cNvPr>
          <p:cNvSpPr/>
          <p:nvPr/>
        </p:nvSpPr>
        <p:spPr>
          <a:xfrm>
            <a:off x="8592364"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0CC35CAF-3198-5F9F-9C3E-9FA3380E5938}"/>
              </a:ext>
            </a:extLst>
          </p:cNvPr>
          <p:cNvSpPr/>
          <p:nvPr/>
        </p:nvSpPr>
        <p:spPr>
          <a:xfrm>
            <a:off x="8641875"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47733EF2-B85A-1E78-58D0-27592B9E6157}"/>
              </a:ext>
            </a:extLst>
          </p:cNvPr>
          <p:cNvSpPr/>
          <p:nvPr/>
        </p:nvSpPr>
        <p:spPr>
          <a:xfrm>
            <a:off x="2868730"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0C2A5A2A-8D44-6993-A6E9-DA3CD64BCEEE}"/>
              </a:ext>
            </a:extLst>
          </p:cNvPr>
          <p:cNvSpPr/>
          <p:nvPr/>
        </p:nvSpPr>
        <p:spPr>
          <a:xfrm>
            <a:off x="2918241"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9FB27112-1C4B-8463-78E1-9C7C303B7A03}"/>
              </a:ext>
            </a:extLst>
          </p:cNvPr>
          <p:cNvSpPr/>
          <p:nvPr/>
        </p:nvSpPr>
        <p:spPr>
          <a:xfrm>
            <a:off x="3686392"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2040982D-8A06-FDE8-7319-A38C7AB0D48B}"/>
              </a:ext>
            </a:extLst>
          </p:cNvPr>
          <p:cNvSpPr/>
          <p:nvPr/>
        </p:nvSpPr>
        <p:spPr>
          <a:xfrm>
            <a:off x="3735903"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5E843ADE-3E7B-9D7C-50B2-565004499961}"/>
              </a:ext>
            </a:extLst>
          </p:cNvPr>
          <p:cNvSpPr/>
          <p:nvPr/>
        </p:nvSpPr>
        <p:spPr>
          <a:xfrm>
            <a:off x="4504054"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D4164DEA-4DA8-1B72-EDB1-7AA9896C41DF}"/>
              </a:ext>
            </a:extLst>
          </p:cNvPr>
          <p:cNvSpPr/>
          <p:nvPr/>
        </p:nvSpPr>
        <p:spPr>
          <a:xfrm>
            <a:off x="4553565"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324AEEAC-6F00-AC7E-F04B-967864F27A89}"/>
              </a:ext>
            </a:extLst>
          </p:cNvPr>
          <p:cNvSpPr/>
          <p:nvPr/>
        </p:nvSpPr>
        <p:spPr>
          <a:xfrm>
            <a:off x="5321716"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11F012F1-6E4B-AE33-9345-386A60153AA3}"/>
              </a:ext>
            </a:extLst>
          </p:cNvPr>
          <p:cNvSpPr/>
          <p:nvPr/>
        </p:nvSpPr>
        <p:spPr>
          <a:xfrm>
            <a:off x="5371227"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0469909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46" grpId="0" animBg="1"/>
      <p:bldP spid="50" grpId="0" animBg="1"/>
      <p:bldP spid="53" grpId="0" animBg="1"/>
      <p:bldP spid="5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C55FB91-860D-2A0F-5F1D-CC2975DBAC7E}"/>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721A035-50B2-AF74-FE05-1742A2936AB4}"/>
              </a:ext>
            </a:extLst>
          </p:cNvPr>
          <p:cNvSpPr/>
          <p:nvPr/>
        </p:nvSpPr>
        <p:spPr>
          <a:xfrm>
            <a:off x="1712535" y="1001820"/>
            <a:ext cx="8766927" cy="116988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4AC9D8EB-1F15-A2B7-5974-4DD4AAD65A82}"/>
              </a:ext>
            </a:extLst>
          </p:cNvPr>
          <p:cNvSpPr txBox="1"/>
          <p:nvPr/>
        </p:nvSpPr>
        <p:spPr>
          <a:xfrm>
            <a:off x="1793047" y="1173262"/>
            <a:ext cx="8605902" cy="830997"/>
          </a:xfrm>
          <a:prstGeom prst="rect">
            <a:avLst/>
          </a:prstGeom>
          <a:noFill/>
        </p:spPr>
        <p:txBody>
          <a:bodyPr wrap="square" rtlCol="0">
            <a:spAutoFit/>
          </a:bodyPr>
          <a:lstStyle/>
          <a:p>
            <a:pPr algn="just"/>
            <a:r>
              <a:rPr lang="vi-VN" sz="2400" b="1">
                <a:effectLst/>
                <a:latin typeface="+mj-lt"/>
                <a:ea typeface="Calibri" panose="020F0502020204030204" pitchFamily="34" charset="0"/>
                <a:cs typeface="Times New Roman" panose="02020603050405020304" pitchFamily="18" charset="0"/>
              </a:rPr>
              <a:t>S</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ách lược và các chủ trương, biện pháp cụ thể để thực hiện đường lối và nhiệm vụ trong một thời kì lịch sử nhất định</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084EA404-1D1C-1F68-5AD5-9FC771BAD396}"/>
              </a:ext>
            </a:extLst>
          </p:cNvPr>
          <p:cNvSpPr/>
          <p:nvPr/>
        </p:nvSpPr>
        <p:spPr>
          <a:xfrm>
            <a:off x="5313930" y="236112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BFAD1921-319C-6C04-8170-5A0C983CAB99}"/>
              </a:ext>
            </a:extLst>
          </p:cNvPr>
          <p:cNvSpPr/>
          <p:nvPr/>
        </p:nvSpPr>
        <p:spPr>
          <a:xfrm>
            <a:off x="7387153" y="298607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E17C885-E833-D68F-7950-9C92935FBCEC}"/>
              </a:ext>
            </a:extLst>
          </p:cNvPr>
          <p:cNvSpPr/>
          <p:nvPr/>
        </p:nvSpPr>
        <p:spPr>
          <a:xfrm>
            <a:off x="7436664" y="303558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Á</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AC7B5225-39E5-95EF-0A31-B3F5FC88168B}"/>
              </a:ext>
            </a:extLst>
          </p:cNvPr>
          <p:cNvSpPr/>
          <p:nvPr/>
        </p:nvSpPr>
        <p:spPr>
          <a:xfrm>
            <a:off x="8204815" y="2986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DABFEE38-5068-415E-FA18-845EAA42DCE6}"/>
              </a:ext>
            </a:extLst>
          </p:cNvPr>
          <p:cNvSpPr/>
          <p:nvPr/>
        </p:nvSpPr>
        <p:spPr>
          <a:xfrm>
            <a:off x="8254326" y="30355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A46AD701-09A0-B0D7-4D5C-F89D15AA4850}"/>
              </a:ext>
            </a:extLst>
          </p:cNvPr>
          <p:cNvSpPr/>
          <p:nvPr/>
        </p:nvSpPr>
        <p:spPr>
          <a:xfrm>
            <a:off x="5732664" y="5088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86533279-F61A-A67A-9AF4-B8F295A8134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A6995BFF-E78D-ECEB-CD43-FDB06FDD7CE8}"/>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E952CDCF-1169-9775-5A92-2260DB51AE1D}"/>
              </a:ext>
            </a:extLst>
          </p:cNvPr>
          <p:cNvSpPr txBox="1"/>
          <p:nvPr/>
        </p:nvSpPr>
        <p:spPr>
          <a:xfrm>
            <a:off x="799266" y="3877802"/>
            <a:ext cx="105133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K</a:t>
            </a:r>
            <a:r>
              <a:rPr lang="en-GB" sz="2400" dirty="0" err="1">
                <a:latin typeface="Arial" panose="020B0604020202020204" pitchFamily="34" charset="0"/>
                <a:cs typeface="Arial" panose="020B0604020202020204" pitchFamily="34" charset="0"/>
              </a:rPr>
              <a:t>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hợp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chặt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chẽ</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triển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triển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nghiệp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đào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tạo</a:t>
            </a:r>
            <a:r>
              <a:rPr lang="en-GB" sz="2400" dirty="0">
                <a:latin typeface="Arial" panose="020B0604020202020204" pitchFamily="34" charset="0"/>
                <a:cs typeface="Arial" panose="020B0604020202020204" pitchFamily="34" charset="0"/>
              </a:rPr>
              <a:t>, khoa </a:t>
            </a:r>
            <a:r>
              <a:rPr lang="en-GB" sz="2400" dirty="0" err="1">
                <a:latin typeface="Arial" panose="020B0604020202020204" pitchFamily="34" charset="0"/>
                <a:cs typeface="Arial" panose="020B0604020202020204" pitchFamily="34" charset="0"/>
              </a:rPr>
              <a:t>học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tốt</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chính</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sách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tôn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thiểu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số</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AD979F45-FF24-6774-0AC4-21447F749568}"/>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05757E5-8951-83B0-4476-197FA12BEA26}"/>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43A0027B-7CE6-EFD5-DF2F-3D388945A11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4AA4023-C81C-1DA6-1A24-6A1D8BB315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07248394-CB92-8A6E-BE7D-1C5D347287F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523B01F0-CDBD-D105-B7E2-A44E9A6E2DA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CFD1C0E1-1C09-72C6-14F3-1DFF526EE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35CA3B74-6616-A0A8-E71C-2D80CA2A11A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5D1751BE-CF12-3B68-F4D2-E706531C27E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16174FF2-CAE3-5195-F716-9AAF0BA5A16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251B866D-C219-04E5-AEB2-B10A8B42C88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CA4B628-45A3-4279-76BC-704463F4DDC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06DA53D3-4C7E-4F77-DEE9-36450FF7914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4883DE6C-770A-C5E2-A7BE-C39AF238F0E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60D26536-547B-85D7-E883-8F21022FA39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120C629A-3D30-F542-0B81-4F940756562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5C3116C2-9138-9DDD-0FC5-F7C1715233F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031035B7-3C4B-1351-4FC7-BC4EC5C3041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3578E0B5-0850-DEC2-E626-119C29568EF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39A5A8D0-7F7A-E2B5-73B0-A385B3558C8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884E9D54-ADBE-0653-FE60-2A3D4E54582F}"/>
              </a:ext>
            </a:extLst>
          </p:cNvPr>
          <p:cNvSpPr/>
          <p:nvPr/>
        </p:nvSpPr>
        <p:spPr>
          <a:xfrm>
            <a:off x="9022477" y="2986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EEB3FC9B-7931-2BD8-CC0D-7D3CA56223DE}"/>
              </a:ext>
            </a:extLst>
          </p:cNvPr>
          <p:cNvSpPr/>
          <p:nvPr/>
        </p:nvSpPr>
        <p:spPr>
          <a:xfrm>
            <a:off x="9071988" y="30355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xmlns="" id="{7274E31C-7E19-3CA7-FBB6-422463474B1B}"/>
              </a:ext>
            </a:extLst>
          </p:cNvPr>
          <p:cNvSpPr/>
          <p:nvPr/>
        </p:nvSpPr>
        <p:spPr>
          <a:xfrm>
            <a:off x="2481181" y="2986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xmlns="" id="{A7778A30-5E08-DC45-E314-29596D46C26A}"/>
              </a:ext>
            </a:extLst>
          </p:cNvPr>
          <p:cNvSpPr/>
          <p:nvPr/>
        </p:nvSpPr>
        <p:spPr>
          <a:xfrm>
            <a:off x="2530692" y="30355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3AFECD75-8E39-6469-AA42-EEAFBE8FCFBB}"/>
              </a:ext>
            </a:extLst>
          </p:cNvPr>
          <p:cNvSpPr/>
          <p:nvPr/>
        </p:nvSpPr>
        <p:spPr>
          <a:xfrm>
            <a:off x="3298843" y="2986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26D00310-25B8-0651-F930-02A2ABC48368}"/>
              </a:ext>
            </a:extLst>
          </p:cNvPr>
          <p:cNvSpPr/>
          <p:nvPr/>
        </p:nvSpPr>
        <p:spPr>
          <a:xfrm>
            <a:off x="3348354" y="30355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61A9FDA8-C673-55D3-09ED-57B460FDB4F4}"/>
              </a:ext>
            </a:extLst>
          </p:cNvPr>
          <p:cNvSpPr/>
          <p:nvPr/>
        </p:nvSpPr>
        <p:spPr>
          <a:xfrm>
            <a:off x="4116505" y="2986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9B80F6A1-E16F-4974-492E-2CA2D7802627}"/>
              </a:ext>
            </a:extLst>
          </p:cNvPr>
          <p:cNvSpPr/>
          <p:nvPr/>
        </p:nvSpPr>
        <p:spPr>
          <a:xfrm>
            <a:off x="4166016" y="30355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7953A098-4466-F1A7-17B7-BF528DBC2A70}"/>
              </a:ext>
            </a:extLst>
          </p:cNvPr>
          <p:cNvSpPr/>
          <p:nvPr/>
        </p:nvSpPr>
        <p:spPr>
          <a:xfrm>
            <a:off x="4934167" y="2986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21414DE1-B8C5-6B65-2C6B-EBCA83FB09A2}"/>
              </a:ext>
            </a:extLst>
          </p:cNvPr>
          <p:cNvSpPr/>
          <p:nvPr/>
        </p:nvSpPr>
        <p:spPr>
          <a:xfrm>
            <a:off x="4983678" y="30355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762C967-BC57-548E-6DF4-234FDEB203C9}"/>
              </a:ext>
            </a:extLst>
          </p:cNvPr>
          <p:cNvSpPr/>
          <p:nvPr/>
        </p:nvSpPr>
        <p:spPr>
          <a:xfrm>
            <a:off x="5751829" y="2986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1FBFFEBD-5C01-E65C-509B-C21AD2F8DC67}"/>
              </a:ext>
            </a:extLst>
          </p:cNvPr>
          <p:cNvSpPr/>
          <p:nvPr/>
        </p:nvSpPr>
        <p:spPr>
          <a:xfrm>
            <a:off x="5801340" y="30355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9228BAFE-6590-E8DE-B0CB-FB3FFDD7FA28}"/>
              </a:ext>
            </a:extLst>
          </p:cNvPr>
          <p:cNvSpPr/>
          <p:nvPr/>
        </p:nvSpPr>
        <p:spPr>
          <a:xfrm>
            <a:off x="6569491" y="2986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11D32552-4419-8C8A-86D5-912DF329E76A}"/>
              </a:ext>
            </a:extLst>
          </p:cNvPr>
          <p:cNvSpPr/>
          <p:nvPr/>
        </p:nvSpPr>
        <p:spPr>
          <a:xfrm>
            <a:off x="6619002" y="30355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4862394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42" grpId="0" animBg="1"/>
      <p:bldP spid="44" grpId="0" animBg="1"/>
      <p:bldP spid="46" grpId="0" animBg="1"/>
      <p:bldP spid="50" grpId="0" animBg="1"/>
      <p:bldP spid="53" grpId="0" animBg="1"/>
      <p:bldP spid="57"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B3C7A0-AE19-FBC1-CD17-756C2379D47B}"/>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9E1A3DF-E6A6-B208-9541-E05DD86B5AAB}"/>
              </a:ext>
            </a:extLst>
          </p:cNvPr>
          <p:cNvSpPr/>
          <p:nvPr/>
        </p:nvSpPr>
        <p:spPr>
          <a:xfrm>
            <a:off x="1712535" y="1001820"/>
            <a:ext cx="8766927" cy="134026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A6B5448-A7CA-E857-947B-0A13141A3DA6}"/>
              </a:ext>
            </a:extLst>
          </p:cNvPr>
          <p:cNvSpPr txBox="1"/>
          <p:nvPr/>
        </p:nvSpPr>
        <p:spPr>
          <a:xfrm>
            <a:off x="1793047" y="1087537"/>
            <a:ext cx="8605902" cy="1200329"/>
          </a:xfrm>
          <a:prstGeom prst="rect">
            <a:avLst/>
          </a:prstGeom>
          <a:noFill/>
        </p:spPr>
        <p:txBody>
          <a:bodyPr wrap="square" rtlCol="0">
            <a:spAutoFit/>
          </a:bodyPr>
          <a:lstStyle/>
          <a:p>
            <a:pPr algn="just"/>
            <a:r>
              <a:rPr lang="vi-VN" sz="2400" b="1">
                <a:effectLst/>
                <a:latin typeface="Times New Roman" panose="02020603050405020304" pitchFamily="18" charset="0"/>
                <a:ea typeface="Calibri" panose="020F0502020204030204" pitchFamily="34" charset="0"/>
              </a:rPr>
              <a:t>T</a:t>
            </a:r>
            <a:r>
              <a:rPr lang="en-GB" sz="2400" b="1">
                <a:solidFill>
                  <a:srgbClr val="000000"/>
                </a:solidFill>
                <a:effectLst/>
                <a:latin typeface="Times New Roman" panose="02020603050405020304" pitchFamily="18" charset="0"/>
                <a:ea typeface="Calibri" panose="020F0502020204030204" pitchFamily="34" charset="0"/>
              </a:rPr>
              <a:t>ham gia vào một cộng đồng để cùng hoạt động và phát triển với cộng đồng ấy (thường nói về quan hệ giữa các dân tộc, các quốc gia)</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BDC9FF13-CDDE-DE5D-F299-55EB5BECB06F}"/>
              </a:ext>
            </a:extLst>
          </p:cNvPr>
          <p:cNvSpPr/>
          <p:nvPr/>
        </p:nvSpPr>
        <p:spPr>
          <a:xfrm>
            <a:off x="5313930" y="246589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5452328A-4DD2-99BF-98C6-36C4F7AD9BB6}"/>
              </a:ext>
            </a:extLst>
          </p:cNvPr>
          <p:cNvSpPr/>
          <p:nvPr/>
        </p:nvSpPr>
        <p:spPr>
          <a:xfrm>
            <a:off x="8244403" y="30813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DFB27473-2EF2-E301-3322-5C862459E266}"/>
              </a:ext>
            </a:extLst>
          </p:cNvPr>
          <p:cNvSpPr/>
          <p:nvPr/>
        </p:nvSpPr>
        <p:spPr>
          <a:xfrm>
            <a:off x="8293914" y="31308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P</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xmlns="" id="{AC847F57-711B-9E93-3F67-511619F4178D}"/>
              </a:ext>
            </a:extLst>
          </p:cNvPr>
          <p:cNvSpPr/>
          <p:nvPr/>
        </p:nvSpPr>
        <p:spPr>
          <a:xfrm>
            <a:off x="5751714" y="4326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66D2B65-EE20-22A2-B732-C792101D94EE}"/>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98119FF3-A266-DD1D-C9D5-280FB35DEF94}"/>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C5C9A0DF-01BF-04A1-B29F-E657032E1BFD}"/>
              </a:ext>
            </a:extLst>
          </p:cNvPr>
          <p:cNvSpPr txBox="1"/>
          <p:nvPr/>
        </p:nvSpPr>
        <p:spPr>
          <a:xfrm>
            <a:off x="799266" y="4001627"/>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C</a:t>
            </a:r>
            <a:r>
              <a:rPr lang="en-GB" sz="2400" dirty="0" err="1">
                <a:latin typeface="Arial" panose="020B0604020202020204" pitchFamily="34" charset="0"/>
                <a:cs typeface="Arial" panose="020B0604020202020204" pitchFamily="34" charset="0"/>
              </a:rPr>
              <a:t>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hội</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nhập</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triển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diện</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7202FEA3-F99C-B25F-F334-704D5166372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3314E394-4DB1-16C4-4C39-DCC5A9D43692}"/>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E02E9317-9377-1944-5BED-6DF685D9C6A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B74E8BAF-E8F1-8AB8-BEEC-AC9C83A95B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101F892C-E1EF-E4C6-4937-BB38ACECC93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555DA74E-6FBF-51F4-65F6-2A5A27BE15E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02FD6FBF-60DF-969A-ABF8-4254BD8945E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AF2FA98A-1AB4-8D1A-77C6-BC3C18D3FB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B8D3A04B-0240-4460-4639-9B9EB336AAC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046FF75E-284B-BEDA-8224-DC8AF5C8CD5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A3244607-E92C-E2F4-F306-030A67DCBCB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DB2CDBB2-8D9B-83F0-1C4F-AE0F21EE72A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465B4803-188C-6477-37B9-25E0BDC742C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E9BB9351-6967-C3EA-6B44-46F46ADBB2D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7257A7DE-C9BB-ED50-F5D2-120BD570903F}"/>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B2DFADCA-ECE7-DB31-7E8D-B20BD01B377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50DCA4ED-17A3-BC49-7A31-C95306AD0EE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4FB0606F-B2A5-E3A8-3DBE-C7979122052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28470934-296D-9352-03FC-AC017385C32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E5D5A3E3-B7C2-313F-E3EA-E49E148A38F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1" name="Rectangle 40">
            <a:extLst>
              <a:ext uri="{FF2B5EF4-FFF2-40B4-BE49-F238E27FC236}">
                <a16:creationId xmlns:a16="http://schemas.microsoft.com/office/drawing/2014/main" xmlns="" id="{57B979D9-9329-A9C5-4973-64FEE9842E4E}"/>
              </a:ext>
            </a:extLst>
          </p:cNvPr>
          <p:cNvSpPr/>
          <p:nvPr/>
        </p:nvSpPr>
        <p:spPr>
          <a:xfrm>
            <a:off x="3338431"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xmlns="" id="{4C3EB417-C210-437F-5735-BEF052DAAED2}"/>
              </a:ext>
            </a:extLst>
          </p:cNvPr>
          <p:cNvSpPr/>
          <p:nvPr/>
        </p:nvSpPr>
        <p:spPr>
          <a:xfrm>
            <a:off x="3387942"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849BF490-B9C3-87DB-08CA-FF4417B5B2C8}"/>
              </a:ext>
            </a:extLst>
          </p:cNvPr>
          <p:cNvSpPr/>
          <p:nvPr/>
        </p:nvSpPr>
        <p:spPr>
          <a:xfrm>
            <a:off x="4156093"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E259D2EC-7B26-77A2-C748-FEED61C068B5}"/>
              </a:ext>
            </a:extLst>
          </p:cNvPr>
          <p:cNvSpPr/>
          <p:nvPr/>
        </p:nvSpPr>
        <p:spPr>
          <a:xfrm>
            <a:off x="4205604"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5B81724F-9176-E1BE-A4F6-99E74E003C82}"/>
              </a:ext>
            </a:extLst>
          </p:cNvPr>
          <p:cNvSpPr/>
          <p:nvPr/>
        </p:nvSpPr>
        <p:spPr>
          <a:xfrm>
            <a:off x="4973755"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8AEAD319-752A-876A-A0F9-C7FE2A297C68}"/>
              </a:ext>
            </a:extLst>
          </p:cNvPr>
          <p:cNvSpPr/>
          <p:nvPr/>
        </p:nvSpPr>
        <p:spPr>
          <a:xfrm>
            <a:off x="5023266"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BBE3294D-A566-E59E-18CA-0D4DB88FFF1B}"/>
              </a:ext>
            </a:extLst>
          </p:cNvPr>
          <p:cNvSpPr/>
          <p:nvPr/>
        </p:nvSpPr>
        <p:spPr>
          <a:xfrm>
            <a:off x="5791417"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84A6D0E9-D1AD-30DB-D00C-1E8E9EB957EE}"/>
              </a:ext>
            </a:extLst>
          </p:cNvPr>
          <p:cNvSpPr/>
          <p:nvPr/>
        </p:nvSpPr>
        <p:spPr>
          <a:xfrm>
            <a:off x="5840928"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25D7E94F-CCB8-677D-02CB-9509A103E9DE}"/>
              </a:ext>
            </a:extLst>
          </p:cNvPr>
          <p:cNvSpPr/>
          <p:nvPr/>
        </p:nvSpPr>
        <p:spPr>
          <a:xfrm>
            <a:off x="6609079"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6A2D4E9D-D03E-72C4-1F07-D8AA407AC060}"/>
              </a:ext>
            </a:extLst>
          </p:cNvPr>
          <p:cNvSpPr/>
          <p:nvPr/>
        </p:nvSpPr>
        <p:spPr>
          <a:xfrm>
            <a:off x="6658590"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E58208A1-BC6F-B31B-E8F6-01574B42E07C}"/>
              </a:ext>
            </a:extLst>
          </p:cNvPr>
          <p:cNvSpPr/>
          <p:nvPr/>
        </p:nvSpPr>
        <p:spPr>
          <a:xfrm>
            <a:off x="7426741"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487A2255-13BE-2D50-1202-94A02F2D3DB7}"/>
              </a:ext>
            </a:extLst>
          </p:cNvPr>
          <p:cNvSpPr/>
          <p:nvPr/>
        </p:nvSpPr>
        <p:spPr>
          <a:xfrm>
            <a:off x="7476252"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Ậ</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1730735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2" grpId="0" animBg="1"/>
      <p:bldP spid="44" grpId="0" animBg="1"/>
      <p:bldP spid="46" grpId="0" animBg="1"/>
      <p:bldP spid="50" grpId="0" animBg="1"/>
      <p:bldP spid="53" grpId="0" animBg="1"/>
      <p:bldP spid="5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xmlns="" id="{39A27E35-0917-4F19-AF04-DA6CC557188B}"/>
              </a:ext>
            </a:extLst>
          </p:cNvPr>
          <p:cNvSpPr txBox="1"/>
          <p:nvPr/>
        </p:nvSpPr>
        <p:spPr>
          <a:xfrm>
            <a:off x="1400175" y="5517098"/>
            <a:ext cx="10071389" cy="733534"/>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spc="-50" dirty="0" err="1">
                <a:latin typeface="Times New Roman" panose="02020603050405020304" pitchFamily="18" charset="0"/>
                <a:cs typeface="Times New Roman" panose="02020603050405020304" pitchFamily="18" charset="0"/>
              </a:rPr>
              <a:t>Một</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thông</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điệp</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của</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từ</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khoá</a:t>
            </a:r>
            <a:r>
              <a:rPr lang="en-US" sz="2400" spc="-50" dirty="0">
                <a:latin typeface="Times New Roman" panose="02020603050405020304" pitchFamily="18" charset="0"/>
                <a:cs typeface="Times New Roman" panose="02020603050405020304" pitchFamily="18" charset="0"/>
              </a:rPr>
              <a:t>:</a:t>
            </a:r>
            <a:r>
              <a:rPr lang="en-US" sz="2400" i="1" spc="-50"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effectLst/>
                <a:latin typeface="Times New Roman" panose="02020603050405020304" pitchFamily="18" charset="0"/>
                <a:ea typeface="Calibri" panose="020F0502020204030204" pitchFamily="34" charset="0"/>
              </a:rPr>
              <a:t>Thực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hiện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tốt</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phương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châm</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dân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biết</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dân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bàn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dân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làm</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dân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kiểm</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tra</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dân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giám</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sát</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dân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thụ</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hưởng</a:t>
            </a:r>
            <a:r>
              <a:rPr lang="en-GB" sz="2400" i="1" dirty="0">
                <a:solidFill>
                  <a:srgbClr val="FF0000"/>
                </a:solidFill>
                <a:effectLst/>
                <a:latin typeface="Times New Roman" panose="02020603050405020304" pitchFamily="18" charset="0"/>
                <a:ea typeface="Calibri" panose="020F0502020204030204" pitchFamily="34" charset="0"/>
              </a:rPr>
              <a:t>”.</a:t>
            </a:r>
            <a:endParaRPr lang="en-US" sz="2400" i="1" spc="-5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4CD6042C-3D0D-415F-8C2C-7DEF056162DA}"/>
              </a:ext>
            </a:extLst>
          </p:cNvPr>
          <p:cNvSpPr txBox="1"/>
          <p:nvPr/>
        </p:nvSpPr>
        <p:spPr>
          <a:xfrm>
            <a:off x="4648759" y="296978"/>
            <a:ext cx="4127110"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3”</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2E57DA1C-86BD-359C-3D92-5E880780B62C}"/>
              </a:ext>
            </a:extLst>
          </p:cNvPr>
          <p:cNvPicPr>
            <a:picLocks noChangeAspect="1"/>
          </p:cNvPicPr>
          <p:nvPr/>
        </p:nvPicPr>
        <p:blipFill>
          <a:blip r:embed="rId4"/>
          <a:stretch>
            <a:fillRect/>
          </a:stretch>
        </p:blipFill>
        <p:spPr>
          <a:xfrm>
            <a:off x="1400175" y="1065373"/>
            <a:ext cx="10071389" cy="4247702"/>
          </a:xfrm>
          <a:prstGeom prst="rect">
            <a:avLst/>
          </a:prstGeom>
          <a:ln>
            <a:solidFill>
              <a:srgbClr val="00B050"/>
            </a:solidFill>
          </a:ln>
        </p:spPr>
      </p:pic>
    </p:spTree>
    <p:extLst>
      <p:ext uri="{BB962C8B-B14F-4D97-AF65-F5344CB8AC3E}">
        <p14:creationId xmlns:p14="http://schemas.microsoft.com/office/powerpoint/2010/main" val="39208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xmlns=""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II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“CHIẾC NÓN KÌ DIỆU </a:t>
            </a:r>
            <a:r>
              <a:rPr lang="en-GB" sz="2400" b="1"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latin typeface="TimesNewRomanPSMT"/>
              </a:rPr>
              <a:t>3</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p>
        </p:txBody>
      </p:sp>
      <p:sp>
        <p:nvSpPr>
          <p:cNvPr id="7" name="TextBox 6">
            <a:extLst>
              <a:ext uri="{FF2B5EF4-FFF2-40B4-BE49-F238E27FC236}">
                <a16:creationId xmlns:a16="http://schemas.microsoft.com/office/drawing/2014/main" xmlns=""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x-none" sz="2000" b="1" dirty="0"/>
          </a:p>
        </p:txBody>
      </p:sp>
      <p:sp>
        <p:nvSpPr>
          <p:cNvPr id="10" name="TextBox 9">
            <a:extLst>
              <a:ext uri="{FF2B5EF4-FFF2-40B4-BE49-F238E27FC236}">
                <a16:creationId xmlns:a16="http://schemas.microsoft.com/office/drawing/2014/main" xmlns=""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a:latin typeface="TimesNewRomanPSMT"/>
              </a:rPr>
              <a:t>Tìm</a:t>
            </a:r>
            <a:r>
              <a:rPr lang="vi-VN" sz="2400">
                <a:effectLst/>
                <a:latin typeface="TimesNewRomanPSMT"/>
              </a:rPr>
              <a:t> </a:t>
            </a:r>
            <a:r>
              <a:rPr lang="en-US" sz="2400">
                <a:solidFill>
                  <a:srgbClr val="00A23A"/>
                </a:solidFill>
                <a:effectLst/>
                <a:latin typeface="TimesNewRomanPSMT"/>
              </a:rPr>
              <a:t>8 </a:t>
            </a:r>
            <a:r>
              <a:rPr lang="vi-VN" sz="2400">
                <a:effectLst/>
                <a:latin typeface="TimesNewRomanPSMT"/>
              </a:rPr>
              <a:t>từ </a:t>
            </a:r>
            <a:r>
              <a:rPr lang="vi-VN" sz="2400" dirty="0">
                <a:effectLst/>
                <a:latin typeface="TimesNewRomanPSMT"/>
              </a:rPr>
              <a:t>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a:solidFill>
                  <a:srgbClr val="00A23A"/>
                </a:solidFill>
                <a:effectLst/>
                <a:latin typeface="TimesNewRomanPSMT"/>
              </a:rPr>
              <a:t>mục I</a:t>
            </a:r>
            <a:r>
              <a:rPr lang="en-US" sz="2400">
                <a:solidFill>
                  <a:srgbClr val="00A23A"/>
                </a:solidFill>
                <a:latin typeface="TimesNewRomanPSMT"/>
              </a:rPr>
              <a:t>II/1</a:t>
            </a:r>
            <a:r>
              <a:rPr lang="vi-VN" sz="2400">
                <a:solidFill>
                  <a:srgbClr val="00A23A"/>
                </a:solidFill>
                <a:effectLst/>
                <a:latin typeface="TimesNewRomanPSMT"/>
              </a:rPr>
              <a:t> Bài </a:t>
            </a:r>
            <a:r>
              <a:rPr lang="en-GB" sz="2400">
                <a:solidFill>
                  <a:srgbClr val="00A23A"/>
                </a:solidFill>
                <a:latin typeface="TimesNewRomanPSMT"/>
              </a:rPr>
              <a:t>4</a:t>
            </a:r>
            <a:r>
              <a:rPr lang="vi-VN" sz="2400">
                <a:solidFill>
                  <a:srgbClr val="00A23A"/>
                </a:solidFill>
                <a:effectLst/>
                <a:latin typeface="TimesNewRomanPSMT"/>
              </a:rPr>
              <a:t> </a:t>
            </a:r>
            <a:r>
              <a:rPr lang="vi-VN" sz="2400" dirty="0">
                <a:solidFill>
                  <a:srgbClr val="00A23A"/>
                </a:solidFill>
                <a:effectLst/>
                <a:latin typeface="TimesNewRomanPSMT"/>
              </a:rPr>
              <a:t>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xmlns="" id="{1AA0A3F2-57E9-4865-80F9-984A6B639A0E}"/>
              </a:ext>
            </a:extLst>
          </p:cNvPr>
          <p:cNvSpPr txBox="1"/>
          <p:nvPr/>
        </p:nvSpPr>
        <p:spPr>
          <a:xfrm>
            <a:off x="5080657" y="6289896"/>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x-none" sz="2000" b="1" dirty="0"/>
          </a:p>
        </p:txBody>
      </p:sp>
      <p:sp>
        <p:nvSpPr>
          <p:cNvPr id="14" name="TextBox 13">
            <a:extLst>
              <a:ext uri="{FF2B5EF4-FFF2-40B4-BE49-F238E27FC236}">
                <a16:creationId xmlns:a16="http://schemas.microsoft.com/office/drawing/2014/main" xmlns=""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a:solidFill>
                  <a:srgbClr val="00B050"/>
                </a:solidFill>
                <a:latin typeface="TimesNewRomanPSMT"/>
              </a:rPr>
              <a:t>từ 1-</a:t>
            </a:r>
            <a:r>
              <a:rPr lang="en-US" sz="2200">
                <a:solidFill>
                  <a:srgbClr val="00B050"/>
                </a:solidFill>
                <a:latin typeface="TimesNewRomanPSMT"/>
              </a:rPr>
              <a:t>8</a:t>
            </a:r>
            <a:r>
              <a:rPr lang="vi-VN" sz="2200">
                <a:solidFill>
                  <a:srgbClr val="00B050"/>
                </a:solidFill>
                <a:latin typeface="TimesNewRomanPSMT"/>
              </a:rPr>
              <a:t> </a:t>
            </a:r>
            <a:r>
              <a:rPr lang="vi-VN" sz="2200" dirty="0">
                <a:solidFill>
                  <a:srgbClr val="00B050"/>
                </a:solidFill>
                <a:latin typeface="TimesNewRomanPSMT"/>
              </a:rPr>
              <a:t>tương ứng </a:t>
            </a:r>
            <a:r>
              <a:rPr lang="vi-VN" sz="2200">
                <a:solidFill>
                  <a:srgbClr val="00B050"/>
                </a:solidFill>
                <a:latin typeface="TimesNewRomanPSMT"/>
              </a:rPr>
              <a:t>với </a:t>
            </a:r>
            <a:r>
              <a:rPr lang="en-US" sz="2200">
                <a:solidFill>
                  <a:srgbClr val="00B050"/>
                </a:solidFill>
                <a:latin typeface="TimesNewRomanPSMT"/>
              </a:rPr>
              <a:t>8</a:t>
            </a:r>
            <a:r>
              <a:rPr lang="vi-VN" sz="2200">
                <a:solidFill>
                  <a:srgbClr val="00B050"/>
                </a:solidFill>
                <a:latin typeface="TimesNewRomanPSMT"/>
              </a:rPr>
              <a:t> </a:t>
            </a:r>
            <a:r>
              <a:rPr lang="vi-VN" sz="2200" dirty="0">
                <a:solidFill>
                  <a:srgbClr val="00B050"/>
                </a:solidFill>
                <a:latin typeface="TimesNewRomanPSMT"/>
              </a:rPr>
              <a:t>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4" name="Picture 3">
            <a:extLst>
              <a:ext uri="{FF2B5EF4-FFF2-40B4-BE49-F238E27FC236}">
                <a16:creationId xmlns:a16="http://schemas.microsoft.com/office/drawing/2014/main" xmlns="" id="{131B538B-D5B9-25AE-A211-012B5826245B}"/>
              </a:ext>
            </a:extLst>
          </p:cNvPr>
          <p:cNvPicPr>
            <a:picLocks noChangeAspect="1"/>
          </p:cNvPicPr>
          <p:nvPr/>
        </p:nvPicPr>
        <p:blipFill>
          <a:blip r:embed="rId4"/>
          <a:srcRect l="5099" r="3840"/>
          <a:stretch/>
        </p:blipFill>
        <p:spPr>
          <a:xfrm>
            <a:off x="4865298" y="2596776"/>
            <a:ext cx="3081961" cy="3713580"/>
          </a:xfrm>
          <a:prstGeom prst="rect">
            <a:avLst/>
          </a:prstGeom>
        </p:spPr>
      </p:pic>
      <p:pic>
        <p:nvPicPr>
          <p:cNvPr id="3" name="Picture 2">
            <a:extLst>
              <a:ext uri="{FF2B5EF4-FFF2-40B4-BE49-F238E27FC236}">
                <a16:creationId xmlns:a16="http://schemas.microsoft.com/office/drawing/2014/main" xmlns="" id="{1BDB4D13-2B8A-F8CD-1A8D-AD31639C555A}"/>
              </a:ext>
            </a:extLst>
          </p:cNvPr>
          <p:cNvPicPr>
            <a:picLocks noChangeAspect="1"/>
          </p:cNvPicPr>
          <p:nvPr/>
        </p:nvPicPr>
        <p:blipFill>
          <a:blip r:embed="rId5"/>
          <a:stretch>
            <a:fillRect/>
          </a:stretch>
        </p:blipFill>
        <p:spPr>
          <a:xfrm>
            <a:off x="134765" y="2618026"/>
            <a:ext cx="4678774" cy="3671870"/>
          </a:xfrm>
          <a:prstGeom prst="rect">
            <a:avLst/>
          </a:prstGeom>
          <a:ln>
            <a:solidFill>
              <a:srgbClr val="00B050"/>
            </a:solidFill>
          </a:ln>
        </p:spPr>
      </p:pic>
    </p:spTree>
    <p:extLst>
      <p:ext uri="{BB962C8B-B14F-4D97-AF65-F5344CB8AC3E}">
        <p14:creationId xmlns:p14="http://schemas.microsoft.com/office/powerpoint/2010/main" val="383986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Effect transition="in" filter="fade">
                                      <p:cBhvr>
                                        <p:cTn id="42" dur="500"/>
                                        <p:tgtEl>
                                          <p:spTgt spid="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heel(1)">
                                      <p:cBhvr>
                                        <p:cTn id="52" dur="2000"/>
                                        <p:tgtEl>
                                          <p:spTgt spid="4"/>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heel(1)">
                                      <p:cBhvr>
                                        <p:cTn id="55" dur="2000"/>
                                        <p:tgtEl>
                                          <p:spTgt spid="11"/>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heel(1)">
                                      <p:cBhvr>
                                        <p:cTn id="5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xmlns=""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2</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a:t>
            </a:r>
            <a:r>
              <a:rPr lang="vi-VN" sz="2400">
                <a:latin typeface="TimesNewRomanPSMT"/>
              </a:rPr>
              <a:t>y/từ </a:t>
            </a:r>
            <a:r>
              <a:rPr lang="vi-VN" sz="2400" dirty="0">
                <a:latin typeface="TimesNewRomanPSMT"/>
              </a:rPr>
              <a:t>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23615025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xmlns="" id="{2111BCF4-D01A-402F-9B7A-BC3C5F2A16F0}"/>
              </a:ext>
            </a:extLst>
          </p:cNvPr>
          <p:cNvSpPr/>
          <p:nvPr/>
        </p:nvSpPr>
        <p:spPr>
          <a:xfrm>
            <a:off x="3550520" y="5196076"/>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xmlns="" id="{7A61AC59-ECFB-3DBA-84A7-1F4C0AA2BE3F}"/>
              </a:ext>
            </a:extLst>
          </p:cNvPr>
          <p:cNvGrpSpPr/>
          <p:nvPr/>
        </p:nvGrpSpPr>
        <p:grpSpPr>
          <a:xfrm>
            <a:off x="3649873" y="864413"/>
            <a:ext cx="4692606" cy="4686919"/>
            <a:chOff x="2447360" y="931387"/>
            <a:chExt cx="4611716" cy="4606127"/>
          </a:xfrm>
        </p:grpSpPr>
        <p:grpSp>
          <p:nvGrpSpPr>
            <p:cNvPr id="12" name="Group 11">
              <a:extLst>
                <a:ext uri="{FF2B5EF4-FFF2-40B4-BE49-F238E27FC236}">
                  <a16:creationId xmlns:a16="http://schemas.microsoft.com/office/drawing/2014/main" xmlns="" id="{7F40F80D-4E74-6839-C9BC-1A315053DBAD}"/>
                </a:ext>
              </a:extLst>
            </p:cNvPr>
            <p:cNvGrpSpPr/>
            <p:nvPr/>
          </p:nvGrpSpPr>
          <p:grpSpPr>
            <a:xfrm>
              <a:off x="2450535" y="931504"/>
              <a:ext cx="2290235" cy="2290237"/>
              <a:chOff x="2450535" y="871630"/>
              <a:chExt cx="2290235" cy="2290237"/>
            </a:xfrm>
          </p:grpSpPr>
          <p:sp>
            <p:nvSpPr>
              <p:cNvPr id="42" name="Freeform: Shape 41">
                <a:extLst>
                  <a:ext uri="{FF2B5EF4-FFF2-40B4-BE49-F238E27FC236}">
                    <a16:creationId xmlns:a16="http://schemas.microsoft.com/office/drawing/2014/main" xmlns="" id="{A050EBC3-B537-21AB-899C-FBC690DA0F09}"/>
                  </a:ext>
                </a:extLst>
              </p:cNvPr>
              <p:cNvSpPr/>
              <p:nvPr/>
            </p:nvSpPr>
            <p:spPr>
              <a:xfrm rot="5400000">
                <a:off x="2450534" y="871631"/>
                <a:ext cx="2290237" cy="2290235"/>
              </a:xfrm>
              <a:custGeom>
                <a:avLst/>
                <a:gdLst>
                  <a:gd name="connsiteX0" fmla="*/ 0 w 2290237"/>
                  <a:gd name="connsiteY0" fmla="*/ 0 h 2290235"/>
                  <a:gd name="connsiteX1" fmla="*/ 2290237 w 2290237"/>
                  <a:gd name="connsiteY1" fmla="*/ 0 h 2290235"/>
                  <a:gd name="connsiteX2" fmla="*/ 2290236 w 2290237"/>
                  <a:gd name="connsiteY2" fmla="*/ 2290235 h 2290235"/>
                  <a:gd name="connsiteX3" fmla="*/ 2087814 w 2290237"/>
                  <a:gd name="connsiteY3" fmla="*/ 2280014 h 2290235"/>
                  <a:gd name="connsiteX4" fmla="*/ 10221 w 2290237"/>
                  <a:gd name="connsiteY4" fmla="*/ 202421 h 2290235"/>
                  <a:gd name="connsiteX5" fmla="*/ 0 w 2290237"/>
                  <a:gd name="connsiteY5" fmla="*/ 0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7" h="2290235">
                    <a:moveTo>
                      <a:pt x="0" y="0"/>
                    </a:moveTo>
                    <a:lnTo>
                      <a:pt x="2290237" y="0"/>
                    </a:lnTo>
                    <a:lnTo>
                      <a:pt x="2290236" y="2290235"/>
                    </a:lnTo>
                    <a:lnTo>
                      <a:pt x="2087814" y="2280014"/>
                    </a:lnTo>
                    <a:cubicBezTo>
                      <a:pt x="992359" y="2168764"/>
                      <a:pt x="121471" y="1297876"/>
                      <a:pt x="10221" y="202421"/>
                    </a:cubicBez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TextBox 54">
                <a:extLst>
                  <a:ext uri="{FF2B5EF4-FFF2-40B4-BE49-F238E27FC236}">
                    <a16:creationId xmlns:a16="http://schemas.microsoft.com/office/drawing/2014/main" xmlns="" id="{30E3972E-2F19-E907-BE74-0988764E8296}"/>
                  </a:ext>
                </a:extLst>
              </p:cNvPr>
              <p:cNvSpPr txBox="1"/>
              <p:nvPr/>
            </p:nvSpPr>
            <p:spPr>
              <a:xfrm rot="18759484">
                <a:off x="2688357" y="1517330"/>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4</a:t>
                </a:r>
              </a:p>
            </p:txBody>
          </p:sp>
        </p:grpSp>
        <p:grpSp>
          <p:nvGrpSpPr>
            <p:cNvPr id="32" name="Group 31">
              <a:extLst>
                <a:ext uri="{FF2B5EF4-FFF2-40B4-BE49-F238E27FC236}">
                  <a16:creationId xmlns:a16="http://schemas.microsoft.com/office/drawing/2014/main" xmlns="" id="{D4CAFBE5-5C00-BA19-A9EA-E2C3C6449DC5}"/>
                </a:ext>
              </a:extLst>
            </p:cNvPr>
            <p:cNvGrpSpPr/>
            <p:nvPr/>
          </p:nvGrpSpPr>
          <p:grpSpPr>
            <a:xfrm>
              <a:off x="4768841" y="3247280"/>
              <a:ext cx="2290235" cy="2290234"/>
              <a:chOff x="4811893" y="3232992"/>
              <a:chExt cx="2290235" cy="2290234"/>
            </a:xfrm>
          </p:grpSpPr>
          <p:sp>
            <p:nvSpPr>
              <p:cNvPr id="39" name="Freeform: Shape 38">
                <a:extLst>
                  <a:ext uri="{FF2B5EF4-FFF2-40B4-BE49-F238E27FC236}">
                    <a16:creationId xmlns:a16="http://schemas.microsoft.com/office/drawing/2014/main" xmlns="" id="{B6A72F77-4A30-17AC-2BF0-CB7F641309A1}"/>
                  </a:ext>
                </a:extLst>
              </p:cNvPr>
              <p:cNvSpPr/>
              <p:nvPr/>
            </p:nvSpPr>
            <p:spPr>
              <a:xfrm rot="5400000">
                <a:off x="4811894" y="3232991"/>
                <a:ext cx="2290234" cy="2290235"/>
              </a:xfrm>
              <a:custGeom>
                <a:avLst/>
                <a:gdLst>
                  <a:gd name="connsiteX0" fmla="*/ 0 w 2290234"/>
                  <a:gd name="connsiteY0" fmla="*/ 2290235 h 2290235"/>
                  <a:gd name="connsiteX1" fmla="*/ 0 w 2290234"/>
                  <a:gd name="connsiteY1" fmla="*/ 0 h 2290235"/>
                  <a:gd name="connsiteX2" fmla="*/ 202420 w 2290234"/>
                  <a:gd name="connsiteY2" fmla="*/ 10221 h 2290235"/>
                  <a:gd name="connsiteX3" fmla="*/ 2280012 w 2290234"/>
                  <a:gd name="connsiteY3" fmla="*/ 2087814 h 2290235"/>
                  <a:gd name="connsiteX4" fmla="*/ 2290234 w 2290234"/>
                  <a:gd name="connsiteY4" fmla="*/ 2290235 h 2290235"/>
                  <a:gd name="connsiteX5" fmla="*/ 0 w 2290234"/>
                  <a:gd name="connsiteY5" fmla="*/ 2290235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4" h="2290235">
                    <a:moveTo>
                      <a:pt x="0" y="2290235"/>
                    </a:moveTo>
                    <a:lnTo>
                      <a:pt x="0" y="0"/>
                    </a:lnTo>
                    <a:lnTo>
                      <a:pt x="202420" y="10221"/>
                    </a:lnTo>
                    <a:cubicBezTo>
                      <a:pt x="1297875" y="121470"/>
                      <a:pt x="2168763" y="992358"/>
                      <a:pt x="2280012" y="2087814"/>
                    </a:cubicBezTo>
                    <a:lnTo>
                      <a:pt x="2290234" y="2290235"/>
                    </a:lnTo>
                    <a:lnTo>
                      <a:pt x="0" y="2290235"/>
                    </a:lnTo>
                    <a:close/>
                  </a:path>
                </a:pathLst>
              </a:cu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xmlns="" id="{13548407-E0DD-9A67-E1D2-B87C689392F6}"/>
                  </a:ext>
                </a:extLst>
              </p:cNvPr>
              <p:cNvSpPr txBox="1"/>
              <p:nvPr/>
            </p:nvSpPr>
            <p:spPr>
              <a:xfrm rot="8009382">
                <a:off x="5745525" y="4388855"/>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2</a:t>
                </a:r>
              </a:p>
            </p:txBody>
          </p:sp>
        </p:grpSp>
        <p:grpSp>
          <p:nvGrpSpPr>
            <p:cNvPr id="33" name="Group 32">
              <a:extLst>
                <a:ext uri="{FF2B5EF4-FFF2-40B4-BE49-F238E27FC236}">
                  <a16:creationId xmlns:a16="http://schemas.microsoft.com/office/drawing/2014/main" xmlns="" id="{97BB6638-C728-FC2F-2091-3DCE17E42B16}"/>
                </a:ext>
              </a:extLst>
            </p:cNvPr>
            <p:cNvGrpSpPr/>
            <p:nvPr/>
          </p:nvGrpSpPr>
          <p:grpSpPr>
            <a:xfrm>
              <a:off x="4767430" y="931387"/>
              <a:ext cx="2290236" cy="2290237"/>
              <a:chOff x="4811894" y="871629"/>
              <a:chExt cx="2290236" cy="2290237"/>
            </a:xfrm>
          </p:grpSpPr>
          <p:sp>
            <p:nvSpPr>
              <p:cNvPr id="37" name="Freeform: Shape 36">
                <a:extLst>
                  <a:ext uri="{FF2B5EF4-FFF2-40B4-BE49-F238E27FC236}">
                    <a16:creationId xmlns:a16="http://schemas.microsoft.com/office/drawing/2014/main" xmlns="" id="{C9453093-B6EC-C7F1-D818-FAF8041E489F}"/>
                  </a:ext>
                </a:extLst>
              </p:cNvPr>
              <p:cNvSpPr/>
              <p:nvPr/>
            </p:nvSpPr>
            <p:spPr>
              <a:xfrm rot="5400000">
                <a:off x="4811893" y="871630"/>
                <a:ext cx="2290237" cy="2290236"/>
              </a:xfrm>
              <a:custGeom>
                <a:avLst/>
                <a:gdLst>
                  <a:gd name="connsiteX0" fmla="*/ 0 w 2290237"/>
                  <a:gd name="connsiteY0" fmla="*/ 2290236 h 2290236"/>
                  <a:gd name="connsiteX1" fmla="*/ 10221 w 2290237"/>
                  <a:gd name="connsiteY1" fmla="*/ 2087815 h 2290236"/>
                  <a:gd name="connsiteX2" fmla="*/ 2087814 w 2290237"/>
                  <a:gd name="connsiteY2" fmla="*/ 10222 h 2290236"/>
                  <a:gd name="connsiteX3" fmla="*/ 2290237 w 2290237"/>
                  <a:gd name="connsiteY3" fmla="*/ 0 h 2290236"/>
                  <a:gd name="connsiteX4" fmla="*/ 2290237 w 2290237"/>
                  <a:gd name="connsiteY4" fmla="*/ 2290236 h 2290236"/>
                  <a:gd name="connsiteX5" fmla="*/ 0 w 2290237"/>
                  <a:gd name="connsiteY5" fmla="*/ 2290236 h 229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7" h="2290236">
                    <a:moveTo>
                      <a:pt x="0" y="2290236"/>
                    </a:moveTo>
                    <a:lnTo>
                      <a:pt x="10221" y="2087815"/>
                    </a:lnTo>
                    <a:cubicBezTo>
                      <a:pt x="121471" y="992359"/>
                      <a:pt x="992359" y="121471"/>
                      <a:pt x="2087814" y="10222"/>
                    </a:cubicBezTo>
                    <a:lnTo>
                      <a:pt x="2290237" y="0"/>
                    </a:lnTo>
                    <a:lnTo>
                      <a:pt x="2290237" y="2290236"/>
                    </a:lnTo>
                    <a:lnTo>
                      <a:pt x="0" y="2290236"/>
                    </a:lnTo>
                    <a:close/>
                  </a:path>
                </a:pathLst>
              </a:cu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xmlns="" id="{EF4DC80A-5E73-2F80-0711-9BFCCBE13D48}"/>
                  </a:ext>
                </a:extLst>
              </p:cNvPr>
              <p:cNvSpPr txBox="1"/>
              <p:nvPr/>
            </p:nvSpPr>
            <p:spPr>
              <a:xfrm rot="2411817">
                <a:off x="5650654" y="1434480"/>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1</a:t>
                </a:r>
              </a:p>
            </p:txBody>
          </p:sp>
        </p:grpSp>
        <p:grpSp>
          <p:nvGrpSpPr>
            <p:cNvPr id="34" name="Group 33">
              <a:extLst>
                <a:ext uri="{FF2B5EF4-FFF2-40B4-BE49-F238E27FC236}">
                  <a16:creationId xmlns:a16="http://schemas.microsoft.com/office/drawing/2014/main" xmlns="" id="{E5A58FC9-AC2E-DF3C-0060-858F010F2970}"/>
                </a:ext>
              </a:extLst>
            </p:cNvPr>
            <p:cNvGrpSpPr/>
            <p:nvPr/>
          </p:nvGrpSpPr>
          <p:grpSpPr>
            <a:xfrm>
              <a:off x="2447360" y="3247279"/>
              <a:ext cx="2290235" cy="2290235"/>
              <a:chOff x="2450535" y="3232990"/>
              <a:chExt cx="2290235" cy="2290235"/>
            </a:xfrm>
          </p:grpSpPr>
          <p:sp>
            <p:nvSpPr>
              <p:cNvPr id="35" name="Freeform: Shape 34">
                <a:extLst>
                  <a:ext uri="{FF2B5EF4-FFF2-40B4-BE49-F238E27FC236}">
                    <a16:creationId xmlns:a16="http://schemas.microsoft.com/office/drawing/2014/main" xmlns="" id="{AB66A08D-0292-CBDE-B789-2687AB9C3E56}"/>
                  </a:ext>
                </a:extLst>
              </p:cNvPr>
              <p:cNvSpPr/>
              <p:nvPr/>
            </p:nvSpPr>
            <p:spPr>
              <a:xfrm rot="5400000">
                <a:off x="2450535" y="3232990"/>
                <a:ext cx="2290235" cy="2290235"/>
              </a:xfrm>
              <a:custGeom>
                <a:avLst/>
                <a:gdLst>
                  <a:gd name="connsiteX0" fmla="*/ 0 w 2290235"/>
                  <a:gd name="connsiteY0" fmla="*/ 2290235 h 2290235"/>
                  <a:gd name="connsiteX1" fmla="*/ 1 w 2290235"/>
                  <a:gd name="connsiteY1" fmla="*/ 0 h 2290235"/>
                  <a:gd name="connsiteX2" fmla="*/ 2290235 w 2290235"/>
                  <a:gd name="connsiteY2" fmla="*/ 0 h 2290235"/>
                  <a:gd name="connsiteX3" fmla="*/ 2280013 w 2290235"/>
                  <a:gd name="connsiteY3" fmla="*/ 202421 h 2290235"/>
                  <a:gd name="connsiteX4" fmla="*/ 202420 w 2290235"/>
                  <a:gd name="connsiteY4" fmla="*/ 2280014 h 2290235"/>
                  <a:gd name="connsiteX5" fmla="*/ 0 w 2290235"/>
                  <a:gd name="connsiteY5" fmla="*/ 2290235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5" h="2290235">
                    <a:moveTo>
                      <a:pt x="0" y="2290235"/>
                    </a:moveTo>
                    <a:lnTo>
                      <a:pt x="1" y="0"/>
                    </a:lnTo>
                    <a:lnTo>
                      <a:pt x="2290235" y="0"/>
                    </a:lnTo>
                    <a:lnTo>
                      <a:pt x="2280013" y="202421"/>
                    </a:lnTo>
                    <a:cubicBezTo>
                      <a:pt x="2168764" y="1297876"/>
                      <a:pt x="1297876" y="2168764"/>
                      <a:pt x="202420" y="2280014"/>
                    </a:cubicBezTo>
                    <a:lnTo>
                      <a:pt x="0" y="2290235"/>
                    </a:lnTo>
                    <a:close/>
                  </a:path>
                </a:pathLst>
              </a:cu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TextBox 35">
                <a:extLst>
                  <a:ext uri="{FF2B5EF4-FFF2-40B4-BE49-F238E27FC236}">
                    <a16:creationId xmlns:a16="http://schemas.microsoft.com/office/drawing/2014/main" xmlns="" id="{40FB1760-4235-E052-D845-3FEC793203A9}"/>
                  </a:ext>
                </a:extLst>
              </p:cNvPr>
              <p:cNvSpPr txBox="1"/>
              <p:nvPr/>
            </p:nvSpPr>
            <p:spPr>
              <a:xfrm rot="13750379">
                <a:off x="2669729" y="4301082"/>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3</a:t>
                </a:r>
              </a:p>
            </p:txBody>
          </p:sp>
        </p:grpSp>
      </p:grpSp>
      <p:sp>
        <p:nvSpPr>
          <p:cNvPr id="20" name="Freeform: Shape 19">
            <a:extLst>
              <a:ext uri="{FF2B5EF4-FFF2-40B4-BE49-F238E27FC236}">
                <a16:creationId xmlns:a16="http://schemas.microsoft.com/office/drawing/2014/main" xmlns="" id="{A15615E3-19A9-9DE8-FD71-1061966F3E83}"/>
              </a:ext>
            </a:extLst>
          </p:cNvPr>
          <p:cNvSpPr/>
          <p:nvPr/>
        </p:nvSpPr>
        <p:spPr>
          <a:xfrm>
            <a:off x="3502311" y="709912"/>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xmlns="" id="{C4275C7B-A5AC-45C0-BD10-1E51B5716A03}"/>
              </a:ext>
            </a:extLst>
          </p:cNvPr>
          <p:cNvSpPr/>
          <p:nvPr/>
        </p:nvSpPr>
        <p:spPr>
          <a:xfrm>
            <a:off x="8249498" y="249084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xmlns="" id="{0324510B-9606-42FA-A719-8D0E5B52DFC4}"/>
              </a:ext>
            </a:extLst>
          </p:cNvPr>
          <p:cNvSpPr/>
          <p:nvPr/>
        </p:nvSpPr>
        <p:spPr>
          <a:xfrm>
            <a:off x="8258106" y="3751791"/>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xmlns="" id="{3C008CD5-8A00-4A7A-8B9E-A72461471E9D}"/>
              </a:ext>
            </a:extLst>
          </p:cNvPr>
          <p:cNvSpPr/>
          <p:nvPr/>
        </p:nvSpPr>
        <p:spPr>
          <a:xfrm>
            <a:off x="7599163" y="483442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xmlns="" id="{5A51B806-11EC-422C-BAC6-D68511EA6FD3}"/>
              </a:ext>
            </a:extLst>
          </p:cNvPr>
          <p:cNvSpPr/>
          <p:nvPr/>
        </p:nvSpPr>
        <p:spPr>
          <a:xfrm>
            <a:off x="6540137" y="544454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xmlns="" id="{33D5348B-0A7D-4F3D-A050-01FFBEA4809D}"/>
              </a:ext>
            </a:extLst>
          </p:cNvPr>
          <p:cNvSpPr/>
          <p:nvPr/>
        </p:nvSpPr>
        <p:spPr>
          <a:xfrm>
            <a:off x="5277399" y="543578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xmlns="" id="{3AB213B6-BD8D-46B3-BB1E-A8C0E0031AA4}"/>
              </a:ext>
            </a:extLst>
          </p:cNvPr>
          <p:cNvSpPr/>
          <p:nvPr/>
        </p:nvSpPr>
        <p:spPr>
          <a:xfrm>
            <a:off x="4267359" y="485921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xmlns="" id="{F7221059-27F5-4AC1-A56C-C29A7F56E43C}"/>
              </a:ext>
            </a:extLst>
          </p:cNvPr>
          <p:cNvSpPr/>
          <p:nvPr/>
        </p:nvSpPr>
        <p:spPr>
          <a:xfrm>
            <a:off x="3592731" y="374676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xmlns="" id="{3DB28833-0117-40AE-BBA4-E477CD2E3BB3}"/>
              </a:ext>
            </a:extLst>
          </p:cNvPr>
          <p:cNvSpPr/>
          <p:nvPr/>
        </p:nvSpPr>
        <p:spPr>
          <a:xfrm>
            <a:off x="3592731" y="249084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xmlns="" id="{1876F61F-60FC-4562-A3AD-841BF86B5453}"/>
              </a:ext>
            </a:extLst>
          </p:cNvPr>
          <p:cNvSpPr/>
          <p:nvPr/>
        </p:nvSpPr>
        <p:spPr>
          <a:xfrm>
            <a:off x="4271831" y="1376145"/>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xmlns="" id="{1EF837C3-483C-4470-8FE9-077D460ACCD6}"/>
              </a:ext>
            </a:extLst>
          </p:cNvPr>
          <p:cNvSpPr/>
          <p:nvPr/>
        </p:nvSpPr>
        <p:spPr>
          <a:xfrm>
            <a:off x="5277399" y="805345"/>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xmlns="" id="{AB812D6B-9290-43D0-87EE-7203A0FE581E}"/>
              </a:ext>
            </a:extLst>
          </p:cNvPr>
          <p:cNvSpPr/>
          <p:nvPr/>
        </p:nvSpPr>
        <p:spPr>
          <a:xfrm>
            <a:off x="6495422" y="78897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xmlns="" id="{260451D4-2785-43D7-BE13-47FDB2CA7707}"/>
              </a:ext>
            </a:extLst>
          </p:cNvPr>
          <p:cNvSpPr/>
          <p:nvPr/>
        </p:nvSpPr>
        <p:spPr>
          <a:xfrm>
            <a:off x="7599163" y="139563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xmlns=""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6300" y="6248400"/>
            <a:ext cx="609600" cy="609600"/>
          </a:xfrm>
          <a:prstGeom prst="rect">
            <a:avLst/>
          </a:prstGeom>
        </p:spPr>
      </p:pic>
      <p:sp>
        <p:nvSpPr>
          <p:cNvPr id="23" name="TextBox 22">
            <a:hlinkClick r:id="rId5" action="ppaction://hlinksldjump"/>
            <a:extLst>
              <a:ext uri="{FF2B5EF4-FFF2-40B4-BE49-F238E27FC236}">
                <a16:creationId xmlns:a16="http://schemas.microsoft.com/office/drawing/2014/main" xmlns="" id="{F6A65EC9-49F9-BC84-85AA-A72D06E3442A}"/>
              </a:ext>
            </a:extLst>
          </p:cNvPr>
          <p:cNvSpPr txBox="1"/>
          <p:nvPr/>
        </p:nvSpPr>
        <p:spPr>
          <a:xfrm>
            <a:off x="9115864" y="6119336"/>
            <a:ext cx="3076136" cy="738664"/>
          </a:xfrm>
          <a:prstGeom prst="rect">
            <a:avLst/>
          </a:prstGeom>
          <a:solidFill>
            <a:schemeClr val="bg1"/>
          </a:solidFill>
          <a:ln>
            <a:solidFill>
              <a:srgbClr val="00A23A"/>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err="1">
                <a:solidFill>
                  <a:srgbClr val="FF0000"/>
                </a:solidFill>
                <a:latin typeface="Arial" panose="020B0604020202020204" pitchFamily="34" charset="0"/>
                <a:cs typeface="Arial" panose="020B0604020202020204" pitchFamily="34" charset="0"/>
              </a:rPr>
              <a:t>vào</a:t>
            </a:r>
            <a:r>
              <a:rPr lang="en-US" sz="1400">
                <a:solidFill>
                  <a:srgbClr val="FF0000"/>
                </a:solidFill>
                <a:latin typeface="Arial" panose="020B0604020202020204" pitchFamily="34" charset="0"/>
                <a:cs typeface="Arial" panose="020B0604020202020204" pitchFamily="34" charset="0"/>
              </a:rPr>
              <a:t> đây     </a:t>
            </a:r>
            <a:r>
              <a:rPr lang="vi-VN" sz="140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a:solidFill>
                  <a:srgbClr val="FF0000"/>
                </a:solidFill>
                <a:latin typeface="Arial" panose="020B0604020202020204" pitchFamily="34" charset="0"/>
                <a:cs typeface="Arial" panose="020B0604020202020204" pitchFamily="34" charset="0"/>
              </a:rPr>
              <a:t>án </a:t>
            </a:r>
            <a:r>
              <a:rPr lang="en-US" sz="1400">
                <a:solidFill>
                  <a:srgbClr val="FF0000"/>
                </a:solidFill>
                <a:latin typeface="Arial" panose="020B0604020202020204" pitchFamily="34" charset="0"/>
                <a:cs typeface="Arial" panose="020B0604020202020204" pitchFamily="34" charset="0"/>
              </a:rPr>
              <a:t>8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2" name="image4.png">
            <a:extLst>
              <a:ext uri="{FF2B5EF4-FFF2-40B4-BE49-F238E27FC236}">
                <a16:creationId xmlns:a16="http://schemas.microsoft.com/office/drawing/2014/main" xmlns="" id="{6F3A7B4D-11D8-2C9C-5957-EDFAE8F7F224}"/>
              </a:ext>
            </a:extLst>
          </p:cNvPr>
          <p:cNvPicPr>
            <a:picLocks noChangeAspect="1"/>
          </p:cNvPicPr>
          <p:nvPr/>
        </p:nvPicPr>
        <p:blipFill>
          <a:blip r:embed="rId6" cstate="print"/>
          <a:stretch>
            <a:fillRect/>
          </a:stretch>
        </p:blipFill>
        <p:spPr>
          <a:xfrm>
            <a:off x="117512" y="97702"/>
            <a:ext cx="625171" cy="612210"/>
          </a:xfrm>
          <a:prstGeom prst="rect">
            <a:avLst/>
          </a:prstGeom>
        </p:spPr>
      </p:pic>
      <p:grpSp>
        <p:nvGrpSpPr>
          <p:cNvPr id="28" name="Group 11">
            <a:extLst>
              <a:ext uri="{FF2B5EF4-FFF2-40B4-BE49-F238E27FC236}">
                <a16:creationId xmlns:a16="http://schemas.microsoft.com/office/drawing/2014/main" xmlns="" id="{B82D83D2-7CB8-D569-121B-E1BD7546A096}"/>
              </a:ext>
            </a:extLst>
          </p:cNvPr>
          <p:cNvGrpSpPr>
            <a:grpSpLocks/>
          </p:cNvGrpSpPr>
          <p:nvPr/>
        </p:nvGrpSpPr>
        <p:grpSpPr bwMode="auto">
          <a:xfrm>
            <a:off x="806095" y="167994"/>
            <a:ext cx="625171" cy="541918"/>
            <a:chOff x="0" y="0"/>
            <a:chExt cx="666" cy="559"/>
          </a:xfrm>
        </p:grpSpPr>
        <p:sp>
          <p:nvSpPr>
            <p:cNvPr id="29" name="Freeform 12">
              <a:extLst>
                <a:ext uri="{FF2B5EF4-FFF2-40B4-BE49-F238E27FC236}">
                  <a16:creationId xmlns:a16="http://schemas.microsoft.com/office/drawing/2014/main" xmlns="" id="{9A222B17-FE85-E4E6-A5B4-0C093DFF73F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0" name="Graphic 29" descr="Right pointing backhand index">
            <a:hlinkClick r:id="rId5" action="ppaction://hlinksldjump"/>
            <a:extLst>
              <a:ext uri="{FF2B5EF4-FFF2-40B4-BE49-F238E27FC236}">
                <a16:creationId xmlns:a16="http://schemas.microsoft.com/office/drawing/2014/main" xmlns="" id="{9DFA764A-8CBB-451C-724D-2B978EBFF0B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431521" y="6154476"/>
            <a:ext cx="264869" cy="264869"/>
          </a:xfrm>
          <a:prstGeom prst="rect">
            <a:avLst/>
          </a:prstGeom>
        </p:spPr>
      </p:pic>
      <p:grpSp>
        <p:nvGrpSpPr>
          <p:cNvPr id="113" name="Group 112">
            <a:extLst>
              <a:ext uri="{FF2B5EF4-FFF2-40B4-BE49-F238E27FC236}">
                <a16:creationId xmlns:a16="http://schemas.microsoft.com/office/drawing/2014/main" xmlns="" id="{0F227867-7533-98E8-7113-CEAAA4A1CFB7}"/>
              </a:ext>
            </a:extLst>
          </p:cNvPr>
          <p:cNvGrpSpPr/>
          <p:nvPr/>
        </p:nvGrpSpPr>
        <p:grpSpPr>
          <a:xfrm>
            <a:off x="3927247" y="1139529"/>
            <a:ext cx="4140050" cy="4140050"/>
            <a:chOff x="5123800" y="857770"/>
            <a:chExt cx="4140050" cy="4140050"/>
          </a:xfrm>
        </p:grpSpPr>
        <p:sp>
          <p:nvSpPr>
            <p:cNvPr id="85" name="Freeform: Shape 84">
              <a:hlinkClick r:id="rId9" action="ppaction://hlinksldjump"/>
              <a:extLst>
                <a:ext uri="{FF2B5EF4-FFF2-40B4-BE49-F238E27FC236}">
                  <a16:creationId xmlns:a16="http://schemas.microsoft.com/office/drawing/2014/main" xmlns="" id="{C847E6AC-7B54-30BC-02D5-4F389A704D13}"/>
                </a:ext>
              </a:extLst>
            </p:cNvPr>
            <p:cNvSpPr/>
            <p:nvPr/>
          </p:nvSpPr>
          <p:spPr>
            <a:xfrm rot="8100000">
              <a:off x="6338723" y="857770"/>
              <a:ext cx="1289423" cy="1824364"/>
            </a:xfrm>
            <a:custGeom>
              <a:avLst/>
              <a:gdLst>
                <a:gd name="connsiteX0" fmla="*/ 0 w 1289423"/>
                <a:gd name="connsiteY0" fmla="*/ 1289423 h 1824364"/>
                <a:gd name="connsiteX1" fmla="*/ 1289423 w 1289423"/>
                <a:gd name="connsiteY1" fmla="*/ 0 h 1824364"/>
                <a:gd name="connsiteX2" fmla="*/ 1289423 w 1289423"/>
                <a:gd name="connsiteY2" fmla="*/ 1824364 h 1824364"/>
                <a:gd name="connsiteX3" fmla="*/ 1133686 w 1289423"/>
                <a:gd name="connsiteY3" fmla="*/ 1816930 h 1824364"/>
                <a:gd name="connsiteX4" fmla="*/ 126205 w 1289423"/>
                <a:gd name="connsiteY4" fmla="*/ 1403496 h 1824364"/>
                <a:gd name="connsiteX5" fmla="*/ 0 w 1289423"/>
                <a:gd name="connsiteY5" fmla="*/ 1289423 h 182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9423" h="1824364">
                  <a:moveTo>
                    <a:pt x="0" y="1289423"/>
                  </a:moveTo>
                  <a:lnTo>
                    <a:pt x="1289423" y="0"/>
                  </a:lnTo>
                  <a:lnTo>
                    <a:pt x="1289423" y="1824364"/>
                  </a:lnTo>
                  <a:lnTo>
                    <a:pt x="1133686" y="1816930"/>
                  </a:lnTo>
                  <a:cubicBezTo>
                    <a:pt x="773777" y="1782476"/>
                    <a:pt x="421895" y="1644665"/>
                    <a:pt x="126205" y="1403496"/>
                  </a:cubicBezTo>
                  <a:lnTo>
                    <a:pt x="0" y="1289423"/>
                  </a:lnTo>
                  <a:close/>
                </a:path>
              </a:pathLst>
            </a:custGeom>
            <a:solidFill>
              <a:srgbClr val="9E480E"/>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hlinkClick r:id="rId10" action="ppaction://hlinksldjump"/>
              <a:extLst>
                <a:ext uri="{FF2B5EF4-FFF2-40B4-BE49-F238E27FC236}">
                  <a16:creationId xmlns:a16="http://schemas.microsoft.com/office/drawing/2014/main" xmlns="" id="{7E8499A4-4508-8376-5089-C2360B2EBDA6}"/>
                </a:ext>
              </a:extLst>
            </p:cNvPr>
            <p:cNvSpPr/>
            <p:nvPr/>
          </p:nvSpPr>
          <p:spPr>
            <a:xfrm rot="8100000">
              <a:off x="6495310" y="1125416"/>
              <a:ext cx="1823912" cy="1289394"/>
            </a:xfrm>
            <a:custGeom>
              <a:avLst/>
              <a:gdLst>
                <a:gd name="connsiteX0" fmla="*/ 534518 w 1823912"/>
                <a:gd name="connsiteY0" fmla="*/ 1289394 h 1289394"/>
                <a:gd name="connsiteX1" fmla="*/ 420891 w 1823912"/>
                <a:gd name="connsiteY1" fmla="*/ 1163681 h 1289394"/>
                <a:gd name="connsiteX2" fmla="*/ 7457 w 1823912"/>
                <a:gd name="connsiteY2" fmla="*/ 156200 h 1289394"/>
                <a:gd name="connsiteX3" fmla="*/ 0 w 1823912"/>
                <a:gd name="connsiteY3" fmla="*/ 0 h 1289394"/>
                <a:gd name="connsiteX4" fmla="*/ 1823912 w 1823912"/>
                <a:gd name="connsiteY4" fmla="*/ 0 h 1289394"/>
                <a:gd name="connsiteX5" fmla="*/ 534518 w 1823912"/>
                <a:gd name="connsiteY5" fmla="*/ 1289394 h 12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3912" h="1289394">
                  <a:moveTo>
                    <a:pt x="534518" y="1289394"/>
                  </a:moveTo>
                  <a:lnTo>
                    <a:pt x="420891" y="1163681"/>
                  </a:lnTo>
                  <a:cubicBezTo>
                    <a:pt x="179721" y="867991"/>
                    <a:pt x="41910" y="516109"/>
                    <a:pt x="7457" y="156200"/>
                  </a:cubicBezTo>
                  <a:lnTo>
                    <a:pt x="0" y="0"/>
                  </a:lnTo>
                  <a:lnTo>
                    <a:pt x="1823912" y="0"/>
                  </a:lnTo>
                  <a:lnTo>
                    <a:pt x="534518" y="1289394"/>
                  </a:lnTo>
                  <a:close/>
                </a:path>
              </a:pathLst>
            </a:custGeom>
            <a:solidFill>
              <a:srgbClr val="4472C4"/>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hlinkClick r:id="rId11" action="ppaction://hlinksldjump"/>
              <a:extLst>
                <a:ext uri="{FF2B5EF4-FFF2-40B4-BE49-F238E27FC236}">
                  <a16:creationId xmlns:a16="http://schemas.microsoft.com/office/drawing/2014/main" xmlns="" id="{D2758D38-4F6E-FF2D-7BB1-BECA95C5BF68}"/>
                </a:ext>
              </a:extLst>
            </p:cNvPr>
            <p:cNvSpPr/>
            <p:nvPr/>
          </p:nvSpPr>
          <p:spPr>
            <a:xfrm rot="8100000">
              <a:off x="5393113" y="1802316"/>
              <a:ext cx="1291133" cy="1824528"/>
            </a:xfrm>
            <a:custGeom>
              <a:avLst/>
              <a:gdLst>
                <a:gd name="connsiteX0" fmla="*/ 0 w 1291133"/>
                <a:gd name="connsiteY0" fmla="*/ 1824528 h 1824528"/>
                <a:gd name="connsiteX1" fmla="*/ 0 w 1291133"/>
                <a:gd name="connsiteY1" fmla="*/ 0 h 1824528"/>
                <a:gd name="connsiteX2" fmla="*/ 1291133 w 1291133"/>
                <a:gd name="connsiteY2" fmla="*/ 1291133 h 1824528"/>
                <a:gd name="connsiteX3" fmla="*/ 1166827 w 1291133"/>
                <a:gd name="connsiteY3" fmla="*/ 1403488 h 1824528"/>
                <a:gd name="connsiteX4" fmla="*/ 159346 w 1291133"/>
                <a:gd name="connsiteY4" fmla="*/ 1816922 h 1824528"/>
                <a:gd name="connsiteX5" fmla="*/ 0 w 1291133"/>
                <a:gd name="connsiteY5" fmla="*/ 1824528 h 18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133" h="1824528">
                  <a:moveTo>
                    <a:pt x="0" y="1824528"/>
                  </a:moveTo>
                  <a:lnTo>
                    <a:pt x="0" y="0"/>
                  </a:lnTo>
                  <a:lnTo>
                    <a:pt x="1291133" y="1291133"/>
                  </a:lnTo>
                  <a:lnTo>
                    <a:pt x="1166827" y="1403488"/>
                  </a:lnTo>
                  <a:cubicBezTo>
                    <a:pt x="871137" y="1644657"/>
                    <a:pt x="519255" y="1782468"/>
                    <a:pt x="159346" y="1816922"/>
                  </a:cubicBezTo>
                  <a:lnTo>
                    <a:pt x="0" y="1824528"/>
                  </a:lnTo>
                  <a:close/>
                </a:path>
              </a:pathLst>
            </a:custGeom>
            <a:solidFill>
              <a:srgbClr val="264478"/>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hlinkClick r:id="rId12" action="ppaction://hlinksldjump"/>
              <a:extLst>
                <a:ext uri="{FF2B5EF4-FFF2-40B4-BE49-F238E27FC236}">
                  <a16:creationId xmlns:a16="http://schemas.microsoft.com/office/drawing/2014/main" xmlns="" id="{A8FDF620-FCCB-406F-D9D2-8ADF01656E46}"/>
                </a:ext>
              </a:extLst>
            </p:cNvPr>
            <p:cNvSpPr/>
            <p:nvPr/>
          </p:nvSpPr>
          <p:spPr>
            <a:xfrm rot="8100000">
              <a:off x="7439807" y="2069255"/>
              <a:ext cx="1824043" cy="1290669"/>
            </a:xfrm>
            <a:custGeom>
              <a:avLst/>
              <a:gdLst>
                <a:gd name="connsiteX0" fmla="*/ 0 w 1824043"/>
                <a:gd name="connsiteY0" fmla="*/ 1290669 h 1290669"/>
                <a:gd name="connsiteX1" fmla="*/ 7585 w 1824043"/>
                <a:gd name="connsiteY1" fmla="*/ 1131787 h 1290669"/>
                <a:gd name="connsiteX2" fmla="*/ 421019 w 1824043"/>
                <a:gd name="connsiteY2" fmla="*/ 124305 h 1290669"/>
                <a:gd name="connsiteX3" fmla="*/ 533373 w 1824043"/>
                <a:gd name="connsiteY3" fmla="*/ 0 h 1290669"/>
                <a:gd name="connsiteX4" fmla="*/ 1824043 w 1824043"/>
                <a:gd name="connsiteY4" fmla="*/ 1290669 h 1290669"/>
                <a:gd name="connsiteX5" fmla="*/ 0 w 1824043"/>
                <a:gd name="connsiteY5" fmla="*/ 1290669 h 129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043" h="1290669">
                  <a:moveTo>
                    <a:pt x="0" y="1290669"/>
                  </a:moveTo>
                  <a:lnTo>
                    <a:pt x="7585" y="1131787"/>
                  </a:lnTo>
                  <a:cubicBezTo>
                    <a:pt x="42038" y="771877"/>
                    <a:pt x="179849" y="419996"/>
                    <a:pt x="421019" y="124305"/>
                  </a:cubicBezTo>
                  <a:lnTo>
                    <a:pt x="533373" y="0"/>
                  </a:lnTo>
                  <a:lnTo>
                    <a:pt x="1824043" y="1290669"/>
                  </a:lnTo>
                  <a:lnTo>
                    <a:pt x="0" y="1290669"/>
                  </a:lnTo>
                  <a:close/>
                </a:path>
              </a:pathLst>
            </a:custGeom>
            <a:solidFill>
              <a:srgbClr val="ED7D3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hlinkClick r:id="rId13" action="ppaction://hlinksldjump"/>
              <a:extLst>
                <a:ext uri="{FF2B5EF4-FFF2-40B4-BE49-F238E27FC236}">
                  <a16:creationId xmlns:a16="http://schemas.microsoft.com/office/drawing/2014/main" xmlns="" id="{15B1D8E4-3045-09B4-EB9B-80DFDE1ECBD3}"/>
                </a:ext>
              </a:extLst>
            </p:cNvPr>
            <p:cNvSpPr/>
            <p:nvPr/>
          </p:nvSpPr>
          <p:spPr>
            <a:xfrm rot="8100000">
              <a:off x="5123800" y="2492824"/>
              <a:ext cx="1827530" cy="1291294"/>
            </a:xfrm>
            <a:custGeom>
              <a:avLst/>
              <a:gdLst>
                <a:gd name="connsiteX0" fmla="*/ 1291295 w 1827530"/>
                <a:gd name="connsiteY0" fmla="*/ 1291294 h 1291294"/>
                <a:gd name="connsiteX1" fmla="*/ 0 w 1827530"/>
                <a:gd name="connsiteY1" fmla="*/ 0 h 1291294"/>
                <a:gd name="connsiteX2" fmla="*/ 1827530 w 1827530"/>
                <a:gd name="connsiteY2" fmla="*/ 0 h 1291294"/>
                <a:gd name="connsiteX3" fmla="*/ 1820073 w 1827530"/>
                <a:gd name="connsiteY3" fmla="*/ 156200 h 1291294"/>
                <a:gd name="connsiteX4" fmla="*/ 1406639 w 1827530"/>
                <a:gd name="connsiteY4" fmla="*/ 1163681 h 1291294"/>
                <a:gd name="connsiteX5" fmla="*/ 1291295 w 1827530"/>
                <a:gd name="connsiteY5" fmla="*/ 1291294 h 129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7530" h="1291294">
                  <a:moveTo>
                    <a:pt x="1291295" y="1291294"/>
                  </a:moveTo>
                  <a:lnTo>
                    <a:pt x="0" y="0"/>
                  </a:lnTo>
                  <a:lnTo>
                    <a:pt x="1827530" y="0"/>
                  </a:lnTo>
                  <a:lnTo>
                    <a:pt x="1820073" y="156200"/>
                  </a:lnTo>
                  <a:cubicBezTo>
                    <a:pt x="1785620" y="516109"/>
                    <a:pt x="1647809" y="867991"/>
                    <a:pt x="1406639" y="1163681"/>
                  </a:cubicBezTo>
                  <a:lnTo>
                    <a:pt x="1291295" y="1291294"/>
                  </a:lnTo>
                  <a:close/>
                </a:path>
              </a:pathLst>
            </a:custGeom>
            <a:solidFill>
              <a:srgbClr val="70AD47"/>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hlinkClick r:id="rId14" action="ppaction://hlinksldjump"/>
              <a:extLst>
                <a:ext uri="{FF2B5EF4-FFF2-40B4-BE49-F238E27FC236}">
                  <a16:creationId xmlns:a16="http://schemas.microsoft.com/office/drawing/2014/main" xmlns="" id="{B569EFAC-BB53-7175-375D-69787C7C91E7}"/>
                </a:ext>
              </a:extLst>
            </p:cNvPr>
            <p:cNvSpPr/>
            <p:nvPr/>
          </p:nvSpPr>
          <p:spPr>
            <a:xfrm rot="8100000">
              <a:off x="7707527" y="2224940"/>
              <a:ext cx="1290831" cy="1827046"/>
            </a:xfrm>
            <a:custGeom>
              <a:avLst/>
              <a:gdLst>
                <a:gd name="connsiteX0" fmla="*/ 1290831 w 1290831"/>
                <a:gd name="connsiteY0" fmla="*/ 1827046 h 1827046"/>
                <a:gd name="connsiteX1" fmla="*/ 0 w 1290831"/>
                <a:gd name="connsiteY1" fmla="*/ 536215 h 1827046"/>
                <a:gd name="connsiteX2" fmla="*/ 127613 w 1290831"/>
                <a:gd name="connsiteY2" fmla="*/ 420870 h 1827046"/>
                <a:gd name="connsiteX3" fmla="*/ 1135094 w 1290831"/>
                <a:gd name="connsiteY3" fmla="*/ 7436 h 1827046"/>
                <a:gd name="connsiteX4" fmla="*/ 1290831 w 1290831"/>
                <a:gd name="connsiteY4" fmla="*/ 0 h 1827046"/>
                <a:gd name="connsiteX5" fmla="*/ 1290831 w 1290831"/>
                <a:gd name="connsiteY5" fmla="*/ 1827046 h 182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831" h="1827046">
                  <a:moveTo>
                    <a:pt x="1290831" y="1827046"/>
                  </a:moveTo>
                  <a:lnTo>
                    <a:pt x="0" y="536215"/>
                  </a:lnTo>
                  <a:lnTo>
                    <a:pt x="127613" y="420870"/>
                  </a:lnTo>
                  <a:cubicBezTo>
                    <a:pt x="423303" y="179700"/>
                    <a:pt x="775185" y="41889"/>
                    <a:pt x="1135094" y="7436"/>
                  </a:cubicBezTo>
                  <a:lnTo>
                    <a:pt x="1290831" y="0"/>
                  </a:lnTo>
                  <a:lnTo>
                    <a:pt x="1290831" y="1827046"/>
                  </a:lnTo>
                  <a:close/>
                </a:path>
              </a:pathLst>
            </a:custGeom>
            <a:solidFill>
              <a:srgbClr val="A5A5A5"/>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Shape 67">
              <a:hlinkClick r:id="rId15" action="ppaction://hlinksldjump"/>
              <a:extLst>
                <a:ext uri="{FF2B5EF4-FFF2-40B4-BE49-F238E27FC236}">
                  <a16:creationId xmlns:a16="http://schemas.microsoft.com/office/drawing/2014/main" xmlns="" id="{536B71D1-6ABF-076F-C3C6-8F183D75EA6C}"/>
                </a:ext>
              </a:extLst>
            </p:cNvPr>
            <p:cNvSpPr/>
            <p:nvPr/>
          </p:nvSpPr>
          <p:spPr>
            <a:xfrm rot="8100000">
              <a:off x="6069553" y="3438093"/>
              <a:ext cx="1827661" cy="1292569"/>
            </a:xfrm>
            <a:custGeom>
              <a:avLst/>
              <a:gdLst>
                <a:gd name="connsiteX0" fmla="*/ 0 w 1827661"/>
                <a:gd name="connsiteY0" fmla="*/ 1292569 h 1292569"/>
                <a:gd name="connsiteX1" fmla="*/ 1292570 w 1827661"/>
                <a:gd name="connsiteY1" fmla="*/ 0 h 1292569"/>
                <a:gd name="connsiteX2" fmla="*/ 1406642 w 1827661"/>
                <a:gd name="connsiteY2" fmla="*/ 126205 h 1292569"/>
                <a:gd name="connsiteX3" fmla="*/ 1820076 w 1827661"/>
                <a:gd name="connsiteY3" fmla="*/ 1133687 h 1292569"/>
                <a:gd name="connsiteX4" fmla="*/ 1827661 w 1827661"/>
                <a:gd name="connsiteY4" fmla="*/ 1292569 h 1292569"/>
                <a:gd name="connsiteX5" fmla="*/ 0 w 1827661"/>
                <a:gd name="connsiteY5" fmla="*/ 1292569 h 129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7661" h="1292569">
                  <a:moveTo>
                    <a:pt x="0" y="1292569"/>
                  </a:moveTo>
                  <a:lnTo>
                    <a:pt x="1292570" y="0"/>
                  </a:lnTo>
                  <a:lnTo>
                    <a:pt x="1406642" y="126205"/>
                  </a:lnTo>
                  <a:cubicBezTo>
                    <a:pt x="1647812" y="421896"/>
                    <a:pt x="1785623" y="773777"/>
                    <a:pt x="1820076" y="1133687"/>
                  </a:cubicBezTo>
                  <a:lnTo>
                    <a:pt x="1827661" y="1292569"/>
                  </a:lnTo>
                  <a:lnTo>
                    <a:pt x="0" y="1292569"/>
                  </a:lnTo>
                  <a:close/>
                </a:path>
              </a:pathLst>
            </a:custGeom>
            <a:solidFill>
              <a:srgbClr val="5B9BD5"/>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a:hlinkClick r:id="rId16" action="ppaction://hlinksldjump"/>
              <a:extLst>
                <a:ext uri="{FF2B5EF4-FFF2-40B4-BE49-F238E27FC236}">
                  <a16:creationId xmlns:a16="http://schemas.microsoft.com/office/drawing/2014/main" xmlns="" id="{6BE4D0B8-1A3F-D74C-9FF1-D92CC4C832E6}"/>
                </a:ext>
              </a:extLst>
            </p:cNvPr>
            <p:cNvSpPr/>
            <p:nvPr/>
          </p:nvSpPr>
          <p:spPr>
            <a:xfrm rot="8100000">
              <a:off x="6761049" y="3170611"/>
              <a:ext cx="1292540" cy="1827209"/>
            </a:xfrm>
            <a:custGeom>
              <a:avLst/>
              <a:gdLst>
                <a:gd name="connsiteX0" fmla="*/ 0 w 1292540"/>
                <a:gd name="connsiteY0" fmla="*/ 1827209 h 1827209"/>
                <a:gd name="connsiteX1" fmla="*/ 0 w 1292540"/>
                <a:gd name="connsiteY1" fmla="*/ 0 h 1827209"/>
                <a:gd name="connsiteX2" fmla="*/ 159346 w 1292540"/>
                <a:gd name="connsiteY2" fmla="*/ 7608 h 1827209"/>
                <a:gd name="connsiteX3" fmla="*/ 1166827 w 1292540"/>
                <a:gd name="connsiteY3" fmla="*/ 421042 h 1827209"/>
                <a:gd name="connsiteX4" fmla="*/ 1292540 w 1292540"/>
                <a:gd name="connsiteY4" fmla="*/ 534669 h 1827209"/>
                <a:gd name="connsiteX5" fmla="*/ 0 w 1292540"/>
                <a:gd name="connsiteY5" fmla="*/ 1827209 h 182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2540" h="1827209">
                  <a:moveTo>
                    <a:pt x="0" y="1827209"/>
                  </a:moveTo>
                  <a:lnTo>
                    <a:pt x="0" y="0"/>
                  </a:lnTo>
                  <a:lnTo>
                    <a:pt x="159346" y="7608"/>
                  </a:lnTo>
                  <a:cubicBezTo>
                    <a:pt x="519255" y="42061"/>
                    <a:pt x="871137" y="179872"/>
                    <a:pt x="1166827" y="421042"/>
                  </a:cubicBezTo>
                  <a:lnTo>
                    <a:pt x="1292540" y="534669"/>
                  </a:lnTo>
                  <a:lnTo>
                    <a:pt x="0" y="1827209"/>
                  </a:lnTo>
                  <a:close/>
                </a:path>
              </a:pathLst>
            </a:custGeom>
            <a:solidFill>
              <a:srgbClr val="FFC000"/>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 name="TextBox 104">
              <a:hlinkClick r:id="rId10" action="ppaction://hlinksldjump"/>
              <a:extLst>
                <a:ext uri="{FF2B5EF4-FFF2-40B4-BE49-F238E27FC236}">
                  <a16:creationId xmlns:a16="http://schemas.microsoft.com/office/drawing/2014/main" xmlns="" id="{88110870-F645-2610-9C4D-FB80C7C4C9BE}"/>
                </a:ext>
              </a:extLst>
            </p:cNvPr>
            <p:cNvSpPr txBox="1"/>
            <p:nvPr/>
          </p:nvSpPr>
          <p:spPr>
            <a:xfrm rot="6966531">
              <a:off x="7259096" y="1517620"/>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a:solidFill>
                    <a:schemeClr val="bg1"/>
                  </a:solidFill>
                  <a:latin typeface="Times New Roman" panose="02020603050405020304" pitchFamily="18" charset="0"/>
                  <a:cs typeface="Times New Roman" panose="02020603050405020304" pitchFamily="18" charset="0"/>
                </a:rPr>
                <a:t>Câu 1</a:t>
              </a:r>
            </a:p>
          </p:txBody>
        </p:sp>
        <p:sp>
          <p:nvSpPr>
            <p:cNvPr id="106" name="TextBox 105">
              <a:hlinkClick r:id="rId12" action="ppaction://hlinksldjump"/>
              <a:extLst>
                <a:ext uri="{FF2B5EF4-FFF2-40B4-BE49-F238E27FC236}">
                  <a16:creationId xmlns:a16="http://schemas.microsoft.com/office/drawing/2014/main" xmlns="" id="{B7BB5257-CFF0-1F70-222F-64B1A9285B36}"/>
                </a:ext>
              </a:extLst>
            </p:cNvPr>
            <p:cNvSpPr txBox="1"/>
            <p:nvPr/>
          </p:nvSpPr>
          <p:spPr>
            <a:xfrm rot="9426303">
              <a:off x="7920828" y="2226891"/>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a:solidFill>
                    <a:schemeClr val="bg1"/>
                  </a:solidFill>
                  <a:latin typeface="Times New Roman" panose="02020603050405020304" pitchFamily="18" charset="0"/>
                  <a:cs typeface="Times New Roman" panose="02020603050405020304" pitchFamily="18" charset="0"/>
                </a:rPr>
                <a:t>Câu 2</a:t>
              </a:r>
            </a:p>
          </p:txBody>
        </p:sp>
        <p:sp>
          <p:nvSpPr>
            <p:cNvPr id="107" name="TextBox 106">
              <a:hlinkClick r:id="rId14" action="ppaction://hlinksldjump"/>
              <a:extLst>
                <a:ext uri="{FF2B5EF4-FFF2-40B4-BE49-F238E27FC236}">
                  <a16:creationId xmlns:a16="http://schemas.microsoft.com/office/drawing/2014/main" xmlns="" id="{9759C73D-34E2-50C9-2125-2F70DED564A5}"/>
                </a:ext>
              </a:extLst>
            </p:cNvPr>
            <p:cNvSpPr txBox="1"/>
            <p:nvPr/>
          </p:nvSpPr>
          <p:spPr>
            <a:xfrm rot="12305824">
              <a:off x="7857825" y="3169804"/>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a:solidFill>
                    <a:schemeClr val="bg1"/>
                  </a:solidFill>
                  <a:latin typeface="Times New Roman" panose="02020603050405020304" pitchFamily="18" charset="0"/>
                  <a:cs typeface="Times New Roman" panose="02020603050405020304" pitchFamily="18" charset="0"/>
                </a:rPr>
                <a:t>Câu 3</a:t>
              </a:r>
            </a:p>
          </p:txBody>
        </p:sp>
        <p:sp>
          <p:nvSpPr>
            <p:cNvPr id="108" name="TextBox 107">
              <a:hlinkClick r:id="rId9" action="ppaction://hlinksldjump"/>
              <a:extLst>
                <a:ext uri="{FF2B5EF4-FFF2-40B4-BE49-F238E27FC236}">
                  <a16:creationId xmlns:a16="http://schemas.microsoft.com/office/drawing/2014/main" xmlns="" id="{88DB0C85-802D-1A1E-9F71-976FEB27CC96}"/>
                </a:ext>
              </a:extLst>
            </p:cNvPr>
            <p:cNvSpPr txBox="1"/>
            <p:nvPr/>
          </p:nvSpPr>
          <p:spPr>
            <a:xfrm rot="4171659">
              <a:off x="6281876" y="1539120"/>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a:solidFill>
                    <a:schemeClr val="bg1"/>
                  </a:solidFill>
                  <a:latin typeface="Times New Roman" panose="02020603050405020304" pitchFamily="18" charset="0"/>
                  <a:cs typeface="Times New Roman" panose="02020603050405020304" pitchFamily="18" charset="0"/>
                </a:rPr>
                <a:t>Câu 8</a:t>
              </a:r>
            </a:p>
          </p:txBody>
        </p:sp>
        <p:sp>
          <p:nvSpPr>
            <p:cNvPr id="109" name="TextBox 108">
              <a:hlinkClick r:id="rId11" action="ppaction://hlinksldjump"/>
              <a:extLst>
                <a:ext uri="{FF2B5EF4-FFF2-40B4-BE49-F238E27FC236}">
                  <a16:creationId xmlns:a16="http://schemas.microsoft.com/office/drawing/2014/main" xmlns="" id="{1F7847C6-0AB3-0C5C-0ED5-6BF31E68D529}"/>
                </a:ext>
              </a:extLst>
            </p:cNvPr>
            <p:cNvSpPr txBox="1"/>
            <p:nvPr/>
          </p:nvSpPr>
          <p:spPr>
            <a:xfrm rot="1149985">
              <a:off x="5613186" y="2226890"/>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a:solidFill>
                    <a:schemeClr val="bg1"/>
                  </a:solidFill>
                  <a:latin typeface="Times New Roman" panose="02020603050405020304" pitchFamily="18" charset="0"/>
                  <a:cs typeface="Times New Roman" panose="02020603050405020304" pitchFamily="18" charset="0"/>
                </a:rPr>
                <a:t>Câu 7</a:t>
              </a:r>
            </a:p>
          </p:txBody>
        </p:sp>
        <p:sp>
          <p:nvSpPr>
            <p:cNvPr id="110" name="TextBox 109">
              <a:hlinkClick r:id="rId13" action="ppaction://hlinksldjump"/>
              <a:extLst>
                <a:ext uri="{FF2B5EF4-FFF2-40B4-BE49-F238E27FC236}">
                  <a16:creationId xmlns:a16="http://schemas.microsoft.com/office/drawing/2014/main" xmlns="" id="{9F70C20E-43B1-7D97-2CF8-AB2B0A26696D}"/>
                </a:ext>
              </a:extLst>
            </p:cNvPr>
            <p:cNvSpPr txBox="1"/>
            <p:nvPr/>
          </p:nvSpPr>
          <p:spPr>
            <a:xfrm rot="20312805">
              <a:off x="5650025" y="3100047"/>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a:solidFill>
                    <a:schemeClr val="bg1"/>
                  </a:solidFill>
                  <a:latin typeface="Times New Roman" panose="02020603050405020304" pitchFamily="18" charset="0"/>
                  <a:cs typeface="Times New Roman" panose="02020603050405020304" pitchFamily="18" charset="0"/>
                </a:rPr>
                <a:t>Câu 6</a:t>
              </a:r>
            </a:p>
          </p:txBody>
        </p:sp>
        <p:sp>
          <p:nvSpPr>
            <p:cNvPr id="111" name="TextBox 110">
              <a:hlinkClick r:id="rId15" action="ppaction://hlinksldjump"/>
              <a:extLst>
                <a:ext uri="{FF2B5EF4-FFF2-40B4-BE49-F238E27FC236}">
                  <a16:creationId xmlns:a16="http://schemas.microsoft.com/office/drawing/2014/main" xmlns="" id="{318D77F6-218B-76DF-5759-0C7091CF5DD4}"/>
                </a:ext>
              </a:extLst>
            </p:cNvPr>
            <p:cNvSpPr txBox="1"/>
            <p:nvPr/>
          </p:nvSpPr>
          <p:spPr>
            <a:xfrm rot="17592139">
              <a:off x="6244668" y="3832229"/>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a:solidFill>
                    <a:schemeClr val="bg1"/>
                  </a:solidFill>
                  <a:latin typeface="Times New Roman" panose="02020603050405020304" pitchFamily="18" charset="0"/>
                  <a:cs typeface="Times New Roman" panose="02020603050405020304" pitchFamily="18" charset="0"/>
                </a:rPr>
                <a:t>Câu 5</a:t>
              </a:r>
            </a:p>
          </p:txBody>
        </p:sp>
        <p:sp>
          <p:nvSpPr>
            <p:cNvPr id="112" name="TextBox 111">
              <a:hlinkClick r:id="rId16" action="ppaction://hlinksldjump"/>
              <a:extLst>
                <a:ext uri="{FF2B5EF4-FFF2-40B4-BE49-F238E27FC236}">
                  <a16:creationId xmlns:a16="http://schemas.microsoft.com/office/drawing/2014/main" xmlns="" id="{64032C4F-9C72-05E7-41F2-2DFB34E5E667}"/>
                </a:ext>
              </a:extLst>
            </p:cNvPr>
            <p:cNvSpPr txBox="1"/>
            <p:nvPr/>
          </p:nvSpPr>
          <p:spPr>
            <a:xfrm rot="14811141">
              <a:off x="7192130" y="3811696"/>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a:solidFill>
                    <a:schemeClr val="bg1"/>
                  </a:solidFill>
                  <a:latin typeface="Times New Roman" panose="02020603050405020304" pitchFamily="18" charset="0"/>
                  <a:cs typeface="Times New Roman" panose="02020603050405020304" pitchFamily="18" charset="0"/>
                </a:rPr>
                <a:t>Câu 4</a:t>
              </a:r>
            </a:p>
          </p:txBody>
        </p:sp>
      </p:grpSp>
      <p:grpSp>
        <p:nvGrpSpPr>
          <p:cNvPr id="4" name="Group 3">
            <a:extLst>
              <a:ext uri="{FF2B5EF4-FFF2-40B4-BE49-F238E27FC236}">
                <a16:creationId xmlns:a16="http://schemas.microsoft.com/office/drawing/2014/main" xmlns="" id="{C051463A-FF52-CF46-60AF-CDEE8FD1A178}"/>
              </a:ext>
            </a:extLst>
          </p:cNvPr>
          <p:cNvGrpSpPr/>
          <p:nvPr/>
        </p:nvGrpSpPr>
        <p:grpSpPr>
          <a:xfrm>
            <a:off x="5913171" y="4681837"/>
            <a:ext cx="167643" cy="1016627"/>
            <a:chOff x="6020022" y="4597691"/>
            <a:chExt cx="167643" cy="1016627"/>
          </a:xfrm>
        </p:grpSpPr>
        <p:sp>
          <p:nvSpPr>
            <p:cNvPr id="57" name="Freeform: Shape 56">
              <a:extLst>
                <a:ext uri="{FF2B5EF4-FFF2-40B4-BE49-F238E27FC236}">
                  <a16:creationId xmlns:a16="http://schemas.microsoft.com/office/drawing/2014/main" xmlns=""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xmlns=""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Oval 40">
            <a:extLst>
              <a:ext uri="{FF2B5EF4-FFF2-40B4-BE49-F238E27FC236}">
                <a16:creationId xmlns:a16="http://schemas.microsoft.com/office/drawing/2014/main" xmlns="" id="{8F2B030E-EE1D-4C13-83E1-057024D71677}"/>
              </a:ext>
            </a:extLst>
          </p:cNvPr>
          <p:cNvSpPr/>
          <p:nvPr/>
        </p:nvSpPr>
        <p:spPr>
          <a:xfrm>
            <a:off x="5876395" y="3077824"/>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06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19199" fill="hold"/>
                                        <p:tgtEl>
                                          <p:spTgt spid="16"/>
                                        </p:tgtEl>
                                      </p:cBhvr>
                                    </p:cmd>
                                  </p:childTnLst>
                                </p:cTn>
                              </p:par>
                              <p:par>
                                <p:cTn id="34" presetID="8" presetClass="emph" presetSubtype="0" repeatCount="indefinite" fill="hold" nodeType="withEffect">
                                  <p:stCondLst>
                                    <p:cond delay="0"/>
                                  </p:stCondLst>
                                  <p:childTnLst>
                                    <p:animRot by="-21600000">
                                      <p:cBhvr>
                                        <p:cTn id="35" dur="500" fill="hold"/>
                                        <p:tgtEl>
                                          <p:spTgt spid="3"/>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500" fill="hold"/>
                                        <p:tgtEl>
                                          <p:spTgt spid="113"/>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decel="50000" fill="hold" nodeType="clickEffect">
                                  <p:stCondLst>
                                    <p:cond delay="1000"/>
                                  </p:stCondLst>
                                  <p:childTnLst>
                                    <p:animRot by="-21600000">
                                      <p:cBhvr>
                                        <p:cTn id="41" dur="1000" fill="hold"/>
                                        <p:tgtEl>
                                          <p:spTgt spid="3"/>
                                        </p:tgtEl>
                                        <p:attrNameLst>
                                          <p:attrName>r</p:attrName>
                                        </p:attrNameLst>
                                      </p:cBhvr>
                                    </p:animRot>
                                  </p:childTnLst>
                                </p:cTn>
                              </p:par>
                              <p:par>
                                <p:cTn id="42" presetID="8" presetClass="emph" presetSubtype="0" decel="50000" fill="hold" nodeType="withEffect">
                                  <p:stCondLst>
                                    <p:cond delay="1000"/>
                                  </p:stCondLst>
                                  <p:childTnLst>
                                    <p:animRot by="21600000">
                                      <p:cBhvr>
                                        <p:cTn id="43" dur="1000" fill="hold"/>
                                        <p:tgtEl>
                                          <p:spTgt spid="113"/>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992953" y="-31547"/>
            <a:ext cx="568337" cy="556555"/>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396482" y="35550"/>
            <a:ext cx="625171" cy="492653"/>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xmlns="" id="{98195333-D201-51DB-DF5C-97031FB340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7752" y="5874363"/>
            <a:ext cx="4219339" cy="377851"/>
          </a:xfrm>
          <a:prstGeom prst="rect">
            <a:avLst/>
          </a:prstGeom>
        </p:spPr>
      </p:pic>
      <p:pic>
        <p:nvPicPr>
          <p:cNvPr id="6" name="Picture 5">
            <a:extLst>
              <a:ext uri="{FF2B5EF4-FFF2-40B4-BE49-F238E27FC236}">
                <a16:creationId xmlns:a16="http://schemas.microsoft.com/office/drawing/2014/main" xmlns="" id="{F4591120-B217-4E11-3213-4DB7B25DD4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5123" y="3119830"/>
            <a:ext cx="1508571" cy="2182091"/>
          </a:xfrm>
          <a:prstGeom prst="rect">
            <a:avLst/>
          </a:prstGeom>
        </p:spPr>
      </p:pic>
      <p:pic>
        <p:nvPicPr>
          <p:cNvPr id="9" name="Picture 8">
            <a:extLst>
              <a:ext uri="{FF2B5EF4-FFF2-40B4-BE49-F238E27FC236}">
                <a16:creationId xmlns:a16="http://schemas.microsoft.com/office/drawing/2014/main" xmlns="" id="{92AA5DA1-08F6-8A31-4CCF-7A738E2CC8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261" y="6284278"/>
            <a:ext cx="11737571" cy="544511"/>
          </a:xfrm>
          <a:prstGeom prst="rect">
            <a:avLst/>
          </a:prstGeom>
        </p:spPr>
      </p:pic>
      <p:pic>
        <p:nvPicPr>
          <p:cNvPr id="11" name="Picture 10">
            <a:extLst>
              <a:ext uri="{FF2B5EF4-FFF2-40B4-BE49-F238E27FC236}">
                <a16:creationId xmlns:a16="http://schemas.microsoft.com/office/drawing/2014/main" xmlns="" id="{A4FE458A-72F2-F808-91B4-C4D7505252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8305" y="2983355"/>
            <a:ext cx="8998272" cy="396977"/>
          </a:xfrm>
          <a:prstGeom prst="rect">
            <a:avLst/>
          </a:prstGeom>
        </p:spPr>
      </p:pic>
      <p:pic>
        <p:nvPicPr>
          <p:cNvPr id="14" name="Picture 13">
            <a:extLst>
              <a:ext uri="{FF2B5EF4-FFF2-40B4-BE49-F238E27FC236}">
                <a16:creationId xmlns:a16="http://schemas.microsoft.com/office/drawing/2014/main" xmlns="" id="{854F04C2-647E-2875-1202-CFB543903C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0691" y="1382233"/>
            <a:ext cx="600364" cy="4954768"/>
          </a:xfrm>
          <a:prstGeom prst="rect">
            <a:avLst/>
          </a:prstGeom>
        </p:spPr>
      </p:pic>
      <p:pic>
        <p:nvPicPr>
          <p:cNvPr id="17" name="Picture 16">
            <a:extLst>
              <a:ext uri="{FF2B5EF4-FFF2-40B4-BE49-F238E27FC236}">
                <a16:creationId xmlns:a16="http://schemas.microsoft.com/office/drawing/2014/main" xmlns="" id="{B9A788D7-FA4C-1A3C-313A-7F8157BA30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8305" y="3404222"/>
            <a:ext cx="8998272" cy="758253"/>
          </a:xfrm>
          <a:prstGeom prst="rect">
            <a:avLst/>
          </a:prstGeom>
        </p:spPr>
      </p:pic>
      <p:pic>
        <p:nvPicPr>
          <p:cNvPr id="19" name="Picture 18">
            <a:extLst>
              <a:ext uri="{FF2B5EF4-FFF2-40B4-BE49-F238E27FC236}">
                <a16:creationId xmlns:a16="http://schemas.microsoft.com/office/drawing/2014/main" xmlns="" id="{A6BF49CF-E616-203A-BD25-899D3C0007A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0335" y="439386"/>
            <a:ext cx="1508572" cy="2007855"/>
          </a:xfrm>
          <a:prstGeom prst="rect">
            <a:avLst/>
          </a:prstGeom>
        </p:spPr>
      </p:pic>
      <p:pic>
        <p:nvPicPr>
          <p:cNvPr id="22" name="Picture 21">
            <a:extLst>
              <a:ext uri="{FF2B5EF4-FFF2-40B4-BE49-F238E27FC236}">
                <a16:creationId xmlns:a16="http://schemas.microsoft.com/office/drawing/2014/main" xmlns="" id="{AD395E36-70D0-BCE6-F09F-E90D252089D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63695" y="4373389"/>
            <a:ext cx="3232306" cy="1789545"/>
          </a:xfrm>
          <a:prstGeom prst="rect">
            <a:avLst/>
          </a:prstGeom>
        </p:spPr>
      </p:pic>
      <p:pic>
        <p:nvPicPr>
          <p:cNvPr id="25" name="Picture 24">
            <a:extLst>
              <a:ext uri="{FF2B5EF4-FFF2-40B4-BE49-F238E27FC236}">
                <a16:creationId xmlns:a16="http://schemas.microsoft.com/office/drawing/2014/main" xmlns="" id="{DF90C53A-6C48-160E-E71C-109DC05500B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95687" y="189499"/>
            <a:ext cx="9050890" cy="649291"/>
          </a:xfrm>
          <a:prstGeom prst="rect">
            <a:avLst/>
          </a:prstGeom>
        </p:spPr>
      </p:pic>
      <p:pic>
        <p:nvPicPr>
          <p:cNvPr id="27" name="Picture 26">
            <a:extLst>
              <a:ext uri="{FF2B5EF4-FFF2-40B4-BE49-F238E27FC236}">
                <a16:creationId xmlns:a16="http://schemas.microsoft.com/office/drawing/2014/main" xmlns="" id="{B7588A00-4A55-8E65-9D8E-FD260DD7B7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49443" y="4195338"/>
            <a:ext cx="5797134" cy="381000"/>
          </a:xfrm>
          <a:prstGeom prst="rect">
            <a:avLst/>
          </a:prstGeom>
        </p:spPr>
      </p:pic>
      <p:pic>
        <p:nvPicPr>
          <p:cNvPr id="30" name="Picture 29">
            <a:extLst>
              <a:ext uri="{FF2B5EF4-FFF2-40B4-BE49-F238E27FC236}">
                <a16:creationId xmlns:a16="http://schemas.microsoft.com/office/drawing/2014/main" xmlns="" id="{204474B9-1ECE-C41D-0BFC-8639848C8F0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95687" y="1523380"/>
            <a:ext cx="9050890" cy="660462"/>
          </a:xfrm>
          <a:prstGeom prst="rect">
            <a:avLst/>
          </a:prstGeom>
        </p:spPr>
      </p:pic>
      <p:pic>
        <p:nvPicPr>
          <p:cNvPr id="34" name="Picture 33">
            <a:extLst>
              <a:ext uri="{FF2B5EF4-FFF2-40B4-BE49-F238E27FC236}">
                <a16:creationId xmlns:a16="http://schemas.microsoft.com/office/drawing/2014/main" xmlns="" id="{4FBBC6EA-32A9-14BD-E852-118BE041E2E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49443" y="4629116"/>
            <a:ext cx="5797134" cy="392545"/>
          </a:xfrm>
          <a:prstGeom prst="rect">
            <a:avLst/>
          </a:prstGeom>
        </p:spPr>
      </p:pic>
      <p:pic>
        <p:nvPicPr>
          <p:cNvPr id="38" name="Picture 37">
            <a:extLst>
              <a:ext uri="{FF2B5EF4-FFF2-40B4-BE49-F238E27FC236}">
                <a16:creationId xmlns:a16="http://schemas.microsoft.com/office/drawing/2014/main" xmlns="" id="{3033EB32-619F-7638-B095-870CEF7D874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95687" y="850937"/>
            <a:ext cx="9050890" cy="649291"/>
          </a:xfrm>
          <a:prstGeom prst="rect">
            <a:avLst/>
          </a:prstGeom>
        </p:spPr>
      </p:pic>
      <p:pic>
        <p:nvPicPr>
          <p:cNvPr id="45" name="Picture 44">
            <a:extLst>
              <a:ext uri="{FF2B5EF4-FFF2-40B4-BE49-F238E27FC236}">
                <a16:creationId xmlns:a16="http://schemas.microsoft.com/office/drawing/2014/main" xmlns="" id="{DBC2C06E-D954-71E8-FAB0-8BD6A5722FB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149443" y="5073327"/>
            <a:ext cx="5797134" cy="738909"/>
          </a:xfrm>
          <a:prstGeom prst="rect">
            <a:avLst/>
          </a:prstGeom>
        </p:spPr>
      </p:pic>
      <p:pic>
        <p:nvPicPr>
          <p:cNvPr id="47" name="Picture 46">
            <a:extLst>
              <a:ext uri="{FF2B5EF4-FFF2-40B4-BE49-F238E27FC236}">
                <a16:creationId xmlns:a16="http://schemas.microsoft.com/office/drawing/2014/main" xmlns="" id="{4EF2A4B0-471D-3B02-9E07-2717843DF5D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95687" y="2174564"/>
            <a:ext cx="9050890" cy="661276"/>
          </a:xfrm>
          <a:prstGeom prst="rect">
            <a:avLst/>
          </a:prstGeom>
        </p:spPr>
      </p:pic>
    </p:spTree>
    <p:extLst>
      <p:ext uri="{BB962C8B-B14F-4D97-AF65-F5344CB8AC3E}">
        <p14:creationId xmlns:p14="http://schemas.microsoft.com/office/powerpoint/2010/main" val="238281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anim calcmode="lin" valueType="num">
                                      <p:cBhvr>
                                        <p:cTn id="8" dur="400" fill="hold"/>
                                        <p:tgtEl>
                                          <p:spTgt spid="9"/>
                                        </p:tgtEl>
                                        <p:attrNameLst>
                                          <p:attrName>ppt_x</p:attrName>
                                        </p:attrNameLst>
                                      </p:cBhvr>
                                      <p:tavLst>
                                        <p:tav tm="0">
                                          <p:val>
                                            <p:strVal val="#ppt_x"/>
                                          </p:val>
                                        </p:tav>
                                        <p:tav tm="100000">
                                          <p:val>
                                            <p:strVal val="#ppt_x"/>
                                          </p:val>
                                        </p:tav>
                                      </p:tavLst>
                                    </p:anim>
                                    <p:anim calcmode="lin" valueType="num">
                                      <p:cBhvr>
                                        <p:cTn id="9" dur="400" fill="hold"/>
                                        <p:tgtEl>
                                          <p:spTgt spid="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
                                        <p:tgtEl>
                                          <p:spTgt spid="14"/>
                                        </p:tgtEl>
                                      </p:cBhvr>
                                    </p:animEffect>
                                    <p:anim calcmode="lin" valueType="num">
                                      <p:cBhvr>
                                        <p:cTn id="17" dur="400" fill="hold"/>
                                        <p:tgtEl>
                                          <p:spTgt spid="14"/>
                                        </p:tgtEl>
                                        <p:attrNameLst>
                                          <p:attrName>ppt_x</p:attrName>
                                        </p:attrNameLst>
                                      </p:cBhvr>
                                      <p:tavLst>
                                        <p:tav tm="0">
                                          <p:val>
                                            <p:strVal val="#ppt_x"/>
                                          </p:val>
                                        </p:tav>
                                        <p:tav tm="100000">
                                          <p:val>
                                            <p:strVal val="#ppt_x"/>
                                          </p:val>
                                        </p:tav>
                                      </p:tavLst>
                                    </p:anim>
                                    <p:anim calcmode="lin" valueType="num">
                                      <p:cBhvr>
                                        <p:cTn id="18" dur="400" fill="hold"/>
                                        <p:tgtEl>
                                          <p:spTgt spid="14"/>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fltVal val="0"/>
                                          </p:val>
                                        </p:tav>
                                        <p:tav tm="100000">
                                          <p:val>
                                            <p:strVal val="#ppt_w"/>
                                          </p:val>
                                        </p:tav>
                                      </p:tavLst>
                                    </p:anim>
                                    <p:anim calcmode="lin" valueType="num">
                                      <p:cBhvr>
                                        <p:cTn id="33" dur="1000" fill="hold"/>
                                        <p:tgtEl>
                                          <p:spTgt spid="25"/>
                                        </p:tgtEl>
                                        <p:attrNameLst>
                                          <p:attrName>ppt_h</p:attrName>
                                        </p:attrNameLst>
                                      </p:cBhvr>
                                      <p:tavLst>
                                        <p:tav tm="0">
                                          <p:val>
                                            <p:fltVal val="0"/>
                                          </p:val>
                                        </p:tav>
                                        <p:tav tm="100000">
                                          <p:val>
                                            <p:strVal val="#ppt_h"/>
                                          </p:val>
                                        </p:tav>
                                      </p:tavLst>
                                    </p:anim>
                                    <p:anim calcmode="lin" valueType="num">
                                      <p:cBhvr>
                                        <p:cTn id="34" dur="1000" fill="hold"/>
                                        <p:tgtEl>
                                          <p:spTgt spid="25"/>
                                        </p:tgtEl>
                                        <p:attrNameLst>
                                          <p:attrName>style.rotation</p:attrName>
                                        </p:attrNameLst>
                                      </p:cBhvr>
                                      <p:tavLst>
                                        <p:tav tm="0">
                                          <p:val>
                                            <p:fltVal val="90"/>
                                          </p:val>
                                        </p:tav>
                                        <p:tav tm="100000">
                                          <p:val>
                                            <p:fltVal val="0"/>
                                          </p:val>
                                        </p:tav>
                                      </p:tavLst>
                                    </p:anim>
                                    <p:animEffect transition="in" filter="fade">
                                      <p:cBhvr>
                                        <p:cTn id="35" dur="10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1000" fill="hold"/>
                                        <p:tgtEl>
                                          <p:spTgt spid="38"/>
                                        </p:tgtEl>
                                        <p:attrNameLst>
                                          <p:attrName>ppt_w</p:attrName>
                                        </p:attrNameLst>
                                      </p:cBhvr>
                                      <p:tavLst>
                                        <p:tav tm="0">
                                          <p:val>
                                            <p:fltVal val="0"/>
                                          </p:val>
                                        </p:tav>
                                        <p:tav tm="100000">
                                          <p:val>
                                            <p:strVal val="#ppt_w"/>
                                          </p:val>
                                        </p:tav>
                                      </p:tavLst>
                                    </p:anim>
                                    <p:anim calcmode="lin" valueType="num">
                                      <p:cBhvr>
                                        <p:cTn id="41" dur="1000" fill="hold"/>
                                        <p:tgtEl>
                                          <p:spTgt spid="38"/>
                                        </p:tgtEl>
                                        <p:attrNameLst>
                                          <p:attrName>ppt_h</p:attrName>
                                        </p:attrNameLst>
                                      </p:cBhvr>
                                      <p:tavLst>
                                        <p:tav tm="0">
                                          <p:val>
                                            <p:fltVal val="0"/>
                                          </p:val>
                                        </p:tav>
                                        <p:tav tm="100000">
                                          <p:val>
                                            <p:strVal val="#ppt_h"/>
                                          </p:val>
                                        </p:tav>
                                      </p:tavLst>
                                    </p:anim>
                                    <p:anim calcmode="lin" valueType="num">
                                      <p:cBhvr>
                                        <p:cTn id="42" dur="1000" fill="hold"/>
                                        <p:tgtEl>
                                          <p:spTgt spid="38"/>
                                        </p:tgtEl>
                                        <p:attrNameLst>
                                          <p:attrName>style.rotation</p:attrName>
                                        </p:attrNameLst>
                                      </p:cBhvr>
                                      <p:tavLst>
                                        <p:tav tm="0">
                                          <p:val>
                                            <p:fltVal val="90"/>
                                          </p:val>
                                        </p:tav>
                                        <p:tav tm="100000">
                                          <p:val>
                                            <p:fltVal val="0"/>
                                          </p:val>
                                        </p:tav>
                                      </p:tavLst>
                                    </p:anim>
                                    <p:animEffect transition="in" filter="fade">
                                      <p:cBhvr>
                                        <p:cTn id="43" dur="10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1000" fill="hold"/>
                                        <p:tgtEl>
                                          <p:spTgt spid="30"/>
                                        </p:tgtEl>
                                        <p:attrNameLst>
                                          <p:attrName>ppt_w</p:attrName>
                                        </p:attrNameLst>
                                      </p:cBhvr>
                                      <p:tavLst>
                                        <p:tav tm="0">
                                          <p:val>
                                            <p:fltVal val="0"/>
                                          </p:val>
                                        </p:tav>
                                        <p:tav tm="100000">
                                          <p:val>
                                            <p:strVal val="#ppt_w"/>
                                          </p:val>
                                        </p:tav>
                                      </p:tavLst>
                                    </p:anim>
                                    <p:anim calcmode="lin" valueType="num">
                                      <p:cBhvr>
                                        <p:cTn id="49" dur="1000" fill="hold"/>
                                        <p:tgtEl>
                                          <p:spTgt spid="30"/>
                                        </p:tgtEl>
                                        <p:attrNameLst>
                                          <p:attrName>ppt_h</p:attrName>
                                        </p:attrNameLst>
                                      </p:cBhvr>
                                      <p:tavLst>
                                        <p:tav tm="0">
                                          <p:val>
                                            <p:fltVal val="0"/>
                                          </p:val>
                                        </p:tav>
                                        <p:tav tm="100000">
                                          <p:val>
                                            <p:strVal val="#ppt_h"/>
                                          </p:val>
                                        </p:tav>
                                      </p:tavLst>
                                    </p:anim>
                                    <p:anim calcmode="lin" valueType="num">
                                      <p:cBhvr>
                                        <p:cTn id="50" dur="1000" fill="hold"/>
                                        <p:tgtEl>
                                          <p:spTgt spid="30"/>
                                        </p:tgtEl>
                                        <p:attrNameLst>
                                          <p:attrName>style.rotation</p:attrName>
                                        </p:attrNameLst>
                                      </p:cBhvr>
                                      <p:tavLst>
                                        <p:tav tm="0">
                                          <p:val>
                                            <p:fltVal val="90"/>
                                          </p:val>
                                        </p:tav>
                                        <p:tav tm="100000">
                                          <p:val>
                                            <p:fltVal val="0"/>
                                          </p:val>
                                        </p:tav>
                                      </p:tavLst>
                                    </p:anim>
                                    <p:animEffect transition="in" filter="fade">
                                      <p:cBhvr>
                                        <p:cTn id="51" dur="10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43" presetClass="entr" presetSubtype="0"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100"/>
                                        <p:tgtEl>
                                          <p:spTgt spid="47"/>
                                        </p:tgtEl>
                                      </p:cBhvr>
                                    </p:animEffect>
                                    <p:anim calcmode="lin" valueType="num">
                                      <p:cBhvr>
                                        <p:cTn id="57" dur="400" fill="hold"/>
                                        <p:tgtEl>
                                          <p:spTgt spid="47"/>
                                        </p:tgtEl>
                                        <p:attrNameLst>
                                          <p:attrName>ppt_x</p:attrName>
                                        </p:attrNameLst>
                                      </p:cBhvr>
                                      <p:tavLst>
                                        <p:tav tm="0">
                                          <p:val>
                                            <p:strVal val="#ppt_x"/>
                                          </p:val>
                                        </p:tav>
                                        <p:tav tm="100000">
                                          <p:val>
                                            <p:strVal val="#ppt_x"/>
                                          </p:val>
                                        </p:tav>
                                      </p:tavLst>
                                    </p:anim>
                                    <p:anim calcmode="lin" valueType="num">
                                      <p:cBhvr>
                                        <p:cTn id="58" dur="400" fill="hold"/>
                                        <p:tgtEl>
                                          <p:spTgt spid="47"/>
                                        </p:tgtEl>
                                        <p:attrNameLst>
                                          <p:attrName>ppt_y</p:attrName>
                                        </p:attrNameLst>
                                      </p:cBhvr>
                                      <p:tavLst>
                                        <p:tav tm="0">
                                          <p:val>
                                            <p:strVal val="#ppt_y+0.31"/>
                                          </p:val>
                                        </p:tav>
                                        <p:tav tm="100000">
                                          <p:val>
                                            <p:strVal val="#ppt_y+0.31"/>
                                          </p:val>
                                        </p:tav>
                                      </p:tavLst>
                                    </p:anim>
                                    <p:anim calcmode="lin" valueType="num">
                                      <p:cBhvr>
                                        <p:cTn id="59"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900" decel="100000" fill="hold"/>
                                        <p:tgtEl>
                                          <p:spTgt spid="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9" presetClass="entr" presetSubtype="0" decel="100000"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fill="hold"/>
                                        <p:tgtEl>
                                          <p:spTgt spid="11"/>
                                        </p:tgtEl>
                                        <p:attrNameLst>
                                          <p:attrName>ppt_w</p:attrName>
                                        </p:attrNameLst>
                                      </p:cBhvr>
                                      <p:tavLst>
                                        <p:tav tm="0">
                                          <p:val>
                                            <p:fltVal val="0"/>
                                          </p:val>
                                        </p:tav>
                                        <p:tav tm="100000">
                                          <p:val>
                                            <p:strVal val="#ppt_w"/>
                                          </p:val>
                                        </p:tav>
                                      </p:tavLst>
                                    </p:anim>
                                    <p:anim calcmode="lin" valueType="num">
                                      <p:cBhvr>
                                        <p:cTn id="74" dur="500" fill="hold"/>
                                        <p:tgtEl>
                                          <p:spTgt spid="11"/>
                                        </p:tgtEl>
                                        <p:attrNameLst>
                                          <p:attrName>ppt_h</p:attrName>
                                        </p:attrNameLst>
                                      </p:cBhvr>
                                      <p:tavLst>
                                        <p:tav tm="0">
                                          <p:val>
                                            <p:fltVal val="0"/>
                                          </p:val>
                                        </p:tav>
                                        <p:tav tm="100000">
                                          <p:val>
                                            <p:strVal val="#ppt_h"/>
                                          </p:val>
                                        </p:tav>
                                      </p:tavLst>
                                    </p:anim>
                                    <p:anim calcmode="lin" valueType="num">
                                      <p:cBhvr>
                                        <p:cTn id="75" dur="500" fill="hold"/>
                                        <p:tgtEl>
                                          <p:spTgt spid="11"/>
                                        </p:tgtEl>
                                        <p:attrNameLst>
                                          <p:attrName>style.rotation</p:attrName>
                                        </p:attrNameLst>
                                      </p:cBhvr>
                                      <p:tavLst>
                                        <p:tav tm="0">
                                          <p:val>
                                            <p:fltVal val="360"/>
                                          </p:val>
                                        </p:tav>
                                        <p:tav tm="100000">
                                          <p:val>
                                            <p:fltVal val="0"/>
                                          </p:val>
                                        </p:tav>
                                      </p:tavLst>
                                    </p:anim>
                                    <p:animEffect transition="in" filter="fade">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49" presetClass="entr" presetSubtype="0" decel="100000"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 calcmode="lin" valueType="num">
                                      <p:cBhvr>
                                        <p:cTn id="83" dur="500" fill="hold"/>
                                        <p:tgtEl>
                                          <p:spTgt spid="17"/>
                                        </p:tgtEl>
                                        <p:attrNameLst>
                                          <p:attrName>style.rotation</p:attrName>
                                        </p:attrNameLst>
                                      </p:cBhvr>
                                      <p:tavLst>
                                        <p:tav tm="0">
                                          <p:val>
                                            <p:fltVal val="360"/>
                                          </p:val>
                                        </p:tav>
                                        <p:tav tm="100000">
                                          <p:val>
                                            <p:fltVal val="0"/>
                                          </p:val>
                                        </p:tav>
                                      </p:tavLst>
                                    </p:anim>
                                    <p:animEffect transition="in" filter="fade">
                                      <p:cBhvr>
                                        <p:cTn id="84" dur="5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23" presetClass="entr" presetSubtype="16" fill="hold" nodeType="click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nodeType="click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 calcmode="lin" valueType="num">
                                      <p:cBhvr>
                                        <p:cTn id="97" dur="500" fill="hold"/>
                                        <p:tgtEl>
                                          <p:spTgt spid="27"/>
                                        </p:tgtEl>
                                        <p:attrNameLst>
                                          <p:attrName>style.rotation</p:attrName>
                                        </p:attrNameLst>
                                      </p:cBhvr>
                                      <p:tavLst>
                                        <p:tav tm="0">
                                          <p:val>
                                            <p:fltVal val="360"/>
                                          </p:val>
                                        </p:tav>
                                        <p:tav tm="100000">
                                          <p:val>
                                            <p:fltVal val="0"/>
                                          </p:val>
                                        </p:tav>
                                      </p:tavLst>
                                    </p:anim>
                                    <p:animEffect transition="in" filter="fade">
                                      <p:cBhvr>
                                        <p:cTn id="98" dur="500"/>
                                        <p:tgtEl>
                                          <p:spTgt spid="27"/>
                                        </p:tgtEl>
                                      </p:cBhvr>
                                    </p:animEffect>
                                  </p:childTnLst>
                                </p:cTn>
                              </p:par>
                              <p:par>
                                <p:cTn id="99" presetID="49" presetClass="entr" presetSubtype="0" decel="100000" fill="hold" nodeType="with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p:cTn id="101" dur="500" fill="hold"/>
                                        <p:tgtEl>
                                          <p:spTgt spid="34"/>
                                        </p:tgtEl>
                                        <p:attrNameLst>
                                          <p:attrName>ppt_w</p:attrName>
                                        </p:attrNameLst>
                                      </p:cBhvr>
                                      <p:tavLst>
                                        <p:tav tm="0">
                                          <p:val>
                                            <p:fltVal val="0"/>
                                          </p:val>
                                        </p:tav>
                                        <p:tav tm="100000">
                                          <p:val>
                                            <p:strVal val="#ppt_w"/>
                                          </p:val>
                                        </p:tav>
                                      </p:tavLst>
                                    </p:anim>
                                    <p:anim calcmode="lin" valueType="num">
                                      <p:cBhvr>
                                        <p:cTn id="102" dur="500" fill="hold"/>
                                        <p:tgtEl>
                                          <p:spTgt spid="34"/>
                                        </p:tgtEl>
                                        <p:attrNameLst>
                                          <p:attrName>ppt_h</p:attrName>
                                        </p:attrNameLst>
                                      </p:cBhvr>
                                      <p:tavLst>
                                        <p:tav tm="0">
                                          <p:val>
                                            <p:fltVal val="0"/>
                                          </p:val>
                                        </p:tav>
                                        <p:tav tm="100000">
                                          <p:val>
                                            <p:strVal val="#ppt_h"/>
                                          </p:val>
                                        </p:tav>
                                      </p:tavLst>
                                    </p:anim>
                                    <p:anim calcmode="lin" valueType="num">
                                      <p:cBhvr>
                                        <p:cTn id="103" dur="500" fill="hold"/>
                                        <p:tgtEl>
                                          <p:spTgt spid="34"/>
                                        </p:tgtEl>
                                        <p:attrNameLst>
                                          <p:attrName>style.rotation</p:attrName>
                                        </p:attrNameLst>
                                      </p:cBhvr>
                                      <p:tavLst>
                                        <p:tav tm="0">
                                          <p:val>
                                            <p:fltVal val="360"/>
                                          </p:val>
                                        </p:tav>
                                        <p:tav tm="100000">
                                          <p:val>
                                            <p:fltVal val="0"/>
                                          </p:val>
                                        </p:tav>
                                      </p:tavLst>
                                    </p:anim>
                                    <p:animEffect transition="in" filter="fade">
                                      <p:cBhvr>
                                        <p:cTn id="104" dur="500"/>
                                        <p:tgtEl>
                                          <p:spTgt spid="34"/>
                                        </p:tgtEl>
                                      </p:cBhvr>
                                    </p:animEffect>
                                  </p:childTnLst>
                                </p:cTn>
                              </p:par>
                              <p:par>
                                <p:cTn id="105" presetID="49" presetClass="entr" presetSubtype="0" decel="100000" fill="hold"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par>
                                <p:cTn id="111" presetID="49" presetClass="entr" presetSubtype="0" decel="100000" fill="hold" nodeType="withEffect">
                                  <p:stCondLst>
                                    <p:cond delay="0"/>
                                  </p:stCondLst>
                                  <p:childTnLst>
                                    <p:set>
                                      <p:cBhvr>
                                        <p:cTn id="112" dur="1" fill="hold">
                                          <p:stCondLst>
                                            <p:cond delay="0"/>
                                          </p:stCondLst>
                                        </p:cTn>
                                        <p:tgtEl>
                                          <p:spTgt spid="3"/>
                                        </p:tgtEl>
                                        <p:attrNameLst>
                                          <p:attrName>style.visibility</p:attrName>
                                        </p:attrNameLst>
                                      </p:cBhvr>
                                      <p:to>
                                        <p:strVal val="visible"/>
                                      </p:to>
                                    </p:set>
                                    <p:anim calcmode="lin" valueType="num">
                                      <p:cBhvr>
                                        <p:cTn id="113" dur="500" fill="hold"/>
                                        <p:tgtEl>
                                          <p:spTgt spid="3"/>
                                        </p:tgtEl>
                                        <p:attrNameLst>
                                          <p:attrName>ppt_w</p:attrName>
                                        </p:attrNameLst>
                                      </p:cBhvr>
                                      <p:tavLst>
                                        <p:tav tm="0">
                                          <p:val>
                                            <p:fltVal val="0"/>
                                          </p:val>
                                        </p:tav>
                                        <p:tav tm="100000">
                                          <p:val>
                                            <p:strVal val="#ppt_w"/>
                                          </p:val>
                                        </p:tav>
                                      </p:tavLst>
                                    </p:anim>
                                    <p:anim calcmode="lin" valueType="num">
                                      <p:cBhvr>
                                        <p:cTn id="114" dur="500" fill="hold"/>
                                        <p:tgtEl>
                                          <p:spTgt spid="3"/>
                                        </p:tgtEl>
                                        <p:attrNameLst>
                                          <p:attrName>ppt_h</p:attrName>
                                        </p:attrNameLst>
                                      </p:cBhvr>
                                      <p:tavLst>
                                        <p:tav tm="0">
                                          <p:val>
                                            <p:fltVal val="0"/>
                                          </p:val>
                                        </p:tav>
                                        <p:tav tm="100000">
                                          <p:val>
                                            <p:strVal val="#ppt_h"/>
                                          </p:val>
                                        </p:tav>
                                      </p:tavLst>
                                    </p:anim>
                                    <p:anim calcmode="lin" valueType="num">
                                      <p:cBhvr>
                                        <p:cTn id="115" dur="500" fill="hold"/>
                                        <p:tgtEl>
                                          <p:spTgt spid="3"/>
                                        </p:tgtEl>
                                        <p:attrNameLst>
                                          <p:attrName>style.rotation</p:attrName>
                                        </p:attrNameLst>
                                      </p:cBhvr>
                                      <p:tavLst>
                                        <p:tav tm="0">
                                          <p:val>
                                            <p:fltVal val="360"/>
                                          </p:val>
                                        </p:tav>
                                        <p:tav tm="100000">
                                          <p:val>
                                            <p:fltVal val="0"/>
                                          </p:val>
                                        </p:tav>
                                      </p:tavLst>
                                    </p:anim>
                                    <p:animEffect transition="in" filter="fade">
                                      <p:cBhvr>
                                        <p:cTn id="1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4510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414761" y="801749"/>
            <a:ext cx="9585014" cy="94429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rPr>
              <a:t>Tư tưởng chỉ đạo hành động, thường diễn đạt bằng câu ngắn gọn</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634919" y="2103152"/>
            <a:ext cx="5144698" cy="94429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latin typeface="Times New Roman" panose="02020603050405020304" pitchFamily="18" charset="0"/>
                <a:cs typeface="Times New Roman" panose="02020603050405020304" pitchFamily="18" charset="0"/>
              </a:rPr>
              <a:t>PHƯƠN</a:t>
            </a:r>
            <a:r>
              <a:rPr lang="en-GB" sz="3600" b="1">
                <a:solidFill>
                  <a:srgbClr val="FF0000"/>
                </a:solidFill>
                <a:latin typeface="Times New Roman" panose="02020603050405020304" pitchFamily="18" charset="0"/>
                <a:cs typeface="Times New Roman" panose="02020603050405020304" pitchFamily="18" charset="0"/>
              </a:rPr>
              <a:t>G</a:t>
            </a:r>
            <a:r>
              <a:rPr lang="en-GB" sz="3600" b="1">
                <a:solidFill>
                  <a:schemeClr val="tx1"/>
                </a:solidFill>
                <a:latin typeface="Times New Roman" panose="02020603050405020304" pitchFamily="18" charset="0"/>
                <a:cs typeface="Times New Roman" panose="02020603050405020304" pitchFamily="18" charset="0"/>
              </a:rPr>
              <a:t> CHÂM</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xmlns="" id="{1188FB03-C6FC-267C-C5E5-8ECE690AB925}"/>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xmlns="" id="{CF8D5E25-08E1-356D-A190-02EC59926D41}"/>
              </a:ext>
            </a:extLst>
          </p:cNvPr>
          <p:cNvSpPr txBox="1"/>
          <p:nvPr/>
        </p:nvSpPr>
        <p:spPr>
          <a:xfrm>
            <a:off x="969116" y="3395930"/>
            <a:ext cx="10476305" cy="1569660"/>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x</a:t>
            </a:r>
            <a:r>
              <a:rPr lang="en-GB" sz="2400" dirty="0" err="1">
                <a:latin typeface="Arial" panose="020B0604020202020204" pitchFamily="34" charset="0"/>
                <a:cs typeface="Arial" panose="020B0604020202020204" pitchFamily="34" charset="0"/>
              </a:rPr>
              <a:t>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cố</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tốt</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phương</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châm</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thụ</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hưởng</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xmlns="" id="{58437017-AE3A-A477-F41D-CC4C12B5F422}"/>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xmlns="" id="{68AF7389-127E-798D-4018-5CD8447B448D}"/>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xmlns="" id="{D814ED30-FBD7-0DC3-3A10-4A2CCCD766A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xmlns="" id="{4569B0CC-920B-87EA-597A-24BFFC2791E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xmlns="" id="{9033959E-6F6B-148E-603A-88F872EBD59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xmlns="" id="{B066B000-1469-71E2-969C-093AFF5096E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xmlns="" id="{B97646F8-80F1-58A1-E79C-3DF7DFDCB17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xmlns="" id="{A482F14B-F60C-76ED-F0C0-71D9D9B885F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xmlns="" id="{E550F60C-35FD-EFFF-40F8-2E665FA98F1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xmlns="" id="{8DE3A40F-1B2C-F9C7-DE71-157E188437A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xmlns="" id="{8BD6EEDF-6DAC-EA4F-D5AE-047E825157D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xmlns="" id="{C521AE1C-82AA-10B0-785D-AEFEEACC6C1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xmlns="" id="{EBEF61C2-A7E1-DAEF-786B-0E9678CC0D3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xmlns="" id="{F0CF9899-9256-F143-B215-704C1E8B74D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xmlns="" id="{EFECAB89-2091-97F7-CD40-9D9B88123F8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xmlns="" id="{0D2539A0-94B0-1FE0-61C5-1151BE4BBED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xmlns="" id="{57989943-A607-679A-367C-98DBFB4950A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xmlns="" id="{8DA29E7F-BF5B-0E6B-01AB-3DE4D64B8A3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xmlns="" id="{361B6BDC-5446-0AF8-91AF-8BC1E026839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xmlns="" id="{87032730-7C5B-5901-9F80-7B7E7DD5CAC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791234085"/>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9"/>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mediacall" presetSubtype="0" fill="hold" nodeType="withEffect">
                                  <p:stCondLst>
                                    <p:cond delay="0"/>
                                  </p:stCondLst>
                                  <p:childTnLst>
                                    <p:cmd type="call" cmd="playFrom(0.0)">
                                      <p:cBhvr>
                                        <p:cTn id="57" dur="1933" fill="hold"/>
                                        <p:tgtEl>
                                          <p:spTgt spid="27"/>
                                        </p:tgtEl>
                                      </p:cBhvr>
                                    </p:cmd>
                                  </p:childTnLst>
                                </p:cTn>
                              </p:par>
                              <p:par>
                                <p:cTn id="58" presetID="16" presetClass="entr" presetSubtype="21" fill="hold" grpId="0" nodeType="withEffect">
                                  <p:stCondLst>
                                    <p:cond delay="0"/>
                                  </p:stCondLst>
                                  <p:childTnLst>
                                    <p:set>
                                      <p:cBhvr>
                                        <p:cTn id="59" dur="1" fill="hold">
                                          <p:stCondLst>
                                            <p:cond delay="0"/>
                                          </p:stCondLst>
                                        </p:cTn>
                                        <p:tgtEl>
                                          <p:spTgt spid="1084"/>
                                        </p:tgtEl>
                                        <p:attrNameLst>
                                          <p:attrName>style.visibility</p:attrName>
                                        </p:attrNameLst>
                                      </p:cBhvr>
                                      <p:to>
                                        <p:strVal val="visible"/>
                                      </p:to>
                                    </p:set>
                                    <p:animEffect transition="in" filter="barn(inVertical)">
                                      <p:cBhvr>
                                        <p:cTn id="60" dur="500"/>
                                        <p:tgtEl>
                                          <p:spTgt spid="1084"/>
                                        </p:tgtEl>
                                      </p:cBhvr>
                                    </p:animEffect>
                                  </p:childTnLst>
                                </p:cTn>
                              </p:par>
                            </p:childTnLst>
                          </p:cTn>
                        </p:par>
                      </p:childTnLst>
                    </p:cTn>
                  </p:par>
                </p:childTnLst>
              </p:cTn>
              <p:nextCondLst>
                <p:cond evt="onClick" delay="0">
                  <p:tgtEl>
                    <p:spTgt spid="2"/>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4364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619810" y="792593"/>
            <a:ext cx="8952379" cy="97483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rPr>
              <a:t>Cái dùng để làm một việc gì, để đạt một mục đích nào đó</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23650" y="2069020"/>
            <a:ext cx="5144698" cy="1009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 T</a:t>
            </a:r>
            <a:r>
              <a:rPr lang="en-GB"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I</a:t>
            </a:r>
            <a:r>
              <a:rPr lang="en-GB"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ỆN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xmlns="" id="{65C59B1D-A3AD-5D42-5A1F-3823B4D143D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xmlns="" id="{16FDA745-35EB-5DFB-192E-882FDE2CF5D3}"/>
              </a:ext>
            </a:extLst>
          </p:cNvPr>
          <p:cNvSpPr txBox="1"/>
          <p:nvPr/>
        </p:nvSpPr>
        <p:spPr>
          <a:xfrm>
            <a:off x="857847" y="3256773"/>
            <a:ext cx="10476305" cy="2569934"/>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300" dirty="0" err="1">
                <a:solidFill>
                  <a:srgbClr val="00B050"/>
                </a:solidFill>
                <a:latin typeface="Arial" panose="020B0604020202020204" pitchFamily="34" charset="0"/>
                <a:cs typeface="Arial" panose="020B0604020202020204" pitchFamily="34" charset="0"/>
              </a:rPr>
              <a:t>Mục</a:t>
            </a:r>
            <a:r>
              <a:rPr lang="en-GB" sz="2300" dirty="0">
                <a:solidFill>
                  <a:srgbClr val="00B050"/>
                </a:solidFill>
                <a:latin typeface="Arial" panose="020B0604020202020204" pitchFamily="34" charset="0"/>
                <a:cs typeface="Arial" panose="020B0604020202020204" pitchFamily="34" charset="0"/>
              </a:rPr>
              <a:t> III/1 </a:t>
            </a:r>
            <a:r>
              <a:rPr lang="en-GB" sz="2300" dirty="0" err="1">
                <a:solidFill>
                  <a:srgbClr val="00B050"/>
                </a:solidFill>
                <a:latin typeface="Arial" panose="020B0604020202020204" pitchFamily="34" charset="0"/>
                <a:cs typeface="Arial" panose="020B0604020202020204" pitchFamily="34" charset="0"/>
              </a:rPr>
              <a:t>Bài</a:t>
            </a:r>
            <a:r>
              <a:rPr lang="en-GB" sz="2300" dirty="0">
                <a:solidFill>
                  <a:srgbClr val="00B050"/>
                </a:solidFill>
                <a:latin typeface="Arial" panose="020B0604020202020204" pitchFamily="34" charset="0"/>
                <a:cs typeface="Arial" panose="020B0604020202020204" pitchFamily="34" charset="0"/>
              </a:rPr>
              <a:t> 4 SGK: </a:t>
            </a:r>
            <a:r>
              <a:rPr lang="vi-VN" sz="2300" dirty="0">
                <a:latin typeface="Arial" panose="020B0604020202020204" pitchFamily="34" charset="0"/>
                <a:cs typeface="Arial" panose="020B0604020202020204" pitchFamily="34" charset="0"/>
              </a:rPr>
              <a:t>Một trong những </a:t>
            </a:r>
            <a:r>
              <a:rPr lang="en-GB" sz="2300" dirty="0" err="1">
                <a:latin typeface="Arial" panose="020B0604020202020204" pitchFamily="34" charset="0"/>
                <a:cs typeface="Arial" panose="020B0604020202020204" pitchFamily="34" charset="0"/>
              </a:rPr>
              <a:t>giải</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pháp</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phòng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chống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chiến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lược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diễn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biến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hoà</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bình</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bạo</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loạn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lật</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đổ</a:t>
            </a:r>
            <a:r>
              <a:rPr lang="vi-VN" sz="2300" dirty="0">
                <a:latin typeface="Arial" panose="020B0604020202020204" pitchFamily="34" charset="0"/>
                <a:cs typeface="Arial" panose="020B0604020202020204" pitchFamily="34" charset="0"/>
              </a:rPr>
              <a:t> là t</a:t>
            </a:r>
            <a:r>
              <a:rPr lang="en-GB" sz="2300" dirty="0" err="1">
                <a:latin typeface="Arial" panose="020B0604020202020204" pitchFamily="34" charset="0"/>
                <a:cs typeface="Arial" panose="020B0604020202020204" pitchFamily="34" charset="0"/>
              </a:rPr>
              <a:t>uyên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truyền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giáo</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dục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để</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nâng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cao</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nhận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thức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của</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bộ</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đảng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viên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và</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tầng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lớp</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nhân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dân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về</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chủ</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nghĩa</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Mác</a:t>
            </a:r>
            <a:r>
              <a:rPr lang="en-GB" sz="2300" dirty="0">
                <a:latin typeface="Arial" panose="020B0604020202020204" pitchFamily="34" charset="0"/>
                <a:cs typeface="Arial" panose="020B0604020202020204" pitchFamily="34" charset="0"/>
              </a:rPr>
              <a:t> – </a:t>
            </a:r>
            <a:r>
              <a:rPr lang="en-GB" sz="2300" dirty="0" err="1">
                <a:latin typeface="Arial" panose="020B0604020202020204" pitchFamily="34" charset="0"/>
                <a:cs typeface="Arial" panose="020B0604020202020204" pitchFamily="34" charset="0"/>
              </a:rPr>
              <a:t>Lênin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tư</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tưởng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Hồ</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Chí</a:t>
            </a:r>
            <a:r>
              <a:rPr lang="en-GB" sz="2300" dirty="0">
                <a:latin typeface="Arial" panose="020B0604020202020204" pitchFamily="34" charset="0"/>
                <a:cs typeface="Arial" panose="020B0604020202020204" pitchFamily="34" charset="0"/>
              </a:rPr>
              <a:t> Minh, </a:t>
            </a:r>
            <a:r>
              <a:rPr lang="en-GB" sz="2300" dirty="0" err="1">
                <a:latin typeface="Arial" panose="020B0604020202020204" pitchFamily="34" charset="0"/>
                <a:cs typeface="Arial" panose="020B0604020202020204" pitchFamily="34" charset="0"/>
              </a:rPr>
              <a:t>chủ</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trương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đường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lối</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của</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Đảng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âm</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mưu</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thủ</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đoạn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và</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cách</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phòng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chống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chiến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lược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diễn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biến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hoà</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bình</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bạo</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loạn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lật</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đổ</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của</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thế</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lực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thù</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địch</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tại</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địa</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phương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trên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các</a:t>
            </a:r>
            <a:r>
              <a:rPr lang="en-GB" sz="2300" dirty="0">
                <a:latin typeface="Arial" panose="020B0604020202020204" pitchFamily="34" charset="0"/>
                <a:cs typeface="Arial" panose="020B0604020202020204" pitchFamily="34" charset="0"/>
              </a:rPr>
              <a:t> </a:t>
            </a:r>
            <a:r>
              <a:rPr lang="en-GB" sz="2300" dirty="0" err="1">
                <a:solidFill>
                  <a:srgbClr val="FF0000"/>
                </a:solidFill>
                <a:latin typeface="Arial" panose="020B0604020202020204" pitchFamily="34" charset="0"/>
                <a:cs typeface="Arial" panose="020B0604020202020204" pitchFamily="34" charset="0"/>
              </a:rPr>
              <a:t>phương</a:t>
            </a:r>
            <a:r>
              <a:rPr lang="en-GB" sz="2300" dirty="0">
                <a:solidFill>
                  <a:srgbClr val="FF0000"/>
                </a:solidFill>
                <a:latin typeface="Arial" panose="020B0604020202020204" pitchFamily="34" charset="0"/>
                <a:cs typeface="Arial" panose="020B0604020202020204" pitchFamily="34" charset="0"/>
              </a:rPr>
              <a:t> </a:t>
            </a:r>
            <a:r>
              <a:rPr lang="en-GB" sz="2300" dirty="0" err="1">
                <a:solidFill>
                  <a:srgbClr val="FF0000"/>
                </a:solidFill>
                <a:latin typeface="Arial" panose="020B0604020202020204" pitchFamily="34" charset="0"/>
                <a:cs typeface="Arial" panose="020B0604020202020204" pitchFamily="34" charset="0"/>
              </a:rPr>
              <a:t>tiện</a:t>
            </a:r>
            <a:r>
              <a:rPr lang="en-GB" sz="2300" dirty="0">
                <a:solidFill>
                  <a:srgbClr val="FF0000"/>
                </a:solidFill>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thông</a:t>
            </a:r>
            <a:r>
              <a:rPr lang="en-GB" sz="2300" dirty="0">
                <a:latin typeface="Arial" panose="020B0604020202020204" pitchFamily="34" charset="0"/>
                <a:cs typeface="Arial" panose="020B0604020202020204" pitchFamily="34" charset="0"/>
              </a:rPr>
              <a:t> tin </a:t>
            </a:r>
            <a:r>
              <a:rPr lang="en-GB" sz="2300" dirty="0" err="1">
                <a:latin typeface="Arial" panose="020B0604020202020204" pitchFamily="34" charset="0"/>
                <a:cs typeface="Arial" panose="020B0604020202020204" pitchFamily="34" charset="0"/>
              </a:rPr>
              <a:t>đại</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chúng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đặc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biệt</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là</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trên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trang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mạng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xã</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hội</a:t>
            </a:r>
            <a:r>
              <a:rPr lang="en-GB" sz="2300" dirty="0">
                <a:latin typeface="Arial" panose="020B0604020202020204" pitchFamily="34" charset="0"/>
                <a:cs typeface="Arial" panose="020B0604020202020204" pitchFamily="34" charset="0"/>
              </a:rPr>
              <a:t>.</a:t>
            </a:r>
            <a:endParaRPr lang="en-GB" sz="23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xmlns="" id="{87D44DF1-FAC6-2DD0-93B6-8B4F516524E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xmlns="" id="{025E444A-14DD-8D58-FB0B-4FCC92492BEA}"/>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xmlns="" id="{29561FA5-1D33-9552-CE1A-F6ED7F25E43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xmlns="" id="{AF272BCA-CDD1-2A0B-CC33-F6DA20EFA28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xmlns="" id="{2537DE94-610A-84BF-E5D7-F20856E0ADA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xmlns="" id="{E2035C4D-725D-D7F6-419B-EAD7B7B7B6E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xmlns="" id="{DE8117D0-CAAA-D65E-86D1-DDA37A61FF8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xmlns="" id="{C96ADE70-F222-7FFD-E721-48C55F5C84C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xmlns="" id="{21B098CE-E190-EE23-9048-997C715F69E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xmlns="" id="{F76E1CBA-F9D7-8F05-9FCD-B2884598B2C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xmlns="" id="{7CA8B3A0-92CC-9D28-9CE1-AC0A57C9696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xmlns="" id="{AC632390-7EE1-1095-D47C-3DA20E03838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xmlns="" id="{8A23A1BE-C8ED-0988-D9EE-8FCA532B0DB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xmlns="" id="{A717BA8A-8758-3FB9-AA77-5AB0F46F70F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xmlns="" id="{DE1B5D6D-3FF5-B4B7-B4C1-56AAE5C98ED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xmlns="" id="{DB4EA48E-F0DB-CDD1-2D56-6AEA4AFDCF9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xmlns="" id="{711485CC-C40B-15F5-0765-34F05AFEE14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xmlns="" id="{DC76370C-B74F-CD3D-0B1F-2A2CAB30C61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xmlns="" id="{CF7972B8-C8BA-A947-3F81-3FB8F5EDF6F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xmlns="" id="{6C5E3DB5-DF62-77C1-B3D8-202024D30C4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49789773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9"/>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mediacall" presetSubtype="0" fill="hold" nodeType="withEffect">
                                  <p:stCondLst>
                                    <p:cond delay="0"/>
                                  </p:stCondLst>
                                  <p:childTnLst>
                                    <p:cmd type="call" cmd="playFrom(0.0)">
                                      <p:cBhvr>
                                        <p:cTn id="57" dur="1933" fill="hold"/>
                                        <p:tgtEl>
                                          <p:spTgt spid="27"/>
                                        </p:tgtEl>
                                      </p:cBhvr>
                                    </p:cmd>
                                  </p:childTnLst>
                                </p:cTn>
                              </p:par>
                              <p:par>
                                <p:cTn id="58" presetID="16" presetClass="entr" presetSubtype="21" fill="hold" grpId="0" nodeType="withEffect">
                                  <p:stCondLst>
                                    <p:cond delay="0"/>
                                  </p:stCondLst>
                                  <p:childTnLst>
                                    <p:set>
                                      <p:cBhvr>
                                        <p:cTn id="59" dur="1" fill="hold">
                                          <p:stCondLst>
                                            <p:cond delay="0"/>
                                          </p:stCondLst>
                                        </p:cTn>
                                        <p:tgtEl>
                                          <p:spTgt spid="1084"/>
                                        </p:tgtEl>
                                        <p:attrNameLst>
                                          <p:attrName>style.visibility</p:attrName>
                                        </p:attrNameLst>
                                      </p:cBhvr>
                                      <p:to>
                                        <p:strVal val="visible"/>
                                      </p:to>
                                    </p:set>
                                    <p:animEffect transition="in" filter="barn(inVertical)">
                                      <p:cBhvr>
                                        <p:cTn id="60" dur="500"/>
                                        <p:tgtEl>
                                          <p:spTgt spid="1084"/>
                                        </p:tgtEl>
                                      </p:cBhvr>
                                    </p:animEffect>
                                  </p:childTnLst>
                                </p:cTn>
                              </p:par>
                            </p:childTnLst>
                          </p:cTn>
                        </p:par>
                      </p:childTnLst>
                    </p:cTn>
                  </p:par>
                </p:childTnLst>
              </p:cTn>
              <p:nextCondLst>
                <p:cond evt="onClick" delay="0">
                  <p:tgtEl>
                    <p:spTgt spid="2"/>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7673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706473" y="822703"/>
            <a:ext cx="8779055" cy="95418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rPr>
              <a:t>Làm cho không còn thành vấn đề nữa</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23651" y="2129837"/>
            <a:ext cx="5144698" cy="95418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GI</a:t>
            </a:r>
            <a:r>
              <a:rPr lang="en-US" sz="3200" b="1">
                <a:solidFill>
                  <a:srgbClr val="FF0000"/>
                </a:solidFill>
                <a:latin typeface="Times New Roman" panose="02020603050405020304" pitchFamily="18" charset="0"/>
                <a:cs typeface="Times New Roman" panose="02020603050405020304" pitchFamily="18" charset="0"/>
              </a:rPr>
              <a:t>Ả</a:t>
            </a:r>
            <a:r>
              <a:rPr lang="en-US" sz="3200" b="1">
                <a:solidFill>
                  <a:schemeClr val="tx1"/>
                </a:solidFill>
                <a:latin typeface="Times New Roman" panose="02020603050405020304" pitchFamily="18" charset="0"/>
                <a:cs typeface="Times New Roman" panose="02020603050405020304" pitchFamily="18" charset="0"/>
              </a:rPr>
              <a:t>I QUYẾT</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xmlns="" id="{C1C66614-3EA7-BECE-1CB3-C72C1DEAEAF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xmlns="" id="{470871CA-CECF-419B-7021-CAF6BFE98D68}"/>
              </a:ext>
            </a:extLst>
          </p:cNvPr>
          <p:cNvSpPr txBox="1"/>
          <p:nvPr/>
        </p:nvSpPr>
        <p:spPr>
          <a:xfrm>
            <a:off x="725868" y="3498930"/>
            <a:ext cx="10740264" cy="1200329"/>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a:t>
            </a:r>
            <a:r>
              <a:rPr lang="en-GB" sz="2400" dirty="0" err="1">
                <a:solidFill>
                  <a:srgbClr val="FF0000"/>
                </a:solidFill>
                <a:latin typeface="Arial" panose="020B0604020202020204" pitchFamily="34" charset="0"/>
                <a:cs typeface="Arial" panose="020B0604020202020204" pitchFamily="34" charset="0"/>
              </a:rPr>
              <a:t>giải</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quyết</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kịp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thời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khiếu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tố</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xmlns="" id="{49D8327F-D966-F9F6-A298-322712CC7E24}"/>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xmlns="" id="{D84B3629-1673-881D-3BEE-BC1F15EBDF56}"/>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xmlns="" id="{BB19AC85-6F54-66CA-754D-0B1783C563D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xmlns="" id="{962EE218-CF7A-B3CB-B9E7-F6805D7E755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xmlns="" id="{9A2DF753-D040-5BDC-D7E1-B31DED0B7D5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xmlns="" id="{1025CF97-4099-951F-B335-F62843C45DE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xmlns="" id="{4D991482-02D1-7CC0-078E-1AFFF0B83BA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xmlns="" id="{BEC568B5-40FF-2AC4-6949-EE7196E9DE6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xmlns="" id="{7B3BE3C5-6A35-4875-9132-62D81A3CEB6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xmlns="" id="{4A0B8791-C6C6-2926-9691-E7F9DAF90AA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xmlns="" id="{82BEC8B5-2B1A-9894-5040-34C909729B7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xmlns="" id="{28AB48D6-BAE5-E916-C139-8189AE2C609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xmlns="" id="{9AE5561E-77E6-0DAA-E0D7-E566602FBE1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xmlns="" id="{0C663C7C-407A-61C5-03D2-9B7D4958DFF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xmlns="" id="{A9BACC61-3276-E35A-80DB-0A64E9280A9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xmlns="" id="{5BC21BC6-30C3-8890-D531-BAD0BD2AC15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xmlns="" id="{C15632E7-9772-3F11-6E4A-8B585E8F202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xmlns="" id="{E3C7ECE3-7307-E57A-30F7-ED425009A20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xmlns="" id="{08F45B11-6C23-005B-FDE3-707E975BBDB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xmlns="" id="{E156A012-451A-2E92-CFC3-641321FFFCA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31664294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9"/>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mediacall" presetSubtype="0" fill="hold" nodeType="withEffect">
                                  <p:stCondLst>
                                    <p:cond delay="0"/>
                                  </p:stCondLst>
                                  <p:childTnLst>
                                    <p:cmd type="call" cmd="playFrom(0.0)">
                                      <p:cBhvr>
                                        <p:cTn id="57" dur="1933" fill="hold"/>
                                        <p:tgtEl>
                                          <p:spTgt spid="27"/>
                                        </p:tgtEl>
                                      </p:cBhvr>
                                    </p:cmd>
                                  </p:childTnLst>
                                </p:cTn>
                              </p:par>
                              <p:par>
                                <p:cTn id="58" presetID="16" presetClass="entr" presetSubtype="21" fill="hold" grpId="0" nodeType="withEffect">
                                  <p:stCondLst>
                                    <p:cond delay="0"/>
                                  </p:stCondLst>
                                  <p:childTnLst>
                                    <p:set>
                                      <p:cBhvr>
                                        <p:cTn id="59" dur="1" fill="hold">
                                          <p:stCondLst>
                                            <p:cond delay="0"/>
                                          </p:stCondLst>
                                        </p:cTn>
                                        <p:tgtEl>
                                          <p:spTgt spid="1084"/>
                                        </p:tgtEl>
                                        <p:attrNameLst>
                                          <p:attrName>style.visibility</p:attrName>
                                        </p:attrNameLst>
                                      </p:cBhvr>
                                      <p:to>
                                        <p:strVal val="visible"/>
                                      </p:to>
                                    </p:set>
                                    <p:animEffect transition="in" filter="barn(inVertical)">
                                      <p:cBhvr>
                                        <p:cTn id="60" dur="500"/>
                                        <p:tgtEl>
                                          <p:spTgt spid="1084"/>
                                        </p:tgtEl>
                                      </p:cBhvr>
                                    </p:animEffect>
                                  </p:childTnLst>
                                </p:cTn>
                              </p:par>
                            </p:childTnLst>
                          </p:cTn>
                        </p:par>
                      </p:childTnLst>
                    </p:cTn>
                  </p:par>
                </p:childTnLst>
              </p:cTn>
              <p:nextCondLst>
                <p:cond evt="onClick" delay="0">
                  <p:tgtEl>
                    <p:spTgt spid="2"/>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2908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621637" y="799087"/>
            <a:ext cx="8948724" cy="9526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rPr>
              <a:t>Truyền tin cho nhau để biết</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23650" y="2043452"/>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THÔNG T</a:t>
            </a:r>
            <a:r>
              <a:rPr lang="en-US" sz="3200" b="1">
                <a:solidFill>
                  <a:srgbClr val="FF0000"/>
                </a:solidFill>
                <a:latin typeface="Times New Roman" panose="02020603050405020304" pitchFamily="18" charset="0"/>
                <a:cs typeface="Times New Roman" panose="02020603050405020304" pitchFamily="18" charset="0"/>
              </a:rPr>
              <a:t>I</a:t>
            </a:r>
            <a:r>
              <a:rPr lang="en-US" sz="3200" b="1">
                <a:solidFill>
                  <a:schemeClr val="tx1"/>
                </a:solidFill>
                <a:latin typeface="Times New Roman" panose="02020603050405020304" pitchFamily="18" charset="0"/>
                <a:cs typeface="Times New Roman" panose="02020603050405020304" pitchFamily="18" charset="0"/>
              </a:rPr>
              <a:t>N</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xmlns="" id="{5F06E321-60BE-C43A-982F-59487101FCE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xmlns="" id="{3ED4C2D5-51A4-F79D-A20A-065203F0519F}"/>
              </a:ext>
            </a:extLst>
          </p:cNvPr>
          <p:cNvSpPr txBox="1"/>
          <p:nvPr/>
        </p:nvSpPr>
        <p:spPr>
          <a:xfrm>
            <a:off x="857847" y="3297388"/>
            <a:ext cx="10476305" cy="2569934"/>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300" dirty="0" err="1">
                <a:solidFill>
                  <a:srgbClr val="00B050"/>
                </a:solidFill>
                <a:latin typeface="Arial" panose="020B0604020202020204" pitchFamily="34" charset="0"/>
                <a:cs typeface="Arial" panose="020B0604020202020204" pitchFamily="34" charset="0"/>
              </a:rPr>
              <a:t>Mục</a:t>
            </a:r>
            <a:r>
              <a:rPr lang="en-GB" sz="2300" dirty="0">
                <a:solidFill>
                  <a:srgbClr val="00B050"/>
                </a:solidFill>
                <a:latin typeface="Arial" panose="020B0604020202020204" pitchFamily="34" charset="0"/>
                <a:cs typeface="Arial" panose="020B0604020202020204" pitchFamily="34" charset="0"/>
              </a:rPr>
              <a:t> III/1 </a:t>
            </a:r>
            <a:r>
              <a:rPr lang="en-GB" sz="2300" dirty="0" err="1">
                <a:solidFill>
                  <a:srgbClr val="00B050"/>
                </a:solidFill>
                <a:latin typeface="Arial" panose="020B0604020202020204" pitchFamily="34" charset="0"/>
                <a:cs typeface="Arial" panose="020B0604020202020204" pitchFamily="34" charset="0"/>
              </a:rPr>
              <a:t>Bài</a:t>
            </a:r>
            <a:r>
              <a:rPr lang="en-GB" sz="2300" dirty="0">
                <a:solidFill>
                  <a:srgbClr val="00B050"/>
                </a:solidFill>
                <a:latin typeface="Arial" panose="020B0604020202020204" pitchFamily="34" charset="0"/>
                <a:cs typeface="Arial" panose="020B0604020202020204" pitchFamily="34" charset="0"/>
              </a:rPr>
              <a:t> 4 SGK: </a:t>
            </a:r>
            <a:r>
              <a:rPr lang="vi-VN" sz="2300" dirty="0">
                <a:cs typeface="Arial" panose="020B0604020202020204" pitchFamily="34" charset="0"/>
              </a:rPr>
              <a:t>Một trong những </a:t>
            </a:r>
            <a:r>
              <a:rPr lang="en-GB" sz="2300" dirty="0" err="1">
                <a:latin typeface="Arial" panose="020B0604020202020204" pitchFamily="34" charset="0"/>
                <a:cs typeface="Arial" panose="020B0604020202020204" pitchFamily="34" charset="0"/>
              </a:rPr>
              <a:t>giải</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pháp</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phòng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chống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chiến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lược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diễn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biến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hoà</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bình</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bạo</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loạn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lật</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đổ</a:t>
            </a:r>
            <a:r>
              <a:rPr lang="vi-VN" sz="2300" dirty="0">
                <a:cs typeface="Arial" panose="020B0604020202020204" pitchFamily="34" charset="0"/>
              </a:rPr>
              <a:t> là t</a:t>
            </a:r>
            <a:r>
              <a:rPr lang="en-GB" sz="2300" dirty="0" err="1">
                <a:latin typeface="Arial" panose="020B0604020202020204" pitchFamily="34" charset="0"/>
                <a:cs typeface="Arial" panose="020B0604020202020204" pitchFamily="34" charset="0"/>
              </a:rPr>
              <a:t>uyên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truyền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giáo</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dục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để</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nâng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cao</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nhận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thức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của</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bộ</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đảng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viên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và</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tầng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lớp</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nhân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dân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về</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chủ</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nghĩa</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Mác</a:t>
            </a:r>
            <a:r>
              <a:rPr lang="en-GB" sz="2300" dirty="0">
                <a:latin typeface="Arial" panose="020B0604020202020204" pitchFamily="34" charset="0"/>
                <a:cs typeface="Arial" panose="020B0604020202020204" pitchFamily="34" charset="0"/>
              </a:rPr>
              <a:t> – </a:t>
            </a:r>
            <a:r>
              <a:rPr lang="en-GB" sz="2300" dirty="0" err="1">
                <a:latin typeface="Arial" panose="020B0604020202020204" pitchFamily="34" charset="0"/>
                <a:cs typeface="Arial" panose="020B0604020202020204" pitchFamily="34" charset="0"/>
              </a:rPr>
              <a:t>Lênin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tư</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tưởng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Hồ</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Chí</a:t>
            </a:r>
            <a:r>
              <a:rPr lang="en-GB" sz="2300" dirty="0">
                <a:latin typeface="Arial" panose="020B0604020202020204" pitchFamily="34" charset="0"/>
                <a:cs typeface="Arial" panose="020B0604020202020204" pitchFamily="34" charset="0"/>
              </a:rPr>
              <a:t> Minh, </a:t>
            </a:r>
            <a:r>
              <a:rPr lang="en-GB" sz="2300" dirty="0" err="1">
                <a:latin typeface="Arial" panose="020B0604020202020204" pitchFamily="34" charset="0"/>
                <a:cs typeface="Arial" panose="020B0604020202020204" pitchFamily="34" charset="0"/>
              </a:rPr>
              <a:t>chủ</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trương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đường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lối</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của</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Đảng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âm</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mưu</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thủ</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đoạn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và</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cách</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phòng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chống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chiến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lược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diễn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biến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hoà</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bình</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bạo</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loạn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lật</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đổ</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của</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thế</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lực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thù</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địch</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tại</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địa</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phương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trên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phương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tiện</a:t>
            </a:r>
            <a:r>
              <a:rPr lang="en-GB" sz="2300" dirty="0">
                <a:latin typeface="Arial" panose="020B0604020202020204" pitchFamily="34" charset="0"/>
                <a:cs typeface="Arial" panose="020B0604020202020204" pitchFamily="34" charset="0"/>
              </a:rPr>
              <a:t> </a:t>
            </a:r>
            <a:r>
              <a:rPr lang="en-GB" sz="2300" dirty="0" err="1">
                <a:solidFill>
                  <a:srgbClr val="FF0000"/>
                </a:solidFill>
                <a:latin typeface="Arial" panose="020B0604020202020204" pitchFamily="34" charset="0"/>
                <a:cs typeface="Arial" panose="020B0604020202020204" pitchFamily="34" charset="0"/>
              </a:rPr>
              <a:t>thông</a:t>
            </a:r>
            <a:r>
              <a:rPr lang="en-GB" sz="2300" dirty="0">
                <a:solidFill>
                  <a:srgbClr val="FF0000"/>
                </a:solidFill>
                <a:latin typeface="Arial" panose="020B0604020202020204" pitchFamily="34" charset="0"/>
                <a:cs typeface="Arial" panose="020B0604020202020204" pitchFamily="34" charset="0"/>
              </a:rPr>
              <a:t> tin </a:t>
            </a:r>
            <a:r>
              <a:rPr lang="en-GB" sz="2300" dirty="0" err="1">
                <a:latin typeface="Arial" panose="020B0604020202020204" pitchFamily="34" charset="0"/>
                <a:cs typeface="Arial" panose="020B0604020202020204" pitchFamily="34" charset="0"/>
              </a:rPr>
              <a:t>đại</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chúng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đặc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biệt</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là</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trên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trang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mạng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xã</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hội</a:t>
            </a:r>
            <a:r>
              <a:rPr lang="en-GB" sz="2300" dirty="0">
                <a:latin typeface="Arial" panose="020B0604020202020204" pitchFamily="34" charset="0"/>
                <a:cs typeface="Arial" panose="020B0604020202020204" pitchFamily="34" charset="0"/>
              </a:rPr>
              <a:t>.</a:t>
            </a:r>
            <a:endParaRPr lang="en-GB" sz="23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xmlns="" id="{672AF8FD-CD1A-CD9D-57B3-3D364B44117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xmlns="" id="{50942FCF-180C-68F4-2C60-4AF72632ED6E}"/>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xmlns="" id="{7A6D0234-27FE-37E4-6695-525649D74FA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xmlns="" id="{5C5DD346-4ED0-2928-FD94-C91D1C59381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xmlns="" id="{974D27F0-25F4-820A-7AA1-9542A1EAB4E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xmlns="" id="{DC65CF15-049C-49B4-6652-E2C9690A34A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xmlns="" id="{A063968C-FF04-B0C3-EF88-43000139197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xmlns="" id="{72A5B69D-E2E5-CF03-10C7-AC110F60247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xmlns="" id="{1B49E207-1E75-6615-7F17-F69BBFC6DC5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xmlns="" id="{CF6CC376-832D-8118-E394-854AF37C343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xmlns="" id="{E3AA402F-7F2B-2667-7741-B01378A2C9B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xmlns="" id="{459D3089-953E-DA83-CEA0-C3B7309FA2C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xmlns="" id="{6B7D7BF3-3E76-ACEF-45EF-A4189E6EF10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xmlns="" id="{81846598-ADB8-1F7F-1862-83E1F44D5D1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xmlns="" id="{EEC22507-84AD-F368-0B9D-A8DA61C0F17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xmlns="" id="{CAA42D8D-0C1D-61AE-80A1-D66AC74D7C9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xmlns="" id="{5C755CA9-7850-A913-3387-58867E9D94A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xmlns="" id="{BF3035D9-3B1E-8EFD-6D2F-5A87F21308B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xmlns="" id="{AA57AE98-1198-7617-599D-17A0262B3B3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xmlns="" id="{51F64158-8ACB-EA11-B659-63650B9E862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1198459555"/>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9"/>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mediacall" presetSubtype="0" fill="hold" nodeType="withEffect">
                                  <p:stCondLst>
                                    <p:cond delay="0"/>
                                  </p:stCondLst>
                                  <p:childTnLst>
                                    <p:cmd type="call" cmd="playFrom(0.0)">
                                      <p:cBhvr>
                                        <p:cTn id="57" dur="1933" fill="hold"/>
                                        <p:tgtEl>
                                          <p:spTgt spid="27"/>
                                        </p:tgtEl>
                                      </p:cBhvr>
                                    </p:cmd>
                                  </p:childTnLst>
                                </p:cTn>
                              </p:par>
                              <p:par>
                                <p:cTn id="58" presetID="16" presetClass="entr" presetSubtype="21" fill="hold" grpId="0" nodeType="withEffect">
                                  <p:stCondLst>
                                    <p:cond delay="0"/>
                                  </p:stCondLst>
                                  <p:childTnLst>
                                    <p:set>
                                      <p:cBhvr>
                                        <p:cTn id="59" dur="1" fill="hold">
                                          <p:stCondLst>
                                            <p:cond delay="0"/>
                                          </p:stCondLst>
                                        </p:cTn>
                                        <p:tgtEl>
                                          <p:spTgt spid="1084"/>
                                        </p:tgtEl>
                                        <p:attrNameLst>
                                          <p:attrName>style.visibility</p:attrName>
                                        </p:attrNameLst>
                                      </p:cBhvr>
                                      <p:to>
                                        <p:strVal val="visible"/>
                                      </p:to>
                                    </p:set>
                                    <p:animEffect transition="in" filter="barn(inVertical)">
                                      <p:cBhvr>
                                        <p:cTn id="60" dur="500"/>
                                        <p:tgtEl>
                                          <p:spTgt spid="1084"/>
                                        </p:tgtEl>
                                      </p:cBhvr>
                                    </p:animEffect>
                                  </p:childTnLst>
                                </p:cTn>
                              </p:par>
                            </p:childTnLst>
                          </p:cTn>
                        </p:par>
                      </p:childTnLst>
                    </p:cTn>
                  </p:par>
                </p:childTnLst>
              </p:cTn>
              <p:nextCondLst>
                <p:cond evt="onClick" delay="0">
                  <p:tgtEl>
                    <p:spTgt spid="2"/>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4130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693958" y="818472"/>
            <a:ext cx="8804084" cy="98052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rPr>
              <a:t>Phòng trước để không cho cái xấu, cái không hay nào đó xảy ra</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23651" y="2132320"/>
            <a:ext cx="5144698" cy="107837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P</a:t>
            </a:r>
            <a:r>
              <a:rPr lang="en-US" sz="3200" b="1">
                <a:solidFill>
                  <a:schemeClr val="tx1"/>
                </a:solidFill>
                <a:latin typeface="Times New Roman" panose="02020603050405020304" pitchFamily="18" charset="0"/>
                <a:cs typeface="Times New Roman" panose="02020603050405020304" pitchFamily="18" charset="0"/>
              </a:rPr>
              <a:t>HÒNG NGỪA</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xmlns="" id="{CAD49035-22B6-3E7E-C21C-B1CA1D87C72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xmlns="" id="{867064EB-1F04-E435-7EBB-41001F7DA030}"/>
              </a:ext>
            </a:extLst>
          </p:cNvPr>
          <p:cNvSpPr txBox="1"/>
          <p:nvPr/>
        </p:nvSpPr>
        <p:spPr>
          <a:xfrm>
            <a:off x="714159" y="3481680"/>
            <a:ext cx="10763682" cy="1569660"/>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a:t>
            </a:r>
            <a:r>
              <a:rPr lang="vi-VN" sz="2400" dirty="0">
                <a:solidFill>
                  <a:srgbClr val="FF0000"/>
                </a:solidFill>
                <a:cs typeface="Arial" panose="020B0604020202020204" pitchFamily="34" charset="0"/>
              </a:rPr>
              <a:t>p</a:t>
            </a:r>
            <a:r>
              <a:rPr lang="en-GB" sz="2400" dirty="0" err="1">
                <a:solidFill>
                  <a:srgbClr val="FF0000"/>
                </a:solidFill>
                <a:latin typeface="Arial" panose="020B0604020202020204" pitchFamily="34" charset="0"/>
                <a:cs typeface="Arial" panose="020B0604020202020204" pitchFamily="34" charset="0"/>
              </a:rPr>
              <a:t>hòng</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ngừa</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xảy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điểm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nóng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xảy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điểm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nóng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dứt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điểm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gọn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bùng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kéo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dài</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xmlns="" id="{31FC4ECA-F7C8-5B67-F184-40052A84A6A9}"/>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xmlns="" id="{1C97E0A9-DD0F-789C-CF50-DB65B2C9D1FB}"/>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xmlns="" id="{02D4305C-FDDA-EE69-7E10-847B5F43ECA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xmlns="" id="{6E942B93-0FC0-264A-B9DF-61A7FE63036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xmlns="" id="{9E136EA7-CE5E-5671-FA5B-F46CB1F0D69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xmlns="" id="{33215EBA-C3C9-79A2-9E3F-2E98108EEF3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xmlns="" id="{CF4779B6-FD53-AC65-D5C7-97370BBFAEB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xmlns="" id="{78C915A4-D759-C121-5206-07F94B89976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xmlns="" id="{2404E76B-0D6F-146E-B017-41A49D63CA2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xmlns="" id="{0179C66B-085D-7EE5-BF56-27B1ECEAB3B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xmlns="" id="{6E178342-D17B-384F-50D4-446A141777B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xmlns="" id="{831F15F2-029A-2291-7966-ED531D1BBE4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xmlns="" id="{6DD6F2A4-9896-F8DC-C302-FA87F7DFE50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xmlns="" id="{1F402727-308E-184D-6BFB-BE3CA7CC312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xmlns="" id="{38DC5100-F648-C1F9-BE9E-EFCC5A53D4D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xmlns="" id="{FEBBF3BB-F7E6-F0FB-C78C-C4CEA38C3EF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xmlns="" id="{B95C5AAB-B822-11D2-5412-7A667E9995A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xmlns="" id="{8D689734-7B16-3465-2218-4D677FBEE9D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xmlns="" id="{D50D7FD8-84DB-801F-6C58-E3A8E32AE2E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xmlns="" id="{4F66CC30-8CD6-C3A0-4EA7-A02F16B600D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127796794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9"/>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mediacall" presetSubtype="0" fill="hold" nodeType="withEffect">
                                  <p:stCondLst>
                                    <p:cond delay="0"/>
                                  </p:stCondLst>
                                  <p:childTnLst>
                                    <p:cmd type="call" cmd="playFrom(0.0)">
                                      <p:cBhvr>
                                        <p:cTn id="57" dur="1933" fill="hold"/>
                                        <p:tgtEl>
                                          <p:spTgt spid="27"/>
                                        </p:tgtEl>
                                      </p:cBhvr>
                                    </p:cmd>
                                  </p:childTnLst>
                                </p:cTn>
                              </p:par>
                              <p:par>
                                <p:cTn id="58" presetID="16" presetClass="entr" presetSubtype="21" fill="hold" grpId="0" nodeType="withEffect">
                                  <p:stCondLst>
                                    <p:cond delay="0"/>
                                  </p:stCondLst>
                                  <p:childTnLst>
                                    <p:set>
                                      <p:cBhvr>
                                        <p:cTn id="59" dur="1" fill="hold">
                                          <p:stCondLst>
                                            <p:cond delay="0"/>
                                          </p:stCondLst>
                                        </p:cTn>
                                        <p:tgtEl>
                                          <p:spTgt spid="1084"/>
                                        </p:tgtEl>
                                        <p:attrNameLst>
                                          <p:attrName>style.visibility</p:attrName>
                                        </p:attrNameLst>
                                      </p:cBhvr>
                                      <p:to>
                                        <p:strVal val="visible"/>
                                      </p:to>
                                    </p:set>
                                    <p:animEffect transition="in" filter="barn(inVertical)">
                                      <p:cBhvr>
                                        <p:cTn id="60" dur="500"/>
                                        <p:tgtEl>
                                          <p:spTgt spid="1084"/>
                                        </p:tgtEl>
                                      </p:cBhvr>
                                    </p:animEffect>
                                  </p:childTnLst>
                                </p:cTn>
                              </p:par>
                            </p:childTnLst>
                          </p:cTn>
                        </p:par>
                      </p:childTnLst>
                    </p:cTn>
                  </p:par>
                </p:childTnLst>
              </p:cTn>
              <p:nextCondLst>
                <p:cond evt="onClick" delay="0">
                  <p:tgtEl>
                    <p:spTgt spid="2"/>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7873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415137" y="790458"/>
            <a:ext cx="9376914"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tx1"/>
                </a:solidFill>
                <a:effectLst/>
                <a:latin typeface="+mj-lt"/>
                <a:ea typeface="Calibri" panose="020F0502020204030204" pitchFamily="34" charset="0"/>
                <a:cs typeface="Times New Roman" panose="02020603050405020304" pitchFamily="18" charset="0"/>
              </a:rPr>
              <a:t>P</a:t>
            </a: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hù hợp với những gì được chính thức quy định, hoặc phù hợp với tiêu chuẩn được công nhận nói chung</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31245" y="2178596"/>
            <a:ext cx="5144698"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CHÍN</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 QUY</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xmlns="" id="{FB97543B-C098-92BF-3DF1-9B42F70E493F}"/>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133" name="TextBox 1132">
            <a:extLst>
              <a:ext uri="{FF2B5EF4-FFF2-40B4-BE49-F238E27FC236}">
                <a16:creationId xmlns:a16="http://schemas.microsoft.com/office/drawing/2014/main" xmlns="" id="{D04D9B49-BB3F-A652-CD4D-9C001E051153}"/>
              </a:ext>
            </a:extLst>
          </p:cNvPr>
          <p:cNvSpPr txBox="1"/>
          <p:nvPr/>
        </p:nvSpPr>
        <p:spPr>
          <a:xfrm>
            <a:off x="777189" y="3628329"/>
            <a:ext cx="10652811" cy="1938992"/>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x</a:t>
            </a:r>
            <a:r>
              <a:rPr lang="en-GB" sz="2400" dirty="0" err="1">
                <a:latin typeface="Arial" panose="020B0604020202020204" pitchFamily="34" charset="0"/>
                <a:cs typeface="Arial" panose="020B0604020202020204" pitchFamily="34" charset="0"/>
              </a:rPr>
              <a:t>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máy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từ</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vững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Công</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chính</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quy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nhuệ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từng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134" name="image4.png">
            <a:extLst>
              <a:ext uri="{FF2B5EF4-FFF2-40B4-BE49-F238E27FC236}">
                <a16:creationId xmlns:a16="http://schemas.microsoft.com/office/drawing/2014/main" xmlns="" id="{12E4EBFA-8198-8608-1152-6EC41041F1A5}"/>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135" name="Group 11">
            <a:extLst>
              <a:ext uri="{FF2B5EF4-FFF2-40B4-BE49-F238E27FC236}">
                <a16:creationId xmlns:a16="http://schemas.microsoft.com/office/drawing/2014/main" xmlns="" id="{BA8C482B-71BC-7B03-7408-081BC7BEE61E}"/>
              </a:ext>
            </a:extLst>
          </p:cNvPr>
          <p:cNvGrpSpPr>
            <a:grpSpLocks/>
          </p:cNvGrpSpPr>
          <p:nvPr/>
        </p:nvGrpSpPr>
        <p:grpSpPr bwMode="auto">
          <a:xfrm>
            <a:off x="806095" y="167994"/>
            <a:ext cx="625171" cy="541918"/>
            <a:chOff x="0" y="0"/>
            <a:chExt cx="666" cy="559"/>
          </a:xfrm>
        </p:grpSpPr>
        <p:sp>
          <p:nvSpPr>
            <p:cNvPr id="1136" name="Freeform 12">
              <a:extLst>
                <a:ext uri="{FF2B5EF4-FFF2-40B4-BE49-F238E27FC236}">
                  <a16:creationId xmlns:a16="http://schemas.microsoft.com/office/drawing/2014/main" xmlns="" id="{070E3140-53C1-06DB-AEEE-74EB0DDD94C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37" name="Picture 1136" descr="A blue and white alarm clock with bells&#10;&#10;Description automatically generated">
            <a:extLst>
              <a:ext uri="{FF2B5EF4-FFF2-40B4-BE49-F238E27FC236}">
                <a16:creationId xmlns:a16="http://schemas.microsoft.com/office/drawing/2014/main" xmlns="" id="{2E2C2E23-7C6D-2084-408F-908C0F2878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138" name="Oval 1137">
            <a:extLst>
              <a:ext uri="{FF2B5EF4-FFF2-40B4-BE49-F238E27FC236}">
                <a16:creationId xmlns:a16="http://schemas.microsoft.com/office/drawing/2014/main" xmlns="" id="{D8248F18-0F3E-78AE-B1CF-54F1174A1F2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39" name="Oval 1138">
            <a:extLst>
              <a:ext uri="{FF2B5EF4-FFF2-40B4-BE49-F238E27FC236}">
                <a16:creationId xmlns:a16="http://schemas.microsoft.com/office/drawing/2014/main" xmlns="" id="{54C87273-1CA4-1987-FF27-5A009DA7F3C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40" name="Oval 1139">
            <a:extLst>
              <a:ext uri="{FF2B5EF4-FFF2-40B4-BE49-F238E27FC236}">
                <a16:creationId xmlns:a16="http://schemas.microsoft.com/office/drawing/2014/main" xmlns="" id="{C06CF023-1D82-C37A-8544-F889E41926A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41" name="Oval 1140">
            <a:extLst>
              <a:ext uri="{FF2B5EF4-FFF2-40B4-BE49-F238E27FC236}">
                <a16:creationId xmlns:a16="http://schemas.microsoft.com/office/drawing/2014/main" xmlns="" id="{81E59C03-5007-F77F-F305-316CAC0CD2A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42" name="Oval 1141">
            <a:extLst>
              <a:ext uri="{FF2B5EF4-FFF2-40B4-BE49-F238E27FC236}">
                <a16:creationId xmlns:a16="http://schemas.microsoft.com/office/drawing/2014/main" xmlns="" id="{CADE920D-2689-FFAB-A817-5B4C57AAFBB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43" name="Oval 1142">
            <a:extLst>
              <a:ext uri="{FF2B5EF4-FFF2-40B4-BE49-F238E27FC236}">
                <a16:creationId xmlns:a16="http://schemas.microsoft.com/office/drawing/2014/main" xmlns="" id="{7AD2805F-EDEE-BB24-9F4C-DEBD841AC07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44" name="Oval 1143">
            <a:extLst>
              <a:ext uri="{FF2B5EF4-FFF2-40B4-BE49-F238E27FC236}">
                <a16:creationId xmlns:a16="http://schemas.microsoft.com/office/drawing/2014/main" xmlns="" id="{EC8B8424-1A49-C223-4925-7BB37A3019A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45" name="Oval 1144">
            <a:extLst>
              <a:ext uri="{FF2B5EF4-FFF2-40B4-BE49-F238E27FC236}">
                <a16:creationId xmlns:a16="http://schemas.microsoft.com/office/drawing/2014/main" xmlns="" id="{E4F95CB5-0FF7-2F25-5AB0-F13643775CC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46" name="Oval 1145">
            <a:extLst>
              <a:ext uri="{FF2B5EF4-FFF2-40B4-BE49-F238E27FC236}">
                <a16:creationId xmlns:a16="http://schemas.microsoft.com/office/drawing/2014/main" xmlns="" id="{F660E6D2-215C-3046-602B-C2DEA0F6D95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47" name="Oval 1146">
            <a:extLst>
              <a:ext uri="{FF2B5EF4-FFF2-40B4-BE49-F238E27FC236}">
                <a16:creationId xmlns:a16="http://schemas.microsoft.com/office/drawing/2014/main" xmlns="" id="{89046504-470C-65E4-790B-C5B03B1D0A8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48" name="Oval 1147">
            <a:extLst>
              <a:ext uri="{FF2B5EF4-FFF2-40B4-BE49-F238E27FC236}">
                <a16:creationId xmlns:a16="http://schemas.microsoft.com/office/drawing/2014/main" xmlns="" id="{1B45849B-0FCD-7F60-BB5F-CFE2E2B68CE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49" name="Oval 1148">
            <a:extLst>
              <a:ext uri="{FF2B5EF4-FFF2-40B4-BE49-F238E27FC236}">
                <a16:creationId xmlns:a16="http://schemas.microsoft.com/office/drawing/2014/main" xmlns="" id="{B3D80B7A-AE59-3B24-3E53-427F0FC43E5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50" name="Oval 1149">
            <a:extLst>
              <a:ext uri="{FF2B5EF4-FFF2-40B4-BE49-F238E27FC236}">
                <a16:creationId xmlns:a16="http://schemas.microsoft.com/office/drawing/2014/main" xmlns="" id="{0E4C2ECD-1E71-BB61-3DDD-EF731CD49EC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51" name="Oval 1150">
            <a:extLst>
              <a:ext uri="{FF2B5EF4-FFF2-40B4-BE49-F238E27FC236}">
                <a16:creationId xmlns:a16="http://schemas.microsoft.com/office/drawing/2014/main" xmlns="" id="{58B95A91-ED84-0AD3-53F5-4684EEE8A86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35" name="Oval 1034">
            <a:extLst>
              <a:ext uri="{FF2B5EF4-FFF2-40B4-BE49-F238E27FC236}">
                <a16:creationId xmlns:a16="http://schemas.microsoft.com/office/drawing/2014/main" xmlns="" id="{BBC3AA45-0740-F88A-6F94-49E49473550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36" name="Oval 1035">
            <a:extLst>
              <a:ext uri="{FF2B5EF4-FFF2-40B4-BE49-F238E27FC236}">
                <a16:creationId xmlns:a16="http://schemas.microsoft.com/office/drawing/2014/main" xmlns="" id="{D46F0DB9-4AED-F6E7-188C-9F158BB9F07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228273882"/>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13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13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14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14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14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14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14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14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4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14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14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4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5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5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036"/>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3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mediacall" presetSubtype="0" fill="hold" nodeType="withEffect">
                                  <p:stCondLst>
                                    <p:cond delay="0"/>
                                  </p:stCondLst>
                                  <p:childTnLst>
                                    <p:cmd type="call" cmd="playFrom(0.0)">
                                      <p:cBhvr>
                                        <p:cTn id="57" dur="1933" fill="hold"/>
                                        <p:tgtEl>
                                          <p:spTgt spid="27"/>
                                        </p:tgtEl>
                                      </p:cBhvr>
                                    </p:cmd>
                                  </p:childTnLst>
                                </p:cTn>
                              </p:par>
                              <p:par>
                                <p:cTn id="58" presetID="16" presetClass="entr" presetSubtype="21" fill="hold" grpId="0" nodeType="withEffect">
                                  <p:stCondLst>
                                    <p:cond delay="0"/>
                                  </p:stCondLst>
                                  <p:childTnLst>
                                    <p:set>
                                      <p:cBhvr>
                                        <p:cTn id="59" dur="1" fill="hold">
                                          <p:stCondLst>
                                            <p:cond delay="0"/>
                                          </p:stCondLst>
                                        </p:cTn>
                                        <p:tgtEl>
                                          <p:spTgt spid="1133"/>
                                        </p:tgtEl>
                                        <p:attrNameLst>
                                          <p:attrName>style.visibility</p:attrName>
                                        </p:attrNameLst>
                                      </p:cBhvr>
                                      <p:to>
                                        <p:strVal val="visible"/>
                                      </p:to>
                                    </p:set>
                                    <p:animEffect transition="in" filter="barn(inVertical)">
                                      <p:cBhvr>
                                        <p:cTn id="60" dur="500"/>
                                        <p:tgtEl>
                                          <p:spTgt spid="1133"/>
                                        </p:tgtEl>
                                      </p:cBhvr>
                                    </p:animEffect>
                                  </p:childTnLst>
                                </p:cTn>
                              </p:par>
                            </p:childTnLst>
                          </p:cTn>
                        </p:par>
                      </p:childTnLst>
                    </p:cTn>
                  </p:par>
                </p:childTnLst>
              </p:cTn>
              <p:nextCondLst>
                <p:cond evt="onClick" delay="0">
                  <p:tgtEl>
                    <p:spTgt spid="2"/>
                  </p:tgtEl>
                </p:cond>
              </p:nextCondLst>
            </p:seq>
          </p:childTnLst>
        </p:cTn>
      </p:par>
    </p:tnLst>
    <p:bldLst>
      <p:bldP spid="15" grpId="0" animBg="1"/>
      <p:bldP spid="1133" grpId="0" animBg="1"/>
      <p:bldP spid="1139" grpId="0" animBg="1"/>
      <p:bldP spid="1140" grpId="0" animBg="1"/>
      <p:bldP spid="1141" grpId="0" animBg="1"/>
      <p:bldP spid="1142" grpId="0" animBg="1"/>
      <p:bldP spid="1143" grpId="0" animBg="1"/>
      <p:bldP spid="1144" grpId="0" animBg="1"/>
      <p:bldP spid="1145" grpId="0" animBg="1"/>
      <p:bldP spid="1146" grpId="0" animBg="1"/>
      <p:bldP spid="1147" grpId="0" animBg="1"/>
      <p:bldP spid="1148" grpId="0" animBg="1"/>
      <p:bldP spid="1149" grpId="0" animBg="1"/>
      <p:bldP spid="1150" grpId="0" animBg="1"/>
      <p:bldP spid="1151" grpId="0" animBg="1"/>
      <p:bldP spid="1035" grpId="0" animBg="1"/>
      <p:bldP spid="1036"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41685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717988" y="818024"/>
            <a:ext cx="8756025" cy="106467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tx1"/>
                </a:solidFill>
                <a:effectLst/>
                <a:latin typeface="+mj-lt"/>
                <a:ea typeface="Calibri" panose="020F0502020204030204" pitchFamily="34" charset="0"/>
                <a:cs typeface="Times New Roman" panose="02020603050405020304" pitchFamily="18" charset="0"/>
              </a:rPr>
              <a:t>S</a:t>
            </a: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ách lược và các chủ trương, biện pháp cụ thể để thực hiện đường lối và nhiệm vụ trong một thời kì lịch sử nhất định</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23651" y="2214715"/>
            <a:ext cx="5144698" cy="106467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CHÍNH S</a:t>
            </a:r>
            <a:r>
              <a:rPr lang="en-US" sz="3200" b="1">
                <a:solidFill>
                  <a:srgbClr val="FF0000"/>
                </a:solidFill>
                <a:latin typeface="Times New Roman" panose="02020603050405020304" pitchFamily="18" charset="0"/>
                <a:cs typeface="Times New Roman" panose="02020603050405020304" pitchFamily="18" charset="0"/>
              </a:rPr>
              <a:t>Á</a:t>
            </a:r>
            <a:r>
              <a:rPr lang="en-US" sz="3200" b="1">
                <a:solidFill>
                  <a:schemeClr val="tx1"/>
                </a:solidFill>
                <a:latin typeface="Times New Roman" panose="02020603050405020304" pitchFamily="18" charset="0"/>
                <a:cs typeface="Times New Roman" panose="02020603050405020304" pitchFamily="18" charset="0"/>
              </a:rPr>
              <a:t>CH</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xmlns="" id="{5173D92B-3DD7-69AD-5C37-19C5E0E5498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133" name="TextBox 1132">
            <a:extLst>
              <a:ext uri="{FF2B5EF4-FFF2-40B4-BE49-F238E27FC236}">
                <a16:creationId xmlns:a16="http://schemas.microsoft.com/office/drawing/2014/main" xmlns="" id="{BA9FFD49-08E6-1AC8-A8BD-22A8024AFB28}"/>
              </a:ext>
            </a:extLst>
          </p:cNvPr>
          <p:cNvSpPr txBox="1"/>
          <p:nvPr/>
        </p:nvSpPr>
        <p:spPr>
          <a:xfrm>
            <a:off x="738721" y="3593821"/>
            <a:ext cx="10714559" cy="1938992"/>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K</a:t>
            </a:r>
            <a:r>
              <a:rPr lang="en-GB" sz="2400" dirty="0" err="1">
                <a:latin typeface="Arial" panose="020B0604020202020204" pitchFamily="34" charset="0"/>
                <a:cs typeface="Arial" panose="020B0604020202020204" pitchFamily="34" charset="0"/>
              </a:rPr>
              <a:t>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hợp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chặt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chẽ</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triển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triển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nghiệp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đào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tạo</a:t>
            </a:r>
            <a:r>
              <a:rPr lang="en-GB" sz="2400" dirty="0">
                <a:latin typeface="Arial" panose="020B0604020202020204" pitchFamily="34" charset="0"/>
                <a:cs typeface="Arial" panose="020B0604020202020204" pitchFamily="34" charset="0"/>
              </a:rPr>
              <a:t>, khoa </a:t>
            </a:r>
            <a:r>
              <a:rPr lang="en-GB" sz="2400" dirty="0" err="1">
                <a:latin typeface="Arial" panose="020B0604020202020204" pitchFamily="34" charset="0"/>
                <a:cs typeface="Arial" panose="020B0604020202020204" pitchFamily="34" charset="0"/>
              </a:rPr>
              <a:t>học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tốt</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chính</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sách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tôn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thiểu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số</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134" name="image4.png">
            <a:extLst>
              <a:ext uri="{FF2B5EF4-FFF2-40B4-BE49-F238E27FC236}">
                <a16:creationId xmlns:a16="http://schemas.microsoft.com/office/drawing/2014/main" xmlns="" id="{76026B48-AEAC-1E5A-B85D-446513751544}"/>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135" name="Group 11">
            <a:extLst>
              <a:ext uri="{FF2B5EF4-FFF2-40B4-BE49-F238E27FC236}">
                <a16:creationId xmlns:a16="http://schemas.microsoft.com/office/drawing/2014/main" xmlns="" id="{06694688-6227-AC03-8B21-96F4B1C91DCE}"/>
              </a:ext>
            </a:extLst>
          </p:cNvPr>
          <p:cNvGrpSpPr>
            <a:grpSpLocks/>
          </p:cNvGrpSpPr>
          <p:nvPr/>
        </p:nvGrpSpPr>
        <p:grpSpPr bwMode="auto">
          <a:xfrm>
            <a:off x="806095" y="167994"/>
            <a:ext cx="625171" cy="541918"/>
            <a:chOff x="0" y="0"/>
            <a:chExt cx="666" cy="559"/>
          </a:xfrm>
        </p:grpSpPr>
        <p:sp>
          <p:nvSpPr>
            <p:cNvPr id="1136" name="Freeform 12">
              <a:extLst>
                <a:ext uri="{FF2B5EF4-FFF2-40B4-BE49-F238E27FC236}">
                  <a16:creationId xmlns:a16="http://schemas.microsoft.com/office/drawing/2014/main" xmlns="" id="{FD9BB02E-6300-6664-E02A-C7304532671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37" name="Picture 1136" descr="A blue and white alarm clock with bells&#10;&#10;Description automatically generated">
            <a:extLst>
              <a:ext uri="{FF2B5EF4-FFF2-40B4-BE49-F238E27FC236}">
                <a16:creationId xmlns:a16="http://schemas.microsoft.com/office/drawing/2014/main" xmlns="" id="{0EFE822C-C873-B973-FA58-E9F75430165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138" name="Oval 1137">
            <a:extLst>
              <a:ext uri="{FF2B5EF4-FFF2-40B4-BE49-F238E27FC236}">
                <a16:creationId xmlns:a16="http://schemas.microsoft.com/office/drawing/2014/main" xmlns="" id="{C318B380-D464-D048-90B7-A4BEBFDD73E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39" name="Oval 1138">
            <a:extLst>
              <a:ext uri="{FF2B5EF4-FFF2-40B4-BE49-F238E27FC236}">
                <a16:creationId xmlns:a16="http://schemas.microsoft.com/office/drawing/2014/main" xmlns="" id="{34CB8DD7-EB4D-AACA-DE96-680F8A8D451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40" name="Oval 1139">
            <a:extLst>
              <a:ext uri="{FF2B5EF4-FFF2-40B4-BE49-F238E27FC236}">
                <a16:creationId xmlns:a16="http://schemas.microsoft.com/office/drawing/2014/main" xmlns="" id="{F72E5417-D817-AD1B-5AE0-1017432BBDF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41" name="Oval 1140">
            <a:extLst>
              <a:ext uri="{FF2B5EF4-FFF2-40B4-BE49-F238E27FC236}">
                <a16:creationId xmlns:a16="http://schemas.microsoft.com/office/drawing/2014/main" xmlns="" id="{C927AFB2-0E84-AB4B-311A-5FF317A7B0D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42" name="Oval 1141">
            <a:extLst>
              <a:ext uri="{FF2B5EF4-FFF2-40B4-BE49-F238E27FC236}">
                <a16:creationId xmlns:a16="http://schemas.microsoft.com/office/drawing/2014/main" xmlns="" id="{8457EE92-A663-AE9D-DAC2-30E058D3533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43" name="Oval 1142">
            <a:extLst>
              <a:ext uri="{FF2B5EF4-FFF2-40B4-BE49-F238E27FC236}">
                <a16:creationId xmlns:a16="http://schemas.microsoft.com/office/drawing/2014/main" xmlns="" id="{3AE9ACCF-8932-8EC6-FD50-85D37E6C1F9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44" name="Oval 1143">
            <a:extLst>
              <a:ext uri="{FF2B5EF4-FFF2-40B4-BE49-F238E27FC236}">
                <a16:creationId xmlns:a16="http://schemas.microsoft.com/office/drawing/2014/main" xmlns="" id="{CA48E49A-0A0E-110B-0406-5E8DAD45B87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45" name="Oval 1144">
            <a:extLst>
              <a:ext uri="{FF2B5EF4-FFF2-40B4-BE49-F238E27FC236}">
                <a16:creationId xmlns:a16="http://schemas.microsoft.com/office/drawing/2014/main" xmlns="" id="{7412A599-0266-66E0-EE11-06C96B73B86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46" name="Oval 1145">
            <a:extLst>
              <a:ext uri="{FF2B5EF4-FFF2-40B4-BE49-F238E27FC236}">
                <a16:creationId xmlns:a16="http://schemas.microsoft.com/office/drawing/2014/main" xmlns="" id="{7DF8F86C-72A6-F49F-2AE3-FABDEE65A89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47" name="Oval 1146">
            <a:extLst>
              <a:ext uri="{FF2B5EF4-FFF2-40B4-BE49-F238E27FC236}">
                <a16:creationId xmlns:a16="http://schemas.microsoft.com/office/drawing/2014/main" xmlns="" id="{9C3CF84C-D742-22BA-8ACD-29F98223527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48" name="Oval 1147">
            <a:extLst>
              <a:ext uri="{FF2B5EF4-FFF2-40B4-BE49-F238E27FC236}">
                <a16:creationId xmlns:a16="http://schemas.microsoft.com/office/drawing/2014/main" xmlns="" id="{59200FDC-B68F-A442-36C3-F23F18295D3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49" name="Oval 1148">
            <a:extLst>
              <a:ext uri="{FF2B5EF4-FFF2-40B4-BE49-F238E27FC236}">
                <a16:creationId xmlns:a16="http://schemas.microsoft.com/office/drawing/2014/main" xmlns="" id="{F9BE69D0-5664-90B4-71AD-CE8B48BC188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50" name="Oval 1149">
            <a:extLst>
              <a:ext uri="{FF2B5EF4-FFF2-40B4-BE49-F238E27FC236}">
                <a16:creationId xmlns:a16="http://schemas.microsoft.com/office/drawing/2014/main" xmlns="" id="{A4AB68FE-29F3-183A-55B1-CFB346F1EE4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51" name="Oval 1150">
            <a:extLst>
              <a:ext uri="{FF2B5EF4-FFF2-40B4-BE49-F238E27FC236}">
                <a16:creationId xmlns:a16="http://schemas.microsoft.com/office/drawing/2014/main" xmlns="" id="{B8580DA4-6797-2CA8-FFB5-E64EFAFB92D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35" name="Oval 1034">
            <a:extLst>
              <a:ext uri="{FF2B5EF4-FFF2-40B4-BE49-F238E27FC236}">
                <a16:creationId xmlns:a16="http://schemas.microsoft.com/office/drawing/2014/main" xmlns="" id="{1F9303A7-94BE-EB5C-A202-3FF33EDAEF9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36" name="Oval 1035">
            <a:extLst>
              <a:ext uri="{FF2B5EF4-FFF2-40B4-BE49-F238E27FC236}">
                <a16:creationId xmlns:a16="http://schemas.microsoft.com/office/drawing/2014/main" xmlns="" id="{F7D35ADE-02F5-505E-FD6F-9FF73D71094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4023266001"/>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13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13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14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14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14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14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14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14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4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14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14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4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5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5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036"/>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3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mediacall" presetSubtype="0" fill="hold" nodeType="withEffect">
                                  <p:stCondLst>
                                    <p:cond delay="0"/>
                                  </p:stCondLst>
                                  <p:childTnLst>
                                    <p:cmd type="call" cmd="playFrom(0.0)">
                                      <p:cBhvr>
                                        <p:cTn id="57" dur="1933" fill="hold"/>
                                        <p:tgtEl>
                                          <p:spTgt spid="27"/>
                                        </p:tgtEl>
                                      </p:cBhvr>
                                    </p:cmd>
                                  </p:childTnLst>
                                </p:cTn>
                              </p:par>
                              <p:par>
                                <p:cTn id="58" presetID="16" presetClass="entr" presetSubtype="21" fill="hold" grpId="0" nodeType="withEffect">
                                  <p:stCondLst>
                                    <p:cond delay="0"/>
                                  </p:stCondLst>
                                  <p:childTnLst>
                                    <p:set>
                                      <p:cBhvr>
                                        <p:cTn id="59" dur="1" fill="hold">
                                          <p:stCondLst>
                                            <p:cond delay="0"/>
                                          </p:stCondLst>
                                        </p:cTn>
                                        <p:tgtEl>
                                          <p:spTgt spid="1133"/>
                                        </p:tgtEl>
                                        <p:attrNameLst>
                                          <p:attrName>style.visibility</p:attrName>
                                        </p:attrNameLst>
                                      </p:cBhvr>
                                      <p:to>
                                        <p:strVal val="visible"/>
                                      </p:to>
                                    </p:set>
                                    <p:animEffect transition="in" filter="barn(inVertical)">
                                      <p:cBhvr>
                                        <p:cTn id="60" dur="500"/>
                                        <p:tgtEl>
                                          <p:spTgt spid="1133"/>
                                        </p:tgtEl>
                                      </p:cBhvr>
                                    </p:animEffect>
                                  </p:childTnLst>
                                </p:cTn>
                              </p:par>
                            </p:childTnLst>
                          </p:cTn>
                        </p:par>
                      </p:childTnLst>
                    </p:cTn>
                  </p:par>
                </p:childTnLst>
              </p:cTn>
              <p:nextCondLst>
                <p:cond evt="onClick" delay="0">
                  <p:tgtEl>
                    <p:spTgt spid="2"/>
                  </p:tgtEl>
                </p:cond>
              </p:nextCondLst>
            </p:seq>
          </p:childTnLst>
        </p:cTn>
      </p:par>
    </p:tnLst>
    <p:bldLst>
      <p:bldP spid="15" grpId="0" animBg="1"/>
      <p:bldP spid="1133" grpId="0" animBg="1"/>
      <p:bldP spid="1139" grpId="0" animBg="1"/>
      <p:bldP spid="1140" grpId="0" animBg="1"/>
      <p:bldP spid="1141" grpId="0" animBg="1"/>
      <p:bldP spid="1142" grpId="0" animBg="1"/>
      <p:bldP spid="1143" grpId="0" animBg="1"/>
      <p:bldP spid="1144" grpId="0" animBg="1"/>
      <p:bldP spid="1145" grpId="0" animBg="1"/>
      <p:bldP spid="1146" grpId="0" animBg="1"/>
      <p:bldP spid="1147" grpId="0" animBg="1"/>
      <p:bldP spid="1148" grpId="0" animBg="1"/>
      <p:bldP spid="1149" grpId="0" animBg="1"/>
      <p:bldP spid="1150" grpId="0" animBg="1"/>
      <p:bldP spid="1151" grpId="0" animBg="1"/>
      <p:bldP spid="1035" grpId="0" animBg="1"/>
      <p:bldP spid="103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2055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410689" y="793627"/>
            <a:ext cx="9370622" cy="97935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tx1"/>
                </a:solidFill>
                <a:effectLst/>
                <a:latin typeface="Times New Roman" panose="02020603050405020304" pitchFamily="18" charset="0"/>
                <a:ea typeface="Calibri" panose="020F0502020204030204" pitchFamily="34" charset="0"/>
              </a:rPr>
              <a:t>T</a:t>
            </a:r>
            <a:r>
              <a:rPr lang="en-GB" sz="2400" b="1">
                <a:solidFill>
                  <a:schemeClr val="tx1"/>
                </a:solidFill>
                <a:effectLst/>
                <a:latin typeface="Times New Roman" panose="02020603050405020304" pitchFamily="18" charset="0"/>
                <a:ea typeface="Calibri" panose="020F0502020204030204" pitchFamily="34" charset="0"/>
              </a:rPr>
              <a:t>ham gia vào một cộng đồng để cùng hoạt động và phát triển với cộng đồng ấy (thường nói về quan hệ giữa các dân tộc, các quốc gia)</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23651" y="2093584"/>
            <a:ext cx="5144698" cy="111434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HỘI NHẬ</a:t>
            </a:r>
            <a:r>
              <a:rPr lang="en-US" sz="3200" b="1">
                <a:solidFill>
                  <a:srgbClr val="FF0000"/>
                </a:solidFill>
                <a:latin typeface="Times New Roman" panose="02020603050405020304" pitchFamily="18" charset="0"/>
                <a:cs typeface="Times New Roman" panose="02020603050405020304" pitchFamily="18" charset="0"/>
              </a:rPr>
              <a:t>P</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xmlns="" id="{9EA729DF-E891-4901-E7A7-974BC146400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xmlns="" id="{BFBE7FEF-4AAF-04F4-B074-7D5DEF4830FB}"/>
              </a:ext>
            </a:extLst>
          </p:cNvPr>
          <p:cNvSpPr txBox="1"/>
          <p:nvPr/>
        </p:nvSpPr>
        <p:spPr>
          <a:xfrm>
            <a:off x="641716" y="3730947"/>
            <a:ext cx="10908568" cy="1200329"/>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C</a:t>
            </a:r>
            <a:r>
              <a:rPr lang="en-GB" sz="2400" dirty="0" err="1">
                <a:latin typeface="Arial" panose="020B0604020202020204" pitchFamily="34" charset="0"/>
                <a:cs typeface="Arial" panose="020B0604020202020204" pitchFamily="34" charset="0"/>
              </a:rPr>
              <a:t>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hội</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nhập</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triển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diện</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xmlns="" id="{47B98CF0-1F34-C6E2-99F1-CF8CAFD6C90C}"/>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xmlns="" id="{6BAF1362-E58C-256C-046E-6B8555295649}"/>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xmlns="" id="{20C6034C-F06A-04B9-4D1A-BE0CB1AA8B0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xmlns="" id="{C9CC50D8-F8E5-DD64-2CAA-02787D42FEF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xmlns="" id="{128AFA6C-4A0D-75DC-3E8C-5FBB9030010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xmlns="" id="{28A342B2-81C3-61A1-5D0F-D879D6A58C6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xmlns="" id="{07963A43-0AE0-3A76-9D31-5D71A95FBC4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xmlns="" id="{F11FB672-8AFC-639F-14E3-60EC50B11CC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xmlns="" id="{5A00D50E-8D80-9482-0F7A-EA507922C6C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xmlns="" id="{42DC1151-B0E5-4758-8D2D-47C3858242F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xmlns="" id="{E2C87637-E49F-6199-E965-FFB3A252E7B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xmlns="" id="{8FCDC5A0-EBB2-5067-9875-C299F71F5BC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xmlns="" id="{4066ED9B-5363-0F5C-2B2C-F57884F5E02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xmlns="" id="{DA3D5AC1-2AA1-47F1-E0BC-FCFD9F64F6E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xmlns="" id="{DE142084-0376-24A3-1C66-ABE41E06DB2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xmlns="" id="{E2778D84-5A27-03A6-B35F-57734B02873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xmlns="" id="{0A7E1C80-ADDE-ABE2-2125-A40624BCEF3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xmlns="" id="{05D6A9E0-E0A4-8DCB-F997-45D33F58CF4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xmlns="" id="{80F8245C-6C36-AD6A-FE5A-198F565CF0A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xmlns="" id="{16749870-62F9-2378-BB9C-725C5B9D91E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904398673"/>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9"/>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mediacall" presetSubtype="0" fill="hold" nodeType="withEffect">
                                  <p:stCondLst>
                                    <p:cond delay="0"/>
                                  </p:stCondLst>
                                  <p:childTnLst>
                                    <p:cmd type="call" cmd="playFrom(0.0)">
                                      <p:cBhvr>
                                        <p:cTn id="57" dur="1933" fill="hold"/>
                                        <p:tgtEl>
                                          <p:spTgt spid="27"/>
                                        </p:tgtEl>
                                      </p:cBhvr>
                                    </p:cmd>
                                  </p:childTnLst>
                                </p:cTn>
                              </p:par>
                              <p:par>
                                <p:cTn id="58" presetID="16" presetClass="entr" presetSubtype="21" fill="hold" grpId="0" nodeType="withEffect">
                                  <p:stCondLst>
                                    <p:cond delay="0"/>
                                  </p:stCondLst>
                                  <p:childTnLst>
                                    <p:set>
                                      <p:cBhvr>
                                        <p:cTn id="59" dur="1" fill="hold">
                                          <p:stCondLst>
                                            <p:cond delay="0"/>
                                          </p:stCondLst>
                                        </p:cTn>
                                        <p:tgtEl>
                                          <p:spTgt spid="1084"/>
                                        </p:tgtEl>
                                        <p:attrNameLst>
                                          <p:attrName>style.visibility</p:attrName>
                                        </p:attrNameLst>
                                      </p:cBhvr>
                                      <p:to>
                                        <p:strVal val="visible"/>
                                      </p:to>
                                    </p:set>
                                    <p:animEffect transition="in" filter="barn(inVertical)">
                                      <p:cBhvr>
                                        <p:cTn id="60" dur="500"/>
                                        <p:tgtEl>
                                          <p:spTgt spid="1084"/>
                                        </p:tgtEl>
                                      </p:cBhvr>
                                    </p:animEffect>
                                  </p:childTnLst>
                                </p:cTn>
                              </p:par>
                            </p:childTnLst>
                          </p:cTn>
                        </p:par>
                      </p:childTnLst>
                    </p:cTn>
                  </p:par>
                </p:childTnLst>
              </p:cTn>
              <p:nextCondLst>
                <p:cond evt="onClick" delay="0">
                  <p:tgtEl>
                    <p:spTgt spid="2"/>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TextBox 8">
            <a:extLst>
              <a:ext uri="{FF2B5EF4-FFF2-40B4-BE49-F238E27FC236}">
                <a16:creationId xmlns:a16="http://schemas.microsoft.com/office/drawing/2014/main" xmlns="" id="{4CD6042C-3D0D-415F-8C2C-7DEF056162DA}"/>
              </a:ext>
            </a:extLst>
          </p:cNvPr>
          <p:cNvSpPr txBox="1"/>
          <p:nvPr/>
        </p:nvSpPr>
        <p:spPr>
          <a:xfrm>
            <a:off x="4598453" y="296978"/>
            <a:ext cx="4177412"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3”</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EDE6ACEF-EF23-39CC-F743-71E4494FCF9C}"/>
              </a:ext>
            </a:extLst>
          </p:cNvPr>
          <p:cNvSpPr txBox="1"/>
          <p:nvPr/>
        </p:nvSpPr>
        <p:spPr>
          <a:xfrm>
            <a:off x="1400175" y="5517098"/>
            <a:ext cx="9988261" cy="733534"/>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spc="-50" dirty="0" err="1">
                <a:latin typeface="Times New Roman" panose="02020603050405020304" pitchFamily="18" charset="0"/>
                <a:cs typeface="Times New Roman" panose="02020603050405020304" pitchFamily="18" charset="0"/>
              </a:rPr>
              <a:t>Một</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thông</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điệp</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của</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từ</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khoá</a:t>
            </a:r>
            <a:r>
              <a:rPr lang="en-US" sz="2400" spc="-50" dirty="0">
                <a:latin typeface="Times New Roman" panose="02020603050405020304" pitchFamily="18" charset="0"/>
                <a:cs typeface="Times New Roman" panose="02020603050405020304" pitchFamily="18" charset="0"/>
              </a:rPr>
              <a:t>:</a:t>
            </a:r>
            <a:r>
              <a:rPr lang="en-US" sz="2400" i="1" spc="-50"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effectLst/>
                <a:latin typeface="Times New Roman" panose="02020603050405020304" pitchFamily="18" charset="0"/>
                <a:ea typeface="Calibri" panose="020F0502020204030204" pitchFamily="34" charset="0"/>
              </a:rPr>
              <a:t>Thực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hiện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tốt</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phương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châm</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dân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biết</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dân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bàn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dân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làm</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dân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kiểm</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tra</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dân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giám</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sát</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dân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thụ</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hưởng</a:t>
            </a:r>
            <a:r>
              <a:rPr lang="en-GB" sz="2400" i="1" dirty="0">
                <a:solidFill>
                  <a:srgbClr val="FF0000"/>
                </a:solidFill>
                <a:effectLst/>
                <a:latin typeface="Times New Roman" panose="02020603050405020304" pitchFamily="18" charset="0"/>
                <a:ea typeface="Calibri" panose="020F0502020204030204" pitchFamily="34" charset="0"/>
              </a:rPr>
              <a:t>”.</a:t>
            </a:r>
            <a:endParaRPr lang="en-US" sz="2400" i="1" spc="-50"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57038E4A-27CF-CE98-8257-927C208EA833}"/>
              </a:ext>
            </a:extLst>
          </p:cNvPr>
          <p:cNvPicPr>
            <a:picLocks noChangeAspect="1"/>
          </p:cNvPicPr>
          <p:nvPr/>
        </p:nvPicPr>
        <p:blipFill>
          <a:blip r:embed="rId4"/>
          <a:stretch>
            <a:fillRect/>
          </a:stretch>
        </p:blipFill>
        <p:spPr>
          <a:xfrm>
            <a:off x="1400175" y="1065373"/>
            <a:ext cx="9988261" cy="4247702"/>
          </a:xfrm>
          <a:prstGeom prst="rect">
            <a:avLst/>
          </a:prstGeom>
          <a:ln>
            <a:solidFill>
              <a:srgbClr val="00B050"/>
            </a:solidFill>
          </a:ln>
        </p:spPr>
      </p:pic>
    </p:spTree>
    <p:extLst>
      <p:ext uri="{BB962C8B-B14F-4D97-AF65-F5344CB8AC3E}">
        <p14:creationId xmlns:p14="http://schemas.microsoft.com/office/powerpoint/2010/main" val="73860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xmlns="" id="{79A0A182-6A05-50CB-AA92-92010C13EB45}"/>
              </a:ext>
            </a:extLst>
          </p:cNvPr>
          <p:cNvSpPr txBox="1"/>
          <p:nvPr/>
        </p:nvSpPr>
        <p:spPr>
          <a:xfrm>
            <a:off x="4286992" y="167994"/>
            <a:ext cx="6704858"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II/2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US" sz="2800" b="1" dirty="0">
                <a:ln w="22225">
                  <a:solidFill>
                    <a:srgbClr val="7030A0"/>
                  </a:solidFill>
                  <a:prstDash val="solid"/>
                </a:ln>
                <a:solidFill>
                  <a:schemeClr val="accent2">
                    <a:lumMod val="40000"/>
                    <a:lumOff val="60000"/>
                  </a:schemeClr>
                </a:solidFill>
                <a:latin typeface="TimesNewRomanPSMT"/>
              </a:rPr>
              <a:t> </a:t>
            </a:r>
            <a:r>
              <a:rPr lang="en-GB" sz="2800" b="1" dirty="0">
                <a:ln w="22225">
                  <a:solidFill>
                    <a:srgbClr val="7030A0"/>
                  </a:solidFill>
                  <a:prstDash val="solid"/>
                </a:ln>
                <a:solidFill>
                  <a:schemeClr val="accent2">
                    <a:lumMod val="40000"/>
                    <a:lumOff val="60000"/>
                  </a:schemeClr>
                </a:solidFill>
                <a:latin typeface="TimesNewRomanPSMT"/>
              </a:rPr>
              <a:t>“GIẢI Ô CHỮ </a:t>
            </a:r>
            <a:r>
              <a:rPr lang="en-GB" sz="2800" b="1" dirty="0">
                <a:ln w="22225">
                  <a:solidFill>
                    <a:srgbClr val="7030A0"/>
                  </a:solidFill>
                  <a:prstDash val="solid"/>
                </a:ln>
                <a:solidFill>
                  <a:srgbClr val="FF0000"/>
                </a:solidFill>
                <a:latin typeface="TimesNewRomanPSMT"/>
              </a:rPr>
              <a:t>4</a:t>
            </a:r>
            <a:r>
              <a:rPr lang="en-GB" sz="2800" b="1" dirty="0">
                <a:ln w="22225">
                  <a:solidFill>
                    <a:srgbClr val="7030A0"/>
                  </a:solidFill>
                  <a:prstDash val="solid"/>
                </a:ln>
                <a:solidFill>
                  <a:schemeClr val="accent2">
                    <a:lumMod val="40000"/>
                    <a:lumOff val="60000"/>
                  </a:schemeClr>
                </a:solidFill>
                <a:latin typeface="TimesNewRomanPSMT"/>
              </a:rPr>
              <a:t>” </a:t>
            </a:r>
          </a:p>
        </p:txBody>
      </p:sp>
      <p:sp>
        <p:nvSpPr>
          <p:cNvPr id="7" name="TextBox 6">
            <a:extLst>
              <a:ext uri="{FF2B5EF4-FFF2-40B4-BE49-F238E27FC236}">
                <a16:creationId xmlns:a16="http://schemas.microsoft.com/office/drawing/2014/main" xmlns="" id="{24FC99A4-0D89-CE83-B34C-1C0A7F702AEA}"/>
              </a:ext>
            </a:extLst>
          </p:cNvPr>
          <p:cNvSpPr txBox="1"/>
          <p:nvPr/>
        </p:nvSpPr>
        <p:spPr>
          <a:xfrm>
            <a:off x="7055621" y="5790113"/>
            <a:ext cx="1516357" cy="400110"/>
          </a:xfrm>
          <a:prstGeom prst="rect">
            <a:avLst/>
          </a:prstGeom>
          <a:noFill/>
        </p:spPr>
        <p:txBody>
          <a:bodyPr wrap="square">
            <a:spAutoFit/>
          </a:bodyPr>
          <a:lstStyle/>
          <a:p>
            <a:pPr algn="ctr"/>
            <a:r>
              <a:rPr lang="vi-VN" sz="2000" b="1" dirty="0">
                <a:latin typeface="TimesNewRomanPSMT"/>
              </a:rPr>
              <a:t>Bảng ô chữ</a:t>
            </a:r>
            <a:endParaRPr lang="x-none" sz="2000" b="1" dirty="0"/>
          </a:p>
        </p:txBody>
      </p:sp>
      <p:sp>
        <p:nvSpPr>
          <p:cNvPr id="10" name="TextBox 9">
            <a:extLst>
              <a:ext uri="{FF2B5EF4-FFF2-40B4-BE49-F238E27FC236}">
                <a16:creationId xmlns:a16="http://schemas.microsoft.com/office/drawing/2014/main" xmlns="" id="{E8803EE0-7835-3C26-1482-188A813C455B}"/>
              </a:ext>
            </a:extLst>
          </p:cNvPr>
          <p:cNvSpPr txBox="1"/>
          <p:nvPr/>
        </p:nvSpPr>
        <p:spPr>
          <a:xfrm>
            <a:off x="1379486" y="1187502"/>
            <a:ext cx="2686293" cy="4608185"/>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300">
                <a:latin typeface="TimesNewRomanPSMT"/>
              </a:rPr>
              <a:t>Tìm</a:t>
            </a:r>
            <a:r>
              <a:rPr lang="vi-VN" sz="2300">
                <a:effectLst/>
                <a:latin typeface="TimesNewRomanPSMT"/>
              </a:rPr>
              <a:t> </a:t>
            </a:r>
            <a:r>
              <a:rPr lang="en-US" sz="2300">
                <a:solidFill>
                  <a:srgbClr val="00A23A"/>
                </a:solidFill>
                <a:effectLst/>
                <a:latin typeface="TimesNewRomanPSMT"/>
              </a:rPr>
              <a:t>10 </a:t>
            </a:r>
            <a:r>
              <a:rPr lang="vi-VN" sz="2300">
                <a:effectLst/>
                <a:latin typeface="TimesNewRomanPSMT"/>
              </a:rPr>
              <a:t>từ </a:t>
            </a:r>
            <a:r>
              <a:rPr lang="vi-VN" sz="2300" dirty="0">
                <a:effectLst/>
                <a:latin typeface="TimesNewRomanPSMT"/>
              </a:rPr>
              <a:t>ngữ hàng ngang </a:t>
            </a:r>
            <a:r>
              <a:rPr lang="en-GB" sz="2300" dirty="0" err="1">
                <a:effectLst/>
                <a:latin typeface="TimesNewRomanPSMT"/>
              </a:rPr>
              <a:t>trong</a:t>
            </a:r>
            <a:r>
              <a:rPr lang="en-GB" sz="2300" dirty="0">
                <a:effectLst/>
                <a:latin typeface="TimesNewRomanPSMT"/>
              </a:rPr>
              <a:t> </a:t>
            </a:r>
            <a:r>
              <a:rPr lang="en-GB" sz="2300" b="1" dirty="0" err="1">
                <a:latin typeface="TimesNewRomanPSMT"/>
              </a:rPr>
              <a:t>B</a:t>
            </a:r>
            <a:r>
              <a:rPr lang="en-GB" sz="2300" b="1" dirty="0" err="1">
                <a:effectLst/>
                <a:latin typeface="TimesNewRomanPSMT"/>
              </a:rPr>
              <a:t>ảng</a:t>
            </a:r>
            <a:r>
              <a:rPr lang="en-GB" sz="2300" b="1" dirty="0">
                <a:effectLst/>
                <a:latin typeface="TimesNewRomanPSMT"/>
              </a:rPr>
              <a:t> ô </a:t>
            </a:r>
            <a:r>
              <a:rPr lang="en-GB" sz="2300" b="1" dirty="0" err="1">
                <a:effectLst/>
                <a:latin typeface="TimesNewRomanPSMT"/>
              </a:rPr>
              <a:t>chữ</a:t>
            </a:r>
            <a:r>
              <a:rPr lang="en-GB" sz="2300" dirty="0">
                <a:effectLst/>
                <a:latin typeface="TimesNewRomanPSMT"/>
              </a:rPr>
              <a:t> </a:t>
            </a:r>
            <a:r>
              <a:rPr lang="vi-VN" sz="2300" dirty="0">
                <a:effectLst/>
                <a:latin typeface="TimesNewRomanPSMT"/>
              </a:rPr>
              <a:t>biết các từ ngữ này được sử dụng trong </a:t>
            </a:r>
            <a:r>
              <a:rPr lang="vi-VN" sz="2300">
                <a:solidFill>
                  <a:srgbClr val="00A23A"/>
                </a:solidFill>
                <a:effectLst/>
                <a:latin typeface="TimesNewRomanPSMT"/>
              </a:rPr>
              <a:t>mục </a:t>
            </a:r>
            <a:r>
              <a:rPr lang="en-US" sz="2300">
                <a:solidFill>
                  <a:srgbClr val="00A23A"/>
                </a:solidFill>
                <a:effectLst/>
                <a:latin typeface="TimesNewRomanPSMT"/>
              </a:rPr>
              <a:t>I</a:t>
            </a:r>
            <a:r>
              <a:rPr lang="vi-VN" sz="2300">
                <a:solidFill>
                  <a:srgbClr val="00A23A"/>
                </a:solidFill>
                <a:effectLst/>
                <a:latin typeface="TimesNewRomanPSMT"/>
              </a:rPr>
              <a:t>I</a:t>
            </a:r>
            <a:r>
              <a:rPr lang="en-US" sz="2300">
                <a:solidFill>
                  <a:srgbClr val="00A23A"/>
                </a:solidFill>
                <a:latin typeface="TimesNewRomanPSMT"/>
              </a:rPr>
              <a:t>I</a:t>
            </a:r>
            <a:r>
              <a:rPr lang="en-US" sz="2300">
                <a:solidFill>
                  <a:srgbClr val="00A23A"/>
                </a:solidFill>
                <a:effectLst/>
                <a:latin typeface="TimesNewRomanPSMT"/>
              </a:rPr>
              <a:t>/2</a:t>
            </a:r>
            <a:r>
              <a:rPr lang="vi-VN" sz="2300">
                <a:solidFill>
                  <a:srgbClr val="00A23A"/>
                </a:solidFill>
                <a:effectLst/>
                <a:latin typeface="TimesNewRomanPSMT"/>
              </a:rPr>
              <a:t> Bài </a:t>
            </a:r>
            <a:r>
              <a:rPr lang="en-GB" sz="2300">
                <a:solidFill>
                  <a:srgbClr val="00A23A"/>
                </a:solidFill>
                <a:latin typeface="TimesNewRomanPSMT"/>
              </a:rPr>
              <a:t>4</a:t>
            </a:r>
            <a:r>
              <a:rPr lang="vi-VN" sz="2300">
                <a:solidFill>
                  <a:srgbClr val="00A23A"/>
                </a:solidFill>
                <a:effectLst/>
                <a:latin typeface="TimesNewRomanPSMT"/>
              </a:rPr>
              <a:t> </a:t>
            </a:r>
            <a:r>
              <a:rPr lang="vi-VN" sz="2300" dirty="0">
                <a:solidFill>
                  <a:srgbClr val="00A23A"/>
                </a:solidFill>
                <a:effectLst/>
                <a:latin typeface="TimesNewRomanPSMT"/>
              </a:rPr>
              <a:t>SGK</a:t>
            </a:r>
            <a:r>
              <a:rPr lang="en-GB" sz="2300" dirty="0">
                <a:effectLst/>
                <a:latin typeface="TimesNewRomanPSMT"/>
              </a:rPr>
              <a:t>, </a:t>
            </a:r>
            <a:r>
              <a:rPr lang="en-GB" sz="2300" dirty="0" err="1">
                <a:effectLst/>
                <a:latin typeface="TimesNewRomanPSMT"/>
              </a:rPr>
              <a:t>từ</a:t>
            </a:r>
            <a:r>
              <a:rPr lang="en-GB" sz="2300" dirty="0">
                <a:effectLst/>
                <a:latin typeface="TimesNewRomanPSMT"/>
              </a:rPr>
              <a:t> </a:t>
            </a:r>
            <a:r>
              <a:rPr lang="en-GB" sz="2300" dirty="0" err="1">
                <a:latin typeface="TimesNewRomanPSMT"/>
              </a:rPr>
              <a:t>đó</a:t>
            </a:r>
            <a:r>
              <a:rPr lang="en-GB" sz="2300" dirty="0">
                <a:latin typeface="TimesNewRomanPSMT"/>
              </a:rPr>
              <a:t> </a:t>
            </a:r>
            <a:r>
              <a:rPr lang="en-GB" sz="2300" dirty="0" err="1">
                <a:latin typeface="TimesNewRomanPSMT"/>
              </a:rPr>
              <a:t>tìm</a:t>
            </a:r>
            <a:r>
              <a:rPr lang="en-GB" sz="2300" dirty="0">
                <a:latin typeface="TimesNewRomanPSMT"/>
              </a:rPr>
              <a:t> </a:t>
            </a:r>
            <a:r>
              <a:rPr lang="en-GB" sz="2300" dirty="0" err="1">
                <a:latin typeface="TimesNewRomanPSMT"/>
              </a:rPr>
              <a:t>được</a:t>
            </a:r>
            <a:r>
              <a:rPr lang="en-GB" sz="2300" dirty="0">
                <a:latin typeface="TimesNewRomanPSMT"/>
              </a:rPr>
              <a:t> ô </a:t>
            </a:r>
            <a:r>
              <a:rPr lang="en-GB" sz="2300" dirty="0" err="1">
                <a:latin typeface="TimesNewRomanPSMT"/>
              </a:rPr>
              <a:t>chữ</a:t>
            </a:r>
            <a:r>
              <a:rPr lang="en-GB" sz="2300" dirty="0">
                <a:latin typeface="TimesNewRomanPSMT"/>
              </a:rPr>
              <a:t> </a:t>
            </a:r>
            <a:r>
              <a:rPr lang="en-GB" sz="2300" dirty="0" err="1">
                <a:latin typeface="TimesNewRomanPSMT"/>
              </a:rPr>
              <a:t>hàng</a:t>
            </a:r>
            <a:r>
              <a:rPr lang="en-GB" sz="2300" dirty="0">
                <a:latin typeface="TimesNewRomanPSMT"/>
              </a:rPr>
              <a:t> </a:t>
            </a:r>
            <a:r>
              <a:rPr lang="en-GB" sz="2300" dirty="0" err="1">
                <a:latin typeface="TimesNewRomanPSMT"/>
              </a:rPr>
              <a:t>dọc</a:t>
            </a:r>
            <a:r>
              <a:rPr lang="en-GB" sz="2300" dirty="0">
                <a:latin typeface="TimesNewRomanPSMT"/>
              </a:rPr>
              <a:t> (</a:t>
            </a:r>
            <a:r>
              <a:rPr lang="en-GB" sz="2300" dirty="0" err="1">
                <a:latin typeface="TimesNewRomanPSMT"/>
              </a:rPr>
              <a:t>từ</a:t>
            </a:r>
            <a:r>
              <a:rPr lang="en-GB" sz="2300" dirty="0">
                <a:latin typeface="TimesNewRomanPSMT"/>
              </a:rPr>
              <a:t> </a:t>
            </a:r>
            <a:r>
              <a:rPr lang="en-GB" sz="2300" dirty="0" err="1">
                <a:latin typeface="TimesNewRomanPSMT"/>
              </a:rPr>
              <a:t>khoá</a:t>
            </a:r>
            <a:r>
              <a:rPr lang="en-GB" sz="2300" dirty="0">
                <a:latin typeface="TimesNewRomanPSMT"/>
              </a:rPr>
              <a:t>).</a:t>
            </a:r>
          </a:p>
          <a:p>
            <a:pPr marL="269875" indent="-269875" algn="just">
              <a:lnSpc>
                <a:spcPts val="2880"/>
              </a:lnSpc>
              <a:spcBef>
                <a:spcPts val="300"/>
              </a:spcBef>
              <a:spcAft>
                <a:spcPts val="300"/>
              </a:spcAft>
              <a:buFont typeface="+mj-lt"/>
              <a:buAutoNum type="arabicPeriod"/>
            </a:pPr>
            <a:r>
              <a:rPr lang="en-GB" sz="2300" dirty="0" err="1">
                <a:effectLst/>
                <a:latin typeface="TimesNewRomanPSMT"/>
              </a:rPr>
              <a:t>N</a:t>
            </a:r>
            <a:r>
              <a:rPr lang="en-GB" sz="2300" dirty="0" err="1">
                <a:latin typeface="TimesNewRomanPSMT"/>
              </a:rPr>
              <a:t>êu</a:t>
            </a:r>
            <a:r>
              <a:rPr lang="en-GB" sz="2300" dirty="0">
                <a:latin typeface="TimesNewRomanPSMT"/>
              </a:rPr>
              <a:t> </a:t>
            </a:r>
            <a:r>
              <a:rPr lang="en-GB" sz="2300" dirty="0" err="1">
                <a:latin typeface="TimesNewRomanPSMT"/>
              </a:rPr>
              <a:t>thông</a:t>
            </a:r>
            <a:r>
              <a:rPr lang="en-GB" sz="2300" dirty="0">
                <a:latin typeface="TimesNewRomanPSMT"/>
              </a:rPr>
              <a:t> </a:t>
            </a:r>
            <a:r>
              <a:rPr lang="en-GB" sz="2300" dirty="0" err="1">
                <a:latin typeface="TimesNewRomanPSMT"/>
              </a:rPr>
              <a:t>điệp</a:t>
            </a:r>
            <a:r>
              <a:rPr lang="en-GB" sz="2300" dirty="0">
                <a:latin typeface="TimesNewRomanPSMT"/>
              </a:rPr>
              <a:t> </a:t>
            </a:r>
            <a:r>
              <a:rPr lang="en-GB" sz="2300" dirty="0" err="1">
                <a:latin typeface="TimesNewRomanPSMT"/>
              </a:rPr>
              <a:t>của</a:t>
            </a:r>
            <a:r>
              <a:rPr lang="en-GB" sz="2300" dirty="0">
                <a:latin typeface="TimesNewRomanPSMT"/>
              </a:rPr>
              <a:t> </a:t>
            </a:r>
            <a:r>
              <a:rPr lang="en-GB" sz="2300" dirty="0" err="1">
                <a:latin typeface="TimesNewRomanPSMT"/>
              </a:rPr>
              <a:t>từ</a:t>
            </a:r>
            <a:r>
              <a:rPr lang="en-GB" sz="2300" dirty="0">
                <a:latin typeface="TimesNewRomanPSMT"/>
              </a:rPr>
              <a:t> </a:t>
            </a:r>
            <a:r>
              <a:rPr lang="en-GB" sz="2300" dirty="0" err="1">
                <a:latin typeface="TimesNewRomanPSMT"/>
              </a:rPr>
              <a:t>khoá</a:t>
            </a:r>
            <a:r>
              <a:rPr lang="en-GB" sz="2300" dirty="0">
                <a:latin typeface="TimesNewRomanPSMT"/>
              </a:rPr>
              <a:t>.</a:t>
            </a:r>
            <a:endParaRPr lang="vi-VN" sz="2300" dirty="0">
              <a:effectLst/>
              <a:latin typeface="TimesNewRomanPSMT"/>
            </a:endParaRPr>
          </a:p>
        </p:txBody>
      </p:sp>
      <p:pic>
        <p:nvPicPr>
          <p:cNvPr id="4" name="Picture 3">
            <a:extLst>
              <a:ext uri="{FF2B5EF4-FFF2-40B4-BE49-F238E27FC236}">
                <a16:creationId xmlns:a16="http://schemas.microsoft.com/office/drawing/2014/main" xmlns="" id="{330527A2-FE60-96F6-6EF9-994648EF6CB5}"/>
              </a:ext>
            </a:extLst>
          </p:cNvPr>
          <p:cNvPicPr>
            <a:picLocks noChangeAspect="1"/>
          </p:cNvPicPr>
          <p:nvPr/>
        </p:nvPicPr>
        <p:blipFill>
          <a:blip r:embed="rId4"/>
          <a:stretch>
            <a:fillRect/>
          </a:stretch>
        </p:blipFill>
        <p:spPr>
          <a:xfrm>
            <a:off x="4406789" y="1187842"/>
            <a:ext cx="6585061" cy="4607845"/>
          </a:xfrm>
          <a:prstGeom prst="rect">
            <a:avLst/>
          </a:prstGeom>
          <a:ln>
            <a:solidFill>
              <a:srgbClr val="00B050"/>
            </a:solidFill>
          </a:ln>
        </p:spPr>
      </p:pic>
    </p:spTree>
    <p:extLst>
      <p:ext uri="{BB962C8B-B14F-4D97-AF65-F5344CB8AC3E}">
        <p14:creationId xmlns:p14="http://schemas.microsoft.com/office/powerpoint/2010/main" val="409047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par>
                                <p:cTn id="42" presetID="31"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000" fill="hold"/>
                                        <p:tgtEl>
                                          <p:spTgt spid="4"/>
                                        </p:tgtEl>
                                        <p:attrNameLst>
                                          <p:attrName>ppt_w</p:attrName>
                                        </p:attrNameLst>
                                      </p:cBhvr>
                                      <p:tavLst>
                                        <p:tav tm="0">
                                          <p:val>
                                            <p:fltVal val="0"/>
                                          </p:val>
                                        </p:tav>
                                        <p:tav tm="100000">
                                          <p:val>
                                            <p:strVal val="#ppt_w"/>
                                          </p:val>
                                        </p:tav>
                                      </p:tavLst>
                                    </p:anim>
                                    <p:anim calcmode="lin" valueType="num">
                                      <p:cBhvr>
                                        <p:cTn id="45" dur="1000" fill="hold"/>
                                        <p:tgtEl>
                                          <p:spTgt spid="4"/>
                                        </p:tgtEl>
                                        <p:attrNameLst>
                                          <p:attrName>ppt_h</p:attrName>
                                        </p:attrNameLst>
                                      </p:cBhvr>
                                      <p:tavLst>
                                        <p:tav tm="0">
                                          <p:val>
                                            <p:fltVal val="0"/>
                                          </p:val>
                                        </p:tav>
                                        <p:tav tm="100000">
                                          <p:val>
                                            <p:strVal val="#ppt_h"/>
                                          </p:val>
                                        </p:tav>
                                      </p:tavLst>
                                    </p:anim>
                                    <p:anim calcmode="lin" valueType="num">
                                      <p:cBhvr>
                                        <p:cTn id="46" dur="1000" fill="hold"/>
                                        <p:tgtEl>
                                          <p:spTgt spid="4"/>
                                        </p:tgtEl>
                                        <p:attrNameLst>
                                          <p:attrName>style.rotation</p:attrName>
                                        </p:attrNameLst>
                                      </p:cBhvr>
                                      <p:tavLst>
                                        <p:tav tm="0">
                                          <p:val>
                                            <p:fltVal val="90"/>
                                          </p:val>
                                        </p:tav>
                                        <p:tav tm="100000">
                                          <p:val>
                                            <p:fltVal val="0"/>
                                          </p:val>
                                        </p:tav>
                                      </p:tavLst>
                                    </p:anim>
                                    <p:animEffect transition="in" filter="fad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TextBox 9">
            <a:extLst>
              <a:ext uri="{FF2B5EF4-FFF2-40B4-BE49-F238E27FC236}">
                <a16:creationId xmlns:a16="http://schemas.microsoft.com/office/drawing/2014/main" xmlns="" id="{0F17A3AA-2039-4E04-B156-7365716509F3}"/>
              </a:ext>
            </a:extLst>
          </p:cNvPr>
          <p:cNvSpPr txBox="1"/>
          <p:nvPr/>
        </p:nvSpPr>
        <p:spPr>
          <a:xfrm>
            <a:off x="1562100" y="709912"/>
            <a:ext cx="9637123" cy="1208023"/>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dirty="0">
                <a:solidFill>
                  <a:srgbClr val="0070C0"/>
                </a:solidFill>
                <a:latin typeface="Times New Roman" panose="02020603050405020304" pitchFamily="18" charset="0"/>
                <a:cs typeface="Times New Roman" panose="02020603050405020304" pitchFamily="18" charset="0"/>
              </a:rPr>
              <a:t>Luyện tập  </a:t>
            </a:r>
          </a:p>
          <a:p>
            <a:pPr algn="just">
              <a:lnSpc>
                <a:spcPts val="2700"/>
              </a:lnSpc>
              <a:spcBef>
                <a:spcPts val="300"/>
              </a:spcBef>
              <a:spcAft>
                <a:spcPts val="300"/>
              </a:spcAft>
            </a:pPr>
            <a:r>
              <a:rPr lang="en-US" sz="2400" dirty="0">
                <a:solidFill>
                  <a:srgbClr val="FF0000"/>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Em hãy nêu những điểm giống nhau và khác nhau giữa khái niệm chiến lược “diễn biến hoà bình” và khái niệm bạo loạn lật đổ.</a:t>
            </a:r>
            <a:endParaRPr lang="en-US"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7CFD2CAC-75D1-41AF-BD88-69695E556999}"/>
              </a:ext>
            </a:extLst>
          </p:cNvPr>
          <p:cNvSpPr txBox="1"/>
          <p:nvPr/>
        </p:nvSpPr>
        <p:spPr>
          <a:xfrm>
            <a:off x="1562100" y="2192088"/>
            <a:ext cx="9637123" cy="4262705"/>
          </a:xfrm>
          <a:prstGeom prst="rect">
            <a:avLst/>
          </a:prstGeom>
          <a:noFill/>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Gợi</a:t>
            </a:r>
            <a:r>
              <a:rPr lang="en-US" sz="2400" b="1" dirty="0">
                <a:solidFill>
                  <a:srgbClr val="00B050"/>
                </a:solidFill>
                <a:latin typeface="Times New Roman" panose="02020603050405020304" pitchFamily="18" charset="0"/>
                <a:cs typeface="Times New Roman" panose="02020603050405020304" pitchFamily="18" charset="0"/>
              </a:rPr>
              <a:t> ý: </a:t>
            </a:r>
          </a:p>
          <a:p>
            <a:pPr marL="285750" indent="-285750" algn="just">
              <a:lnSpc>
                <a:spcPts val="2880"/>
              </a:lnSpc>
              <a:spcBef>
                <a:spcPts val="600"/>
              </a:spcBef>
              <a:spcAft>
                <a:spcPts val="600"/>
              </a:spcAft>
              <a:buFontTx/>
              <a:buChar char="-"/>
            </a:pPr>
            <a:r>
              <a:rPr lang="vi-VN" sz="2400" dirty="0">
                <a:solidFill>
                  <a:srgbClr val="00B050"/>
                </a:solidFill>
                <a:latin typeface="Times New Roman" panose="02020603050405020304" pitchFamily="18" charset="0"/>
                <a:cs typeface="Times New Roman" panose="02020603050405020304" pitchFamily="18" charset="0"/>
              </a:rPr>
              <a:t>Điểm giống nhau: </a:t>
            </a:r>
            <a:r>
              <a:rPr lang="vi-VN" sz="2400" dirty="0">
                <a:latin typeface="Times New Roman" panose="02020603050405020304" pitchFamily="18" charset="0"/>
                <a:cs typeface="Times New Roman" panose="02020603050405020304" pitchFamily="18" charset="0"/>
              </a:rPr>
              <a:t>nhằm lật đổ chế độ chính trị của các nước tiến bộ, chính quyền ở địa phương hay Trung ương.</a:t>
            </a:r>
          </a:p>
          <a:p>
            <a:pPr marL="285750" indent="-285750" algn="just">
              <a:lnSpc>
                <a:spcPts val="2880"/>
              </a:lnSpc>
              <a:spcBef>
                <a:spcPts val="600"/>
              </a:spcBef>
              <a:spcAft>
                <a:spcPts val="600"/>
              </a:spcAft>
              <a:buFontTx/>
              <a:buChar char="-"/>
            </a:pPr>
            <a:r>
              <a:rPr lang="vi-VN" sz="2400" dirty="0">
                <a:solidFill>
                  <a:srgbClr val="00B050"/>
                </a:solidFill>
                <a:latin typeface="Times New Roman" panose="02020603050405020304" pitchFamily="18" charset="0"/>
                <a:cs typeface="Times New Roman" panose="02020603050405020304" pitchFamily="18" charset="0"/>
              </a:rPr>
              <a:t>Điểm khác nhau</a:t>
            </a:r>
            <a:r>
              <a:rPr lang="vi-VN" sz="2400" dirty="0">
                <a:latin typeface="Times New Roman" panose="02020603050405020304" pitchFamily="18" charset="0"/>
                <a:cs typeface="Times New Roman" panose="02020603050405020304" pitchFamily="18" charset="0"/>
              </a:rPr>
              <a:t>:</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Chiến lược “diễn biến hoà bình” do chủ nghĩa đế quốc và các thế lực phản động tiến hành; bạo loạn lật đổ do lực lượng phản động hay lực lượng li khai, lực lượng đối lập trong nước hoặc câu kết với nước ngoài tiến hành.</a:t>
            </a:r>
          </a:p>
          <a:p>
            <a:pPr algn="just"/>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phi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8040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 calcmode="lin" valueType="num">
                                      <p:cBhvr>
                                        <p:cTn id="18"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1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circle(in)">
                                      <p:cBhvr>
                                        <p:cTn id="25" dur="2000"/>
                                        <p:tgtEl>
                                          <p:spTgt spid="16">
                                            <p:txEl>
                                              <p:pRg st="2" end="2"/>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Effect transition="in" filter="circle(in)">
                                      <p:cBhvr>
                                        <p:cTn id="28" dur="2000"/>
                                        <p:tgtEl>
                                          <p:spTgt spid="16">
                                            <p:txEl>
                                              <p:pRg st="3" end="3"/>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Effect transition="in" filter="circle(in)">
                                      <p:cBhvr>
                                        <p:cTn id="31" dur="2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xmlns=""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hai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3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 </a:t>
            </a:r>
            <a:r>
              <a:rPr lang="en-GB" sz="2400" dirty="0" err="1">
                <a:latin typeface="TimesNewRomanPSMT"/>
              </a:rPr>
              <a:t>hai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solidFill>
                  <a:srgbClr val="00B050"/>
                </a:solidFill>
                <a:latin typeface="TimesNewRomanPSMT"/>
              </a:rPr>
              <a:t> 2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23470095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a:extLst>
              <a:ext uri="{FF2B5EF4-FFF2-40B4-BE49-F238E27FC236}">
                <a16:creationId xmlns:a16="http://schemas.microsoft.com/office/drawing/2014/main" xmlns="" id="{9226C7E8-7866-682D-DC5F-8066A9F7E57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5" name="Group 11">
            <a:extLst>
              <a:ext uri="{FF2B5EF4-FFF2-40B4-BE49-F238E27FC236}">
                <a16:creationId xmlns:a16="http://schemas.microsoft.com/office/drawing/2014/main" xmlns="" id="{9A1EFC36-3953-CAF4-7B04-07FC773EE424}"/>
              </a:ext>
            </a:extLst>
          </p:cNvPr>
          <p:cNvGrpSpPr>
            <a:grpSpLocks/>
          </p:cNvGrpSpPr>
          <p:nvPr/>
        </p:nvGrpSpPr>
        <p:grpSpPr bwMode="auto">
          <a:xfrm>
            <a:off x="806095" y="167994"/>
            <a:ext cx="625171" cy="541918"/>
            <a:chOff x="0" y="0"/>
            <a:chExt cx="666" cy="559"/>
          </a:xfrm>
        </p:grpSpPr>
        <p:sp>
          <p:nvSpPr>
            <p:cNvPr id="6" name="Freeform 12">
              <a:extLst>
                <a:ext uri="{FF2B5EF4-FFF2-40B4-BE49-F238E27FC236}">
                  <a16:creationId xmlns:a16="http://schemas.microsoft.com/office/drawing/2014/main" xmlns="" id="{74DB62EB-B29B-165C-B338-0709490E79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xmlns="" id="{7B0F4EFF-D11D-DDAB-3E1B-F65A1C8917D8}"/>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36" name="Câu 1">
            <a:hlinkClick r:id="rId4" action="ppaction://hlinksldjump"/>
            <a:extLst>
              <a:ext uri="{FF2B5EF4-FFF2-40B4-BE49-F238E27FC236}">
                <a16:creationId xmlns:a16="http://schemas.microsoft.com/office/drawing/2014/main" xmlns="" id="{F6BE8396-F635-29FC-84F0-E2124D7A892A}"/>
              </a:ext>
            </a:extLst>
          </p:cNvPr>
          <p:cNvSpPr/>
          <p:nvPr/>
        </p:nvSpPr>
        <p:spPr>
          <a:xfrm>
            <a:off x="2563631" y="1205565"/>
            <a:ext cx="817748" cy="431809"/>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37" name="Câu 2">
            <a:hlinkClick r:id="rId5" action="ppaction://hlinksldjump"/>
            <a:extLst>
              <a:ext uri="{FF2B5EF4-FFF2-40B4-BE49-F238E27FC236}">
                <a16:creationId xmlns:a16="http://schemas.microsoft.com/office/drawing/2014/main" xmlns="" id="{60632A92-185E-B500-3B42-90B59C214887}"/>
              </a:ext>
            </a:extLst>
          </p:cNvPr>
          <p:cNvSpPr/>
          <p:nvPr/>
        </p:nvSpPr>
        <p:spPr>
          <a:xfrm>
            <a:off x="2563631" y="1692935"/>
            <a:ext cx="817748" cy="42937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38" name="Câu 3">
            <a:hlinkClick r:id="rId6" action="ppaction://hlinksldjump"/>
            <a:extLst>
              <a:ext uri="{FF2B5EF4-FFF2-40B4-BE49-F238E27FC236}">
                <a16:creationId xmlns:a16="http://schemas.microsoft.com/office/drawing/2014/main" xmlns="" id="{0005179A-DBB6-72CB-576D-6419FA8B5E35}"/>
              </a:ext>
            </a:extLst>
          </p:cNvPr>
          <p:cNvSpPr/>
          <p:nvPr/>
        </p:nvSpPr>
        <p:spPr>
          <a:xfrm>
            <a:off x="2563631" y="2178051"/>
            <a:ext cx="817748" cy="42937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39" name="Câu 4">
            <a:hlinkClick r:id="rId7" action="ppaction://hlinksldjump"/>
            <a:extLst>
              <a:ext uri="{FF2B5EF4-FFF2-40B4-BE49-F238E27FC236}">
                <a16:creationId xmlns:a16="http://schemas.microsoft.com/office/drawing/2014/main" xmlns="" id="{3FBCB6FE-557D-31B8-038A-894113B52B52}"/>
              </a:ext>
            </a:extLst>
          </p:cNvPr>
          <p:cNvSpPr/>
          <p:nvPr/>
        </p:nvSpPr>
        <p:spPr>
          <a:xfrm>
            <a:off x="2563631" y="2663170"/>
            <a:ext cx="817748" cy="43180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40" name="Câu 5">
            <a:hlinkClick r:id="rId8" action="ppaction://hlinksldjump"/>
            <a:extLst>
              <a:ext uri="{FF2B5EF4-FFF2-40B4-BE49-F238E27FC236}">
                <a16:creationId xmlns:a16="http://schemas.microsoft.com/office/drawing/2014/main" xmlns="" id="{B177BFA6-5316-5E29-B08D-565250C733B3}"/>
              </a:ext>
            </a:extLst>
          </p:cNvPr>
          <p:cNvSpPr/>
          <p:nvPr/>
        </p:nvSpPr>
        <p:spPr>
          <a:xfrm>
            <a:off x="2563631" y="3150539"/>
            <a:ext cx="817748" cy="42937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41" name="Câu 6">
            <a:hlinkClick r:id="rId9" action="ppaction://hlinksldjump"/>
            <a:extLst>
              <a:ext uri="{FF2B5EF4-FFF2-40B4-BE49-F238E27FC236}">
                <a16:creationId xmlns:a16="http://schemas.microsoft.com/office/drawing/2014/main" xmlns="" id="{3D9C2256-552E-2014-41F4-F8AF7B728EC6}"/>
              </a:ext>
            </a:extLst>
          </p:cNvPr>
          <p:cNvSpPr/>
          <p:nvPr/>
        </p:nvSpPr>
        <p:spPr>
          <a:xfrm>
            <a:off x="2563631" y="3635655"/>
            <a:ext cx="817748" cy="42937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42" name="Câu 7">
            <a:hlinkClick r:id="rId10" action="ppaction://hlinksldjump"/>
            <a:extLst>
              <a:ext uri="{FF2B5EF4-FFF2-40B4-BE49-F238E27FC236}">
                <a16:creationId xmlns:a16="http://schemas.microsoft.com/office/drawing/2014/main" xmlns="" id="{F87700F7-3CCB-6333-7F5D-9A9D8353E46E}"/>
              </a:ext>
            </a:extLst>
          </p:cNvPr>
          <p:cNvSpPr/>
          <p:nvPr/>
        </p:nvSpPr>
        <p:spPr>
          <a:xfrm>
            <a:off x="2563631" y="4120774"/>
            <a:ext cx="817748" cy="43180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43" name="Câu 8">
            <a:hlinkClick r:id="rId11" action="ppaction://hlinksldjump"/>
            <a:extLst>
              <a:ext uri="{FF2B5EF4-FFF2-40B4-BE49-F238E27FC236}">
                <a16:creationId xmlns:a16="http://schemas.microsoft.com/office/drawing/2014/main" xmlns="" id="{3BA11B98-F0D5-A2EF-2827-4FFAE347161D}"/>
              </a:ext>
            </a:extLst>
          </p:cNvPr>
          <p:cNvSpPr/>
          <p:nvPr/>
        </p:nvSpPr>
        <p:spPr>
          <a:xfrm>
            <a:off x="2563631" y="4608143"/>
            <a:ext cx="817748" cy="42937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44" name="Câu 9">
            <a:hlinkClick r:id="rId12" action="ppaction://hlinksldjump"/>
            <a:extLst>
              <a:ext uri="{FF2B5EF4-FFF2-40B4-BE49-F238E27FC236}">
                <a16:creationId xmlns:a16="http://schemas.microsoft.com/office/drawing/2014/main" xmlns="" id="{FC67F030-6A19-A347-D589-DD7C99587CAA}"/>
              </a:ext>
            </a:extLst>
          </p:cNvPr>
          <p:cNvSpPr/>
          <p:nvPr/>
        </p:nvSpPr>
        <p:spPr>
          <a:xfrm>
            <a:off x="2563631" y="5093259"/>
            <a:ext cx="817748" cy="42937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45" name="Câu 10">
            <a:hlinkClick r:id="rId13" action="ppaction://hlinksldjump"/>
            <a:extLst>
              <a:ext uri="{FF2B5EF4-FFF2-40B4-BE49-F238E27FC236}">
                <a16:creationId xmlns:a16="http://schemas.microsoft.com/office/drawing/2014/main" xmlns="" id="{78240712-642B-ADB9-0711-2D3DC6BA20F7}"/>
              </a:ext>
            </a:extLst>
          </p:cNvPr>
          <p:cNvSpPr/>
          <p:nvPr/>
        </p:nvSpPr>
        <p:spPr>
          <a:xfrm>
            <a:off x="2563631" y="5578375"/>
            <a:ext cx="817748" cy="43180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10</a:t>
            </a:r>
          </a:p>
        </p:txBody>
      </p:sp>
      <p:sp>
        <p:nvSpPr>
          <p:cNvPr id="2" name="TextBox 1">
            <a:hlinkClick r:id="rId14" action="ppaction://hlinksldjump"/>
            <a:extLst>
              <a:ext uri="{FF2B5EF4-FFF2-40B4-BE49-F238E27FC236}">
                <a16:creationId xmlns:a16="http://schemas.microsoft.com/office/drawing/2014/main" xmlns="" id="{D3BA6A66-4A91-8C23-26A0-BD02EBBF9C52}"/>
              </a:ext>
            </a:extLst>
          </p:cNvPr>
          <p:cNvSpPr txBox="1"/>
          <p:nvPr/>
        </p:nvSpPr>
        <p:spPr>
          <a:xfrm>
            <a:off x="8846742" y="6093767"/>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pic>
        <p:nvPicPr>
          <p:cNvPr id="4" name="Graphic 3" descr="Right pointing backhand index with solid fill">
            <a:hlinkClick r:id="rId14" action="ppaction://hlinksldjump"/>
            <a:extLst>
              <a:ext uri="{FF2B5EF4-FFF2-40B4-BE49-F238E27FC236}">
                <a16:creationId xmlns:a16="http://schemas.microsoft.com/office/drawing/2014/main" xmlns="" id="{3C214E8A-F65D-EACB-6C1E-1F185716DD00}"/>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11428116" y="6093767"/>
            <a:ext cx="320492" cy="357234"/>
          </a:xfrm>
          <a:prstGeom prst="rect">
            <a:avLst/>
          </a:prstGeom>
        </p:spPr>
      </p:pic>
      <p:sp>
        <p:nvSpPr>
          <p:cNvPr id="1368" name="Rectangle 1367">
            <a:extLst>
              <a:ext uri="{FF2B5EF4-FFF2-40B4-BE49-F238E27FC236}">
                <a16:creationId xmlns:a16="http://schemas.microsoft.com/office/drawing/2014/main" xmlns="" id="{3C3D0534-6F9A-4B1E-C3BB-F9749E344D24}"/>
              </a:ext>
            </a:extLst>
          </p:cNvPr>
          <p:cNvSpPr/>
          <p:nvPr/>
        </p:nvSpPr>
        <p:spPr>
          <a:xfrm>
            <a:off x="6353083" y="170838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9" name="TextBox 1368">
            <a:extLst>
              <a:ext uri="{FF2B5EF4-FFF2-40B4-BE49-F238E27FC236}">
                <a16:creationId xmlns:a16="http://schemas.microsoft.com/office/drawing/2014/main" xmlns="" id="{D9C177BC-6D1F-CB91-D11D-2916BC221177}"/>
              </a:ext>
            </a:extLst>
          </p:cNvPr>
          <p:cNvSpPr txBox="1"/>
          <p:nvPr/>
        </p:nvSpPr>
        <p:spPr>
          <a:xfrm>
            <a:off x="6375132" y="1708171"/>
            <a:ext cx="328936" cy="400110"/>
          </a:xfrm>
          <a:prstGeom prst="rect">
            <a:avLst/>
          </a:prstGeom>
          <a:noFill/>
          <a:ln>
            <a:noFill/>
          </a:ln>
        </p:spPr>
        <p:txBody>
          <a:bodyPr wrap="none" rtlCol="0">
            <a:spAutoFit/>
          </a:bodyPr>
          <a:lstStyle/>
          <a:p>
            <a:pPr algn="ctr"/>
            <a:r>
              <a:rPr lang="en-US" sz="2000" b="1">
                <a:solidFill>
                  <a:srgbClr val="FF0000"/>
                </a:solidFill>
              </a:rPr>
              <a:t>R</a:t>
            </a:r>
            <a:endParaRPr lang="en-US" sz="2000" b="1" dirty="0">
              <a:solidFill>
                <a:srgbClr val="FF0000"/>
              </a:solidFill>
            </a:endParaRPr>
          </a:p>
        </p:txBody>
      </p:sp>
      <p:sp>
        <p:nvSpPr>
          <p:cNvPr id="1372" name="Rectangle 1371">
            <a:extLst>
              <a:ext uri="{FF2B5EF4-FFF2-40B4-BE49-F238E27FC236}">
                <a16:creationId xmlns:a16="http://schemas.microsoft.com/office/drawing/2014/main" xmlns="" id="{8AE94803-EC6E-0373-3B0D-DC6E2AD123F2}"/>
              </a:ext>
            </a:extLst>
          </p:cNvPr>
          <p:cNvSpPr/>
          <p:nvPr/>
        </p:nvSpPr>
        <p:spPr>
          <a:xfrm>
            <a:off x="5902370" y="17083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3" name="TextBox 1372">
            <a:extLst>
              <a:ext uri="{FF2B5EF4-FFF2-40B4-BE49-F238E27FC236}">
                <a16:creationId xmlns:a16="http://schemas.microsoft.com/office/drawing/2014/main" xmlns="" id="{790B8CF9-E239-11C5-259C-1C23D1DC283A}"/>
              </a:ext>
            </a:extLst>
          </p:cNvPr>
          <p:cNvSpPr txBox="1"/>
          <p:nvPr/>
        </p:nvSpPr>
        <p:spPr>
          <a:xfrm>
            <a:off x="5933235" y="1708171"/>
            <a:ext cx="311303" cy="400110"/>
          </a:xfrm>
          <a:prstGeom prst="rect">
            <a:avLst/>
          </a:prstGeom>
          <a:noFill/>
        </p:spPr>
        <p:txBody>
          <a:bodyPr wrap="none" rtlCol="0">
            <a:spAutoFit/>
          </a:bodyPr>
          <a:lstStyle/>
          <a:p>
            <a:pPr algn="ctr"/>
            <a:r>
              <a:rPr lang="en-US" sz="2000" b="1"/>
              <a:t>T</a:t>
            </a:r>
            <a:endParaRPr lang="en-US" sz="2000" b="1" dirty="0"/>
          </a:p>
        </p:txBody>
      </p:sp>
      <p:sp>
        <p:nvSpPr>
          <p:cNvPr id="1374" name="Rectangle 1373">
            <a:extLst>
              <a:ext uri="{FF2B5EF4-FFF2-40B4-BE49-F238E27FC236}">
                <a16:creationId xmlns:a16="http://schemas.microsoft.com/office/drawing/2014/main" xmlns="" id="{429E20F8-3500-8379-D37E-1C7B9C4683DA}"/>
              </a:ext>
            </a:extLst>
          </p:cNvPr>
          <p:cNvSpPr/>
          <p:nvPr/>
        </p:nvSpPr>
        <p:spPr>
          <a:xfrm>
            <a:off x="5459279" y="17083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5" name="TextBox 1374">
            <a:extLst>
              <a:ext uri="{FF2B5EF4-FFF2-40B4-BE49-F238E27FC236}">
                <a16:creationId xmlns:a16="http://schemas.microsoft.com/office/drawing/2014/main" xmlns="" id="{EADD6B65-5E50-7099-458F-21DD16752CB9}"/>
              </a:ext>
            </a:extLst>
          </p:cNvPr>
          <p:cNvSpPr txBox="1"/>
          <p:nvPr/>
        </p:nvSpPr>
        <p:spPr>
          <a:xfrm>
            <a:off x="5518998" y="1708171"/>
            <a:ext cx="253595" cy="400110"/>
          </a:xfrm>
          <a:prstGeom prst="rect">
            <a:avLst/>
          </a:prstGeom>
          <a:noFill/>
        </p:spPr>
        <p:txBody>
          <a:bodyPr wrap="none" rtlCol="0">
            <a:spAutoFit/>
          </a:bodyPr>
          <a:lstStyle/>
          <a:p>
            <a:pPr algn="ctr"/>
            <a:r>
              <a:rPr lang="en-US" sz="2000" b="1"/>
              <a:t>I</a:t>
            </a:r>
            <a:endParaRPr lang="en-US" sz="2000" b="1" dirty="0"/>
          </a:p>
        </p:txBody>
      </p:sp>
      <p:sp>
        <p:nvSpPr>
          <p:cNvPr id="1376" name="Rectangle 1375">
            <a:extLst>
              <a:ext uri="{FF2B5EF4-FFF2-40B4-BE49-F238E27FC236}">
                <a16:creationId xmlns:a16="http://schemas.microsoft.com/office/drawing/2014/main" xmlns="" id="{36CEE1CC-318E-805A-5E08-89ADF0FF448D}"/>
              </a:ext>
            </a:extLst>
          </p:cNvPr>
          <p:cNvSpPr/>
          <p:nvPr/>
        </p:nvSpPr>
        <p:spPr>
          <a:xfrm>
            <a:off x="5008108" y="170817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7" name="TextBox 1376">
            <a:extLst>
              <a:ext uri="{FF2B5EF4-FFF2-40B4-BE49-F238E27FC236}">
                <a16:creationId xmlns:a16="http://schemas.microsoft.com/office/drawing/2014/main" xmlns="" id="{19E4817D-1BA0-57C8-101D-AC266DA10B93}"/>
              </a:ext>
            </a:extLst>
          </p:cNvPr>
          <p:cNvSpPr txBox="1"/>
          <p:nvPr/>
        </p:nvSpPr>
        <p:spPr>
          <a:xfrm>
            <a:off x="5024546" y="1707958"/>
            <a:ext cx="340158" cy="400110"/>
          </a:xfrm>
          <a:prstGeom prst="rect">
            <a:avLst/>
          </a:prstGeom>
          <a:noFill/>
        </p:spPr>
        <p:txBody>
          <a:bodyPr wrap="none" rtlCol="0">
            <a:spAutoFit/>
          </a:bodyPr>
          <a:lstStyle/>
          <a:p>
            <a:pPr algn="ctr"/>
            <a:r>
              <a:rPr lang="en-US" sz="2000" b="1"/>
              <a:t>A</a:t>
            </a:r>
            <a:endParaRPr lang="en-US" sz="2000" b="1" dirty="0"/>
          </a:p>
        </p:txBody>
      </p:sp>
      <p:sp>
        <p:nvSpPr>
          <p:cNvPr id="1378" name="Rectangle 1377">
            <a:extLst>
              <a:ext uri="{FF2B5EF4-FFF2-40B4-BE49-F238E27FC236}">
                <a16:creationId xmlns:a16="http://schemas.microsoft.com/office/drawing/2014/main" xmlns="" id="{5BAED1E5-CE9F-1DC9-2B63-331FE9C0F271}"/>
              </a:ext>
            </a:extLst>
          </p:cNvPr>
          <p:cNvSpPr/>
          <p:nvPr/>
        </p:nvSpPr>
        <p:spPr>
          <a:xfrm>
            <a:off x="4565017" y="170817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0" name="TextBox 1379">
            <a:extLst>
              <a:ext uri="{FF2B5EF4-FFF2-40B4-BE49-F238E27FC236}">
                <a16:creationId xmlns:a16="http://schemas.microsoft.com/office/drawing/2014/main" xmlns="" id="{A4E70CC4-41AA-35BB-3AD8-BA30B417F400}"/>
              </a:ext>
            </a:extLst>
          </p:cNvPr>
          <p:cNvSpPr txBox="1"/>
          <p:nvPr/>
        </p:nvSpPr>
        <p:spPr>
          <a:xfrm>
            <a:off x="4598287" y="1707958"/>
            <a:ext cx="306494" cy="400110"/>
          </a:xfrm>
          <a:prstGeom prst="rect">
            <a:avLst/>
          </a:prstGeom>
          <a:noFill/>
        </p:spPr>
        <p:txBody>
          <a:bodyPr wrap="none" rtlCol="0">
            <a:spAutoFit/>
          </a:bodyPr>
          <a:lstStyle/>
          <a:p>
            <a:pPr algn="ctr"/>
            <a:r>
              <a:rPr lang="en-US" sz="2000" b="1"/>
              <a:t>S</a:t>
            </a:r>
            <a:endParaRPr lang="en-US" sz="2000" b="1" dirty="0"/>
          </a:p>
        </p:txBody>
      </p:sp>
      <p:sp>
        <p:nvSpPr>
          <p:cNvPr id="1793" name="Rectangle 1792">
            <a:extLst>
              <a:ext uri="{FF2B5EF4-FFF2-40B4-BE49-F238E27FC236}">
                <a16:creationId xmlns:a16="http://schemas.microsoft.com/office/drawing/2014/main" xmlns="" id="{2EB7247F-8EE0-D952-53DF-CF0DADF074E1}"/>
              </a:ext>
            </a:extLst>
          </p:cNvPr>
          <p:cNvSpPr/>
          <p:nvPr/>
        </p:nvSpPr>
        <p:spPr>
          <a:xfrm>
            <a:off x="7244724" y="170774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4" name="TextBox 1793">
            <a:extLst>
              <a:ext uri="{FF2B5EF4-FFF2-40B4-BE49-F238E27FC236}">
                <a16:creationId xmlns:a16="http://schemas.microsoft.com/office/drawing/2014/main" xmlns="" id="{341761DC-5308-5348-CEF3-72861C1CE2AF}"/>
              </a:ext>
            </a:extLst>
          </p:cNvPr>
          <p:cNvSpPr txBox="1"/>
          <p:nvPr/>
        </p:nvSpPr>
        <p:spPr>
          <a:xfrm>
            <a:off x="7304443" y="1707532"/>
            <a:ext cx="253595" cy="400110"/>
          </a:xfrm>
          <a:prstGeom prst="rect">
            <a:avLst/>
          </a:prstGeom>
          <a:noFill/>
        </p:spPr>
        <p:txBody>
          <a:bodyPr wrap="none" rtlCol="0">
            <a:spAutoFit/>
          </a:bodyPr>
          <a:lstStyle/>
          <a:p>
            <a:pPr algn="ctr"/>
            <a:r>
              <a:rPr lang="en-US" sz="2000" b="1"/>
              <a:t>I</a:t>
            </a:r>
            <a:endParaRPr lang="en-US" sz="2000" b="1" dirty="0"/>
          </a:p>
        </p:txBody>
      </p:sp>
      <p:sp>
        <p:nvSpPr>
          <p:cNvPr id="1795" name="Rectangle 1794">
            <a:extLst>
              <a:ext uri="{FF2B5EF4-FFF2-40B4-BE49-F238E27FC236}">
                <a16:creationId xmlns:a16="http://schemas.microsoft.com/office/drawing/2014/main" xmlns="" id="{9A0B1D62-A14B-E486-0BFC-E9EBBC76743F}"/>
              </a:ext>
            </a:extLst>
          </p:cNvPr>
          <p:cNvSpPr/>
          <p:nvPr/>
        </p:nvSpPr>
        <p:spPr>
          <a:xfrm>
            <a:off x="6801633" y="170774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9" name="TextBox 1798">
            <a:extLst>
              <a:ext uri="{FF2B5EF4-FFF2-40B4-BE49-F238E27FC236}">
                <a16:creationId xmlns:a16="http://schemas.microsoft.com/office/drawing/2014/main" xmlns="" id="{690607D7-6451-F582-336D-BFC876C5D308}"/>
              </a:ext>
            </a:extLst>
          </p:cNvPr>
          <p:cNvSpPr txBox="1"/>
          <p:nvPr/>
        </p:nvSpPr>
        <p:spPr>
          <a:xfrm>
            <a:off x="6818071" y="1707532"/>
            <a:ext cx="340158" cy="400110"/>
          </a:xfrm>
          <a:prstGeom prst="rect">
            <a:avLst/>
          </a:prstGeom>
          <a:noFill/>
        </p:spPr>
        <p:txBody>
          <a:bodyPr wrap="none" rtlCol="0">
            <a:spAutoFit/>
          </a:bodyPr>
          <a:lstStyle/>
          <a:p>
            <a:pPr algn="ctr"/>
            <a:r>
              <a:rPr lang="en-US" sz="2000" b="1"/>
              <a:t>Á</a:t>
            </a:r>
            <a:endParaRPr lang="en-US" sz="2000" b="1" dirty="0"/>
          </a:p>
        </p:txBody>
      </p:sp>
      <p:sp>
        <p:nvSpPr>
          <p:cNvPr id="1801" name="Rectangle 1800">
            <a:extLst>
              <a:ext uri="{FF2B5EF4-FFF2-40B4-BE49-F238E27FC236}">
                <a16:creationId xmlns:a16="http://schemas.microsoft.com/office/drawing/2014/main" xmlns="" id="{5846639D-D4F9-F77E-500A-A1ED8409BA3F}"/>
              </a:ext>
            </a:extLst>
          </p:cNvPr>
          <p:cNvSpPr/>
          <p:nvPr/>
        </p:nvSpPr>
        <p:spPr>
          <a:xfrm>
            <a:off x="6353083" y="2194324"/>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2" name="TextBox 1801">
            <a:extLst>
              <a:ext uri="{FF2B5EF4-FFF2-40B4-BE49-F238E27FC236}">
                <a16:creationId xmlns:a16="http://schemas.microsoft.com/office/drawing/2014/main" xmlns="" id="{661DA224-FBDB-D74F-1267-E9D41FCDC27D}"/>
              </a:ext>
            </a:extLst>
          </p:cNvPr>
          <p:cNvSpPr txBox="1"/>
          <p:nvPr/>
        </p:nvSpPr>
        <p:spPr>
          <a:xfrm>
            <a:off x="6369521" y="2194110"/>
            <a:ext cx="340158" cy="400110"/>
          </a:xfrm>
          <a:prstGeom prst="rect">
            <a:avLst/>
          </a:prstGeom>
          <a:noFill/>
          <a:ln>
            <a:noFill/>
          </a:ln>
        </p:spPr>
        <p:txBody>
          <a:bodyPr wrap="none" rtlCol="0">
            <a:spAutoFit/>
          </a:bodyPr>
          <a:lstStyle/>
          <a:p>
            <a:pPr algn="ctr"/>
            <a:r>
              <a:rPr lang="en-US" sz="2000" b="1">
                <a:solidFill>
                  <a:srgbClr val="FF0000"/>
                </a:solidFill>
              </a:rPr>
              <a:t>Á</a:t>
            </a:r>
            <a:endParaRPr lang="en-US" sz="2000" b="1" dirty="0">
              <a:solidFill>
                <a:srgbClr val="FF0000"/>
              </a:solidFill>
            </a:endParaRPr>
          </a:p>
        </p:txBody>
      </p:sp>
      <p:sp>
        <p:nvSpPr>
          <p:cNvPr id="1803" name="Rectangle 1802">
            <a:extLst>
              <a:ext uri="{FF2B5EF4-FFF2-40B4-BE49-F238E27FC236}">
                <a16:creationId xmlns:a16="http://schemas.microsoft.com/office/drawing/2014/main" xmlns="" id="{15A1558A-3360-4061-71AF-114B2A193331}"/>
              </a:ext>
            </a:extLst>
          </p:cNvPr>
          <p:cNvSpPr/>
          <p:nvPr/>
        </p:nvSpPr>
        <p:spPr>
          <a:xfrm>
            <a:off x="5902370" y="219432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4" name="TextBox 1803">
            <a:extLst>
              <a:ext uri="{FF2B5EF4-FFF2-40B4-BE49-F238E27FC236}">
                <a16:creationId xmlns:a16="http://schemas.microsoft.com/office/drawing/2014/main" xmlns="" id="{66B80105-14D2-34A5-FAA9-F8061015D1D6}"/>
              </a:ext>
            </a:extLst>
          </p:cNvPr>
          <p:cNvSpPr txBox="1"/>
          <p:nvPr/>
        </p:nvSpPr>
        <p:spPr>
          <a:xfrm>
            <a:off x="5962089" y="2194110"/>
            <a:ext cx="253595" cy="400110"/>
          </a:xfrm>
          <a:prstGeom prst="rect">
            <a:avLst/>
          </a:prstGeom>
          <a:noFill/>
        </p:spPr>
        <p:txBody>
          <a:bodyPr wrap="none" rtlCol="0">
            <a:spAutoFit/>
          </a:bodyPr>
          <a:lstStyle/>
          <a:p>
            <a:pPr algn="ctr"/>
            <a:r>
              <a:rPr lang="en-US" sz="2000" b="1"/>
              <a:t>I</a:t>
            </a:r>
            <a:endParaRPr lang="en-US" sz="2000" b="1" dirty="0"/>
          </a:p>
        </p:txBody>
      </p:sp>
      <p:sp>
        <p:nvSpPr>
          <p:cNvPr id="1805" name="Rectangle 1804">
            <a:extLst>
              <a:ext uri="{FF2B5EF4-FFF2-40B4-BE49-F238E27FC236}">
                <a16:creationId xmlns:a16="http://schemas.microsoft.com/office/drawing/2014/main" xmlns="" id="{B056F4E1-F7F6-DDF9-D85B-0E5AFD4978D2}"/>
              </a:ext>
            </a:extLst>
          </p:cNvPr>
          <p:cNvSpPr/>
          <p:nvPr/>
        </p:nvSpPr>
        <p:spPr>
          <a:xfrm>
            <a:off x="5459279" y="219432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6" name="TextBox 1805">
            <a:extLst>
              <a:ext uri="{FF2B5EF4-FFF2-40B4-BE49-F238E27FC236}">
                <a16:creationId xmlns:a16="http://schemas.microsoft.com/office/drawing/2014/main" xmlns="" id="{33AE68D2-22C7-045F-F24C-13C19DBCBD34}"/>
              </a:ext>
            </a:extLst>
          </p:cNvPr>
          <p:cNvSpPr txBox="1"/>
          <p:nvPr/>
        </p:nvSpPr>
        <p:spPr>
          <a:xfrm>
            <a:off x="5466901" y="2194110"/>
            <a:ext cx="357790" cy="400110"/>
          </a:xfrm>
          <a:prstGeom prst="rect">
            <a:avLst/>
          </a:prstGeom>
          <a:noFill/>
        </p:spPr>
        <p:txBody>
          <a:bodyPr wrap="none" rtlCol="0">
            <a:spAutoFit/>
          </a:bodyPr>
          <a:lstStyle/>
          <a:p>
            <a:pPr algn="ctr"/>
            <a:r>
              <a:rPr lang="en-US" sz="2000" b="1"/>
              <a:t>G</a:t>
            </a:r>
            <a:endParaRPr lang="en-US" sz="2000" b="1" dirty="0"/>
          </a:p>
        </p:txBody>
      </p:sp>
      <p:sp>
        <p:nvSpPr>
          <p:cNvPr id="1807" name="Rectangle 1806">
            <a:extLst>
              <a:ext uri="{FF2B5EF4-FFF2-40B4-BE49-F238E27FC236}">
                <a16:creationId xmlns:a16="http://schemas.microsoft.com/office/drawing/2014/main" xmlns="" id="{1B7EF572-7E4C-4DA3-E302-A456E05EE825}"/>
              </a:ext>
            </a:extLst>
          </p:cNvPr>
          <p:cNvSpPr/>
          <p:nvPr/>
        </p:nvSpPr>
        <p:spPr>
          <a:xfrm>
            <a:off x="5008108" y="21941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9" name="TextBox 1808">
            <a:extLst>
              <a:ext uri="{FF2B5EF4-FFF2-40B4-BE49-F238E27FC236}">
                <a16:creationId xmlns:a16="http://schemas.microsoft.com/office/drawing/2014/main" xmlns="" id="{B0E38232-1368-99A3-5D66-3AF36FA9D014}"/>
              </a:ext>
            </a:extLst>
          </p:cNvPr>
          <p:cNvSpPr txBox="1"/>
          <p:nvPr/>
        </p:nvSpPr>
        <p:spPr>
          <a:xfrm>
            <a:off x="5015730" y="2193897"/>
            <a:ext cx="357790" cy="400110"/>
          </a:xfrm>
          <a:prstGeom prst="rect">
            <a:avLst/>
          </a:prstGeom>
          <a:noFill/>
        </p:spPr>
        <p:txBody>
          <a:bodyPr wrap="none" rtlCol="0">
            <a:spAutoFit/>
          </a:bodyPr>
          <a:lstStyle/>
          <a:p>
            <a:pPr algn="ctr"/>
            <a:r>
              <a:rPr lang="en-US" sz="2000" b="1"/>
              <a:t>H</a:t>
            </a:r>
            <a:endParaRPr lang="en-US" sz="2000" b="1" dirty="0"/>
          </a:p>
        </p:txBody>
      </p:sp>
      <p:sp>
        <p:nvSpPr>
          <p:cNvPr id="1810" name="Rectangle 1809">
            <a:extLst>
              <a:ext uri="{FF2B5EF4-FFF2-40B4-BE49-F238E27FC236}">
                <a16:creationId xmlns:a16="http://schemas.microsoft.com/office/drawing/2014/main" xmlns="" id="{F2E1E156-4089-C1E4-90DD-BA5CE77DEBAE}"/>
              </a:ext>
            </a:extLst>
          </p:cNvPr>
          <p:cNvSpPr/>
          <p:nvPr/>
        </p:nvSpPr>
        <p:spPr>
          <a:xfrm>
            <a:off x="4565017" y="21941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3" name="TextBox 1812">
            <a:extLst>
              <a:ext uri="{FF2B5EF4-FFF2-40B4-BE49-F238E27FC236}">
                <a16:creationId xmlns:a16="http://schemas.microsoft.com/office/drawing/2014/main" xmlns="" id="{09D57C06-7ABB-C1D0-96B0-CE7C9970F1E5}"/>
              </a:ext>
            </a:extLst>
          </p:cNvPr>
          <p:cNvSpPr txBox="1"/>
          <p:nvPr/>
        </p:nvSpPr>
        <p:spPr>
          <a:xfrm>
            <a:off x="4572639" y="2193897"/>
            <a:ext cx="357790" cy="400110"/>
          </a:xfrm>
          <a:prstGeom prst="rect">
            <a:avLst/>
          </a:prstGeom>
          <a:noFill/>
        </p:spPr>
        <p:txBody>
          <a:bodyPr wrap="none" rtlCol="0">
            <a:spAutoFit/>
          </a:bodyPr>
          <a:lstStyle/>
          <a:p>
            <a:pPr algn="ctr"/>
            <a:r>
              <a:rPr lang="en-US" sz="2000" b="1"/>
              <a:t>N</a:t>
            </a:r>
            <a:endParaRPr lang="en-US" sz="2000" b="1" dirty="0"/>
          </a:p>
        </p:txBody>
      </p:sp>
      <p:sp>
        <p:nvSpPr>
          <p:cNvPr id="1814" name="Rectangle 1813">
            <a:extLst>
              <a:ext uri="{FF2B5EF4-FFF2-40B4-BE49-F238E27FC236}">
                <a16:creationId xmlns:a16="http://schemas.microsoft.com/office/drawing/2014/main" xmlns="" id="{5B33D2F4-949A-01D5-81B6-7411E4B7930C}"/>
              </a:ext>
            </a:extLst>
          </p:cNvPr>
          <p:cNvSpPr/>
          <p:nvPr/>
        </p:nvSpPr>
        <p:spPr>
          <a:xfrm>
            <a:off x="4116468" y="219389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5" name="TextBox 1814">
            <a:extLst>
              <a:ext uri="{FF2B5EF4-FFF2-40B4-BE49-F238E27FC236}">
                <a16:creationId xmlns:a16="http://schemas.microsoft.com/office/drawing/2014/main" xmlns="" id="{60B6571B-24B3-11F7-38AB-7F8F1B5D9FA2}"/>
              </a:ext>
            </a:extLst>
          </p:cNvPr>
          <p:cNvSpPr txBox="1"/>
          <p:nvPr/>
        </p:nvSpPr>
        <p:spPr>
          <a:xfrm>
            <a:off x="4132906" y="2193684"/>
            <a:ext cx="340158" cy="400110"/>
          </a:xfrm>
          <a:prstGeom prst="rect">
            <a:avLst/>
          </a:prstGeom>
          <a:noFill/>
        </p:spPr>
        <p:txBody>
          <a:bodyPr wrap="none" rtlCol="0">
            <a:spAutoFit/>
          </a:bodyPr>
          <a:lstStyle/>
          <a:p>
            <a:pPr algn="ctr"/>
            <a:r>
              <a:rPr lang="en-US" sz="2000" b="1"/>
              <a:t>Ả</a:t>
            </a:r>
            <a:endParaRPr lang="en-US" sz="2000" b="1" dirty="0"/>
          </a:p>
        </p:txBody>
      </p:sp>
      <p:sp>
        <p:nvSpPr>
          <p:cNvPr id="1816" name="Rectangle 1815">
            <a:extLst>
              <a:ext uri="{FF2B5EF4-FFF2-40B4-BE49-F238E27FC236}">
                <a16:creationId xmlns:a16="http://schemas.microsoft.com/office/drawing/2014/main" xmlns="" id="{FCCE18DB-0069-E60B-97CA-DFB3B750A887}"/>
              </a:ext>
            </a:extLst>
          </p:cNvPr>
          <p:cNvSpPr/>
          <p:nvPr/>
        </p:nvSpPr>
        <p:spPr>
          <a:xfrm>
            <a:off x="3673377" y="219389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7" name="TextBox 1816">
            <a:extLst>
              <a:ext uri="{FF2B5EF4-FFF2-40B4-BE49-F238E27FC236}">
                <a16:creationId xmlns:a16="http://schemas.microsoft.com/office/drawing/2014/main" xmlns="" id="{A4A2BADC-6C4A-E0A7-49A5-3EE31587420E}"/>
              </a:ext>
            </a:extLst>
          </p:cNvPr>
          <p:cNvSpPr txBox="1"/>
          <p:nvPr/>
        </p:nvSpPr>
        <p:spPr>
          <a:xfrm>
            <a:off x="3699433" y="2193684"/>
            <a:ext cx="320922" cy="400110"/>
          </a:xfrm>
          <a:prstGeom prst="rect">
            <a:avLst/>
          </a:prstGeom>
          <a:noFill/>
        </p:spPr>
        <p:txBody>
          <a:bodyPr wrap="none" rtlCol="0">
            <a:spAutoFit/>
          </a:bodyPr>
          <a:lstStyle/>
          <a:p>
            <a:pPr algn="ctr"/>
            <a:r>
              <a:rPr lang="en-US" sz="2000" b="1"/>
              <a:t>C</a:t>
            </a:r>
            <a:endParaRPr lang="en-US" sz="2000" b="1" dirty="0"/>
          </a:p>
        </p:txBody>
      </p:sp>
      <p:sp>
        <p:nvSpPr>
          <p:cNvPr id="1422" name="Rectangle 1421">
            <a:extLst>
              <a:ext uri="{FF2B5EF4-FFF2-40B4-BE49-F238E27FC236}">
                <a16:creationId xmlns:a16="http://schemas.microsoft.com/office/drawing/2014/main" xmlns="" id="{6AB58568-2A68-9E45-27EE-A5E51A96BB36}"/>
              </a:ext>
            </a:extLst>
          </p:cNvPr>
          <p:cNvSpPr/>
          <p:nvPr/>
        </p:nvSpPr>
        <p:spPr>
          <a:xfrm>
            <a:off x="6801633" y="21936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23" name="TextBox 1422">
            <a:extLst>
              <a:ext uri="{FF2B5EF4-FFF2-40B4-BE49-F238E27FC236}">
                <a16:creationId xmlns:a16="http://schemas.microsoft.com/office/drawing/2014/main" xmlns="" id="{1256AAFA-87B6-EE06-D000-027D59D8565C}"/>
              </a:ext>
            </a:extLst>
          </p:cNvPr>
          <p:cNvSpPr txBox="1"/>
          <p:nvPr/>
        </p:nvSpPr>
        <p:spPr>
          <a:xfrm>
            <a:off x="6827689" y="2193471"/>
            <a:ext cx="320922" cy="400110"/>
          </a:xfrm>
          <a:prstGeom prst="rect">
            <a:avLst/>
          </a:prstGeom>
          <a:noFill/>
        </p:spPr>
        <p:txBody>
          <a:bodyPr wrap="none" rtlCol="0">
            <a:spAutoFit/>
          </a:bodyPr>
          <a:lstStyle/>
          <a:p>
            <a:pPr algn="ctr"/>
            <a:r>
              <a:rPr lang="en-US" sz="2000" b="1"/>
              <a:t>C</a:t>
            </a:r>
            <a:endParaRPr lang="en-US" sz="2000" b="1" dirty="0"/>
          </a:p>
        </p:txBody>
      </p:sp>
      <p:sp>
        <p:nvSpPr>
          <p:cNvPr id="1437" name="Rectangle 1436">
            <a:extLst>
              <a:ext uri="{FF2B5EF4-FFF2-40B4-BE49-F238E27FC236}">
                <a16:creationId xmlns:a16="http://schemas.microsoft.com/office/drawing/2014/main" xmlns="" id="{B9F5A82B-2A46-6978-DD70-589B344048F9}"/>
              </a:ext>
            </a:extLst>
          </p:cNvPr>
          <p:cNvSpPr/>
          <p:nvPr/>
        </p:nvSpPr>
        <p:spPr>
          <a:xfrm>
            <a:off x="6353083" y="268026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40" name="TextBox 1439">
            <a:extLst>
              <a:ext uri="{FF2B5EF4-FFF2-40B4-BE49-F238E27FC236}">
                <a16:creationId xmlns:a16="http://schemas.microsoft.com/office/drawing/2014/main" xmlns="" id="{CA073FF5-9F3D-82E0-71F9-CD606EF3226E}"/>
              </a:ext>
            </a:extLst>
          </p:cNvPr>
          <p:cNvSpPr txBox="1"/>
          <p:nvPr/>
        </p:nvSpPr>
        <p:spPr>
          <a:xfrm>
            <a:off x="6379139" y="2680049"/>
            <a:ext cx="320921" cy="400110"/>
          </a:xfrm>
          <a:prstGeom prst="rect">
            <a:avLst/>
          </a:prstGeom>
          <a:noFill/>
          <a:ln>
            <a:noFill/>
          </a:ln>
        </p:spPr>
        <p:txBody>
          <a:bodyPr wrap="none" rtlCol="0">
            <a:spAutoFit/>
          </a:bodyPr>
          <a:lstStyle/>
          <a:p>
            <a:pPr algn="ctr"/>
            <a:r>
              <a:rPr lang="en-US" sz="2000" b="1">
                <a:solidFill>
                  <a:srgbClr val="FF0000"/>
                </a:solidFill>
              </a:rPr>
              <a:t>C</a:t>
            </a:r>
            <a:endParaRPr lang="en-US" sz="2000" b="1" dirty="0">
              <a:solidFill>
                <a:srgbClr val="FF0000"/>
              </a:solidFill>
            </a:endParaRPr>
          </a:p>
        </p:txBody>
      </p:sp>
      <p:sp>
        <p:nvSpPr>
          <p:cNvPr id="1441" name="Rectangle 1440">
            <a:extLst>
              <a:ext uri="{FF2B5EF4-FFF2-40B4-BE49-F238E27FC236}">
                <a16:creationId xmlns:a16="http://schemas.microsoft.com/office/drawing/2014/main" xmlns="" id="{46949A74-A728-7497-3DAB-B0B5D4CBBC3E}"/>
              </a:ext>
            </a:extLst>
          </p:cNvPr>
          <p:cNvSpPr/>
          <p:nvPr/>
        </p:nvSpPr>
        <p:spPr>
          <a:xfrm>
            <a:off x="5902370" y="268026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66" name="TextBox 1465">
            <a:extLst>
              <a:ext uri="{FF2B5EF4-FFF2-40B4-BE49-F238E27FC236}">
                <a16:creationId xmlns:a16="http://schemas.microsoft.com/office/drawing/2014/main" xmlns="" id="{A873EFA8-860B-DE52-E114-179121BBEFDC}"/>
              </a:ext>
            </a:extLst>
          </p:cNvPr>
          <p:cNvSpPr txBox="1"/>
          <p:nvPr/>
        </p:nvSpPr>
        <p:spPr>
          <a:xfrm>
            <a:off x="5909992" y="2680049"/>
            <a:ext cx="357790" cy="400110"/>
          </a:xfrm>
          <a:prstGeom prst="rect">
            <a:avLst/>
          </a:prstGeom>
          <a:noFill/>
        </p:spPr>
        <p:txBody>
          <a:bodyPr wrap="none" rtlCol="0">
            <a:spAutoFit/>
          </a:bodyPr>
          <a:lstStyle/>
          <a:p>
            <a:pPr algn="ctr"/>
            <a:r>
              <a:rPr lang="en-US" sz="2000" b="1"/>
              <a:t>G</a:t>
            </a:r>
            <a:endParaRPr lang="en-US" sz="2000" b="1" dirty="0"/>
          </a:p>
        </p:txBody>
      </p:sp>
      <p:sp>
        <p:nvSpPr>
          <p:cNvPr id="1856" name="Rectangle 1855">
            <a:extLst>
              <a:ext uri="{FF2B5EF4-FFF2-40B4-BE49-F238E27FC236}">
                <a16:creationId xmlns:a16="http://schemas.microsoft.com/office/drawing/2014/main" xmlns="" id="{F435D1EC-208E-557E-ADEE-88E13657B089}"/>
              </a:ext>
            </a:extLst>
          </p:cNvPr>
          <p:cNvSpPr/>
          <p:nvPr/>
        </p:nvSpPr>
        <p:spPr>
          <a:xfrm>
            <a:off x="5459279" y="268026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57" name="TextBox 1856">
            <a:extLst>
              <a:ext uri="{FF2B5EF4-FFF2-40B4-BE49-F238E27FC236}">
                <a16:creationId xmlns:a16="http://schemas.microsoft.com/office/drawing/2014/main" xmlns="" id="{847C3677-71E4-BDF7-DA2A-837D7DDD5E9B}"/>
              </a:ext>
            </a:extLst>
          </p:cNvPr>
          <p:cNvSpPr txBox="1"/>
          <p:nvPr/>
        </p:nvSpPr>
        <p:spPr>
          <a:xfrm>
            <a:off x="5466901" y="2680049"/>
            <a:ext cx="357790" cy="400110"/>
          </a:xfrm>
          <a:prstGeom prst="rect">
            <a:avLst/>
          </a:prstGeom>
          <a:noFill/>
        </p:spPr>
        <p:txBody>
          <a:bodyPr wrap="none" rtlCol="0">
            <a:spAutoFit/>
          </a:bodyPr>
          <a:lstStyle/>
          <a:p>
            <a:pPr algn="ctr"/>
            <a:r>
              <a:rPr lang="en-US" sz="2000" b="1"/>
              <a:t>N</a:t>
            </a:r>
            <a:endParaRPr lang="en-US" sz="2000" b="1" dirty="0"/>
          </a:p>
        </p:txBody>
      </p:sp>
      <p:sp>
        <p:nvSpPr>
          <p:cNvPr id="1862" name="Rectangle 1861">
            <a:extLst>
              <a:ext uri="{FF2B5EF4-FFF2-40B4-BE49-F238E27FC236}">
                <a16:creationId xmlns:a16="http://schemas.microsoft.com/office/drawing/2014/main" xmlns="" id="{E020F85F-90C7-0232-E3EC-0D2394057AC8}"/>
              </a:ext>
            </a:extLst>
          </p:cNvPr>
          <p:cNvSpPr/>
          <p:nvPr/>
        </p:nvSpPr>
        <p:spPr>
          <a:xfrm>
            <a:off x="5008108" y="268005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64" name="TextBox 1863">
            <a:extLst>
              <a:ext uri="{FF2B5EF4-FFF2-40B4-BE49-F238E27FC236}">
                <a16:creationId xmlns:a16="http://schemas.microsoft.com/office/drawing/2014/main" xmlns="" id="{B783D452-B71A-8075-C5E7-FB72EB9A0B12}"/>
              </a:ext>
            </a:extLst>
          </p:cNvPr>
          <p:cNvSpPr txBox="1"/>
          <p:nvPr/>
        </p:nvSpPr>
        <p:spPr>
          <a:xfrm>
            <a:off x="5015730" y="2679836"/>
            <a:ext cx="357791" cy="400110"/>
          </a:xfrm>
          <a:prstGeom prst="rect">
            <a:avLst/>
          </a:prstGeom>
          <a:noFill/>
        </p:spPr>
        <p:txBody>
          <a:bodyPr wrap="none" rtlCol="0">
            <a:spAutoFit/>
          </a:bodyPr>
          <a:lstStyle/>
          <a:p>
            <a:pPr algn="ctr"/>
            <a:r>
              <a:rPr lang="en-US" sz="2000" b="1"/>
              <a:t>Ô</a:t>
            </a:r>
            <a:endParaRPr lang="en-US" sz="2000" b="1" dirty="0"/>
          </a:p>
        </p:txBody>
      </p:sp>
      <p:sp>
        <p:nvSpPr>
          <p:cNvPr id="1874" name="Rectangle 1873">
            <a:extLst>
              <a:ext uri="{FF2B5EF4-FFF2-40B4-BE49-F238E27FC236}">
                <a16:creationId xmlns:a16="http://schemas.microsoft.com/office/drawing/2014/main" xmlns="" id="{62A9F54D-0848-1785-4EBB-093665EDE126}"/>
              </a:ext>
            </a:extLst>
          </p:cNvPr>
          <p:cNvSpPr/>
          <p:nvPr/>
        </p:nvSpPr>
        <p:spPr>
          <a:xfrm>
            <a:off x="4565017" y="268005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80" name="TextBox 1879">
            <a:extLst>
              <a:ext uri="{FF2B5EF4-FFF2-40B4-BE49-F238E27FC236}">
                <a16:creationId xmlns:a16="http://schemas.microsoft.com/office/drawing/2014/main" xmlns="" id="{75CB227F-3877-3168-7A74-70C87DCBDBDD}"/>
              </a:ext>
            </a:extLst>
          </p:cNvPr>
          <p:cNvSpPr txBox="1"/>
          <p:nvPr/>
        </p:nvSpPr>
        <p:spPr>
          <a:xfrm>
            <a:off x="4591073" y="2679836"/>
            <a:ext cx="320922" cy="400110"/>
          </a:xfrm>
          <a:prstGeom prst="rect">
            <a:avLst/>
          </a:prstGeom>
          <a:noFill/>
        </p:spPr>
        <p:txBody>
          <a:bodyPr wrap="none" rtlCol="0">
            <a:spAutoFit/>
          </a:bodyPr>
          <a:lstStyle/>
          <a:p>
            <a:pPr algn="ctr"/>
            <a:r>
              <a:rPr lang="en-US" sz="2000" b="1"/>
              <a:t>C</a:t>
            </a:r>
            <a:endParaRPr lang="en-US" sz="2000" b="1" dirty="0"/>
          </a:p>
        </p:txBody>
      </p:sp>
      <p:sp>
        <p:nvSpPr>
          <p:cNvPr id="1950" name="Rectangle 1949">
            <a:extLst>
              <a:ext uri="{FF2B5EF4-FFF2-40B4-BE49-F238E27FC236}">
                <a16:creationId xmlns:a16="http://schemas.microsoft.com/office/drawing/2014/main" xmlns="" id="{DEDB6D4A-FC10-5F6D-7A70-4527F01F3924}"/>
              </a:ext>
            </a:extLst>
          </p:cNvPr>
          <p:cNvSpPr/>
          <p:nvPr/>
        </p:nvSpPr>
        <p:spPr>
          <a:xfrm>
            <a:off x="7695895" y="267983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1" name="TextBox 1950">
            <a:extLst>
              <a:ext uri="{FF2B5EF4-FFF2-40B4-BE49-F238E27FC236}">
                <a16:creationId xmlns:a16="http://schemas.microsoft.com/office/drawing/2014/main" xmlns="" id="{5B5AEA7F-4611-C577-F6BC-0376534672C7}"/>
              </a:ext>
            </a:extLst>
          </p:cNvPr>
          <p:cNvSpPr txBox="1"/>
          <p:nvPr/>
        </p:nvSpPr>
        <p:spPr>
          <a:xfrm>
            <a:off x="7703517" y="2679623"/>
            <a:ext cx="357790" cy="400110"/>
          </a:xfrm>
          <a:prstGeom prst="rect">
            <a:avLst/>
          </a:prstGeom>
          <a:noFill/>
        </p:spPr>
        <p:txBody>
          <a:bodyPr wrap="none" rtlCol="0">
            <a:spAutoFit/>
          </a:bodyPr>
          <a:lstStyle/>
          <a:p>
            <a:pPr algn="ctr"/>
            <a:r>
              <a:rPr lang="en-US" sz="2000" b="1"/>
              <a:t>G</a:t>
            </a:r>
            <a:endParaRPr lang="en-US" sz="2000" b="1" dirty="0"/>
          </a:p>
        </p:txBody>
      </p:sp>
      <p:sp>
        <p:nvSpPr>
          <p:cNvPr id="1952" name="Rectangle 1951">
            <a:extLst>
              <a:ext uri="{FF2B5EF4-FFF2-40B4-BE49-F238E27FC236}">
                <a16:creationId xmlns:a16="http://schemas.microsoft.com/office/drawing/2014/main" xmlns="" id="{43E91E64-EE39-92A0-417B-F1F425D3F6C3}"/>
              </a:ext>
            </a:extLst>
          </p:cNvPr>
          <p:cNvSpPr/>
          <p:nvPr/>
        </p:nvSpPr>
        <p:spPr>
          <a:xfrm>
            <a:off x="7244724" y="267962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3" name="TextBox 1952">
            <a:extLst>
              <a:ext uri="{FF2B5EF4-FFF2-40B4-BE49-F238E27FC236}">
                <a16:creationId xmlns:a16="http://schemas.microsoft.com/office/drawing/2014/main" xmlns="" id="{3E2DC7F7-629C-601B-4DEB-CA3C4D6B390E}"/>
              </a:ext>
            </a:extLst>
          </p:cNvPr>
          <p:cNvSpPr txBox="1"/>
          <p:nvPr/>
        </p:nvSpPr>
        <p:spPr>
          <a:xfrm>
            <a:off x="7252346" y="2679410"/>
            <a:ext cx="357790" cy="400110"/>
          </a:xfrm>
          <a:prstGeom prst="rect">
            <a:avLst/>
          </a:prstGeom>
          <a:noFill/>
        </p:spPr>
        <p:txBody>
          <a:bodyPr wrap="none" rtlCol="0">
            <a:spAutoFit/>
          </a:bodyPr>
          <a:lstStyle/>
          <a:p>
            <a:pPr algn="ctr"/>
            <a:r>
              <a:rPr lang="en-US" sz="2000" b="1"/>
              <a:t>N</a:t>
            </a:r>
            <a:endParaRPr lang="en-US" sz="2000" b="1" dirty="0"/>
          </a:p>
        </p:txBody>
      </p:sp>
      <p:sp>
        <p:nvSpPr>
          <p:cNvPr id="1954" name="Rectangle 1953">
            <a:extLst>
              <a:ext uri="{FF2B5EF4-FFF2-40B4-BE49-F238E27FC236}">
                <a16:creationId xmlns:a16="http://schemas.microsoft.com/office/drawing/2014/main" xmlns="" id="{BE502B4B-A8AF-94C8-8FEF-EDE3670FBACB}"/>
              </a:ext>
            </a:extLst>
          </p:cNvPr>
          <p:cNvSpPr/>
          <p:nvPr/>
        </p:nvSpPr>
        <p:spPr>
          <a:xfrm>
            <a:off x="6801633" y="267962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5" name="TextBox 1954">
            <a:extLst>
              <a:ext uri="{FF2B5EF4-FFF2-40B4-BE49-F238E27FC236}">
                <a16:creationId xmlns:a16="http://schemas.microsoft.com/office/drawing/2014/main" xmlns="" id="{AF6B256F-0919-BF40-D3D4-30AFA7DEAE8C}"/>
              </a:ext>
            </a:extLst>
          </p:cNvPr>
          <p:cNvSpPr txBox="1"/>
          <p:nvPr/>
        </p:nvSpPr>
        <p:spPr>
          <a:xfrm>
            <a:off x="6809255" y="2679410"/>
            <a:ext cx="357791" cy="400110"/>
          </a:xfrm>
          <a:prstGeom prst="rect">
            <a:avLst/>
          </a:prstGeom>
          <a:noFill/>
        </p:spPr>
        <p:txBody>
          <a:bodyPr wrap="none" rtlCol="0">
            <a:spAutoFit/>
          </a:bodyPr>
          <a:lstStyle/>
          <a:p>
            <a:pPr algn="ctr"/>
            <a:r>
              <a:rPr lang="en-US" sz="2000" b="1"/>
              <a:t>Ộ</a:t>
            </a:r>
            <a:endParaRPr lang="en-US" sz="2000" b="1" dirty="0"/>
          </a:p>
        </p:txBody>
      </p:sp>
      <p:sp>
        <p:nvSpPr>
          <p:cNvPr id="1957" name="Rectangle 1956">
            <a:extLst>
              <a:ext uri="{FF2B5EF4-FFF2-40B4-BE49-F238E27FC236}">
                <a16:creationId xmlns:a16="http://schemas.microsoft.com/office/drawing/2014/main" xmlns="" id="{7D3D7F6A-CB76-4224-D1EF-3B9C864707AA}"/>
              </a:ext>
            </a:extLst>
          </p:cNvPr>
          <p:cNvSpPr/>
          <p:nvPr/>
        </p:nvSpPr>
        <p:spPr>
          <a:xfrm>
            <a:off x="6353083" y="3166202"/>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8" name="TextBox 1957">
            <a:extLst>
              <a:ext uri="{FF2B5EF4-FFF2-40B4-BE49-F238E27FC236}">
                <a16:creationId xmlns:a16="http://schemas.microsoft.com/office/drawing/2014/main" xmlns="" id="{5C16666E-E570-3812-2BEA-3DB86ADF47D4}"/>
              </a:ext>
            </a:extLst>
          </p:cNvPr>
          <p:cNvSpPr txBox="1"/>
          <p:nvPr/>
        </p:nvSpPr>
        <p:spPr>
          <a:xfrm>
            <a:off x="6363109" y="3165988"/>
            <a:ext cx="352982" cy="400110"/>
          </a:xfrm>
          <a:prstGeom prst="rect">
            <a:avLst/>
          </a:prstGeom>
          <a:noFill/>
          <a:ln>
            <a:noFill/>
          </a:ln>
        </p:spPr>
        <p:txBody>
          <a:bodyPr wrap="none" rtlCol="0">
            <a:spAutoFit/>
          </a:bodyPr>
          <a:lstStyle/>
          <a:p>
            <a:pPr algn="ctr"/>
            <a:r>
              <a:rPr lang="en-US" sz="2000" b="1">
                <a:solidFill>
                  <a:srgbClr val="FF0000"/>
                </a:solidFill>
              </a:rPr>
              <a:t>H</a:t>
            </a:r>
            <a:endParaRPr lang="en-US" sz="2000" b="1" dirty="0">
              <a:solidFill>
                <a:srgbClr val="FF0000"/>
              </a:solidFill>
            </a:endParaRPr>
          </a:p>
        </p:txBody>
      </p:sp>
      <p:sp>
        <p:nvSpPr>
          <p:cNvPr id="1959" name="Rectangle 1958">
            <a:extLst>
              <a:ext uri="{FF2B5EF4-FFF2-40B4-BE49-F238E27FC236}">
                <a16:creationId xmlns:a16="http://schemas.microsoft.com/office/drawing/2014/main" xmlns="" id="{3DCB8EA3-22CB-C09D-1F44-F0F5E590410D}"/>
              </a:ext>
            </a:extLst>
          </p:cNvPr>
          <p:cNvSpPr/>
          <p:nvPr/>
        </p:nvSpPr>
        <p:spPr>
          <a:xfrm>
            <a:off x="5902370" y="316620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62" name="TextBox 1961">
            <a:extLst>
              <a:ext uri="{FF2B5EF4-FFF2-40B4-BE49-F238E27FC236}">
                <a16:creationId xmlns:a16="http://schemas.microsoft.com/office/drawing/2014/main" xmlns="" id="{D38AA999-2B6D-A398-E40E-977ABA5315A8}"/>
              </a:ext>
            </a:extLst>
          </p:cNvPr>
          <p:cNvSpPr txBox="1"/>
          <p:nvPr/>
        </p:nvSpPr>
        <p:spPr>
          <a:xfrm>
            <a:off x="5928426" y="3165988"/>
            <a:ext cx="320922" cy="400110"/>
          </a:xfrm>
          <a:prstGeom prst="rect">
            <a:avLst/>
          </a:prstGeom>
          <a:noFill/>
        </p:spPr>
        <p:txBody>
          <a:bodyPr wrap="none" rtlCol="0">
            <a:spAutoFit/>
          </a:bodyPr>
          <a:lstStyle/>
          <a:p>
            <a:pPr algn="ctr"/>
            <a:r>
              <a:rPr lang="en-US" sz="2000" b="1"/>
              <a:t>P</a:t>
            </a:r>
            <a:endParaRPr lang="en-US" sz="2000" b="1" dirty="0"/>
          </a:p>
        </p:txBody>
      </p:sp>
      <p:sp>
        <p:nvSpPr>
          <p:cNvPr id="1963" name="Rectangle 1962">
            <a:extLst>
              <a:ext uri="{FF2B5EF4-FFF2-40B4-BE49-F238E27FC236}">
                <a16:creationId xmlns:a16="http://schemas.microsoft.com/office/drawing/2014/main" xmlns="" id="{DFD27254-114D-9CC2-0D52-4CBA0382AD43}"/>
              </a:ext>
            </a:extLst>
          </p:cNvPr>
          <p:cNvSpPr/>
          <p:nvPr/>
        </p:nvSpPr>
        <p:spPr>
          <a:xfrm>
            <a:off x="5459279" y="316620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64" name="TextBox 1963">
            <a:extLst>
              <a:ext uri="{FF2B5EF4-FFF2-40B4-BE49-F238E27FC236}">
                <a16:creationId xmlns:a16="http://schemas.microsoft.com/office/drawing/2014/main" xmlns="" id="{838B172E-33DB-CF14-DA06-4FEED3B0852F}"/>
              </a:ext>
            </a:extLst>
          </p:cNvPr>
          <p:cNvSpPr txBox="1"/>
          <p:nvPr/>
        </p:nvSpPr>
        <p:spPr>
          <a:xfrm>
            <a:off x="5475717" y="3165988"/>
            <a:ext cx="340158" cy="400110"/>
          </a:xfrm>
          <a:prstGeom prst="rect">
            <a:avLst/>
          </a:prstGeom>
          <a:noFill/>
        </p:spPr>
        <p:txBody>
          <a:bodyPr wrap="none" rtlCol="0">
            <a:spAutoFit/>
          </a:bodyPr>
          <a:lstStyle/>
          <a:p>
            <a:pPr algn="ctr"/>
            <a:r>
              <a:rPr lang="en-US" sz="2000" b="1"/>
              <a:t>Ấ</a:t>
            </a:r>
            <a:endParaRPr lang="en-US" sz="2000" b="1" dirty="0"/>
          </a:p>
        </p:txBody>
      </p:sp>
      <p:sp>
        <p:nvSpPr>
          <p:cNvPr id="1965" name="Rectangle 1964">
            <a:extLst>
              <a:ext uri="{FF2B5EF4-FFF2-40B4-BE49-F238E27FC236}">
                <a16:creationId xmlns:a16="http://schemas.microsoft.com/office/drawing/2014/main" xmlns="" id="{E3471AFC-1671-8FFC-B8BC-008C7EFC152D}"/>
              </a:ext>
            </a:extLst>
          </p:cNvPr>
          <p:cNvSpPr/>
          <p:nvPr/>
        </p:nvSpPr>
        <p:spPr>
          <a:xfrm>
            <a:off x="5008108" y="316598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67" name="TextBox 1966">
            <a:extLst>
              <a:ext uri="{FF2B5EF4-FFF2-40B4-BE49-F238E27FC236}">
                <a16:creationId xmlns:a16="http://schemas.microsoft.com/office/drawing/2014/main" xmlns="" id="{F112B291-4C8F-6E07-730B-7341E824AEB3}"/>
              </a:ext>
            </a:extLst>
          </p:cNvPr>
          <p:cNvSpPr txBox="1"/>
          <p:nvPr/>
        </p:nvSpPr>
        <p:spPr>
          <a:xfrm>
            <a:off x="5015730" y="3165775"/>
            <a:ext cx="357790" cy="400110"/>
          </a:xfrm>
          <a:prstGeom prst="rect">
            <a:avLst/>
          </a:prstGeom>
          <a:noFill/>
        </p:spPr>
        <p:txBody>
          <a:bodyPr wrap="none" rtlCol="0">
            <a:spAutoFit/>
          </a:bodyPr>
          <a:lstStyle/>
          <a:p>
            <a:pPr algn="ctr"/>
            <a:r>
              <a:rPr lang="en-US" sz="2000" b="1"/>
              <a:t>H</a:t>
            </a:r>
            <a:endParaRPr lang="en-US" sz="2000" b="1" dirty="0"/>
          </a:p>
        </p:txBody>
      </p:sp>
      <p:sp>
        <p:nvSpPr>
          <p:cNvPr id="1974" name="Rectangle 1973">
            <a:extLst>
              <a:ext uri="{FF2B5EF4-FFF2-40B4-BE49-F238E27FC236}">
                <a16:creationId xmlns:a16="http://schemas.microsoft.com/office/drawing/2014/main" xmlns="" id="{0FD3F7F8-F499-95D8-D8E4-0D468F44C84A}"/>
              </a:ext>
            </a:extLst>
          </p:cNvPr>
          <p:cNvSpPr/>
          <p:nvPr/>
        </p:nvSpPr>
        <p:spPr>
          <a:xfrm>
            <a:off x="4565017" y="316598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75" name="TextBox 1974">
            <a:extLst>
              <a:ext uri="{FF2B5EF4-FFF2-40B4-BE49-F238E27FC236}">
                <a16:creationId xmlns:a16="http://schemas.microsoft.com/office/drawing/2014/main" xmlns="" id="{077254C7-CAE4-504E-284E-7CB57F6426CC}"/>
              </a:ext>
            </a:extLst>
          </p:cNvPr>
          <p:cNvSpPr txBox="1"/>
          <p:nvPr/>
        </p:nvSpPr>
        <p:spPr>
          <a:xfrm>
            <a:off x="4591073" y="3165775"/>
            <a:ext cx="320922" cy="400110"/>
          </a:xfrm>
          <a:prstGeom prst="rect">
            <a:avLst/>
          </a:prstGeom>
          <a:noFill/>
        </p:spPr>
        <p:txBody>
          <a:bodyPr wrap="none" rtlCol="0">
            <a:spAutoFit/>
          </a:bodyPr>
          <a:lstStyle/>
          <a:p>
            <a:pPr algn="ctr"/>
            <a:r>
              <a:rPr lang="en-US" sz="2000" b="1"/>
              <a:t>C</a:t>
            </a:r>
            <a:endParaRPr lang="en-US" sz="2000" b="1" dirty="0"/>
          </a:p>
        </p:txBody>
      </p:sp>
      <p:sp>
        <p:nvSpPr>
          <p:cNvPr id="2124" name="Rectangle 2123">
            <a:extLst>
              <a:ext uri="{FF2B5EF4-FFF2-40B4-BE49-F238E27FC236}">
                <a16:creationId xmlns:a16="http://schemas.microsoft.com/office/drawing/2014/main" xmlns="" id="{C7BB5648-22B2-DE92-7845-2182AA002628}"/>
              </a:ext>
            </a:extLst>
          </p:cNvPr>
          <p:cNvSpPr/>
          <p:nvPr/>
        </p:nvSpPr>
        <p:spPr>
          <a:xfrm>
            <a:off x="7695895" y="316577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25" name="TextBox 2124">
            <a:extLst>
              <a:ext uri="{FF2B5EF4-FFF2-40B4-BE49-F238E27FC236}">
                <a16:creationId xmlns:a16="http://schemas.microsoft.com/office/drawing/2014/main" xmlns="" id="{C7D00F74-E14C-45E2-CB6A-5E21F97A9BE9}"/>
              </a:ext>
            </a:extLst>
          </p:cNvPr>
          <p:cNvSpPr txBox="1"/>
          <p:nvPr/>
        </p:nvSpPr>
        <p:spPr>
          <a:xfrm>
            <a:off x="7703517" y="3165562"/>
            <a:ext cx="357790" cy="400110"/>
          </a:xfrm>
          <a:prstGeom prst="rect">
            <a:avLst/>
          </a:prstGeom>
          <a:noFill/>
        </p:spPr>
        <p:txBody>
          <a:bodyPr wrap="none" rtlCol="0">
            <a:spAutoFit/>
          </a:bodyPr>
          <a:lstStyle/>
          <a:p>
            <a:pPr algn="ctr"/>
            <a:r>
              <a:rPr lang="en-US" sz="2000" b="1"/>
              <a:t>H</a:t>
            </a:r>
            <a:endParaRPr lang="en-US" sz="2000" b="1" dirty="0"/>
          </a:p>
        </p:txBody>
      </p:sp>
      <p:sp>
        <p:nvSpPr>
          <p:cNvPr id="2126" name="Rectangle 2125">
            <a:extLst>
              <a:ext uri="{FF2B5EF4-FFF2-40B4-BE49-F238E27FC236}">
                <a16:creationId xmlns:a16="http://schemas.microsoft.com/office/drawing/2014/main" xmlns="" id="{94099E7E-4952-7BA5-6BFF-4BCA82EDCCFD}"/>
              </a:ext>
            </a:extLst>
          </p:cNvPr>
          <p:cNvSpPr/>
          <p:nvPr/>
        </p:nvSpPr>
        <p:spPr>
          <a:xfrm>
            <a:off x="7244724" y="316556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27" name="TextBox 2126">
            <a:extLst>
              <a:ext uri="{FF2B5EF4-FFF2-40B4-BE49-F238E27FC236}">
                <a16:creationId xmlns:a16="http://schemas.microsoft.com/office/drawing/2014/main" xmlns="" id="{3F057280-9073-A2C3-9D93-EA60091E717B}"/>
              </a:ext>
            </a:extLst>
          </p:cNvPr>
          <p:cNvSpPr txBox="1"/>
          <p:nvPr/>
        </p:nvSpPr>
        <p:spPr>
          <a:xfrm>
            <a:off x="7254750" y="3165349"/>
            <a:ext cx="352982" cy="400110"/>
          </a:xfrm>
          <a:prstGeom prst="rect">
            <a:avLst/>
          </a:prstGeom>
          <a:noFill/>
        </p:spPr>
        <p:txBody>
          <a:bodyPr wrap="none" rtlCol="0">
            <a:spAutoFit/>
          </a:bodyPr>
          <a:lstStyle/>
          <a:p>
            <a:pPr algn="ctr"/>
            <a:r>
              <a:rPr lang="en-US" sz="2000" b="1"/>
              <a:t>N</a:t>
            </a:r>
            <a:endParaRPr lang="en-US" sz="2000" b="1" dirty="0"/>
          </a:p>
        </p:txBody>
      </p:sp>
      <p:sp>
        <p:nvSpPr>
          <p:cNvPr id="2128" name="Rectangle 2127">
            <a:extLst>
              <a:ext uri="{FF2B5EF4-FFF2-40B4-BE49-F238E27FC236}">
                <a16:creationId xmlns:a16="http://schemas.microsoft.com/office/drawing/2014/main" xmlns="" id="{64C78E14-E353-EE8A-A14C-BAF4123F6298}"/>
              </a:ext>
            </a:extLst>
          </p:cNvPr>
          <p:cNvSpPr/>
          <p:nvPr/>
        </p:nvSpPr>
        <p:spPr>
          <a:xfrm>
            <a:off x="6801633" y="316556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29" name="TextBox 2128">
            <a:extLst>
              <a:ext uri="{FF2B5EF4-FFF2-40B4-BE49-F238E27FC236}">
                <a16:creationId xmlns:a16="http://schemas.microsoft.com/office/drawing/2014/main" xmlns="" id="{62C8F694-816E-25F8-61B1-1DA51E88E509}"/>
              </a:ext>
            </a:extLst>
          </p:cNvPr>
          <p:cNvSpPr txBox="1"/>
          <p:nvPr/>
        </p:nvSpPr>
        <p:spPr>
          <a:xfrm>
            <a:off x="6818071" y="3165349"/>
            <a:ext cx="340158" cy="400110"/>
          </a:xfrm>
          <a:prstGeom prst="rect">
            <a:avLst/>
          </a:prstGeom>
          <a:noFill/>
        </p:spPr>
        <p:txBody>
          <a:bodyPr wrap="none" rtlCol="0">
            <a:spAutoFit/>
          </a:bodyPr>
          <a:lstStyle/>
          <a:p>
            <a:pPr algn="ctr"/>
            <a:r>
              <a:rPr lang="en-US" sz="2000" b="1"/>
              <a:t>À</a:t>
            </a:r>
            <a:endParaRPr lang="en-US" sz="2000" b="1" dirty="0"/>
          </a:p>
        </p:txBody>
      </p:sp>
      <p:sp>
        <p:nvSpPr>
          <p:cNvPr id="2131" name="Rectangle 2130">
            <a:extLst>
              <a:ext uri="{FF2B5EF4-FFF2-40B4-BE49-F238E27FC236}">
                <a16:creationId xmlns:a16="http://schemas.microsoft.com/office/drawing/2014/main" xmlns="" id="{37CBDEA1-1620-61A2-03A6-47AB3788B42E}"/>
              </a:ext>
            </a:extLst>
          </p:cNvPr>
          <p:cNvSpPr/>
          <p:nvPr/>
        </p:nvSpPr>
        <p:spPr>
          <a:xfrm>
            <a:off x="6353083" y="365214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32" name="TextBox 2131">
            <a:extLst>
              <a:ext uri="{FF2B5EF4-FFF2-40B4-BE49-F238E27FC236}">
                <a16:creationId xmlns:a16="http://schemas.microsoft.com/office/drawing/2014/main" xmlns="" id="{6B8F0B84-1CDC-6BEE-BF9A-41C3F6D6A06E}"/>
              </a:ext>
            </a:extLst>
          </p:cNvPr>
          <p:cNvSpPr txBox="1"/>
          <p:nvPr/>
        </p:nvSpPr>
        <p:spPr>
          <a:xfrm>
            <a:off x="6363109" y="3651927"/>
            <a:ext cx="352982" cy="400110"/>
          </a:xfrm>
          <a:prstGeom prst="rect">
            <a:avLst/>
          </a:prstGeom>
          <a:noFill/>
          <a:ln>
            <a:noFill/>
          </a:ln>
        </p:spPr>
        <p:txBody>
          <a:bodyPr wrap="none" rtlCol="0">
            <a:spAutoFit/>
          </a:bodyPr>
          <a:lstStyle/>
          <a:p>
            <a:pPr algn="ctr"/>
            <a:r>
              <a:rPr lang="en-US" sz="2000" b="1">
                <a:solidFill>
                  <a:srgbClr val="FF0000"/>
                </a:solidFill>
              </a:rPr>
              <a:t>N</a:t>
            </a:r>
            <a:endParaRPr lang="en-US" sz="2000" b="1" dirty="0">
              <a:solidFill>
                <a:srgbClr val="FF0000"/>
              </a:solidFill>
            </a:endParaRPr>
          </a:p>
        </p:txBody>
      </p:sp>
      <p:sp>
        <p:nvSpPr>
          <p:cNvPr id="2133" name="Rectangle 2132">
            <a:extLst>
              <a:ext uri="{FF2B5EF4-FFF2-40B4-BE49-F238E27FC236}">
                <a16:creationId xmlns:a16="http://schemas.microsoft.com/office/drawing/2014/main" xmlns="" id="{A36B9139-1135-CB32-C175-EDD4E2BB7B18}"/>
              </a:ext>
            </a:extLst>
          </p:cNvPr>
          <p:cNvSpPr/>
          <p:nvPr/>
        </p:nvSpPr>
        <p:spPr>
          <a:xfrm>
            <a:off x="5902370" y="365214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34" name="TextBox 2133">
            <a:extLst>
              <a:ext uri="{FF2B5EF4-FFF2-40B4-BE49-F238E27FC236}">
                <a16:creationId xmlns:a16="http://schemas.microsoft.com/office/drawing/2014/main" xmlns="" id="{223D53E0-D15F-C060-3E62-99BC6E30926D}"/>
              </a:ext>
            </a:extLst>
          </p:cNvPr>
          <p:cNvSpPr txBox="1"/>
          <p:nvPr/>
        </p:nvSpPr>
        <p:spPr>
          <a:xfrm>
            <a:off x="5898771" y="3651927"/>
            <a:ext cx="380232" cy="400110"/>
          </a:xfrm>
          <a:prstGeom prst="rect">
            <a:avLst/>
          </a:prstGeom>
          <a:noFill/>
        </p:spPr>
        <p:txBody>
          <a:bodyPr wrap="none" rtlCol="0">
            <a:spAutoFit/>
          </a:bodyPr>
          <a:lstStyle/>
          <a:p>
            <a:pPr algn="ctr"/>
            <a:r>
              <a:rPr lang="en-US" sz="2000" b="1"/>
              <a:t>Ứ</a:t>
            </a:r>
            <a:endParaRPr lang="en-US" sz="2000" b="1" dirty="0"/>
          </a:p>
        </p:txBody>
      </p:sp>
      <p:sp>
        <p:nvSpPr>
          <p:cNvPr id="2159" name="Rectangle 2158">
            <a:extLst>
              <a:ext uri="{FF2B5EF4-FFF2-40B4-BE49-F238E27FC236}">
                <a16:creationId xmlns:a16="http://schemas.microsoft.com/office/drawing/2014/main" xmlns="" id="{D83E577B-6048-1F4B-FF5B-71D106368BC0}"/>
              </a:ext>
            </a:extLst>
          </p:cNvPr>
          <p:cNvSpPr/>
          <p:nvPr/>
        </p:nvSpPr>
        <p:spPr>
          <a:xfrm>
            <a:off x="7695895" y="365171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60" name="TextBox 2159">
            <a:extLst>
              <a:ext uri="{FF2B5EF4-FFF2-40B4-BE49-F238E27FC236}">
                <a16:creationId xmlns:a16="http://schemas.microsoft.com/office/drawing/2014/main" xmlns="" id="{791B9A70-5AE8-2BD1-249A-F4622B9665D2}"/>
              </a:ext>
            </a:extLst>
          </p:cNvPr>
          <p:cNvSpPr txBox="1"/>
          <p:nvPr/>
        </p:nvSpPr>
        <p:spPr>
          <a:xfrm>
            <a:off x="7692296" y="3651501"/>
            <a:ext cx="380232" cy="400110"/>
          </a:xfrm>
          <a:prstGeom prst="rect">
            <a:avLst/>
          </a:prstGeom>
          <a:noFill/>
        </p:spPr>
        <p:txBody>
          <a:bodyPr wrap="none" rtlCol="0">
            <a:spAutoFit/>
          </a:bodyPr>
          <a:lstStyle/>
          <a:p>
            <a:pPr algn="ctr"/>
            <a:r>
              <a:rPr lang="en-US" sz="2000" b="1"/>
              <a:t>Ử</a:t>
            </a:r>
            <a:endParaRPr lang="en-US" sz="2000" b="1" dirty="0"/>
          </a:p>
        </p:txBody>
      </p:sp>
      <p:sp>
        <p:nvSpPr>
          <p:cNvPr id="2161" name="Rectangle 2160">
            <a:extLst>
              <a:ext uri="{FF2B5EF4-FFF2-40B4-BE49-F238E27FC236}">
                <a16:creationId xmlns:a16="http://schemas.microsoft.com/office/drawing/2014/main" xmlns="" id="{3097FB81-CC03-AF43-C6C2-A6564AC75FAC}"/>
              </a:ext>
            </a:extLst>
          </p:cNvPr>
          <p:cNvSpPr/>
          <p:nvPr/>
        </p:nvSpPr>
        <p:spPr>
          <a:xfrm>
            <a:off x="7244724" y="365150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62" name="TextBox 2161">
            <a:extLst>
              <a:ext uri="{FF2B5EF4-FFF2-40B4-BE49-F238E27FC236}">
                <a16:creationId xmlns:a16="http://schemas.microsoft.com/office/drawing/2014/main" xmlns="" id="{2001E6A8-910F-A6D0-F0CB-118ED1C95DAE}"/>
              </a:ext>
            </a:extLst>
          </p:cNvPr>
          <p:cNvSpPr txBox="1"/>
          <p:nvPr/>
        </p:nvSpPr>
        <p:spPr>
          <a:xfrm>
            <a:off x="7268376" y="3651288"/>
            <a:ext cx="325730" cy="400110"/>
          </a:xfrm>
          <a:prstGeom prst="rect">
            <a:avLst/>
          </a:prstGeom>
          <a:noFill/>
        </p:spPr>
        <p:txBody>
          <a:bodyPr wrap="none" rtlCol="0">
            <a:spAutoFit/>
          </a:bodyPr>
          <a:lstStyle/>
          <a:p>
            <a:pPr algn="ctr"/>
            <a:r>
              <a:rPr lang="en-US" sz="2000" b="1"/>
              <a:t>X</a:t>
            </a:r>
            <a:endParaRPr lang="en-US" sz="2000" b="1" dirty="0"/>
          </a:p>
        </p:txBody>
      </p:sp>
      <p:sp>
        <p:nvSpPr>
          <p:cNvPr id="2163" name="Rectangle 2162">
            <a:extLst>
              <a:ext uri="{FF2B5EF4-FFF2-40B4-BE49-F238E27FC236}">
                <a16:creationId xmlns:a16="http://schemas.microsoft.com/office/drawing/2014/main" xmlns="" id="{CDEABDD2-3B2D-F43B-8222-46B5BB98513C}"/>
              </a:ext>
            </a:extLst>
          </p:cNvPr>
          <p:cNvSpPr/>
          <p:nvPr/>
        </p:nvSpPr>
        <p:spPr>
          <a:xfrm>
            <a:off x="6801633" y="365150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64" name="TextBox 2163">
            <a:extLst>
              <a:ext uri="{FF2B5EF4-FFF2-40B4-BE49-F238E27FC236}">
                <a16:creationId xmlns:a16="http://schemas.microsoft.com/office/drawing/2014/main" xmlns="" id="{1E527A55-E4B4-FED8-2589-3A7669C6C8B1}"/>
              </a:ext>
            </a:extLst>
          </p:cNvPr>
          <p:cNvSpPr txBox="1"/>
          <p:nvPr/>
        </p:nvSpPr>
        <p:spPr>
          <a:xfrm>
            <a:off x="6809255" y="3651288"/>
            <a:ext cx="357790" cy="400110"/>
          </a:xfrm>
          <a:prstGeom prst="rect">
            <a:avLst/>
          </a:prstGeom>
          <a:noFill/>
        </p:spPr>
        <p:txBody>
          <a:bodyPr wrap="none" rtlCol="0">
            <a:spAutoFit/>
          </a:bodyPr>
          <a:lstStyle/>
          <a:p>
            <a:pPr algn="ctr"/>
            <a:r>
              <a:rPr lang="en-US" sz="2000" b="1"/>
              <a:t>G</a:t>
            </a:r>
            <a:endParaRPr lang="en-US" sz="2000" b="1" dirty="0"/>
          </a:p>
        </p:txBody>
      </p:sp>
      <p:sp>
        <p:nvSpPr>
          <p:cNvPr id="2166" name="Rectangle 2165">
            <a:extLst>
              <a:ext uri="{FF2B5EF4-FFF2-40B4-BE49-F238E27FC236}">
                <a16:creationId xmlns:a16="http://schemas.microsoft.com/office/drawing/2014/main" xmlns="" id="{153006D4-8556-EA37-0DE0-8336E1F3C197}"/>
              </a:ext>
            </a:extLst>
          </p:cNvPr>
          <p:cNvSpPr/>
          <p:nvPr/>
        </p:nvSpPr>
        <p:spPr>
          <a:xfrm>
            <a:off x="6353083" y="4138080"/>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67" name="TextBox 2166">
            <a:extLst>
              <a:ext uri="{FF2B5EF4-FFF2-40B4-BE49-F238E27FC236}">
                <a16:creationId xmlns:a16="http://schemas.microsoft.com/office/drawing/2014/main" xmlns="" id="{77815ABD-A239-11F6-D3A3-CAA4F73745D9}"/>
              </a:ext>
            </a:extLst>
          </p:cNvPr>
          <p:cNvSpPr txBox="1"/>
          <p:nvPr/>
        </p:nvSpPr>
        <p:spPr>
          <a:xfrm>
            <a:off x="6363109" y="4137866"/>
            <a:ext cx="352982" cy="400110"/>
          </a:xfrm>
          <a:prstGeom prst="rect">
            <a:avLst/>
          </a:prstGeom>
          <a:noFill/>
          <a:ln>
            <a:noFill/>
          </a:ln>
        </p:spPr>
        <p:txBody>
          <a:bodyPr wrap="none" rtlCol="0">
            <a:spAutoFit/>
          </a:bodyPr>
          <a:lstStyle/>
          <a:p>
            <a:pPr algn="ctr"/>
            <a:r>
              <a:rPr lang="en-US" sz="2000" b="1">
                <a:solidFill>
                  <a:srgbClr val="FF0000"/>
                </a:solidFill>
              </a:rPr>
              <a:t>H</a:t>
            </a:r>
            <a:endParaRPr lang="en-US" sz="2000" b="1" dirty="0">
              <a:solidFill>
                <a:srgbClr val="FF0000"/>
              </a:solidFill>
            </a:endParaRPr>
          </a:p>
        </p:txBody>
      </p:sp>
      <p:sp>
        <p:nvSpPr>
          <p:cNvPr id="2168" name="Rectangle 2167">
            <a:extLst>
              <a:ext uri="{FF2B5EF4-FFF2-40B4-BE49-F238E27FC236}">
                <a16:creationId xmlns:a16="http://schemas.microsoft.com/office/drawing/2014/main" xmlns="" id="{BDCF15DB-2771-6A41-917A-7B84A7170F16}"/>
              </a:ext>
            </a:extLst>
          </p:cNvPr>
          <p:cNvSpPr/>
          <p:nvPr/>
        </p:nvSpPr>
        <p:spPr>
          <a:xfrm>
            <a:off x="5902370" y="413808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69" name="TextBox 2168">
            <a:extLst>
              <a:ext uri="{FF2B5EF4-FFF2-40B4-BE49-F238E27FC236}">
                <a16:creationId xmlns:a16="http://schemas.microsoft.com/office/drawing/2014/main" xmlns="" id="{6AE3C149-2E30-F600-0EBF-62614B93CA8D}"/>
              </a:ext>
            </a:extLst>
          </p:cNvPr>
          <p:cNvSpPr txBox="1"/>
          <p:nvPr/>
        </p:nvSpPr>
        <p:spPr>
          <a:xfrm>
            <a:off x="5909992" y="4137866"/>
            <a:ext cx="357790" cy="400110"/>
          </a:xfrm>
          <a:prstGeom prst="rect">
            <a:avLst/>
          </a:prstGeom>
          <a:noFill/>
        </p:spPr>
        <p:txBody>
          <a:bodyPr wrap="none" rtlCol="0">
            <a:spAutoFit/>
          </a:bodyPr>
          <a:lstStyle/>
          <a:p>
            <a:pPr algn="ctr"/>
            <a:r>
              <a:rPr lang="en-US" sz="2000" b="1"/>
              <a:t>N</a:t>
            </a:r>
            <a:endParaRPr lang="en-US" sz="2000" b="1" dirty="0"/>
          </a:p>
        </p:txBody>
      </p:sp>
      <p:sp>
        <p:nvSpPr>
          <p:cNvPr id="2188" name="Rectangle 2187">
            <a:extLst>
              <a:ext uri="{FF2B5EF4-FFF2-40B4-BE49-F238E27FC236}">
                <a16:creationId xmlns:a16="http://schemas.microsoft.com/office/drawing/2014/main" xmlns="" id="{826C2B69-DDDF-9F98-4D61-B5BDE6F1791C}"/>
              </a:ext>
            </a:extLst>
          </p:cNvPr>
          <p:cNvSpPr/>
          <p:nvPr/>
        </p:nvSpPr>
        <p:spPr>
          <a:xfrm>
            <a:off x="9030626" y="413786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89" name="TextBox 2188">
            <a:extLst>
              <a:ext uri="{FF2B5EF4-FFF2-40B4-BE49-F238E27FC236}">
                <a16:creationId xmlns:a16="http://schemas.microsoft.com/office/drawing/2014/main" xmlns="" id="{494FE8E1-87BF-6FB1-1BD1-C467BC3493FC}"/>
              </a:ext>
            </a:extLst>
          </p:cNvPr>
          <p:cNvSpPr txBox="1"/>
          <p:nvPr/>
        </p:nvSpPr>
        <p:spPr>
          <a:xfrm>
            <a:off x="9038248" y="4137653"/>
            <a:ext cx="357790" cy="400110"/>
          </a:xfrm>
          <a:prstGeom prst="rect">
            <a:avLst/>
          </a:prstGeom>
          <a:noFill/>
        </p:spPr>
        <p:txBody>
          <a:bodyPr wrap="none" rtlCol="0">
            <a:spAutoFit/>
          </a:bodyPr>
          <a:lstStyle/>
          <a:p>
            <a:pPr algn="ctr"/>
            <a:r>
              <a:rPr lang="en-US" sz="2000" b="1"/>
              <a:t>N</a:t>
            </a:r>
            <a:endParaRPr lang="en-US" sz="2000" b="1" dirty="0"/>
          </a:p>
        </p:txBody>
      </p:sp>
      <p:sp>
        <p:nvSpPr>
          <p:cNvPr id="2190" name="Rectangle 2189">
            <a:extLst>
              <a:ext uri="{FF2B5EF4-FFF2-40B4-BE49-F238E27FC236}">
                <a16:creationId xmlns:a16="http://schemas.microsoft.com/office/drawing/2014/main" xmlns="" id="{B7A5C900-3906-3E0E-1D10-5BCD2041578A}"/>
              </a:ext>
            </a:extLst>
          </p:cNvPr>
          <p:cNvSpPr/>
          <p:nvPr/>
        </p:nvSpPr>
        <p:spPr>
          <a:xfrm>
            <a:off x="8587535" y="413786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91" name="TextBox 2190">
            <a:extLst>
              <a:ext uri="{FF2B5EF4-FFF2-40B4-BE49-F238E27FC236}">
                <a16:creationId xmlns:a16="http://schemas.microsoft.com/office/drawing/2014/main" xmlns="" id="{43074467-3085-DE2B-7FE6-67780C3CED4E}"/>
              </a:ext>
            </a:extLst>
          </p:cNvPr>
          <p:cNvSpPr txBox="1"/>
          <p:nvPr/>
        </p:nvSpPr>
        <p:spPr>
          <a:xfrm>
            <a:off x="8619202" y="4137653"/>
            <a:ext cx="309700" cy="400110"/>
          </a:xfrm>
          <a:prstGeom prst="rect">
            <a:avLst/>
          </a:prstGeom>
          <a:noFill/>
        </p:spPr>
        <p:txBody>
          <a:bodyPr wrap="none" rtlCol="0">
            <a:spAutoFit/>
          </a:bodyPr>
          <a:lstStyle/>
          <a:p>
            <a:pPr algn="ctr"/>
            <a:r>
              <a:rPr lang="en-US" sz="2000" b="1"/>
              <a:t>Ệ</a:t>
            </a:r>
            <a:endParaRPr lang="en-US" sz="2000" b="1" dirty="0"/>
          </a:p>
        </p:txBody>
      </p:sp>
      <p:sp>
        <p:nvSpPr>
          <p:cNvPr id="2192" name="Rectangle 2191">
            <a:extLst>
              <a:ext uri="{FF2B5EF4-FFF2-40B4-BE49-F238E27FC236}">
                <a16:creationId xmlns:a16="http://schemas.microsoft.com/office/drawing/2014/main" xmlns="" id="{8AABE8C8-6350-201B-4B8F-8F71AF701F48}"/>
              </a:ext>
            </a:extLst>
          </p:cNvPr>
          <p:cNvSpPr/>
          <p:nvPr/>
        </p:nvSpPr>
        <p:spPr>
          <a:xfrm>
            <a:off x="8138986" y="413765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93" name="TextBox 2192">
            <a:extLst>
              <a:ext uri="{FF2B5EF4-FFF2-40B4-BE49-F238E27FC236}">
                <a16:creationId xmlns:a16="http://schemas.microsoft.com/office/drawing/2014/main" xmlns="" id="{F35B8EFF-570D-8795-34E1-B3C6BCE805AF}"/>
              </a:ext>
            </a:extLst>
          </p:cNvPr>
          <p:cNvSpPr txBox="1"/>
          <p:nvPr/>
        </p:nvSpPr>
        <p:spPr>
          <a:xfrm>
            <a:off x="8198705" y="4137440"/>
            <a:ext cx="253595" cy="400110"/>
          </a:xfrm>
          <a:prstGeom prst="rect">
            <a:avLst/>
          </a:prstGeom>
          <a:noFill/>
        </p:spPr>
        <p:txBody>
          <a:bodyPr wrap="none" rtlCol="0">
            <a:spAutoFit/>
          </a:bodyPr>
          <a:lstStyle/>
          <a:p>
            <a:pPr algn="ctr"/>
            <a:r>
              <a:rPr lang="en-US" sz="2000" b="1"/>
              <a:t>I</a:t>
            </a:r>
            <a:endParaRPr lang="en-US" sz="2000" b="1" dirty="0"/>
          </a:p>
        </p:txBody>
      </p:sp>
      <p:sp>
        <p:nvSpPr>
          <p:cNvPr id="2194" name="Rectangle 2193">
            <a:extLst>
              <a:ext uri="{FF2B5EF4-FFF2-40B4-BE49-F238E27FC236}">
                <a16:creationId xmlns:a16="http://schemas.microsoft.com/office/drawing/2014/main" xmlns="" id="{8AB10854-5070-56D6-C867-EE6FCDD1CB2A}"/>
              </a:ext>
            </a:extLst>
          </p:cNvPr>
          <p:cNvSpPr/>
          <p:nvPr/>
        </p:nvSpPr>
        <p:spPr>
          <a:xfrm>
            <a:off x="7695895" y="413765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95" name="TextBox 2194">
            <a:extLst>
              <a:ext uri="{FF2B5EF4-FFF2-40B4-BE49-F238E27FC236}">
                <a16:creationId xmlns:a16="http://schemas.microsoft.com/office/drawing/2014/main" xmlns="" id="{1BB2A6BE-393B-01D1-DB64-2FCBDAECB1EC}"/>
              </a:ext>
            </a:extLst>
          </p:cNvPr>
          <p:cNvSpPr txBox="1"/>
          <p:nvPr/>
        </p:nvSpPr>
        <p:spPr>
          <a:xfrm>
            <a:off x="7703517" y="4137440"/>
            <a:ext cx="357790" cy="400110"/>
          </a:xfrm>
          <a:prstGeom prst="rect">
            <a:avLst/>
          </a:prstGeom>
          <a:noFill/>
        </p:spPr>
        <p:txBody>
          <a:bodyPr wrap="none" rtlCol="0">
            <a:spAutoFit/>
          </a:bodyPr>
          <a:lstStyle/>
          <a:p>
            <a:pPr algn="ctr"/>
            <a:r>
              <a:rPr lang="en-US" sz="2000" b="1"/>
              <a:t>D</a:t>
            </a:r>
            <a:endParaRPr lang="en-US" sz="2000" b="1" dirty="0"/>
          </a:p>
        </p:txBody>
      </p:sp>
      <p:sp>
        <p:nvSpPr>
          <p:cNvPr id="2196" name="Rectangle 2195">
            <a:extLst>
              <a:ext uri="{FF2B5EF4-FFF2-40B4-BE49-F238E27FC236}">
                <a16:creationId xmlns:a16="http://schemas.microsoft.com/office/drawing/2014/main" xmlns="" id="{B8912FB4-A358-5923-2B0E-9E6329504EF8}"/>
              </a:ext>
            </a:extLst>
          </p:cNvPr>
          <p:cNvSpPr/>
          <p:nvPr/>
        </p:nvSpPr>
        <p:spPr>
          <a:xfrm>
            <a:off x="7244724" y="413744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97" name="TextBox 2196">
            <a:extLst>
              <a:ext uri="{FF2B5EF4-FFF2-40B4-BE49-F238E27FC236}">
                <a16:creationId xmlns:a16="http://schemas.microsoft.com/office/drawing/2014/main" xmlns="" id="{E25CCB8D-8391-9615-4F7A-CFC76464CD4F}"/>
              </a:ext>
            </a:extLst>
          </p:cNvPr>
          <p:cNvSpPr txBox="1"/>
          <p:nvPr/>
        </p:nvSpPr>
        <p:spPr>
          <a:xfrm>
            <a:off x="7252346" y="4137227"/>
            <a:ext cx="357790" cy="400110"/>
          </a:xfrm>
          <a:prstGeom prst="rect">
            <a:avLst/>
          </a:prstGeom>
          <a:noFill/>
        </p:spPr>
        <p:txBody>
          <a:bodyPr wrap="none" rtlCol="0">
            <a:spAutoFit/>
          </a:bodyPr>
          <a:lstStyle/>
          <a:p>
            <a:pPr algn="ctr"/>
            <a:r>
              <a:rPr lang="en-US" sz="2000" b="1"/>
              <a:t>N</a:t>
            </a:r>
            <a:endParaRPr lang="en-US" sz="2000" b="1" dirty="0"/>
          </a:p>
        </p:txBody>
      </p:sp>
      <p:sp>
        <p:nvSpPr>
          <p:cNvPr id="2198" name="Rectangle 2197">
            <a:extLst>
              <a:ext uri="{FF2B5EF4-FFF2-40B4-BE49-F238E27FC236}">
                <a16:creationId xmlns:a16="http://schemas.microsoft.com/office/drawing/2014/main" xmlns="" id="{0D8DAB41-8DC9-20E6-8473-9E3D33453972}"/>
              </a:ext>
            </a:extLst>
          </p:cNvPr>
          <p:cNvSpPr/>
          <p:nvPr/>
        </p:nvSpPr>
        <p:spPr>
          <a:xfrm>
            <a:off x="6801633" y="413744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99" name="TextBox 2198">
            <a:extLst>
              <a:ext uri="{FF2B5EF4-FFF2-40B4-BE49-F238E27FC236}">
                <a16:creationId xmlns:a16="http://schemas.microsoft.com/office/drawing/2014/main" xmlns="" id="{C10FA191-C80D-0828-75D0-1830BFAE7432}"/>
              </a:ext>
            </a:extLst>
          </p:cNvPr>
          <p:cNvSpPr txBox="1"/>
          <p:nvPr/>
        </p:nvSpPr>
        <p:spPr>
          <a:xfrm>
            <a:off x="6818071" y="4137227"/>
            <a:ext cx="340158" cy="400110"/>
          </a:xfrm>
          <a:prstGeom prst="rect">
            <a:avLst/>
          </a:prstGeom>
          <a:noFill/>
        </p:spPr>
        <p:txBody>
          <a:bodyPr wrap="none" rtlCol="0">
            <a:spAutoFit/>
          </a:bodyPr>
          <a:lstStyle/>
          <a:p>
            <a:pPr algn="ctr"/>
            <a:r>
              <a:rPr lang="en-US" sz="2000" b="1"/>
              <a:t>Ậ</a:t>
            </a:r>
            <a:endParaRPr lang="en-US" sz="2000" b="1" dirty="0"/>
          </a:p>
        </p:txBody>
      </p:sp>
      <p:sp>
        <p:nvSpPr>
          <p:cNvPr id="2201" name="Rectangle 2200">
            <a:extLst>
              <a:ext uri="{FF2B5EF4-FFF2-40B4-BE49-F238E27FC236}">
                <a16:creationId xmlns:a16="http://schemas.microsoft.com/office/drawing/2014/main" xmlns="" id="{7C664C48-53BF-EDB7-80B1-947F859554E8}"/>
              </a:ext>
            </a:extLst>
          </p:cNvPr>
          <p:cNvSpPr/>
          <p:nvPr/>
        </p:nvSpPr>
        <p:spPr>
          <a:xfrm>
            <a:off x="6353083" y="462401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02" name="TextBox 2201">
            <a:extLst>
              <a:ext uri="{FF2B5EF4-FFF2-40B4-BE49-F238E27FC236}">
                <a16:creationId xmlns:a16="http://schemas.microsoft.com/office/drawing/2014/main" xmlns="" id="{4424E8E7-E78E-DAAC-3981-0A8193B5D6EF}"/>
              </a:ext>
            </a:extLst>
          </p:cNvPr>
          <p:cNvSpPr txBox="1"/>
          <p:nvPr/>
        </p:nvSpPr>
        <p:spPr>
          <a:xfrm>
            <a:off x="6412802" y="4623805"/>
            <a:ext cx="253596" cy="400110"/>
          </a:xfrm>
          <a:prstGeom prst="rect">
            <a:avLst/>
          </a:prstGeom>
          <a:noFill/>
          <a:ln>
            <a:noFill/>
          </a:ln>
        </p:spPr>
        <p:txBody>
          <a:bodyPr wrap="none" rtlCol="0">
            <a:spAutoFit/>
          </a:bodyPr>
          <a:lstStyle/>
          <a:p>
            <a:pPr algn="ctr"/>
            <a:r>
              <a:rPr lang="en-US" sz="2000" b="1">
                <a:solidFill>
                  <a:srgbClr val="FF0000"/>
                </a:solidFill>
              </a:rPr>
              <a:t>I</a:t>
            </a:r>
            <a:endParaRPr lang="en-US" sz="2000" b="1" dirty="0">
              <a:solidFill>
                <a:srgbClr val="FF0000"/>
              </a:solidFill>
            </a:endParaRPr>
          </a:p>
        </p:txBody>
      </p:sp>
      <p:sp>
        <p:nvSpPr>
          <p:cNvPr id="2203" name="Rectangle 2202">
            <a:extLst>
              <a:ext uri="{FF2B5EF4-FFF2-40B4-BE49-F238E27FC236}">
                <a16:creationId xmlns:a16="http://schemas.microsoft.com/office/drawing/2014/main" xmlns="" id="{66BD0115-C364-62B2-E6CE-259DD3660974}"/>
              </a:ext>
            </a:extLst>
          </p:cNvPr>
          <p:cNvSpPr/>
          <p:nvPr/>
        </p:nvSpPr>
        <p:spPr>
          <a:xfrm>
            <a:off x="5902370" y="462401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04" name="TextBox 2203">
            <a:extLst>
              <a:ext uri="{FF2B5EF4-FFF2-40B4-BE49-F238E27FC236}">
                <a16:creationId xmlns:a16="http://schemas.microsoft.com/office/drawing/2014/main" xmlns="" id="{6A66A3F4-20BF-200A-E819-54BF67C71239}"/>
              </a:ext>
            </a:extLst>
          </p:cNvPr>
          <p:cNvSpPr txBox="1"/>
          <p:nvPr/>
        </p:nvSpPr>
        <p:spPr>
          <a:xfrm>
            <a:off x="5933235" y="4623805"/>
            <a:ext cx="311303" cy="400110"/>
          </a:xfrm>
          <a:prstGeom prst="rect">
            <a:avLst/>
          </a:prstGeom>
          <a:noFill/>
        </p:spPr>
        <p:txBody>
          <a:bodyPr wrap="none" rtlCol="0">
            <a:spAutoFit/>
          </a:bodyPr>
          <a:lstStyle/>
          <a:p>
            <a:pPr algn="ctr"/>
            <a:r>
              <a:rPr lang="en-US" sz="2000" b="1"/>
              <a:t>T</a:t>
            </a:r>
            <a:endParaRPr lang="en-US" sz="2000" b="1" dirty="0"/>
          </a:p>
        </p:txBody>
      </p:sp>
      <p:sp>
        <p:nvSpPr>
          <p:cNvPr id="2225" name="Rectangle 2224">
            <a:extLst>
              <a:ext uri="{FF2B5EF4-FFF2-40B4-BE49-F238E27FC236}">
                <a16:creationId xmlns:a16="http://schemas.microsoft.com/office/drawing/2014/main" xmlns="" id="{4FF38BE5-59C1-7C8E-1A55-3AD79C845A9E}"/>
              </a:ext>
            </a:extLst>
          </p:cNvPr>
          <p:cNvSpPr/>
          <p:nvPr/>
        </p:nvSpPr>
        <p:spPr>
          <a:xfrm>
            <a:off x="8587535" y="462380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26" name="TextBox 2225">
            <a:extLst>
              <a:ext uri="{FF2B5EF4-FFF2-40B4-BE49-F238E27FC236}">
                <a16:creationId xmlns:a16="http://schemas.microsoft.com/office/drawing/2014/main" xmlns="" id="{C6743B80-FF79-FC6F-DE3F-5857B0EE45C7}"/>
              </a:ext>
            </a:extLst>
          </p:cNvPr>
          <p:cNvSpPr txBox="1"/>
          <p:nvPr/>
        </p:nvSpPr>
        <p:spPr>
          <a:xfrm>
            <a:off x="8615194" y="4623592"/>
            <a:ext cx="317715" cy="400110"/>
          </a:xfrm>
          <a:prstGeom prst="rect">
            <a:avLst/>
          </a:prstGeom>
          <a:noFill/>
        </p:spPr>
        <p:txBody>
          <a:bodyPr wrap="none" rtlCol="0">
            <a:spAutoFit/>
          </a:bodyPr>
          <a:lstStyle/>
          <a:p>
            <a:pPr algn="ctr"/>
            <a:r>
              <a:rPr lang="en-US" sz="2000" b="1"/>
              <a:t>Y</a:t>
            </a:r>
            <a:endParaRPr lang="en-US" sz="2000" b="1" dirty="0"/>
          </a:p>
        </p:txBody>
      </p:sp>
      <p:sp>
        <p:nvSpPr>
          <p:cNvPr id="2227" name="Rectangle 2226">
            <a:extLst>
              <a:ext uri="{FF2B5EF4-FFF2-40B4-BE49-F238E27FC236}">
                <a16:creationId xmlns:a16="http://schemas.microsoft.com/office/drawing/2014/main" xmlns="" id="{0681E352-76B8-46CE-8928-D03484038BE5}"/>
              </a:ext>
            </a:extLst>
          </p:cNvPr>
          <p:cNvSpPr/>
          <p:nvPr/>
        </p:nvSpPr>
        <p:spPr>
          <a:xfrm>
            <a:off x="8138986" y="462359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28" name="TextBox 2227">
            <a:extLst>
              <a:ext uri="{FF2B5EF4-FFF2-40B4-BE49-F238E27FC236}">
                <a16:creationId xmlns:a16="http://schemas.microsoft.com/office/drawing/2014/main" xmlns="" id="{A5F743A5-4460-679C-BA72-AF225AE9FCDE}"/>
              </a:ext>
            </a:extLst>
          </p:cNvPr>
          <p:cNvSpPr txBox="1"/>
          <p:nvPr/>
        </p:nvSpPr>
        <p:spPr>
          <a:xfrm>
            <a:off x="8155424" y="4623379"/>
            <a:ext cx="340158" cy="400110"/>
          </a:xfrm>
          <a:prstGeom prst="rect">
            <a:avLst/>
          </a:prstGeom>
          <a:noFill/>
        </p:spPr>
        <p:txBody>
          <a:bodyPr wrap="none" rtlCol="0">
            <a:spAutoFit/>
          </a:bodyPr>
          <a:lstStyle/>
          <a:p>
            <a:pPr algn="ctr"/>
            <a:r>
              <a:rPr lang="en-US" sz="2000" b="1"/>
              <a:t>A</a:t>
            </a:r>
            <a:endParaRPr lang="en-US" sz="2000" b="1" dirty="0"/>
          </a:p>
        </p:txBody>
      </p:sp>
      <p:sp>
        <p:nvSpPr>
          <p:cNvPr id="2229" name="Rectangle 2228">
            <a:extLst>
              <a:ext uri="{FF2B5EF4-FFF2-40B4-BE49-F238E27FC236}">
                <a16:creationId xmlns:a16="http://schemas.microsoft.com/office/drawing/2014/main" xmlns="" id="{3F4F6AF0-578A-F94F-0843-65759914D5DA}"/>
              </a:ext>
            </a:extLst>
          </p:cNvPr>
          <p:cNvSpPr/>
          <p:nvPr/>
        </p:nvSpPr>
        <p:spPr>
          <a:xfrm>
            <a:off x="7695895" y="462359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30" name="TextBox 2229">
            <a:extLst>
              <a:ext uri="{FF2B5EF4-FFF2-40B4-BE49-F238E27FC236}">
                <a16:creationId xmlns:a16="http://schemas.microsoft.com/office/drawing/2014/main" xmlns="" id="{59002CB0-0E57-63DA-81DE-48095255456F}"/>
              </a:ext>
            </a:extLst>
          </p:cNvPr>
          <p:cNvSpPr txBox="1"/>
          <p:nvPr/>
        </p:nvSpPr>
        <p:spPr>
          <a:xfrm>
            <a:off x="7726760" y="4623379"/>
            <a:ext cx="311303" cy="400110"/>
          </a:xfrm>
          <a:prstGeom prst="rect">
            <a:avLst/>
          </a:prstGeom>
          <a:noFill/>
        </p:spPr>
        <p:txBody>
          <a:bodyPr wrap="none" rtlCol="0">
            <a:spAutoFit/>
          </a:bodyPr>
          <a:lstStyle/>
          <a:p>
            <a:pPr algn="ctr"/>
            <a:r>
              <a:rPr lang="en-US" sz="2000" b="1"/>
              <a:t>T</a:t>
            </a:r>
            <a:endParaRPr lang="en-US" sz="2000" b="1" dirty="0"/>
          </a:p>
        </p:txBody>
      </p:sp>
      <p:sp>
        <p:nvSpPr>
          <p:cNvPr id="2231" name="Rectangle 2230">
            <a:extLst>
              <a:ext uri="{FF2B5EF4-FFF2-40B4-BE49-F238E27FC236}">
                <a16:creationId xmlns:a16="http://schemas.microsoft.com/office/drawing/2014/main" xmlns="" id="{1D469E53-7D91-2CB4-BF31-6671D3B15E79}"/>
              </a:ext>
            </a:extLst>
          </p:cNvPr>
          <p:cNvSpPr/>
          <p:nvPr/>
        </p:nvSpPr>
        <p:spPr>
          <a:xfrm>
            <a:off x="7244724" y="462338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32" name="TextBox 2231">
            <a:extLst>
              <a:ext uri="{FF2B5EF4-FFF2-40B4-BE49-F238E27FC236}">
                <a16:creationId xmlns:a16="http://schemas.microsoft.com/office/drawing/2014/main" xmlns="" id="{890A918B-1F50-65F6-FE17-3EF224FB9E92}"/>
              </a:ext>
            </a:extLst>
          </p:cNvPr>
          <p:cNvSpPr txBox="1"/>
          <p:nvPr/>
        </p:nvSpPr>
        <p:spPr>
          <a:xfrm>
            <a:off x="7270780" y="4623166"/>
            <a:ext cx="320922" cy="400110"/>
          </a:xfrm>
          <a:prstGeom prst="rect">
            <a:avLst/>
          </a:prstGeom>
          <a:noFill/>
        </p:spPr>
        <p:txBody>
          <a:bodyPr wrap="none" rtlCol="0">
            <a:spAutoFit/>
          </a:bodyPr>
          <a:lstStyle/>
          <a:p>
            <a:pPr algn="ctr"/>
            <a:r>
              <a:rPr lang="en-US" sz="2000" b="1"/>
              <a:t>P</a:t>
            </a:r>
            <a:endParaRPr lang="en-US" sz="2000" b="1" dirty="0"/>
          </a:p>
        </p:txBody>
      </p:sp>
      <p:sp>
        <p:nvSpPr>
          <p:cNvPr id="2233" name="Rectangle 2232">
            <a:extLst>
              <a:ext uri="{FF2B5EF4-FFF2-40B4-BE49-F238E27FC236}">
                <a16:creationId xmlns:a16="http://schemas.microsoft.com/office/drawing/2014/main" xmlns="" id="{2BC96227-2D06-4686-59BD-AE6DD4AA52D0}"/>
              </a:ext>
            </a:extLst>
          </p:cNvPr>
          <p:cNvSpPr/>
          <p:nvPr/>
        </p:nvSpPr>
        <p:spPr>
          <a:xfrm>
            <a:off x="6801633" y="462338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34" name="TextBox 2233">
            <a:extLst>
              <a:ext uri="{FF2B5EF4-FFF2-40B4-BE49-F238E27FC236}">
                <a16:creationId xmlns:a16="http://schemas.microsoft.com/office/drawing/2014/main" xmlns="" id="{F4ECA167-4891-80EE-A7C7-3F2213296BEB}"/>
              </a:ext>
            </a:extLst>
          </p:cNvPr>
          <p:cNvSpPr txBox="1"/>
          <p:nvPr/>
        </p:nvSpPr>
        <p:spPr>
          <a:xfrm>
            <a:off x="6833300" y="4623166"/>
            <a:ext cx="309700" cy="400110"/>
          </a:xfrm>
          <a:prstGeom prst="rect">
            <a:avLst/>
          </a:prstGeom>
          <a:noFill/>
        </p:spPr>
        <p:txBody>
          <a:bodyPr wrap="none" rtlCol="0">
            <a:spAutoFit/>
          </a:bodyPr>
          <a:lstStyle/>
          <a:p>
            <a:pPr algn="ctr"/>
            <a:r>
              <a:rPr lang="en-US" sz="2000" b="1"/>
              <a:t>Ế</a:t>
            </a:r>
            <a:endParaRPr lang="en-US" sz="2000" b="1" dirty="0"/>
          </a:p>
        </p:txBody>
      </p:sp>
      <p:sp>
        <p:nvSpPr>
          <p:cNvPr id="2236" name="Rectangle 2235">
            <a:extLst>
              <a:ext uri="{FF2B5EF4-FFF2-40B4-BE49-F238E27FC236}">
                <a16:creationId xmlns:a16="http://schemas.microsoft.com/office/drawing/2014/main" xmlns="" id="{2C8C36F9-2482-F7B2-177B-8A9D6645E5D2}"/>
              </a:ext>
            </a:extLst>
          </p:cNvPr>
          <p:cNvSpPr/>
          <p:nvPr/>
        </p:nvSpPr>
        <p:spPr>
          <a:xfrm>
            <a:off x="6353083" y="5109958"/>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37" name="TextBox 2236">
            <a:extLst>
              <a:ext uri="{FF2B5EF4-FFF2-40B4-BE49-F238E27FC236}">
                <a16:creationId xmlns:a16="http://schemas.microsoft.com/office/drawing/2014/main" xmlns="" id="{E365D491-A5AE-42B3-2CDB-7A3CD407B154}"/>
              </a:ext>
            </a:extLst>
          </p:cNvPr>
          <p:cNvSpPr txBox="1"/>
          <p:nvPr/>
        </p:nvSpPr>
        <p:spPr>
          <a:xfrm>
            <a:off x="6384750" y="5109744"/>
            <a:ext cx="309700" cy="400110"/>
          </a:xfrm>
          <a:prstGeom prst="rect">
            <a:avLst/>
          </a:prstGeom>
          <a:noFill/>
          <a:ln>
            <a:noFill/>
          </a:ln>
        </p:spPr>
        <p:txBody>
          <a:bodyPr wrap="none" rtlCol="0">
            <a:spAutoFit/>
          </a:bodyPr>
          <a:lstStyle/>
          <a:p>
            <a:pPr algn="ctr"/>
            <a:r>
              <a:rPr lang="en-US" sz="2000" b="1">
                <a:solidFill>
                  <a:srgbClr val="FF0000"/>
                </a:solidFill>
              </a:rPr>
              <a:t>Ệ</a:t>
            </a:r>
            <a:endParaRPr lang="en-US" sz="2000" b="1" dirty="0">
              <a:solidFill>
                <a:srgbClr val="FF0000"/>
              </a:solidFill>
            </a:endParaRPr>
          </a:p>
        </p:txBody>
      </p:sp>
      <p:sp>
        <p:nvSpPr>
          <p:cNvPr id="2238" name="Rectangle 2237">
            <a:extLst>
              <a:ext uri="{FF2B5EF4-FFF2-40B4-BE49-F238E27FC236}">
                <a16:creationId xmlns:a16="http://schemas.microsoft.com/office/drawing/2014/main" xmlns="" id="{2AE8E3DA-3676-C092-CC64-A7D594BF29D6}"/>
              </a:ext>
            </a:extLst>
          </p:cNvPr>
          <p:cNvSpPr/>
          <p:nvPr/>
        </p:nvSpPr>
        <p:spPr>
          <a:xfrm>
            <a:off x="5902370" y="510995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39" name="TextBox 2238">
            <a:extLst>
              <a:ext uri="{FF2B5EF4-FFF2-40B4-BE49-F238E27FC236}">
                <a16:creationId xmlns:a16="http://schemas.microsoft.com/office/drawing/2014/main" xmlns="" id="{EE233368-678C-421B-C773-D0CCC51DE77D}"/>
              </a:ext>
            </a:extLst>
          </p:cNvPr>
          <p:cNvSpPr txBox="1"/>
          <p:nvPr/>
        </p:nvSpPr>
        <p:spPr>
          <a:xfrm>
            <a:off x="5962089" y="5109744"/>
            <a:ext cx="253595" cy="400110"/>
          </a:xfrm>
          <a:prstGeom prst="rect">
            <a:avLst/>
          </a:prstGeom>
          <a:noFill/>
        </p:spPr>
        <p:txBody>
          <a:bodyPr wrap="none" rtlCol="0">
            <a:spAutoFit/>
          </a:bodyPr>
          <a:lstStyle/>
          <a:p>
            <a:pPr algn="ctr"/>
            <a:r>
              <a:rPr lang="en-US" sz="2000" b="1"/>
              <a:t>I</a:t>
            </a:r>
            <a:endParaRPr lang="en-US" sz="2000" b="1" dirty="0"/>
          </a:p>
        </p:txBody>
      </p:sp>
      <p:sp>
        <p:nvSpPr>
          <p:cNvPr id="2240" name="Rectangle 2239">
            <a:extLst>
              <a:ext uri="{FF2B5EF4-FFF2-40B4-BE49-F238E27FC236}">
                <a16:creationId xmlns:a16="http://schemas.microsoft.com/office/drawing/2014/main" xmlns="" id="{1EB5FFD1-AF09-8DB0-4D43-329AAF4BA126}"/>
              </a:ext>
            </a:extLst>
          </p:cNvPr>
          <p:cNvSpPr/>
          <p:nvPr/>
        </p:nvSpPr>
        <p:spPr>
          <a:xfrm>
            <a:off x="5459279" y="510995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41" name="TextBox 2240">
            <a:extLst>
              <a:ext uri="{FF2B5EF4-FFF2-40B4-BE49-F238E27FC236}">
                <a16:creationId xmlns:a16="http://schemas.microsoft.com/office/drawing/2014/main" xmlns="" id="{78183DD9-BF27-67B1-1113-65F7FA42600B}"/>
              </a:ext>
            </a:extLst>
          </p:cNvPr>
          <p:cNvSpPr txBox="1"/>
          <p:nvPr/>
        </p:nvSpPr>
        <p:spPr>
          <a:xfrm>
            <a:off x="5466901" y="5109744"/>
            <a:ext cx="357790" cy="400110"/>
          </a:xfrm>
          <a:prstGeom prst="rect">
            <a:avLst/>
          </a:prstGeom>
          <a:noFill/>
        </p:spPr>
        <p:txBody>
          <a:bodyPr wrap="none" rtlCol="0">
            <a:spAutoFit/>
          </a:bodyPr>
          <a:lstStyle/>
          <a:p>
            <a:pPr algn="ctr"/>
            <a:r>
              <a:rPr lang="en-US" sz="2000" b="1"/>
              <a:t>H</a:t>
            </a:r>
            <a:endParaRPr lang="en-US" sz="2000" b="1" dirty="0"/>
          </a:p>
        </p:txBody>
      </p:sp>
      <p:sp>
        <p:nvSpPr>
          <p:cNvPr id="2242" name="Rectangle 2241">
            <a:extLst>
              <a:ext uri="{FF2B5EF4-FFF2-40B4-BE49-F238E27FC236}">
                <a16:creationId xmlns:a16="http://schemas.microsoft.com/office/drawing/2014/main" xmlns="" id="{06768AA9-9842-8B9A-589F-BAB22FC66879}"/>
              </a:ext>
            </a:extLst>
          </p:cNvPr>
          <p:cNvSpPr/>
          <p:nvPr/>
        </p:nvSpPr>
        <p:spPr>
          <a:xfrm>
            <a:off x="5008108" y="510974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43" name="TextBox 2242">
            <a:extLst>
              <a:ext uri="{FF2B5EF4-FFF2-40B4-BE49-F238E27FC236}">
                <a16:creationId xmlns:a16="http://schemas.microsoft.com/office/drawing/2014/main" xmlns="" id="{9B93D64E-3428-AC63-7656-5DE48BC981C8}"/>
              </a:ext>
            </a:extLst>
          </p:cNvPr>
          <p:cNvSpPr txBox="1"/>
          <p:nvPr/>
        </p:nvSpPr>
        <p:spPr>
          <a:xfrm>
            <a:off x="5038973" y="5109531"/>
            <a:ext cx="311303" cy="400110"/>
          </a:xfrm>
          <a:prstGeom prst="rect">
            <a:avLst/>
          </a:prstGeom>
          <a:noFill/>
        </p:spPr>
        <p:txBody>
          <a:bodyPr wrap="none" rtlCol="0">
            <a:spAutoFit/>
          </a:bodyPr>
          <a:lstStyle/>
          <a:p>
            <a:pPr algn="ctr"/>
            <a:r>
              <a:rPr lang="en-US" sz="2000" b="1"/>
              <a:t>T</a:t>
            </a:r>
            <a:endParaRPr lang="en-US" sz="2000" b="1" dirty="0"/>
          </a:p>
        </p:txBody>
      </p:sp>
      <p:sp>
        <p:nvSpPr>
          <p:cNvPr id="2244" name="Rectangle 2243">
            <a:extLst>
              <a:ext uri="{FF2B5EF4-FFF2-40B4-BE49-F238E27FC236}">
                <a16:creationId xmlns:a16="http://schemas.microsoft.com/office/drawing/2014/main" xmlns="" id="{BBDB8109-22B5-A89F-A7AB-19B2A4FE9CE0}"/>
              </a:ext>
            </a:extLst>
          </p:cNvPr>
          <p:cNvSpPr/>
          <p:nvPr/>
        </p:nvSpPr>
        <p:spPr>
          <a:xfrm>
            <a:off x="4565017" y="510974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45" name="TextBox 2244">
            <a:extLst>
              <a:ext uri="{FF2B5EF4-FFF2-40B4-BE49-F238E27FC236}">
                <a16:creationId xmlns:a16="http://schemas.microsoft.com/office/drawing/2014/main" xmlns="" id="{97EB735D-BCEE-6ED6-1BC7-C94BD5C2DB64}"/>
              </a:ext>
            </a:extLst>
          </p:cNvPr>
          <p:cNvSpPr txBox="1"/>
          <p:nvPr/>
        </p:nvSpPr>
        <p:spPr>
          <a:xfrm>
            <a:off x="4581455" y="5109531"/>
            <a:ext cx="340158" cy="400110"/>
          </a:xfrm>
          <a:prstGeom prst="rect">
            <a:avLst/>
          </a:prstGeom>
          <a:noFill/>
        </p:spPr>
        <p:txBody>
          <a:bodyPr wrap="none" rtlCol="0">
            <a:spAutoFit/>
          </a:bodyPr>
          <a:lstStyle/>
          <a:p>
            <a:pPr algn="ctr"/>
            <a:r>
              <a:rPr lang="en-US" sz="2000" b="1"/>
              <a:t>Á</a:t>
            </a:r>
            <a:endParaRPr lang="en-US" sz="2000" b="1" dirty="0"/>
          </a:p>
        </p:txBody>
      </p:sp>
      <p:sp>
        <p:nvSpPr>
          <p:cNvPr id="2246" name="Rectangle 2245">
            <a:extLst>
              <a:ext uri="{FF2B5EF4-FFF2-40B4-BE49-F238E27FC236}">
                <a16:creationId xmlns:a16="http://schemas.microsoft.com/office/drawing/2014/main" xmlns="" id="{386B83C6-42A3-05A5-70E2-4D72AEE51382}"/>
              </a:ext>
            </a:extLst>
          </p:cNvPr>
          <p:cNvSpPr/>
          <p:nvPr/>
        </p:nvSpPr>
        <p:spPr>
          <a:xfrm>
            <a:off x="4116468" y="510953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47" name="TextBox 2246">
            <a:extLst>
              <a:ext uri="{FF2B5EF4-FFF2-40B4-BE49-F238E27FC236}">
                <a16:creationId xmlns:a16="http://schemas.microsoft.com/office/drawing/2014/main" xmlns="" id="{A541E0E3-FE5B-4364-FB16-9E6C2AD0592D}"/>
              </a:ext>
            </a:extLst>
          </p:cNvPr>
          <p:cNvSpPr txBox="1"/>
          <p:nvPr/>
        </p:nvSpPr>
        <p:spPr>
          <a:xfrm>
            <a:off x="4124090" y="5109318"/>
            <a:ext cx="357790" cy="400110"/>
          </a:xfrm>
          <a:prstGeom prst="rect">
            <a:avLst/>
          </a:prstGeom>
          <a:noFill/>
        </p:spPr>
        <p:txBody>
          <a:bodyPr wrap="none" rtlCol="0">
            <a:spAutoFit/>
          </a:bodyPr>
          <a:lstStyle/>
          <a:p>
            <a:pPr algn="ctr"/>
            <a:r>
              <a:rPr lang="en-US" sz="2000" b="1"/>
              <a:t>H</a:t>
            </a:r>
            <a:endParaRPr lang="en-US" sz="2000" b="1" dirty="0"/>
          </a:p>
        </p:txBody>
      </p:sp>
      <p:sp>
        <p:nvSpPr>
          <p:cNvPr id="2248" name="Rectangle 2247">
            <a:extLst>
              <a:ext uri="{FF2B5EF4-FFF2-40B4-BE49-F238E27FC236}">
                <a16:creationId xmlns:a16="http://schemas.microsoft.com/office/drawing/2014/main" xmlns="" id="{0FCEE504-3275-CF4F-4C21-8060E67C8364}"/>
              </a:ext>
            </a:extLst>
          </p:cNvPr>
          <p:cNvSpPr/>
          <p:nvPr/>
        </p:nvSpPr>
        <p:spPr>
          <a:xfrm>
            <a:off x="3673377" y="510953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49" name="TextBox 2248">
            <a:extLst>
              <a:ext uri="{FF2B5EF4-FFF2-40B4-BE49-F238E27FC236}">
                <a16:creationId xmlns:a16="http://schemas.microsoft.com/office/drawing/2014/main" xmlns="" id="{A62C1487-6CCD-C0A6-8456-D14516A590CB}"/>
              </a:ext>
            </a:extLst>
          </p:cNvPr>
          <p:cNvSpPr txBox="1"/>
          <p:nvPr/>
        </p:nvSpPr>
        <p:spPr>
          <a:xfrm>
            <a:off x="3699433" y="5109318"/>
            <a:ext cx="320922" cy="400110"/>
          </a:xfrm>
          <a:prstGeom prst="rect">
            <a:avLst/>
          </a:prstGeom>
          <a:noFill/>
        </p:spPr>
        <p:txBody>
          <a:bodyPr wrap="none" rtlCol="0">
            <a:spAutoFit/>
          </a:bodyPr>
          <a:lstStyle/>
          <a:p>
            <a:pPr algn="ctr"/>
            <a:r>
              <a:rPr lang="en-US" sz="2000" b="1"/>
              <a:t>P</a:t>
            </a:r>
            <a:endParaRPr lang="en-US" sz="2000" b="1" dirty="0"/>
          </a:p>
        </p:txBody>
      </p:sp>
      <p:sp>
        <p:nvSpPr>
          <p:cNvPr id="2268" name="Rectangle 2267">
            <a:extLst>
              <a:ext uri="{FF2B5EF4-FFF2-40B4-BE49-F238E27FC236}">
                <a16:creationId xmlns:a16="http://schemas.microsoft.com/office/drawing/2014/main" xmlns="" id="{7CDA8761-5761-717A-FAA1-071E2A2BF7F3}"/>
              </a:ext>
            </a:extLst>
          </p:cNvPr>
          <p:cNvSpPr/>
          <p:nvPr/>
        </p:nvSpPr>
        <p:spPr>
          <a:xfrm>
            <a:off x="6801633" y="510931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69" name="TextBox 2268">
            <a:extLst>
              <a:ext uri="{FF2B5EF4-FFF2-40B4-BE49-F238E27FC236}">
                <a16:creationId xmlns:a16="http://schemas.microsoft.com/office/drawing/2014/main" xmlns="" id="{4834896B-3B87-8A98-1771-B9977DB51281}"/>
              </a:ext>
            </a:extLst>
          </p:cNvPr>
          <p:cNvSpPr txBox="1"/>
          <p:nvPr/>
        </p:nvSpPr>
        <p:spPr>
          <a:xfrm>
            <a:off x="6809255" y="5109105"/>
            <a:ext cx="357790" cy="400110"/>
          </a:xfrm>
          <a:prstGeom prst="rect">
            <a:avLst/>
          </a:prstGeom>
          <a:noFill/>
        </p:spPr>
        <p:txBody>
          <a:bodyPr wrap="none" rtlCol="0">
            <a:spAutoFit/>
          </a:bodyPr>
          <a:lstStyle/>
          <a:p>
            <a:pPr algn="ctr"/>
            <a:r>
              <a:rPr lang="en-US" sz="2000" b="1"/>
              <a:t>N</a:t>
            </a:r>
            <a:endParaRPr lang="en-US" sz="2000" b="1" dirty="0"/>
          </a:p>
        </p:txBody>
      </p:sp>
      <p:sp>
        <p:nvSpPr>
          <p:cNvPr id="2271" name="Rectangle 2270">
            <a:extLst>
              <a:ext uri="{FF2B5EF4-FFF2-40B4-BE49-F238E27FC236}">
                <a16:creationId xmlns:a16="http://schemas.microsoft.com/office/drawing/2014/main" xmlns="" id="{5631E343-3A7C-AA17-4EFA-39A8D3EFCB27}"/>
              </a:ext>
            </a:extLst>
          </p:cNvPr>
          <p:cNvSpPr/>
          <p:nvPr/>
        </p:nvSpPr>
        <p:spPr>
          <a:xfrm>
            <a:off x="6353083" y="559589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72" name="TextBox 2271">
            <a:extLst>
              <a:ext uri="{FF2B5EF4-FFF2-40B4-BE49-F238E27FC236}">
                <a16:creationId xmlns:a16="http://schemas.microsoft.com/office/drawing/2014/main" xmlns="" id="{FACEDEF5-C2BC-16DA-37F8-F55361E88698}"/>
              </a:ext>
            </a:extLst>
          </p:cNvPr>
          <p:cNvSpPr txBox="1"/>
          <p:nvPr/>
        </p:nvSpPr>
        <p:spPr>
          <a:xfrm>
            <a:off x="6335057" y="5595681"/>
            <a:ext cx="409086" cy="400110"/>
          </a:xfrm>
          <a:prstGeom prst="rect">
            <a:avLst/>
          </a:prstGeom>
          <a:noFill/>
          <a:ln>
            <a:noFill/>
          </a:ln>
        </p:spPr>
        <p:txBody>
          <a:bodyPr wrap="none" rtlCol="0">
            <a:spAutoFit/>
          </a:bodyPr>
          <a:lstStyle/>
          <a:p>
            <a:pPr algn="ctr"/>
            <a:r>
              <a:rPr lang="en-US" sz="2000" b="1">
                <a:solidFill>
                  <a:srgbClr val="FF0000"/>
                </a:solidFill>
              </a:rPr>
              <a:t>M</a:t>
            </a:r>
            <a:endParaRPr lang="en-US" sz="2000" b="1" dirty="0">
              <a:solidFill>
                <a:srgbClr val="FF0000"/>
              </a:solidFill>
            </a:endParaRPr>
          </a:p>
        </p:txBody>
      </p:sp>
      <p:sp>
        <p:nvSpPr>
          <p:cNvPr id="2273" name="Rectangle 2272">
            <a:extLst>
              <a:ext uri="{FF2B5EF4-FFF2-40B4-BE49-F238E27FC236}">
                <a16:creationId xmlns:a16="http://schemas.microsoft.com/office/drawing/2014/main" xmlns="" id="{688861A7-19B3-8B22-5390-DD9AF3D9D630}"/>
              </a:ext>
            </a:extLst>
          </p:cNvPr>
          <p:cNvSpPr/>
          <p:nvPr/>
        </p:nvSpPr>
        <p:spPr>
          <a:xfrm>
            <a:off x="5902370" y="55958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74" name="TextBox 2273">
            <a:extLst>
              <a:ext uri="{FF2B5EF4-FFF2-40B4-BE49-F238E27FC236}">
                <a16:creationId xmlns:a16="http://schemas.microsoft.com/office/drawing/2014/main" xmlns="" id="{2EC1807B-EACB-23A8-15B4-8BE83FB4F3C0}"/>
              </a:ext>
            </a:extLst>
          </p:cNvPr>
          <p:cNvSpPr txBox="1"/>
          <p:nvPr/>
        </p:nvSpPr>
        <p:spPr>
          <a:xfrm>
            <a:off x="5934037" y="5595681"/>
            <a:ext cx="309700" cy="400110"/>
          </a:xfrm>
          <a:prstGeom prst="rect">
            <a:avLst/>
          </a:prstGeom>
          <a:noFill/>
        </p:spPr>
        <p:txBody>
          <a:bodyPr wrap="none" rtlCol="0">
            <a:spAutoFit/>
          </a:bodyPr>
          <a:lstStyle/>
          <a:p>
            <a:pPr algn="ctr"/>
            <a:r>
              <a:rPr lang="en-US" sz="2000" b="1"/>
              <a:t>Ê</a:t>
            </a:r>
            <a:endParaRPr lang="en-US" sz="2000" b="1" dirty="0"/>
          </a:p>
        </p:txBody>
      </p:sp>
      <p:sp>
        <p:nvSpPr>
          <p:cNvPr id="2275" name="Rectangle 2274">
            <a:extLst>
              <a:ext uri="{FF2B5EF4-FFF2-40B4-BE49-F238E27FC236}">
                <a16:creationId xmlns:a16="http://schemas.microsoft.com/office/drawing/2014/main" xmlns="" id="{80586C87-7816-387B-7373-BE8C73B32706}"/>
              </a:ext>
            </a:extLst>
          </p:cNvPr>
          <p:cNvSpPr/>
          <p:nvPr/>
        </p:nvSpPr>
        <p:spPr>
          <a:xfrm>
            <a:off x="5459279" y="55958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76" name="TextBox 2275">
            <a:extLst>
              <a:ext uri="{FF2B5EF4-FFF2-40B4-BE49-F238E27FC236}">
                <a16:creationId xmlns:a16="http://schemas.microsoft.com/office/drawing/2014/main" xmlns="" id="{42472924-F97C-0748-1306-8F3D0F37A623}"/>
              </a:ext>
            </a:extLst>
          </p:cNvPr>
          <p:cNvSpPr txBox="1"/>
          <p:nvPr/>
        </p:nvSpPr>
        <p:spPr>
          <a:xfrm>
            <a:off x="5518998" y="5595681"/>
            <a:ext cx="253595" cy="400110"/>
          </a:xfrm>
          <a:prstGeom prst="rect">
            <a:avLst/>
          </a:prstGeom>
          <a:noFill/>
        </p:spPr>
        <p:txBody>
          <a:bodyPr wrap="none" rtlCol="0">
            <a:spAutoFit/>
          </a:bodyPr>
          <a:lstStyle/>
          <a:p>
            <a:pPr algn="ctr"/>
            <a:r>
              <a:rPr lang="en-US" sz="2000" b="1"/>
              <a:t>I</a:t>
            </a:r>
            <a:endParaRPr lang="en-US" sz="2000" b="1" dirty="0"/>
          </a:p>
        </p:txBody>
      </p:sp>
      <p:sp>
        <p:nvSpPr>
          <p:cNvPr id="2277" name="Rectangle 2276">
            <a:extLst>
              <a:ext uri="{FF2B5EF4-FFF2-40B4-BE49-F238E27FC236}">
                <a16:creationId xmlns:a16="http://schemas.microsoft.com/office/drawing/2014/main" xmlns="" id="{97BBBF41-4B34-5260-EFBD-E1031F6BDE46}"/>
              </a:ext>
            </a:extLst>
          </p:cNvPr>
          <p:cNvSpPr/>
          <p:nvPr/>
        </p:nvSpPr>
        <p:spPr>
          <a:xfrm>
            <a:off x="5008108" y="559568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78" name="TextBox 2277">
            <a:extLst>
              <a:ext uri="{FF2B5EF4-FFF2-40B4-BE49-F238E27FC236}">
                <a16:creationId xmlns:a16="http://schemas.microsoft.com/office/drawing/2014/main" xmlns="" id="{F96731E2-39B0-22E7-F199-36320324B622}"/>
              </a:ext>
            </a:extLst>
          </p:cNvPr>
          <p:cNvSpPr txBox="1"/>
          <p:nvPr/>
        </p:nvSpPr>
        <p:spPr>
          <a:xfrm>
            <a:off x="5015730" y="5595468"/>
            <a:ext cx="357790" cy="400110"/>
          </a:xfrm>
          <a:prstGeom prst="rect">
            <a:avLst/>
          </a:prstGeom>
          <a:noFill/>
        </p:spPr>
        <p:txBody>
          <a:bodyPr wrap="none" rtlCol="0">
            <a:spAutoFit/>
          </a:bodyPr>
          <a:lstStyle/>
          <a:p>
            <a:pPr algn="ctr"/>
            <a:r>
              <a:rPr lang="en-US" sz="2000" b="1"/>
              <a:t>H</a:t>
            </a:r>
            <a:endParaRPr lang="en-US" sz="2000" b="1" dirty="0"/>
          </a:p>
        </p:txBody>
      </p:sp>
      <p:sp>
        <p:nvSpPr>
          <p:cNvPr id="2279" name="Rectangle 2278">
            <a:extLst>
              <a:ext uri="{FF2B5EF4-FFF2-40B4-BE49-F238E27FC236}">
                <a16:creationId xmlns:a16="http://schemas.microsoft.com/office/drawing/2014/main" xmlns="" id="{776A7785-6F5E-4B53-5033-A4E1E1B6F198}"/>
              </a:ext>
            </a:extLst>
          </p:cNvPr>
          <p:cNvSpPr/>
          <p:nvPr/>
        </p:nvSpPr>
        <p:spPr>
          <a:xfrm>
            <a:off x="4565017" y="559568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80" name="TextBox 2279">
            <a:extLst>
              <a:ext uri="{FF2B5EF4-FFF2-40B4-BE49-F238E27FC236}">
                <a16:creationId xmlns:a16="http://schemas.microsoft.com/office/drawing/2014/main" xmlns="" id="{02A3818D-F124-D159-9A76-28E03A1B03DD}"/>
              </a:ext>
            </a:extLst>
          </p:cNvPr>
          <p:cNvSpPr txBox="1"/>
          <p:nvPr/>
        </p:nvSpPr>
        <p:spPr>
          <a:xfrm>
            <a:off x="4572639" y="5595468"/>
            <a:ext cx="357790" cy="400110"/>
          </a:xfrm>
          <a:prstGeom prst="rect">
            <a:avLst/>
          </a:prstGeom>
          <a:noFill/>
        </p:spPr>
        <p:txBody>
          <a:bodyPr wrap="none" rtlCol="0">
            <a:spAutoFit/>
          </a:bodyPr>
          <a:lstStyle/>
          <a:p>
            <a:pPr algn="ctr"/>
            <a:r>
              <a:rPr lang="en-US" sz="2000" b="1"/>
              <a:t>G</a:t>
            </a:r>
            <a:endParaRPr lang="en-US" sz="2000" b="1" dirty="0"/>
          </a:p>
        </p:txBody>
      </p:sp>
      <p:sp>
        <p:nvSpPr>
          <p:cNvPr id="2281" name="Rectangle 2280">
            <a:extLst>
              <a:ext uri="{FF2B5EF4-FFF2-40B4-BE49-F238E27FC236}">
                <a16:creationId xmlns:a16="http://schemas.microsoft.com/office/drawing/2014/main" xmlns="" id="{4058C481-8FA5-4A25-9E6C-7482C700D161}"/>
              </a:ext>
            </a:extLst>
          </p:cNvPr>
          <p:cNvSpPr/>
          <p:nvPr/>
        </p:nvSpPr>
        <p:spPr>
          <a:xfrm>
            <a:off x="4116468" y="559546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82" name="TextBox 2281">
            <a:extLst>
              <a:ext uri="{FF2B5EF4-FFF2-40B4-BE49-F238E27FC236}">
                <a16:creationId xmlns:a16="http://schemas.microsoft.com/office/drawing/2014/main" xmlns="" id="{7CE4CD40-0EDE-0935-3506-238BE5361072}"/>
              </a:ext>
            </a:extLst>
          </p:cNvPr>
          <p:cNvSpPr txBox="1"/>
          <p:nvPr/>
        </p:nvSpPr>
        <p:spPr>
          <a:xfrm>
            <a:off x="4124090" y="5595255"/>
            <a:ext cx="357790" cy="400110"/>
          </a:xfrm>
          <a:prstGeom prst="rect">
            <a:avLst/>
          </a:prstGeom>
          <a:noFill/>
        </p:spPr>
        <p:txBody>
          <a:bodyPr wrap="none" rtlCol="0">
            <a:spAutoFit/>
          </a:bodyPr>
          <a:lstStyle/>
          <a:p>
            <a:pPr algn="ctr"/>
            <a:r>
              <a:rPr lang="en-US" sz="2000" b="1"/>
              <a:t>N</a:t>
            </a:r>
            <a:endParaRPr lang="en-US" sz="2000" b="1" dirty="0"/>
          </a:p>
        </p:txBody>
      </p:sp>
      <p:sp>
        <p:nvSpPr>
          <p:cNvPr id="2299" name="Rectangle 2298">
            <a:extLst>
              <a:ext uri="{FF2B5EF4-FFF2-40B4-BE49-F238E27FC236}">
                <a16:creationId xmlns:a16="http://schemas.microsoft.com/office/drawing/2014/main" xmlns="" id="{9339D8F1-4C73-D4E0-5AFF-8A25593BE0F0}"/>
              </a:ext>
            </a:extLst>
          </p:cNvPr>
          <p:cNvSpPr/>
          <p:nvPr/>
        </p:nvSpPr>
        <p:spPr>
          <a:xfrm>
            <a:off x="7695895" y="559546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00" name="TextBox 2299">
            <a:extLst>
              <a:ext uri="{FF2B5EF4-FFF2-40B4-BE49-F238E27FC236}">
                <a16:creationId xmlns:a16="http://schemas.microsoft.com/office/drawing/2014/main" xmlns="" id="{C3508F07-8463-0B21-EF8E-51895B765BEE}"/>
              </a:ext>
            </a:extLst>
          </p:cNvPr>
          <p:cNvSpPr txBox="1"/>
          <p:nvPr/>
        </p:nvSpPr>
        <p:spPr>
          <a:xfrm>
            <a:off x="7677869" y="5595255"/>
            <a:ext cx="409087" cy="400110"/>
          </a:xfrm>
          <a:prstGeom prst="rect">
            <a:avLst/>
          </a:prstGeom>
          <a:noFill/>
        </p:spPr>
        <p:txBody>
          <a:bodyPr wrap="none" rtlCol="0">
            <a:spAutoFit/>
          </a:bodyPr>
          <a:lstStyle/>
          <a:p>
            <a:pPr algn="ctr"/>
            <a:r>
              <a:rPr lang="en-US" sz="2000" b="1"/>
              <a:t>M</a:t>
            </a:r>
            <a:endParaRPr lang="en-US" sz="2000" b="1" dirty="0"/>
          </a:p>
        </p:txBody>
      </p:sp>
      <p:sp>
        <p:nvSpPr>
          <p:cNvPr id="2301" name="Rectangle 2300">
            <a:extLst>
              <a:ext uri="{FF2B5EF4-FFF2-40B4-BE49-F238E27FC236}">
                <a16:creationId xmlns:a16="http://schemas.microsoft.com/office/drawing/2014/main" xmlns="" id="{40B4E6BA-0527-C96F-25C1-8DD8598A6630}"/>
              </a:ext>
            </a:extLst>
          </p:cNvPr>
          <p:cNvSpPr/>
          <p:nvPr/>
        </p:nvSpPr>
        <p:spPr>
          <a:xfrm>
            <a:off x="7244724" y="559525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02" name="TextBox 2301">
            <a:extLst>
              <a:ext uri="{FF2B5EF4-FFF2-40B4-BE49-F238E27FC236}">
                <a16:creationId xmlns:a16="http://schemas.microsoft.com/office/drawing/2014/main" xmlns="" id="{21C062D4-CEE9-AD29-4A09-8933A8026C1C}"/>
              </a:ext>
            </a:extLst>
          </p:cNvPr>
          <p:cNvSpPr txBox="1"/>
          <p:nvPr/>
        </p:nvSpPr>
        <p:spPr>
          <a:xfrm>
            <a:off x="7261162" y="5595042"/>
            <a:ext cx="340158" cy="400110"/>
          </a:xfrm>
          <a:prstGeom prst="rect">
            <a:avLst/>
          </a:prstGeom>
          <a:noFill/>
        </p:spPr>
        <p:txBody>
          <a:bodyPr wrap="none" rtlCol="0">
            <a:spAutoFit/>
          </a:bodyPr>
          <a:lstStyle/>
          <a:p>
            <a:pPr algn="ctr"/>
            <a:r>
              <a:rPr lang="en-US" sz="2000" b="1"/>
              <a:t>Ấ</a:t>
            </a:r>
            <a:endParaRPr lang="en-US" sz="2000" b="1" dirty="0"/>
          </a:p>
        </p:txBody>
      </p:sp>
      <p:sp>
        <p:nvSpPr>
          <p:cNvPr id="2303" name="Rectangle 2302">
            <a:extLst>
              <a:ext uri="{FF2B5EF4-FFF2-40B4-BE49-F238E27FC236}">
                <a16:creationId xmlns:a16="http://schemas.microsoft.com/office/drawing/2014/main" xmlns="" id="{CED59581-091E-5201-9C59-066A546F0FB5}"/>
              </a:ext>
            </a:extLst>
          </p:cNvPr>
          <p:cNvSpPr/>
          <p:nvPr/>
        </p:nvSpPr>
        <p:spPr>
          <a:xfrm>
            <a:off x="6801633" y="559525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04" name="TextBox 2303">
            <a:extLst>
              <a:ext uri="{FF2B5EF4-FFF2-40B4-BE49-F238E27FC236}">
                <a16:creationId xmlns:a16="http://schemas.microsoft.com/office/drawing/2014/main" xmlns="" id="{C01ED00C-F951-F7F6-3438-FB62357BC92F}"/>
              </a:ext>
            </a:extLst>
          </p:cNvPr>
          <p:cNvSpPr txBox="1"/>
          <p:nvPr/>
        </p:nvSpPr>
        <p:spPr>
          <a:xfrm>
            <a:off x="6827689" y="5595042"/>
            <a:ext cx="320922" cy="400110"/>
          </a:xfrm>
          <a:prstGeom prst="rect">
            <a:avLst/>
          </a:prstGeom>
          <a:noFill/>
        </p:spPr>
        <p:txBody>
          <a:bodyPr wrap="none" rtlCol="0">
            <a:spAutoFit/>
          </a:bodyPr>
          <a:lstStyle/>
          <a:p>
            <a:pPr algn="ctr"/>
            <a:r>
              <a:rPr lang="en-US" sz="2000" b="1"/>
              <a:t>C</a:t>
            </a:r>
            <a:endParaRPr lang="en-US" sz="2000" b="1" dirty="0"/>
          </a:p>
        </p:txBody>
      </p:sp>
      <p:sp>
        <p:nvSpPr>
          <p:cNvPr id="7" name="Rectangle 6">
            <a:extLst>
              <a:ext uri="{FF2B5EF4-FFF2-40B4-BE49-F238E27FC236}">
                <a16:creationId xmlns:a16="http://schemas.microsoft.com/office/drawing/2014/main" xmlns="" id="{B06E909F-A9AD-2DB0-9B99-5655BF03B892}"/>
              </a:ext>
            </a:extLst>
          </p:cNvPr>
          <p:cNvSpPr/>
          <p:nvPr/>
        </p:nvSpPr>
        <p:spPr>
          <a:xfrm>
            <a:off x="6353083" y="122911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8" name="TextBox 7">
            <a:extLst>
              <a:ext uri="{FF2B5EF4-FFF2-40B4-BE49-F238E27FC236}">
                <a16:creationId xmlns:a16="http://schemas.microsoft.com/office/drawing/2014/main" xmlns="" id="{7B68930A-EF57-26C3-B517-8D56588F369D}"/>
              </a:ext>
            </a:extLst>
          </p:cNvPr>
          <p:cNvSpPr txBox="1"/>
          <p:nvPr/>
        </p:nvSpPr>
        <p:spPr>
          <a:xfrm>
            <a:off x="6383948" y="1228897"/>
            <a:ext cx="311304" cy="400110"/>
          </a:xfrm>
          <a:prstGeom prst="rect">
            <a:avLst/>
          </a:prstGeom>
          <a:noFill/>
          <a:ln>
            <a:noFill/>
          </a:ln>
        </p:spPr>
        <p:txBody>
          <a:bodyPr wrap="none" rtlCol="0">
            <a:spAutoFit/>
          </a:bodyPr>
          <a:lstStyle/>
          <a:p>
            <a:pPr algn="ctr"/>
            <a:r>
              <a:rPr lang="en-US" sz="2000" b="1">
                <a:solidFill>
                  <a:srgbClr val="FF0000"/>
                </a:solidFill>
              </a:rPr>
              <a:t>T</a:t>
            </a:r>
            <a:endParaRPr lang="en-US" sz="2000" b="1" dirty="0">
              <a:solidFill>
                <a:srgbClr val="FF0000"/>
              </a:solidFill>
            </a:endParaRPr>
          </a:p>
        </p:txBody>
      </p:sp>
      <p:sp>
        <p:nvSpPr>
          <p:cNvPr id="9" name="Rectangle 8">
            <a:extLst>
              <a:ext uri="{FF2B5EF4-FFF2-40B4-BE49-F238E27FC236}">
                <a16:creationId xmlns:a16="http://schemas.microsoft.com/office/drawing/2014/main" xmlns="" id="{B4D8381D-2EB3-6BE3-803E-2389A603E7AC}"/>
              </a:ext>
            </a:extLst>
          </p:cNvPr>
          <p:cNvSpPr/>
          <p:nvPr/>
        </p:nvSpPr>
        <p:spPr>
          <a:xfrm>
            <a:off x="5902370" y="12291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0" name="TextBox 9">
            <a:extLst>
              <a:ext uri="{FF2B5EF4-FFF2-40B4-BE49-F238E27FC236}">
                <a16:creationId xmlns:a16="http://schemas.microsoft.com/office/drawing/2014/main" xmlns="" id="{5B5845B0-6341-5BE6-16A2-86BBA4285DAE}"/>
              </a:ext>
            </a:extLst>
          </p:cNvPr>
          <p:cNvSpPr txBox="1"/>
          <p:nvPr/>
        </p:nvSpPr>
        <p:spPr>
          <a:xfrm>
            <a:off x="5909992" y="1228897"/>
            <a:ext cx="357790" cy="400110"/>
          </a:xfrm>
          <a:prstGeom prst="rect">
            <a:avLst/>
          </a:prstGeom>
          <a:noFill/>
        </p:spPr>
        <p:txBody>
          <a:bodyPr wrap="none" rtlCol="0">
            <a:spAutoFit/>
          </a:bodyPr>
          <a:lstStyle/>
          <a:p>
            <a:pPr algn="ctr"/>
            <a:r>
              <a:rPr lang="en-US" sz="2000" b="1"/>
              <a:t>N</a:t>
            </a:r>
            <a:endParaRPr lang="en-US" sz="2000" b="1" dirty="0"/>
          </a:p>
        </p:txBody>
      </p:sp>
      <p:sp>
        <p:nvSpPr>
          <p:cNvPr id="12" name="Rectangle 11">
            <a:extLst>
              <a:ext uri="{FF2B5EF4-FFF2-40B4-BE49-F238E27FC236}">
                <a16:creationId xmlns:a16="http://schemas.microsoft.com/office/drawing/2014/main" xmlns="" id="{3785A536-E885-2D1E-7D6A-2D6A18517A87}"/>
              </a:ext>
            </a:extLst>
          </p:cNvPr>
          <p:cNvSpPr/>
          <p:nvPr/>
        </p:nvSpPr>
        <p:spPr>
          <a:xfrm>
            <a:off x="5459279" y="12291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 name="TextBox 12">
            <a:extLst>
              <a:ext uri="{FF2B5EF4-FFF2-40B4-BE49-F238E27FC236}">
                <a16:creationId xmlns:a16="http://schemas.microsoft.com/office/drawing/2014/main" xmlns="" id="{3ED8D86A-18F8-895E-A37E-6FA300E3E6B4}"/>
              </a:ext>
            </a:extLst>
          </p:cNvPr>
          <p:cNvSpPr txBox="1"/>
          <p:nvPr/>
        </p:nvSpPr>
        <p:spPr>
          <a:xfrm>
            <a:off x="5490946" y="1228897"/>
            <a:ext cx="309700" cy="400110"/>
          </a:xfrm>
          <a:prstGeom prst="rect">
            <a:avLst/>
          </a:prstGeom>
          <a:noFill/>
        </p:spPr>
        <p:txBody>
          <a:bodyPr wrap="none" rtlCol="0">
            <a:spAutoFit/>
          </a:bodyPr>
          <a:lstStyle/>
          <a:p>
            <a:pPr algn="ctr"/>
            <a:r>
              <a:rPr lang="en-US" sz="2000" b="1"/>
              <a:t>Ê</a:t>
            </a:r>
            <a:endParaRPr lang="en-US" sz="2000" b="1" dirty="0"/>
          </a:p>
        </p:txBody>
      </p:sp>
      <p:sp>
        <p:nvSpPr>
          <p:cNvPr id="14" name="Rectangle 13">
            <a:extLst>
              <a:ext uri="{FF2B5EF4-FFF2-40B4-BE49-F238E27FC236}">
                <a16:creationId xmlns:a16="http://schemas.microsoft.com/office/drawing/2014/main" xmlns="" id="{F5C86551-6D99-6E4B-46A7-DA6BDC75080E}"/>
              </a:ext>
            </a:extLst>
          </p:cNvPr>
          <p:cNvSpPr/>
          <p:nvPr/>
        </p:nvSpPr>
        <p:spPr>
          <a:xfrm>
            <a:off x="5008108" y="122889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5" name="TextBox 14">
            <a:extLst>
              <a:ext uri="{FF2B5EF4-FFF2-40B4-BE49-F238E27FC236}">
                <a16:creationId xmlns:a16="http://schemas.microsoft.com/office/drawing/2014/main" xmlns="" id="{ECC42A68-5D93-9183-C66A-5DBB96F70107}"/>
              </a:ext>
            </a:extLst>
          </p:cNvPr>
          <p:cNvSpPr txBox="1"/>
          <p:nvPr/>
        </p:nvSpPr>
        <p:spPr>
          <a:xfrm>
            <a:off x="5035767" y="1228684"/>
            <a:ext cx="317715" cy="400110"/>
          </a:xfrm>
          <a:prstGeom prst="rect">
            <a:avLst/>
          </a:prstGeom>
          <a:noFill/>
        </p:spPr>
        <p:txBody>
          <a:bodyPr wrap="none" rtlCol="0">
            <a:spAutoFit/>
          </a:bodyPr>
          <a:lstStyle/>
          <a:p>
            <a:pPr algn="ctr"/>
            <a:r>
              <a:rPr lang="en-US" sz="2000" b="1"/>
              <a:t>Y</a:t>
            </a:r>
            <a:endParaRPr lang="en-US" sz="2000" b="1" dirty="0"/>
          </a:p>
        </p:txBody>
      </p:sp>
      <p:sp>
        <p:nvSpPr>
          <p:cNvPr id="16" name="Rectangle 15">
            <a:extLst>
              <a:ext uri="{FF2B5EF4-FFF2-40B4-BE49-F238E27FC236}">
                <a16:creationId xmlns:a16="http://schemas.microsoft.com/office/drawing/2014/main" xmlns="" id="{18327AC6-B19F-EC77-4396-A0AC90305D15}"/>
              </a:ext>
            </a:extLst>
          </p:cNvPr>
          <p:cNvSpPr/>
          <p:nvPr/>
        </p:nvSpPr>
        <p:spPr>
          <a:xfrm>
            <a:off x="4565017" y="122889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 name="TextBox 16">
            <a:extLst>
              <a:ext uri="{FF2B5EF4-FFF2-40B4-BE49-F238E27FC236}">
                <a16:creationId xmlns:a16="http://schemas.microsoft.com/office/drawing/2014/main" xmlns="" id="{0F161BB8-A72E-8C77-D838-6FA54DB49B0F}"/>
              </a:ext>
            </a:extLst>
          </p:cNvPr>
          <p:cNvSpPr txBox="1"/>
          <p:nvPr/>
        </p:nvSpPr>
        <p:spPr>
          <a:xfrm>
            <a:off x="4572639" y="1228684"/>
            <a:ext cx="357790" cy="400110"/>
          </a:xfrm>
          <a:prstGeom prst="rect">
            <a:avLst/>
          </a:prstGeom>
          <a:noFill/>
        </p:spPr>
        <p:txBody>
          <a:bodyPr wrap="none" rtlCol="0">
            <a:spAutoFit/>
          </a:bodyPr>
          <a:lstStyle/>
          <a:p>
            <a:pPr algn="ctr"/>
            <a:r>
              <a:rPr lang="en-US" sz="2000" b="1"/>
              <a:t>U</a:t>
            </a:r>
            <a:endParaRPr lang="en-US" sz="2000" b="1" dirty="0"/>
          </a:p>
        </p:txBody>
      </p:sp>
      <p:sp>
        <p:nvSpPr>
          <p:cNvPr id="19" name="Rectangle 18">
            <a:extLst>
              <a:ext uri="{FF2B5EF4-FFF2-40B4-BE49-F238E27FC236}">
                <a16:creationId xmlns:a16="http://schemas.microsoft.com/office/drawing/2014/main" xmlns="" id="{3CA2C508-4243-9001-BAA0-7217BEB3B72E}"/>
              </a:ext>
            </a:extLst>
          </p:cNvPr>
          <p:cNvSpPr/>
          <p:nvPr/>
        </p:nvSpPr>
        <p:spPr>
          <a:xfrm>
            <a:off x="4116468" y="12286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 name="TextBox 19">
            <a:extLst>
              <a:ext uri="{FF2B5EF4-FFF2-40B4-BE49-F238E27FC236}">
                <a16:creationId xmlns:a16="http://schemas.microsoft.com/office/drawing/2014/main" xmlns="" id="{04B6262D-921D-33D7-E12B-6D68073D8B99}"/>
              </a:ext>
            </a:extLst>
          </p:cNvPr>
          <p:cNvSpPr txBox="1"/>
          <p:nvPr/>
        </p:nvSpPr>
        <p:spPr>
          <a:xfrm>
            <a:off x="4147333" y="1228471"/>
            <a:ext cx="311303" cy="400110"/>
          </a:xfrm>
          <a:prstGeom prst="rect">
            <a:avLst/>
          </a:prstGeom>
          <a:noFill/>
        </p:spPr>
        <p:txBody>
          <a:bodyPr wrap="none" rtlCol="0">
            <a:spAutoFit/>
          </a:bodyPr>
          <a:lstStyle/>
          <a:p>
            <a:pPr algn="ctr"/>
            <a:r>
              <a:rPr lang="en-US" sz="2000" b="1"/>
              <a:t>T</a:t>
            </a:r>
            <a:endParaRPr lang="en-US" sz="2000" b="1" dirty="0"/>
          </a:p>
        </p:txBody>
      </p:sp>
      <p:sp>
        <p:nvSpPr>
          <p:cNvPr id="35" name="Rectangle 34">
            <a:extLst>
              <a:ext uri="{FF2B5EF4-FFF2-40B4-BE49-F238E27FC236}">
                <a16:creationId xmlns:a16="http://schemas.microsoft.com/office/drawing/2014/main" xmlns="" id="{A670D96F-2BC7-D93D-AAB8-73A0B3DDC9C5}"/>
              </a:ext>
            </a:extLst>
          </p:cNvPr>
          <p:cNvSpPr/>
          <p:nvPr/>
        </p:nvSpPr>
        <p:spPr>
          <a:xfrm>
            <a:off x="8587535" y="122889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4" name="TextBox 53">
            <a:extLst>
              <a:ext uri="{FF2B5EF4-FFF2-40B4-BE49-F238E27FC236}">
                <a16:creationId xmlns:a16="http://schemas.microsoft.com/office/drawing/2014/main" xmlns="" id="{DD9A6730-64AC-E346-DA51-538F834D99B1}"/>
              </a:ext>
            </a:extLst>
          </p:cNvPr>
          <p:cNvSpPr txBox="1"/>
          <p:nvPr/>
        </p:nvSpPr>
        <p:spPr>
          <a:xfrm>
            <a:off x="8595157" y="1228684"/>
            <a:ext cx="357790" cy="400110"/>
          </a:xfrm>
          <a:prstGeom prst="rect">
            <a:avLst/>
          </a:prstGeom>
          <a:noFill/>
        </p:spPr>
        <p:txBody>
          <a:bodyPr wrap="none" rtlCol="0">
            <a:spAutoFit/>
          </a:bodyPr>
          <a:lstStyle/>
          <a:p>
            <a:pPr algn="ctr"/>
            <a:r>
              <a:rPr lang="en-US" sz="2000" b="1"/>
              <a:t>N</a:t>
            </a:r>
            <a:endParaRPr lang="en-US" sz="2000" b="1" dirty="0"/>
          </a:p>
        </p:txBody>
      </p:sp>
      <p:sp>
        <p:nvSpPr>
          <p:cNvPr id="61" name="Rectangle 60">
            <a:extLst>
              <a:ext uri="{FF2B5EF4-FFF2-40B4-BE49-F238E27FC236}">
                <a16:creationId xmlns:a16="http://schemas.microsoft.com/office/drawing/2014/main" xmlns="" id="{2B0BC093-B3DC-BD71-6C0C-69D18CA6C4A3}"/>
              </a:ext>
            </a:extLst>
          </p:cNvPr>
          <p:cNvSpPr/>
          <p:nvPr/>
        </p:nvSpPr>
        <p:spPr>
          <a:xfrm>
            <a:off x="8138986" y="12286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2" name="TextBox 61">
            <a:extLst>
              <a:ext uri="{FF2B5EF4-FFF2-40B4-BE49-F238E27FC236}">
                <a16:creationId xmlns:a16="http://schemas.microsoft.com/office/drawing/2014/main" xmlns="" id="{A464B2D0-C543-58E8-BF7E-80F7BF006058}"/>
              </a:ext>
            </a:extLst>
          </p:cNvPr>
          <p:cNvSpPr txBox="1"/>
          <p:nvPr/>
        </p:nvSpPr>
        <p:spPr>
          <a:xfrm>
            <a:off x="8170653" y="1228471"/>
            <a:ext cx="309700" cy="400110"/>
          </a:xfrm>
          <a:prstGeom prst="rect">
            <a:avLst/>
          </a:prstGeom>
          <a:noFill/>
        </p:spPr>
        <p:txBody>
          <a:bodyPr wrap="none" rtlCol="0">
            <a:spAutoFit/>
          </a:bodyPr>
          <a:lstStyle/>
          <a:p>
            <a:pPr algn="ctr"/>
            <a:r>
              <a:rPr lang="en-US" sz="2000" b="1"/>
              <a:t>Ề</a:t>
            </a:r>
            <a:endParaRPr lang="en-US" sz="2000" b="1" dirty="0"/>
          </a:p>
        </p:txBody>
      </p:sp>
      <p:sp>
        <p:nvSpPr>
          <p:cNvPr id="63" name="Rectangle 62">
            <a:extLst>
              <a:ext uri="{FF2B5EF4-FFF2-40B4-BE49-F238E27FC236}">
                <a16:creationId xmlns:a16="http://schemas.microsoft.com/office/drawing/2014/main" xmlns="" id="{9619777C-D88D-ACCF-627C-1CA0DA0EEC66}"/>
              </a:ext>
            </a:extLst>
          </p:cNvPr>
          <p:cNvSpPr/>
          <p:nvPr/>
        </p:nvSpPr>
        <p:spPr>
          <a:xfrm>
            <a:off x="7695895" y="12286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70" name="TextBox 2269">
            <a:extLst>
              <a:ext uri="{FF2B5EF4-FFF2-40B4-BE49-F238E27FC236}">
                <a16:creationId xmlns:a16="http://schemas.microsoft.com/office/drawing/2014/main" xmlns="" id="{3F673A90-A873-8D1A-3C3F-DA59C43750E0}"/>
              </a:ext>
            </a:extLst>
          </p:cNvPr>
          <p:cNvSpPr txBox="1"/>
          <p:nvPr/>
        </p:nvSpPr>
        <p:spPr>
          <a:xfrm>
            <a:off x="7723554" y="1228471"/>
            <a:ext cx="317715" cy="400110"/>
          </a:xfrm>
          <a:prstGeom prst="rect">
            <a:avLst/>
          </a:prstGeom>
          <a:noFill/>
        </p:spPr>
        <p:txBody>
          <a:bodyPr wrap="none" rtlCol="0">
            <a:spAutoFit/>
          </a:bodyPr>
          <a:lstStyle/>
          <a:p>
            <a:pPr algn="ctr"/>
            <a:r>
              <a:rPr lang="en-US" sz="2000" b="1"/>
              <a:t>Y</a:t>
            </a:r>
            <a:endParaRPr lang="en-US" sz="2000" b="1" dirty="0"/>
          </a:p>
        </p:txBody>
      </p:sp>
      <p:sp>
        <p:nvSpPr>
          <p:cNvPr id="1796" name="Rectangle 1795">
            <a:extLst>
              <a:ext uri="{FF2B5EF4-FFF2-40B4-BE49-F238E27FC236}">
                <a16:creationId xmlns:a16="http://schemas.microsoft.com/office/drawing/2014/main" xmlns="" id="{5B7CF182-0C91-2516-35F7-D069498FDADC}"/>
              </a:ext>
            </a:extLst>
          </p:cNvPr>
          <p:cNvSpPr/>
          <p:nvPr/>
        </p:nvSpPr>
        <p:spPr>
          <a:xfrm>
            <a:off x="7244724" y="122847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7" name="TextBox 1796">
            <a:extLst>
              <a:ext uri="{FF2B5EF4-FFF2-40B4-BE49-F238E27FC236}">
                <a16:creationId xmlns:a16="http://schemas.microsoft.com/office/drawing/2014/main" xmlns="" id="{85C6DD91-DF63-313B-B3FA-3F634B2F45EF}"/>
              </a:ext>
            </a:extLst>
          </p:cNvPr>
          <p:cNvSpPr txBox="1"/>
          <p:nvPr/>
        </p:nvSpPr>
        <p:spPr>
          <a:xfrm>
            <a:off x="7252346" y="1228258"/>
            <a:ext cx="357790" cy="400110"/>
          </a:xfrm>
          <a:prstGeom prst="rect">
            <a:avLst/>
          </a:prstGeom>
          <a:noFill/>
        </p:spPr>
        <p:txBody>
          <a:bodyPr wrap="none" rtlCol="0">
            <a:spAutoFit/>
          </a:bodyPr>
          <a:lstStyle/>
          <a:p>
            <a:pPr algn="ctr"/>
            <a:r>
              <a:rPr lang="en-US" sz="2000" b="1"/>
              <a:t>U</a:t>
            </a:r>
            <a:endParaRPr lang="en-US" sz="2000" b="1" dirty="0"/>
          </a:p>
        </p:txBody>
      </p:sp>
      <p:sp>
        <p:nvSpPr>
          <p:cNvPr id="1798" name="Rectangle 1797">
            <a:extLst>
              <a:ext uri="{FF2B5EF4-FFF2-40B4-BE49-F238E27FC236}">
                <a16:creationId xmlns:a16="http://schemas.microsoft.com/office/drawing/2014/main" xmlns="" id="{2DA36416-4A06-F42B-E6CE-80CDF2705215}"/>
              </a:ext>
            </a:extLst>
          </p:cNvPr>
          <p:cNvSpPr/>
          <p:nvPr/>
        </p:nvSpPr>
        <p:spPr>
          <a:xfrm>
            <a:off x="6801633" y="122847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0" name="TextBox 1799">
            <a:extLst>
              <a:ext uri="{FF2B5EF4-FFF2-40B4-BE49-F238E27FC236}">
                <a16:creationId xmlns:a16="http://schemas.microsoft.com/office/drawing/2014/main" xmlns="" id="{0F64BD35-8813-0E9D-A08D-D306D4A554BF}"/>
              </a:ext>
            </a:extLst>
          </p:cNvPr>
          <p:cNvSpPr txBox="1"/>
          <p:nvPr/>
        </p:nvSpPr>
        <p:spPr>
          <a:xfrm>
            <a:off x="6823682" y="1228258"/>
            <a:ext cx="328936" cy="400110"/>
          </a:xfrm>
          <a:prstGeom prst="rect">
            <a:avLst/>
          </a:prstGeom>
          <a:noFill/>
        </p:spPr>
        <p:txBody>
          <a:bodyPr wrap="none" rtlCol="0">
            <a:spAutoFit/>
          </a:bodyPr>
          <a:lstStyle/>
          <a:p>
            <a:pPr algn="ctr"/>
            <a:r>
              <a:rPr lang="en-US" sz="2000" b="1"/>
              <a:t>R</a:t>
            </a:r>
            <a:endParaRPr lang="en-US" sz="2000" b="1" dirty="0"/>
          </a:p>
        </p:txBody>
      </p:sp>
    </p:spTree>
    <p:extLst>
      <p:ext uri="{BB962C8B-B14F-4D97-AF65-F5344CB8AC3E}">
        <p14:creationId xmlns:p14="http://schemas.microsoft.com/office/powerpoint/2010/main" val="34462692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7"/>
                                        </p:tgtEl>
                                        <p:attrNameLst>
                                          <p:attrName>style.visibility</p:attrName>
                                        </p:attrNameLst>
                                      </p:cBhvr>
                                      <p:to>
                                        <p:strVal val="visible"/>
                                      </p:to>
                                    </p:set>
                                    <p:animEffect transition="in" filter="fade">
                                      <p:cBhvr>
                                        <p:cTn id="7" dur="500"/>
                                        <p:tgtEl>
                                          <p:spTgt spid="13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80"/>
                                        </p:tgtEl>
                                        <p:attrNameLst>
                                          <p:attrName>style.visibility</p:attrName>
                                        </p:attrNameLst>
                                      </p:cBhvr>
                                      <p:to>
                                        <p:strVal val="visible"/>
                                      </p:to>
                                    </p:set>
                                    <p:animEffect transition="in" filter="fade">
                                      <p:cBhvr>
                                        <p:cTn id="10" dur="500"/>
                                        <p:tgtEl>
                                          <p:spTgt spid="138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75"/>
                                        </p:tgtEl>
                                        <p:attrNameLst>
                                          <p:attrName>style.visibility</p:attrName>
                                        </p:attrNameLst>
                                      </p:cBhvr>
                                      <p:to>
                                        <p:strVal val="visible"/>
                                      </p:to>
                                    </p:set>
                                    <p:animEffect transition="in" filter="fade">
                                      <p:cBhvr>
                                        <p:cTn id="13" dur="500"/>
                                        <p:tgtEl>
                                          <p:spTgt spid="137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73"/>
                                        </p:tgtEl>
                                        <p:attrNameLst>
                                          <p:attrName>style.visibility</p:attrName>
                                        </p:attrNameLst>
                                      </p:cBhvr>
                                      <p:to>
                                        <p:strVal val="visible"/>
                                      </p:to>
                                    </p:set>
                                    <p:animEffect transition="in" filter="fade">
                                      <p:cBhvr>
                                        <p:cTn id="16" dur="500"/>
                                        <p:tgtEl>
                                          <p:spTgt spid="137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69"/>
                                        </p:tgtEl>
                                        <p:attrNameLst>
                                          <p:attrName>style.visibility</p:attrName>
                                        </p:attrNameLst>
                                      </p:cBhvr>
                                      <p:to>
                                        <p:strVal val="visible"/>
                                      </p:to>
                                    </p:set>
                                    <p:animEffect transition="in" filter="fade">
                                      <p:cBhvr>
                                        <p:cTn id="19" dur="500"/>
                                        <p:tgtEl>
                                          <p:spTgt spid="136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99"/>
                                        </p:tgtEl>
                                        <p:attrNameLst>
                                          <p:attrName>style.visibility</p:attrName>
                                        </p:attrNameLst>
                                      </p:cBhvr>
                                      <p:to>
                                        <p:strVal val="visible"/>
                                      </p:to>
                                    </p:set>
                                    <p:animEffect transition="in" filter="fade">
                                      <p:cBhvr>
                                        <p:cTn id="22" dur="500"/>
                                        <p:tgtEl>
                                          <p:spTgt spid="179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94"/>
                                        </p:tgtEl>
                                        <p:attrNameLst>
                                          <p:attrName>style.visibility</p:attrName>
                                        </p:attrNameLst>
                                      </p:cBhvr>
                                      <p:to>
                                        <p:strVal val="visible"/>
                                      </p:to>
                                    </p:set>
                                    <p:animEffect transition="in" filter="fade">
                                      <p:cBhvr>
                                        <p:cTn id="25" dur="500"/>
                                        <p:tgtEl>
                                          <p:spTgt spid="1794"/>
                                        </p:tgtEl>
                                      </p:cBhvr>
                                    </p:animEffect>
                                  </p:childTnLst>
                                </p:cTn>
                              </p:par>
                            </p:childTnLst>
                          </p:cTn>
                        </p:par>
                      </p:childTnLst>
                    </p:cTn>
                  </p:par>
                </p:childTnLst>
              </p:cTn>
              <p:nextCondLst>
                <p:cond evt="onClick" delay="0">
                  <p:tgtEl>
                    <p:spTgt spid="37"/>
                  </p:tgtEl>
                </p:cond>
              </p:nextCondLst>
            </p:seq>
            <p:seq concurrent="1" nextAc="seek">
              <p:cTn id="26" restart="whenNotActive" fill="hold" evtFilter="cancelBubble" nodeType="interactiveSeq">
                <p:stCondLst>
                  <p:cond evt="onClick" delay="0">
                    <p:tgtEl>
                      <p:spTgt spid="38"/>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withEffect">
                                  <p:stCondLst>
                                    <p:cond delay="0"/>
                                  </p:stCondLst>
                                  <p:childTnLst>
                                    <p:set>
                                      <p:cBhvr>
                                        <p:cTn id="30" dur="1" fill="hold">
                                          <p:stCondLst>
                                            <p:cond delay="0"/>
                                          </p:stCondLst>
                                        </p:cTn>
                                        <p:tgtEl>
                                          <p:spTgt spid="1817"/>
                                        </p:tgtEl>
                                        <p:attrNameLst>
                                          <p:attrName>style.visibility</p:attrName>
                                        </p:attrNameLst>
                                      </p:cBhvr>
                                      <p:to>
                                        <p:strVal val="visible"/>
                                      </p:to>
                                    </p:set>
                                    <p:animEffect transition="in" filter="fade">
                                      <p:cBhvr>
                                        <p:cTn id="31" dur="500"/>
                                        <p:tgtEl>
                                          <p:spTgt spid="18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15"/>
                                        </p:tgtEl>
                                        <p:attrNameLst>
                                          <p:attrName>style.visibility</p:attrName>
                                        </p:attrNameLst>
                                      </p:cBhvr>
                                      <p:to>
                                        <p:strVal val="visible"/>
                                      </p:to>
                                    </p:set>
                                    <p:animEffect transition="in" filter="fade">
                                      <p:cBhvr>
                                        <p:cTn id="34" dur="500"/>
                                        <p:tgtEl>
                                          <p:spTgt spid="18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13"/>
                                        </p:tgtEl>
                                        <p:attrNameLst>
                                          <p:attrName>style.visibility</p:attrName>
                                        </p:attrNameLst>
                                      </p:cBhvr>
                                      <p:to>
                                        <p:strVal val="visible"/>
                                      </p:to>
                                    </p:set>
                                    <p:animEffect transition="in" filter="fade">
                                      <p:cBhvr>
                                        <p:cTn id="37" dur="500"/>
                                        <p:tgtEl>
                                          <p:spTgt spid="18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09"/>
                                        </p:tgtEl>
                                        <p:attrNameLst>
                                          <p:attrName>style.visibility</p:attrName>
                                        </p:attrNameLst>
                                      </p:cBhvr>
                                      <p:to>
                                        <p:strVal val="visible"/>
                                      </p:to>
                                    </p:set>
                                    <p:animEffect transition="in" filter="fade">
                                      <p:cBhvr>
                                        <p:cTn id="40" dur="500"/>
                                        <p:tgtEl>
                                          <p:spTgt spid="180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06"/>
                                        </p:tgtEl>
                                        <p:attrNameLst>
                                          <p:attrName>style.visibility</p:attrName>
                                        </p:attrNameLst>
                                      </p:cBhvr>
                                      <p:to>
                                        <p:strVal val="visible"/>
                                      </p:to>
                                    </p:set>
                                    <p:animEffect transition="in" filter="fade">
                                      <p:cBhvr>
                                        <p:cTn id="43" dur="500"/>
                                        <p:tgtEl>
                                          <p:spTgt spid="180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04"/>
                                        </p:tgtEl>
                                        <p:attrNameLst>
                                          <p:attrName>style.visibility</p:attrName>
                                        </p:attrNameLst>
                                      </p:cBhvr>
                                      <p:to>
                                        <p:strVal val="visible"/>
                                      </p:to>
                                    </p:set>
                                    <p:animEffect transition="in" filter="fade">
                                      <p:cBhvr>
                                        <p:cTn id="46" dur="500"/>
                                        <p:tgtEl>
                                          <p:spTgt spid="180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02"/>
                                        </p:tgtEl>
                                        <p:attrNameLst>
                                          <p:attrName>style.visibility</p:attrName>
                                        </p:attrNameLst>
                                      </p:cBhvr>
                                      <p:to>
                                        <p:strVal val="visible"/>
                                      </p:to>
                                    </p:set>
                                    <p:animEffect transition="in" filter="fade">
                                      <p:cBhvr>
                                        <p:cTn id="49" dur="500"/>
                                        <p:tgtEl>
                                          <p:spTgt spid="180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23"/>
                                        </p:tgtEl>
                                        <p:attrNameLst>
                                          <p:attrName>style.visibility</p:attrName>
                                        </p:attrNameLst>
                                      </p:cBhvr>
                                      <p:to>
                                        <p:strVal val="visible"/>
                                      </p:to>
                                    </p:set>
                                    <p:animEffect transition="in" filter="fade">
                                      <p:cBhvr>
                                        <p:cTn id="52" dur="500"/>
                                        <p:tgtEl>
                                          <p:spTgt spid="1423"/>
                                        </p:tgtEl>
                                      </p:cBhvr>
                                    </p:animEffect>
                                  </p:childTnLst>
                                </p:cTn>
                              </p:par>
                            </p:childTnLst>
                          </p:cTn>
                        </p:par>
                      </p:childTnLst>
                    </p:cTn>
                  </p:par>
                </p:childTnLst>
              </p:cTn>
              <p:nextCondLst>
                <p:cond evt="onClick" delay="0">
                  <p:tgtEl>
                    <p:spTgt spid="38"/>
                  </p:tgtEl>
                </p:cond>
              </p:nextCondLst>
            </p:seq>
            <p:seq concurrent="1" nextAc="seek">
              <p:cTn id="53" restart="whenNotActive" fill="hold" evtFilter="cancelBubble" nodeType="interactiveSeq">
                <p:stCondLst>
                  <p:cond evt="onClick" delay="0">
                    <p:tgtEl>
                      <p:spTgt spid="39"/>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grpId="0" nodeType="withEffect">
                                  <p:stCondLst>
                                    <p:cond delay="0"/>
                                  </p:stCondLst>
                                  <p:childTnLst>
                                    <p:set>
                                      <p:cBhvr>
                                        <p:cTn id="57" dur="1" fill="hold">
                                          <p:stCondLst>
                                            <p:cond delay="0"/>
                                          </p:stCondLst>
                                        </p:cTn>
                                        <p:tgtEl>
                                          <p:spTgt spid="1880"/>
                                        </p:tgtEl>
                                        <p:attrNameLst>
                                          <p:attrName>style.visibility</p:attrName>
                                        </p:attrNameLst>
                                      </p:cBhvr>
                                      <p:to>
                                        <p:strVal val="visible"/>
                                      </p:to>
                                    </p:set>
                                    <p:animEffect transition="in" filter="fade">
                                      <p:cBhvr>
                                        <p:cTn id="58" dur="500"/>
                                        <p:tgtEl>
                                          <p:spTgt spid="188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64"/>
                                        </p:tgtEl>
                                        <p:attrNameLst>
                                          <p:attrName>style.visibility</p:attrName>
                                        </p:attrNameLst>
                                      </p:cBhvr>
                                      <p:to>
                                        <p:strVal val="visible"/>
                                      </p:to>
                                    </p:set>
                                    <p:animEffect transition="in" filter="fade">
                                      <p:cBhvr>
                                        <p:cTn id="61" dur="500"/>
                                        <p:tgtEl>
                                          <p:spTgt spid="186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57"/>
                                        </p:tgtEl>
                                        <p:attrNameLst>
                                          <p:attrName>style.visibility</p:attrName>
                                        </p:attrNameLst>
                                      </p:cBhvr>
                                      <p:to>
                                        <p:strVal val="visible"/>
                                      </p:to>
                                    </p:set>
                                    <p:animEffect transition="in" filter="fade">
                                      <p:cBhvr>
                                        <p:cTn id="64" dur="500"/>
                                        <p:tgtEl>
                                          <p:spTgt spid="185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66"/>
                                        </p:tgtEl>
                                        <p:attrNameLst>
                                          <p:attrName>style.visibility</p:attrName>
                                        </p:attrNameLst>
                                      </p:cBhvr>
                                      <p:to>
                                        <p:strVal val="visible"/>
                                      </p:to>
                                    </p:set>
                                    <p:animEffect transition="in" filter="fade">
                                      <p:cBhvr>
                                        <p:cTn id="67" dur="500"/>
                                        <p:tgtEl>
                                          <p:spTgt spid="146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40"/>
                                        </p:tgtEl>
                                        <p:attrNameLst>
                                          <p:attrName>style.visibility</p:attrName>
                                        </p:attrNameLst>
                                      </p:cBhvr>
                                      <p:to>
                                        <p:strVal val="visible"/>
                                      </p:to>
                                    </p:set>
                                    <p:animEffect transition="in" filter="fade">
                                      <p:cBhvr>
                                        <p:cTn id="70" dur="500"/>
                                        <p:tgtEl>
                                          <p:spTgt spid="144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55"/>
                                        </p:tgtEl>
                                        <p:attrNameLst>
                                          <p:attrName>style.visibility</p:attrName>
                                        </p:attrNameLst>
                                      </p:cBhvr>
                                      <p:to>
                                        <p:strVal val="visible"/>
                                      </p:to>
                                    </p:set>
                                    <p:animEffect transition="in" filter="fade">
                                      <p:cBhvr>
                                        <p:cTn id="73" dur="500"/>
                                        <p:tgtEl>
                                          <p:spTgt spid="195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53"/>
                                        </p:tgtEl>
                                        <p:attrNameLst>
                                          <p:attrName>style.visibility</p:attrName>
                                        </p:attrNameLst>
                                      </p:cBhvr>
                                      <p:to>
                                        <p:strVal val="visible"/>
                                      </p:to>
                                    </p:set>
                                    <p:animEffect transition="in" filter="fade">
                                      <p:cBhvr>
                                        <p:cTn id="76" dur="500"/>
                                        <p:tgtEl>
                                          <p:spTgt spid="195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951"/>
                                        </p:tgtEl>
                                        <p:attrNameLst>
                                          <p:attrName>style.visibility</p:attrName>
                                        </p:attrNameLst>
                                      </p:cBhvr>
                                      <p:to>
                                        <p:strVal val="visible"/>
                                      </p:to>
                                    </p:set>
                                    <p:animEffect transition="in" filter="fade">
                                      <p:cBhvr>
                                        <p:cTn id="79" dur="500"/>
                                        <p:tgtEl>
                                          <p:spTgt spid="1951"/>
                                        </p:tgtEl>
                                      </p:cBhvr>
                                    </p:animEffect>
                                  </p:childTnLst>
                                </p:cTn>
                              </p:par>
                            </p:childTnLst>
                          </p:cTn>
                        </p:par>
                      </p:childTnLst>
                    </p:cTn>
                  </p:par>
                </p:childTnLst>
              </p:cTn>
              <p:nextCondLst>
                <p:cond evt="onClick" delay="0">
                  <p:tgtEl>
                    <p:spTgt spid="39"/>
                  </p:tgtEl>
                </p:cond>
              </p:nextCondLst>
            </p:seq>
            <p:seq concurrent="1" nextAc="seek">
              <p:cTn id="80" restart="whenNotActive" fill="hold" evtFilter="cancelBubble" nodeType="interactiveSeq">
                <p:stCondLst>
                  <p:cond evt="onClick" delay="0">
                    <p:tgtEl>
                      <p:spTgt spid="40"/>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grpId="0" nodeType="withEffect">
                                  <p:stCondLst>
                                    <p:cond delay="0"/>
                                  </p:stCondLst>
                                  <p:childTnLst>
                                    <p:set>
                                      <p:cBhvr>
                                        <p:cTn id="84" dur="1" fill="hold">
                                          <p:stCondLst>
                                            <p:cond delay="0"/>
                                          </p:stCondLst>
                                        </p:cTn>
                                        <p:tgtEl>
                                          <p:spTgt spid="1975"/>
                                        </p:tgtEl>
                                        <p:attrNameLst>
                                          <p:attrName>style.visibility</p:attrName>
                                        </p:attrNameLst>
                                      </p:cBhvr>
                                      <p:to>
                                        <p:strVal val="visible"/>
                                      </p:to>
                                    </p:set>
                                    <p:animEffect transition="in" filter="fade">
                                      <p:cBhvr>
                                        <p:cTn id="85" dur="500"/>
                                        <p:tgtEl>
                                          <p:spTgt spid="197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967"/>
                                        </p:tgtEl>
                                        <p:attrNameLst>
                                          <p:attrName>style.visibility</p:attrName>
                                        </p:attrNameLst>
                                      </p:cBhvr>
                                      <p:to>
                                        <p:strVal val="visible"/>
                                      </p:to>
                                    </p:set>
                                    <p:animEffect transition="in" filter="fade">
                                      <p:cBhvr>
                                        <p:cTn id="88" dur="500"/>
                                        <p:tgtEl>
                                          <p:spTgt spid="196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964"/>
                                        </p:tgtEl>
                                        <p:attrNameLst>
                                          <p:attrName>style.visibility</p:attrName>
                                        </p:attrNameLst>
                                      </p:cBhvr>
                                      <p:to>
                                        <p:strVal val="visible"/>
                                      </p:to>
                                    </p:set>
                                    <p:animEffect transition="in" filter="fade">
                                      <p:cBhvr>
                                        <p:cTn id="91" dur="500"/>
                                        <p:tgtEl>
                                          <p:spTgt spid="196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962"/>
                                        </p:tgtEl>
                                        <p:attrNameLst>
                                          <p:attrName>style.visibility</p:attrName>
                                        </p:attrNameLst>
                                      </p:cBhvr>
                                      <p:to>
                                        <p:strVal val="visible"/>
                                      </p:to>
                                    </p:set>
                                    <p:animEffect transition="in" filter="fade">
                                      <p:cBhvr>
                                        <p:cTn id="94" dur="500"/>
                                        <p:tgtEl>
                                          <p:spTgt spid="196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958"/>
                                        </p:tgtEl>
                                        <p:attrNameLst>
                                          <p:attrName>style.visibility</p:attrName>
                                        </p:attrNameLst>
                                      </p:cBhvr>
                                      <p:to>
                                        <p:strVal val="visible"/>
                                      </p:to>
                                    </p:set>
                                    <p:animEffect transition="in" filter="fade">
                                      <p:cBhvr>
                                        <p:cTn id="97" dur="500"/>
                                        <p:tgtEl>
                                          <p:spTgt spid="195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129"/>
                                        </p:tgtEl>
                                        <p:attrNameLst>
                                          <p:attrName>style.visibility</p:attrName>
                                        </p:attrNameLst>
                                      </p:cBhvr>
                                      <p:to>
                                        <p:strVal val="visible"/>
                                      </p:to>
                                    </p:set>
                                    <p:animEffect transition="in" filter="fade">
                                      <p:cBhvr>
                                        <p:cTn id="100" dur="500"/>
                                        <p:tgtEl>
                                          <p:spTgt spid="212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127"/>
                                        </p:tgtEl>
                                        <p:attrNameLst>
                                          <p:attrName>style.visibility</p:attrName>
                                        </p:attrNameLst>
                                      </p:cBhvr>
                                      <p:to>
                                        <p:strVal val="visible"/>
                                      </p:to>
                                    </p:set>
                                    <p:animEffect transition="in" filter="fade">
                                      <p:cBhvr>
                                        <p:cTn id="103" dur="500"/>
                                        <p:tgtEl>
                                          <p:spTgt spid="212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125"/>
                                        </p:tgtEl>
                                        <p:attrNameLst>
                                          <p:attrName>style.visibility</p:attrName>
                                        </p:attrNameLst>
                                      </p:cBhvr>
                                      <p:to>
                                        <p:strVal val="visible"/>
                                      </p:to>
                                    </p:set>
                                    <p:animEffect transition="in" filter="fade">
                                      <p:cBhvr>
                                        <p:cTn id="106" dur="500"/>
                                        <p:tgtEl>
                                          <p:spTgt spid="2125"/>
                                        </p:tgtEl>
                                      </p:cBhvr>
                                    </p:animEffect>
                                  </p:childTnLst>
                                </p:cTn>
                              </p:par>
                            </p:childTnLst>
                          </p:cTn>
                        </p:par>
                      </p:childTnLst>
                    </p:cTn>
                  </p:par>
                </p:childTnLst>
              </p:cTn>
              <p:nextCondLst>
                <p:cond evt="onClick" delay="0">
                  <p:tgtEl>
                    <p:spTgt spid="40"/>
                  </p:tgtEl>
                </p:cond>
              </p:nextCondLst>
            </p:seq>
            <p:seq concurrent="1" nextAc="seek">
              <p:cTn id="107" restart="whenNotActive" fill="hold" evtFilter="cancelBubble" nodeType="interactiveSeq">
                <p:stCondLst>
                  <p:cond evt="onClick" delay="0">
                    <p:tgtEl>
                      <p:spTgt spid="41"/>
                    </p:tgtEl>
                  </p:cond>
                </p:stCondLst>
                <p:endSync evt="end" delay="0">
                  <p:rtn val="all"/>
                </p:endSync>
                <p:childTnLst>
                  <p:par>
                    <p:cTn id="108" fill="hold">
                      <p:stCondLst>
                        <p:cond delay="0"/>
                      </p:stCondLst>
                      <p:childTnLst>
                        <p:par>
                          <p:cTn id="109" fill="hold">
                            <p:stCondLst>
                              <p:cond delay="0"/>
                            </p:stCondLst>
                            <p:childTnLst>
                              <p:par>
                                <p:cTn id="110" presetID="10" presetClass="entr" presetSubtype="0" fill="hold" grpId="0" nodeType="withEffect">
                                  <p:stCondLst>
                                    <p:cond delay="0"/>
                                  </p:stCondLst>
                                  <p:childTnLst>
                                    <p:set>
                                      <p:cBhvr>
                                        <p:cTn id="111" dur="1" fill="hold">
                                          <p:stCondLst>
                                            <p:cond delay="0"/>
                                          </p:stCondLst>
                                        </p:cTn>
                                        <p:tgtEl>
                                          <p:spTgt spid="2134"/>
                                        </p:tgtEl>
                                        <p:attrNameLst>
                                          <p:attrName>style.visibility</p:attrName>
                                        </p:attrNameLst>
                                      </p:cBhvr>
                                      <p:to>
                                        <p:strVal val="visible"/>
                                      </p:to>
                                    </p:set>
                                    <p:animEffect transition="in" filter="fade">
                                      <p:cBhvr>
                                        <p:cTn id="112" dur="500"/>
                                        <p:tgtEl>
                                          <p:spTgt spid="213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132"/>
                                        </p:tgtEl>
                                        <p:attrNameLst>
                                          <p:attrName>style.visibility</p:attrName>
                                        </p:attrNameLst>
                                      </p:cBhvr>
                                      <p:to>
                                        <p:strVal val="visible"/>
                                      </p:to>
                                    </p:set>
                                    <p:animEffect transition="in" filter="fade">
                                      <p:cBhvr>
                                        <p:cTn id="115" dur="500"/>
                                        <p:tgtEl>
                                          <p:spTgt spid="213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164"/>
                                        </p:tgtEl>
                                        <p:attrNameLst>
                                          <p:attrName>style.visibility</p:attrName>
                                        </p:attrNameLst>
                                      </p:cBhvr>
                                      <p:to>
                                        <p:strVal val="visible"/>
                                      </p:to>
                                    </p:set>
                                    <p:animEffect transition="in" filter="fade">
                                      <p:cBhvr>
                                        <p:cTn id="118" dur="500"/>
                                        <p:tgtEl>
                                          <p:spTgt spid="216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162"/>
                                        </p:tgtEl>
                                        <p:attrNameLst>
                                          <p:attrName>style.visibility</p:attrName>
                                        </p:attrNameLst>
                                      </p:cBhvr>
                                      <p:to>
                                        <p:strVal val="visible"/>
                                      </p:to>
                                    </p:set>
                                    <p:animEffect transition="in" filter="fade">
                                      <p:cBhvr>
                                        <p:cTn id="121" dur="500"/>
                                        <p:tgtEl>
                                          <p:spTgt spid="2162"/>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160"/>
                                        </p:tgtEl>
                                        <p:attrNameLst>
                                          <p:attrName>style.visibility</p:attrName>
                                        </p:attrNameLst>
                                      </p:cBhvr>
                                      <p:to>
                                        <p:strVal val="visible"/>
                                      </p:to>
                                    </p:set>
                                    <p:animEffect transition="in" filter="fade">
                                      <p:cBhvr>
                                        <p:cTn id="124" dur="500"/>
                                        <p:tgtEl>
                                          <p:spTgt spid="2160"/>
                                        </p:tgtEl>
                                      </p:cBhvr>
                                    </p:animEffect>
                                  </p:childTnLst>
                                </p:cTn>
                              </p:par>
                            </p:childTnLst>
                          </p:cTn>
                        </p:par>
                      </p:childTnLst>
                    </p:cTn>
                  </p:par>
                </p:childTnLst>
              </p:cTn>
              <p:nextCondLst>
                <p:cond evt="onClick" delay="0">
                  <p:tgtEl>
                    <p:spTgt spid="41"/>
                  </p:tgtEl>
                </p:cond>
              </p:nextCondLst>
            </p:seq>
            <p:seq concurrent="1" nextAc="seek">
              <p:cTn id="125" restart="whenNotActive" fill="hold" evtFilter="cancelBubble" nodeType="interactiveSeq">
                <p:stCondLst>
                  <p:cond evt="onClick" delay="0">
                    <p:tgtEl>
                      <p:spTgt spid="42"/>
                    </p:tgtEl>
                  </p:cond>
                </p:stCondLst>
                <p:endSync evt="end" delay="0">
                  <p:rtn val="all"/>
                </p:endSync>
                <p:childTnLst>
                  <p:par>
                    <p:cTn id="126" fill="hold">
                      <p:stCondLst>
                        <p:cond delay="0"/>
                      </p:stCondLst>
                      <p:childTnLst>
                        <p:par>
                          <p:cTn id="127" fill="hold">
                            <p:stCondLst>
                              <p:cond delay="0"/>
                            </p:stCondLst>
                            <p:childTnLst>
                              <p:par>
                                <p:cTn id="128" presetID="10" presetClass="entr" presetSubtype="0" fill="hold" grpId="0" nodeType="withEffect">
                                  <p:stCondLst>
                                    <p:cond delay="0"/>
                                  </p:stCondLst>
                                  <p:childTnLst>
                                    <p:set>
                                      <p:cBhvr>
                                        <p:cTn id="129" dur="1" fill="hold">
                                          <p:stCondLst>
                                            <p:cond delay="0"/>
                                          </p:stCondLst>
                                        </p:cTn>
                                        <p:tgtEl>
                                          <p:spTgt spid="2169"/>
                                        </p:tgtEl>
                                        <p:attrNameLst>
                                          <p:attrName>style.visibility</p:attrName>
                                        </p:attrNameLst>
                                      </p:cBhvr>
                                      <p:to>
                                        <p:strVal val="visible"/>
                                      </p:to>
                                    </p:set>
                                    <p:animEffect transition="in" filter="fade">
                                      <p:cBhvr>
                                        <p:cTn id="130" dur="500"/>
                                        <p:tgtEl>
                                          <p:spTgt spid="216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167"/>
                                        </p:tgtEl>
                                        <p:attrNameLst>
                                          <p:attrName>style.visibility</p:attrName>
                                        </p:attrNameLst>
                                      </p:cBhvr>
                                      <p:to>
                                        <p:strVal val="visible"/>
                                      </p:to>
                                    </p:set>
                                    <p:animEffect transition="in" filter="fade">
                                      <p:cBhvr>
                                        <p:cTn id="133" dur="500"/>
                                        <p:tgtEl>
                                          <p:spTgt spid="216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199"/>
                                        </p:tgtEl>
                                        <p:attrNameLst>
                                          <p:attrName>style.visibility</p:attrName>
                                        </p:attrNameLst>
                                      </p:cBhvr>
                                      <p:to>
                                        <p:strVal val="visible"/>
                                      </p:to>
                                    </p:set>
                                    <p:animEffect transition="in" filter="fade">
                                      <p:cBhvr>
                                        <p:cTn id="136" dur="500"/>
                                        <p:tgtEl>
                                          <p:spTgt spid="219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197"/>
                                        </p:tgtEl>
                                        <p:attrNameLst>
                                          <p:attrName>style.visibility</p:attrName>
                                        </p:attrNameLst>
                                      </p:cBhvr>
                                      <p:to>
                                        <p:strVal val="visible"/>
                                      </p:to>
                                    </p:set>
                                    <p:animEffect transition="in" filter="fade">
                                      <p:cBhvr>
                                        <p:cTn id="139" dur="500"/>
                                        <p:tgtEl>
                                          <p:spTgt spid="2197"/>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195"/>
                                        </p:tgtEl>
                                        <p:attrNameLst>
                                          <p:attrName>style.visibility</p:attrName>
                                        </p:attrNameLst>
                                      </p:cBhvr>
                                      <p:to>
                                        <p:strVal val="visible"/>
                                      </p:to>
                                    </p:set>
                                    <p:animEffect transition="in" filter="fade">
                                      <p:cBhvr>
                                        <p:cTn id="142" dur="500"/>
                                        <p:tgtEl>
                                          <p:spTgt spid="219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193"/>
                                        </p:tgtEl>
                                        <p:attrNameLst>
                                          <p:attrName>style.visibility</p:attrName>
                                        </p:attrNameLst>
                                      </p:cBhvr>
                                      <p:to>
                                        <p:strVal val="visible"/>
                                      </p:to>
                                    </p:set>
                                    <p:animEffect transition="in" filter="fade">
                                      <p:cBhvr>
                                        <p:cTn id="145" dur="500"/>
                                        <p:tgtEl>
                                          <p:spTgt spid="219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191"/>
                                        </p:tgtEl>
                                        <p:attrNameLst>
                                          <p:attrName>style.visibility</p:attrName>
                                        </p:attrNameLst>
                                      </p:cBhvr>
                                      <p:to>
                                        <p:strVal val="visible"/>
                                      </p:to>
                                    </p:set>
                                    <p:animEffect transition="in" filter="fade">
                                      <p:cBhvr>
                                        <p:cTn id="148" dur="500"/>
                                        <p:tgtEl>
                                          <p:spTgt spid="2191"/>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189"/>
                                        </p:tgtEl>
                                        <p:attrNameLst>
                                          <p:attrName>style.visibility</p:attrName>
                                        </p:attrNameLst>
                                      </p:cBhvr>
                                      <p:to>
                                        <p:strVal val="visible"/>
                                      </p:to>
                                    </p:set>
                                    <p:animEffect transition="in" filter="fade">
                                      <p:cBhvr>
                                        <p:cTn id="151" dur="500"/>
                                        <p:tgtEl>
                                          <p:spTgt spid="2189"/>
                                        </p:tgtEl>
                                      </p:cBhvr>
                                    </p:animEffect>
                                  </p:childTnLst>
                                </p:cTn>
                              </p:par>
                            </p:childTnLst>
                          </p:cTn>
                        </p:par>
                      </p:childTnLst>
                    </p:cTn>
                  </p:par>
                </p:childTnLst>
              </p:cTn>
              <p:nextCondLst>
                <p:cond evt="onClick" delay="0">
                  <p:tgtEl>
                    <p:spTgt spid="42"/>
                  </p:tgtEl>
                </p:cond>
              </p:nextCondLst>
            </p:seq>
            <p:seq concurrent="1" nextAc="seek">
              <p:cTn id="152" restart="whenNotActive" fill="hold" evtFilter="cancelBubble" nodeType="interactiveSeq">
                <p:stCondLst>
                  <p:cond evt="onClick" delay="0">
                    <p:tgtEl>
                      <p:spTgt spid="43"/>
                    </p:tgtEl>
                  </p:cond>
                </p:stCondLst>
                <p:endSync evt="end" delay="0">
                  <p:rtn val="all"/>
                </p:endSync>
                <p:childTnLst>
                  <p:par>
                    <p:cTn id="153" fill="hold">
                      <p:stCondLst>
                        <p:cond delay="0"/>
                      </p:stCondLst>
                      <p:childTnLst>
                        <p:par>
                          <p:cTn id="154" fill="hold">
                            <p:stCondLst>
                              <p:cond delay="0"/>
                            </p:stCondLst>
                            <p:childTnLst>
                              <p:par>
                                <p:cTn id="155" presetID="10" presetClass="entr" presetSubtype="0" fill="hold" grpId="0" nodeType="withEffect">
                                  <p:stCondLst>
                                    <p:cond delay="0"/>
                                  </p:stCondLst>
                                  <p:childTnLst>
                                    <p:set>
                                      <p:cBhvr>
                                        <p:cTn id="156" dur="1" fill="hold">
                                          <p:stCondLst>
                                            <p:cond delay="0"/>
                                          </p:stCondLst>
                                        </p:cTn>
                                        <p:tgtEl>
                                          <p:spTgt spid="2204"/>
                                        </p:tgtEl>
                                        <p:attrNameLst>
                                          <p:attrName>style.visibility</p:attrName>
                                        </p:attrNameLst>
                                      </p:cBhvr>
                                      <p:to>
                                        <p:strVal val="visible"/>
                                      </p:to>
                                    </p:set>
                                    <p:animEffect transition="in" filter="fade">
                                      <p:cBhvr>
                                        <p:cTn id="157" dur="500"/>
                                        <p:tgtEl>
                                          <p:spTgt spid="2204"/>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202"/>
                                        </p:tgtEl>
                                        <p:attrNameLst>
                                          <p:attrName>style.visibility</p:attrName>
                                        </p:attrNameLst>
                                      </p:cBhvr>
                                      <p:to>
                                        <p:strVal val="visible"/>
                                      </p:to>
                                    </p:set>
                                    <p:animEffect transition="in" filter="fade">
                                      <p:cBhvr>
                                        <p:cTn id="160" dur="500"/>
                                        <p:tgtEl>
                                          <p:spTgt spid="2202"/>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234"/>
                                        </p:tgtEl>
                                        <p:attrNameLst>
                                          <p:attrName>style.visibility</p:attrName>
                                        </p:attrNameLst>
                                      </p:cBhvr>
                                      <p:to>
                                        <p:strVal val="visible"/>
                                      </p:to>
                                    </p:set>
                                    <p:animEffect transition="in" filter="fade">
                                      <p:cBhvr>
                                        <p:cTn id="163" dur="500"/>
                                        <p:tgtEl>
                                          <p:spTgt spid="2234"/>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232"/>
                                        </p:tgtEl>
                                        <p:attrNameLst>
                                          <p:attrName>style.visibility</p:attrName>
                                        </p:attrNameLst>
                                      </p:cBhvr>
                                      <p:to>
                                        <p:strVal val="visible"/>
                                      </p:to>
                                    </p:set>
                                    <p:animEffect transition="in" filter="fade">
                                      <p:cBhvr>
                                        <p:cTn id="166" dur="500"/>
                                        <p:tgtEl>
                                          <p:spTgt spid="2232"/>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230"/>
                                        </p:tgtEl>
                                        <p:attrNameLst>
                                          <p:attrName>style.visibility</p:attrName>
                                        </p:attrNameLst>
                                      </p:cBhvr>
                                      <p:to>
                                        <p:strVal val="visible"/>
                                      </p:to>
                                    </p:set>
                                    <p:animEffect transition="in" filter="fade">
                                      <p:cBhvr>
                                        <p:cTn id="169" dur="500"/>
                                        <p:tgtEl>
                                          <p:spTgt spid="2230"/>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228"/>
                                        </p:tgtEl>
                                        <p:attrNameLst>
                                          <p:attrName>style.visibility</p:attrName>
                                        </p:attrNameLst>
                                      </p:cBhvr>
                                      <p:to>
                                        <p:strVal val="visible"/>
                                      </p:to>
                                    </p:set>
                                    <p:animEffect transition="in" filter="fade">
                                      <p:cBhvr>
                                        <p:cTn id="172" dur="500"/>
                                        <p:tgtEl>
                                          <p:spTgt spid="2228"/>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2226"/>
                                        </p:tgtEl>
                                        <p:attrNameLst>
                                          <p:attrName>style.visibility</p:attrName>
                                        </p:attrNameLst>
                                      </p:cBhvr>
                                      <p:to>
                                        <p:strVal val="visible"/>
                                      </p:to>
                                    </p:set>
                                    <p:animEffect transition="in" filter="fade">
                                      <p:cBhvr>
                                        <p:cTn id="175" dur="500"/>
                                        <p:tgtEl>
                                          <p:spTgt spid="2226"/>
                                        </p:tgtEl>
                                      </p:cBhvr>
                                    </p:animEffect>
                                  </p:childTnLst>
                                </p:cTn>
                              </p:par>
                            </p:childTnLst>
                          </p:cTn>
                        </p:par>
                      </p:childTnLst>
                    </p:cTn>
                  </p:par>
                </p:childTnLst>
              </p:cTn>
              <p:nextCondLst>
                <p:cond evt="onClick" delay="0">
                  <p:tgtEl>
                    <p:spTgt spid="43"/>
                  </p:tgtEl>
                </p:cond>
              </p:nextCondLst>
            </p:seq>
            <p:seq concurrent="1" nextAc="seek">
              <p:cTn id="176" restart="whenNotActive" fill="hold" evtFilter="cancelBubble" nodeType="interactiveSeq">
                <p:stCondLst>
                  <p:cond evt="onClick" delay="0">
                    <p:tgtEl>
                      <p:spTgt spid="44"/>
                    </p:tgtEl>
                  </p:cond>
                </p:stCondLst>
                <p:endSync evt="end" delay="0">
                  <p:rtn val="all"/>
                </p:endSync>
                <p:childTnLst>
                  <p:par>
                    <p:cTn id="177" fill="hold">
                      <p:stCondLst>
                        <p:cond delay="0"/>
                      </p:stCondLst>
                      <p:childTnLst>
                        <p:par>
                          <p:cTn id="178" fill="hold">
                            <p:stCondLst>
                              <p:cond delay="0"/>
                            </p:stCondLst>
                            <p:childTnLst>
                              <p:par>
                                <p:cTn id="179" presetID="10" presetClass="entr" presetSubtype="0" fill="hold" grpId="0" nodeType="withEffect">
                                  <p:stCondLst>
                                    <p:cond delay="0"/>
                                  </p:stCondLst>
                                  <p:childTnLst>
                                    <p:set>
                                      <p:cBhvr>
                                        <p:cTn id="180" dur="1" fill="hold">
                                          <p:stCondLst>
                                            <p:cond delay="0"/>
                                          </p:stCondLst>
                                        </p:cTn>
                                        <p:tgtEl>
                                          <p:spTgt spid="2249"/>
                                        </p:tgtEl>
                                        <p:attrNameLst>
                                          <p:attrName>style.visibility</p:attrName>
                                        </p:attrNameLst>
                                      </p:cBhvr>
                                      <p:to>
                                        <p:strVal val="visible"/>
                                      </p:to>
                                    </p:set>
                                    <p:animEffect transition="in" filter="fade">
                                      <p:cBhvr>
                                        <p:cTn id="181" dur="500"/>
                                        <p:tgtEl>
                                          <p:spTgt spid="2249"/>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2247"/>
                                        </p:tgtEl>
                                        <p:attrNameLst>
                                          <p:attrName>style.visibility</p:attrName>
                                        </p:attrNameLst>
                                      </p:cBhvr>
                                      <p:to>
                                        <p:strVal val="visible"/>
                                      </p:to>
                                    </p:set>
                                    <p:animEffect transition="in" filter="fade">
                                      <p:cBhvr>
                                        <p:cTn id="184" dur="500"/>
                                        <p:tgtEl>
                                          <p:spTgt spid="2247"/>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2245"/>
                                        </p:tgtEl>
                                        <p:attrNameLst>
                                          <p:attrName>style.visibility</p:attrName>
                                        </p:attrNameLst>
                                      </p:cBhvr>
                                      <p:to>
                                        <p:strVal val="visible"/>
                                      </p:to>
                                    </p:set>
                                    <p:animEffect transition="in" filter="fade">
                                      <p:cBhvr>
                                        <p:cTn id="187" dur="500"/>
                                        <p:tgtEl>
                                          <p:spTgt spid="2245"/>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243"/>
                                        </p:tgtEl>
                                        <p:attrNameLst>
                                          <p:attrName>style.visibility</p:attrName>
                                        </p:attrNameLst>
                                      </p:cBhvr>
                                      <p:to>
                                        <p:strVal val="visible"/>
                                      </p:to>
                                    </p:set>
                                    <p:animEffect transition="in" filter="fade">
                                      <p:cBhvr>
                                        <p:cTn id="190" dur="500"/>
                                        <p:tgtEl>
                                          <p:spTgt spid="2243"/>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241"/>
                                        </p:tgtEl>
                                        <p:attrNameLst>
                                          <p:attrName>style.visibility</p:attrName>
                                        </p:attrNameLst>
                                      </p:cBhvr>
                                      <p:to>
                                        <p:strVal val="visible"/>
                                      </p:to>
                                    </p:set>
                                    <p:animEffect transition="in" filter="fade">
                                      <p:cBhvr>
                                        <p:cTn id="193" dur="500"/>
                                        <p:tgtEl>
                                          <p:spTgt spid="2241"/>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2239"/>
                                        </p:tgtEl>
                                        <p:attrNameLst>
                                          <p:attrName>style.visibility</p:attrName>
                                        </p:attrNameLst>
                                      </p:cBhvr>
                                      <p:to>
                                        <p:strVal val="visible"/>
                                      </p:to>
                                    </p:set>
                                    <p:animEffect transition="in" filter="fade">
                                      <p:cBhvr>
                                        <p:cTn id="196" dur="500"/>
                                        <p:tgtEl>
                                          <p:spTgt spid="2239"/>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2237"/>
                                        </p:tgtEl>
                                        <p:attrNameLst>
                                          <p:attrName>style.visibility</p:attrName>
                                        </p:attrNameLst>
                                      </p:cBhvr>
                                      <p:to>
                                        <p:strVal val="visible"/>
                                      </p:to>
                                    </p:set>
                                    <p:animEffect transition="in" filter="fade">
                                      <p:cBhvr>
                                        <p:cTn id="199" dur="500"/>
                                        <p:tgtEl>
                                          <p:spTgt spid="2237"/>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2269"/>
                                        </p:tgtEl>
                                        <p:attrNameLst>
                                          <p:attrName>style.visibility</p:attrName>
                                        </p:attrNameLst>
                                      </p:cBhvr>
                                      <p:to>
                                        <p:strVal val="visible"/>
                                      </p:to>
                                    </p:set>
                                    <p:animEffect transition="in" filter="fade">
                                      <p:cBhvr>
                                        <p:cTn id="202" dur="500"/>
                                        <p:tgtEl>
                                          <p:spTgt spid="2269"/>
                                        </p:tgtEl>
                                      </p:cBhvr>
                                    </p:animEffect>
                                  </p:childTnLst>
                                </p:cTn>
                              </p:par>
                            </p:childTnLst>
                          </p:cTn>
                        </p:par>
                      </p:childTnLst>
                    </p:cTn>
                  </p:par>
                </p:childTnLst>
              </p:cTn>
              <p:nextCondLst>
                <p:cond evt="onClick" delay="0">
                  <p:tgtEl>
                    <p:spTgt spid="44"/>
                  </p:tgtEl>
                </p:cond>
              </p:nextCondLst>
            </p:seq>
            <p:seq concurrent="1" nextAc="seek">
              <p:cTn id="203" restart="whenNotActive" fill="hold" evtFilter="cancelBubble" nodeType="interactiveSeq">
                <p:stCondLst>
                  <p:cond evt="onClick" delay="0">
                    <p:tgtEl>
                      <p:spTgt spid="45"/>
                    </p:tgtEl>
                  </p:cond>
                </p:stCondLst>
                <p:endSync evt="end" delay="0">
                  <p:rtn val="all"/>
                </p:endSync>
                <p:childTnLst>
                  <p:par>
                    <p:cTn id="204" fill="hold">
                      <p:stCondLst>
                        <p:cond delay="0"/>
                      </p:stCondLst>
                      <p:childTnLst>
                        <p:par>
                          <p:cTn id="205" fill="hold">
                            <p:stCondLst>
                              <p:cond delay="0"/>
                            </p:stCondLst>
                            <p:childTnLst>
                              <p:par>
                                <p:cTn id="206" presetID="10" presetClass="entr" presetSubtype="0" fill="hold" grpId="0" nodeType="withEffect">
                                  <p:stCondLst>
                                    <p:cond delay="0"/>
                                  </p:stCondLst>
                                  <p:childTnLst>
                                    <p:set>
                                      <p:cBhvr>
                                        <p:cTn id="207" dur="1" fill="hold">
                                          <p:stCondLst>
                                            <p:cond delay="0"/>
                                          </p:stCondLst>
                                        </p:cTn>
                                        <p:tgtEl>
                                          <p:spTgt spid="2282"/>
                                        </p:tgtEl>
                                        <p:attrNameLst>
                                          <p:attrName>style.visibility</p:attrName>
                                        </p:attrNameLst>
                                      </p:cBhvr>
                                      <p:to>
                                        <p:strVal val="visible"/>
                                      </p:to>
                                    </p:set>
                                    <p:animEffect transition="in" filter="fade">
                                      <p:cBhvr>
                                        <p:cTn id="208" dur="500"/>
                                        <p:tgtEl>
                                          <p:spTgt spid="2282"/>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280"/>
                                        </p:tgtEl>
                                        <p:attrNameLst>
                                          <p:attrName>style.visibility</p:attrName>
                                        </p:attrNameLst>
                                      </p:cBhvr>
                                      <p:to>
                                        <p:strVal val="visible"/>
                                      </p:to>
                                    </p:set>
                                    <p:animEffect transition="in" filter="fade">
                                      <p:cBhvr>
                                        <p:cTn id="211" dur="500"/>
                                        <p:tgtEl>
                                          <p:spTgt spid="2280"/>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2278"/>
                                        </p:tgtEl>
                                        <p:attrNameLst>
                                          <p:attrName>style.visibility</p:attrName>
                                        </p:attrNameLst>
                                      </p:cBhvr>
                                      <p:to>
                                        <p:strVal val="visible"/>
                                      </p:to>
                                    </p:set>
                                    <p:animEffect transition="in" filter="fade">
                                      <p:cBhvr>
                                        <p:cTn id="214" dur="500"/>
                                        <p:tgtEl>
                                          <p:spTgt spid="2278"/>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2276"/>
                                        </p:tgtEl>
                                        <p:attrNameLst>
                                          <p:attrName>style.visibility</p:attrName>
                                        </p:attrNameLst>
                                      </p:cBhvr>
                                      <p:to>
                                        <p:strVal val="visible"/>
                                      </p:to>
                                    </p:set>
                                    <p:animEffect transition="in" filter="fade">
                                      <p:cBhvr>
                                        <p:cTn id="217" dur="500"/>
                                        <p:tgtEl>
                                          <p:spTgt spid="2276"/>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2274"/>
                                        </p:tgtEl>
                                        <p:attrNameLst>
                                          <p:attrName>style.visibility</p:attrName>
                                        </p:attrNameLst>
                                      </p:cBhvr>
                                      <p:to>
                                        <p:strVal val="visible"/>
                                      </p:to>
                                    </p:set>
                                    <p:animEffect transition="in" filter="fade">
                                      <p:cBhvr>
                                        <p:cTn id="220" dur="500"/>
                                        <p:tgtEl>
                                          <p:spTgt spid="2274"/>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2272"/>
                                        </p:tgtEl>
                                        <p:attrNameLst>
                                          <p:attrName>style.visibility</p:attrName>
                                        </p:attrNameLst>
                                      </p:cBhvr>
                                      <p:to>
                                        <p:strVal val="visible"/>
                                      </p:to>
                                    </p:set>
                                    <p:animEffect transition="in" filter="fade">
                                      <p:cBhvr>
                                        <p:cTn id="223" dur="500"/>
                                        <p:tgtEl>
                                          <p:spTgt spid="2272"/>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2304"/>
                                        </p:tgtEl>
                                        <p:attrNameLst>
                                          <p:attrName>style.visibility</p:attrName>
                                        </p:attrNameLst>
                                      </p:cBhvr>
                                      <p:to>
                                        <p:strVal val="visible"/>
                                      </p:to>
                                    </p:set>
                                    <p:animEffect transition="in" filter="fade">
                                      <p:cBhvr>
                                        <p:cTn id="226" dur="500"/>
                                        <p:tgtEl>
                                          <p:spTgt spid="2304"/>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2302"/>
                                        </p:tgtEl>
                                        <p:attrNameLst>
                                          <p:attrName>style.visibility</p:attrName>
                                        </p:attrNameLst>
                                      </p:cBhvr>
                                      <p:to>
                                        <p:strVal val="visible"/>
                                      </p:to>
                                    </p:set>
                                    <p:animEffect transition="in" filter="fade">
                                      <p:cBhvr>
                                        <p:cTn id="229" dur="500"/>
                                        <p:tgtEl>
                                          <p:spTgt spid="2302"/>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2300"/>
                                        </p:tgtEl>
                                        <p:attrNameLst>
                                          <p:attrName>style.visibility</p:attrName>
                                        </p:attrNameLst>
                                      </p:cBhvr>
                                      <p:to>
                                        <p:strVal val="visible"/>
                                      </p:to>
                                    </p:set>
                                    <p:animEffect transition="in" filter="fade">
                                      <p:cBhvr>
                                        <p:cTn id="232" dur="500"/>
                                        <p:tgtEl>
                                          <p:spTgt spid="2300"/>
                                        </p:tgtEl>
                                      </p:cBhvr>
                                    </p:animEffect>
                                  </p:childTnLst>
                                </p:cTn>
                              </p:par>
                            </p:childTnLst>
                          </p:cTn>
                        </p:par>
                      </p:childTnLst>
                    </p:cTn>
                  </p:par>
                </p:childTnLst>
              </p:cTn>
              <p:nextCondLst>
                <p:cond evt="onClick" delay="0">
                  <p:tgtEl>
                    <p:spTgt spid="45"/>
                  </p:tgtEl>
                </p:cond>
              </p:nextCondLst>
            </p:seq>
            <p:seq concurrent="1" nextAc="seek">
              <p:cTn id="233" restart="whenNotActive" fill="hold" evtFilter="cancelBubble" nodeType="interactiveSeq">
                <p:stCondLst>
                  <p:cond evt="onClick" delay="0">
                    <p:tgtEl>
                      <p:spTgt spid="36"/>
                    </p:tgtEl>
                  </p:cond>
                </p:stCondLst>
                <p:endSync evt="end" delay="0">
                  <p:rtn val="all"/>
                </p:endSync>
                <p:childTnLst>
                  <p:par>
                    <p:cTn id="234" fill="hold">
                      <p:stCondLst>
                        <p:cond delay="0"/>
                      </p:stCondLst>
                      <p:childTnLst>
                        <p:par>
                          <p:cTn id="235" fill="hold">
                            <p:stCondLst>
                              <p:cond delay="0"/>
                            </p:stCondLst>
                            <p:childTnLst>
                              <p:par>
                                <p:cTn id="236" presetID="10" presetClass="entr" presetSubtype="0" fill="hold" grpId="0" nodeType="withEffect">
                                  <p:stCondLst>
                                    <p:cond delay="0"/>
                                  </p:stCondLst>
                                  <p:childTnLst>
                                    <p:set>
                                      <p:cBhvr>
                                        <p:cTn id="237" dur="1" fill="hold">
                                          <p:stCondLst>
                                            <p:cond delay="0"/>
                                          </p:stCondLst>
                                        </p:cTn>
                                        <p:tgtEl>
                                          <p:spTgt spid="20"/>
                                        </p:tgtEl>
                                        <p:attrNameLst>
                                          <p:attrName>style.visibility</p:attrName>
                                        </p:attrNameLst>
                                      </p:cBhvr>
                                      <p:to>
                                        <p:strVal val="visible"/>
                                      </p:to>
                                    </p:set>
                                    <p:animEffect transition="in" filter="fade">
                                      <p:cBhvr>
                                        <p:cTn id="238" dur="500"/>
                                        <p:tgtEl>
                                          <p:spTgt spid="20"/>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15"/>
                                        </p:tgtEl>
                                        <p:attrNameLst>
                                          <p:attrName>style.visibility</p:attrName>
                                        </p:attrNameLst>
                                      </p:cBhvr>
                                      <p:to>
                                        <p:strVal val="visible"/>
                                      </p:to>
                                    </p:set>
                                    <p:animEffect transition="in" filter="fade">
                                      <p:cBhvr>
                                        <p:cTn id="241" dur="500"/>
                                        <p:tgtEl>
                                          <p:spTgt spid="15"/>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17"/>
                                        </p:tgtEl>
                                        <p:attrNameLst>
                                          <p:attrName>style.visibility</p:attrName>
                                        </p:attrNameLst>
                                      </p:cBhvr>
                                      <p:to>
                                        <p:strVal val="visible"/>
                                      </p:to>
                                    </p:set>
                                    <p:animEffect transition="in" filter="fade">
                                      <p:cBhvr>
                                        <p:cTn id="244" dur="500"/>
                                        <p:tgtEl>
                                          <p:spTgt spid="17"/>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13"/>
                                        </p:tgtEl>
                                        <p:attrNameLst>
                                          <p:attrName>style.visibility</p:attrName>
                                        </p:attrNameLst>
                                      </p:cBhvr>
                                      <p:to>
                                        <p:strVal val="visible"/>
                                      </p:to>
                                    </p:set>
                                    <p:animEffect transition="in" filter="fade">
                                      <p:cBhvr>
                                        <p:cTn id="247" dur="500"/>
                                        <p:tgtEl>
                                          <p:spTgt spid="13"/>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10"/>
                                        </p:tgtEl>
                                        <p:attrNameLst>
                                          <p:attrName>style.visibility</p:attrName>
                                        </p:attrNameLst>
                                      </p:cBhvr>
                                      <p:to>
                                        <p:strVal val="visible"/>
                                      </p:to>
                                    </p:set>
                                    <p:animEffect transition="in" filter="fade">
                                      <p:cBhvr>
                                        <p:cTn id="250" dur="500"/>
                                        <p:tgtEl>
                                          <p:spTgt spid="10"/>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8"/>
                                        </p:tgtEl>
                                        <p:attrNameLst>
                                          <p:attrName>style.visibility</p:attrName>
                                        </p:attrNameLst>
                                      </p:cBhvr>
                                      <p:to>
                                        <p:strVal val="visible"/>
                                      </p:to>
                                    </p:set>
                                    <p:animEffect transition="in" filter="fade">
                                      <p:cBhvr>
                                        <p:cTn id="253" dur="500"/>
                                        <p:tgtEl>
                                          <p:spTgt spid="8"/>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1800"/>
                                        </p:tgtEl>
                                        <p:attrNameLst>
                                          <p:attrName>style.visibility</p:attrName>
                                        </p:attrNameLst>
                                      </p:cBhvr>
                                      <p:to>
                                        <p:strVal val="visible"/>
                                      </p:to>
                                    </p:set>
                                    <p:animEffect transition="in" filter="fade">
                                      <p:cBhvr>
                                        <p:cTn id="256" dur="500"/>
                                        <p:tgtEl>
                                          <p:spTgt spid="1800"/>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1797"/>
                                        </p:tgtEl>
                                        <p:attrNameLst>
                                          <p:attrName>style.visibility</p:attrName>
                                        </p:attrNameLst>
                                      </p:cBhvr>
                                      <p:to>
                                        <p:strVal val="visible"/>
                                      </p:to>
                                    </p:set>
                                    <p:animEffect transition="in" filter="fade">
                                      <p:cBhvr>
                                        <p:cTn id="259" dur="500"/>
                                        <p:tgtEl>
                                          <p:spTgt spid="1797"/>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2270"/>
                                        </p:tgtEl>
                                        <p:attrNameLst>
                                          <p:attrName>style.visibility</p:attrName>
                                        </p:attrNameLst>
                                      </p:cBhvr>
                                      <p:to>
                                        <p:strVal val="visible"/>
                                      </p:to>
                                    </p:set>
                                    <p:animEffect transition="in" filter="fade">
                                      <p:cBhvr>
                                        <p:cTn id="262" dur="500"/>
                                        <p:tgtEl>
                                          <p:spTgt spid="2270"/>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62"/>
                                        </p:tgtEl>
                                        <p:attrNameLst>
                                          <p:attrName>style.visibility</p:attrName>
                                        </p:attrNameLst>
                                      </p:cBhvr>
                                      <p:to>
                                        <p:strVal val="visible"/>
                                      </p:to>
                                    </p:set>
                                    <p:animEffect transition="in" filter="fade">
                                      <p:cBhvr>
                                        <p:cTn id="265" dur="500"/>
                                        <p:tgtEl>
                                          <p:spTgt spid="62"/>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54"/>
                                        </p:tgtEl>
                                        <p:attrNameLst>
                                          <p:attrName>style.visibility</p:attrName>
                                        </p:attrNameLst>
                                      </p:cBhvr>
                                      <p:to>
                                        <p:strVal val="visible"/>
                                      </p:to>
                                    </p:set>
                                    <p:animEffect transition="in" filter="fade">
                                      <p:cBhvr>
                                        <p:cTn id="268" dur="500"/>
                                        <p:tgtEl>
                                          <p:spTgt spid="54"/>
                                        </p:tgtEl>
                                      </p:cBhvr>
                                    </p:animEffect>
                                  </p:childTnLst>
                                </p:cTn>
                              </p:par>
                            </p:childTnLst>
                          </p:cTn>
                        </p:par>
                      </p:childTnLst>
                    </p:cTn>
                  </p:par>
                </p:childTnLst>
              </p:cTn>
              <p:nextCondLst>
                <p:cond evt="onClick" delay="0">
                  <p:tgtEl>
                    <p:spTgt spid="36"/>
                  </p:tgtEl>
                </p:cond>
              </p:nextCondLst>
            </p:seq>
          </p:childTnLst>
        </p:cTn>
      </p:par>
    </p:tnLst>
    <p:bldLst>
      <p:bldP spid="1369" grpId="0"/>
      <p:bldP spid="1373" grpId="0"/>
      <p:bldP spid="1375" grpId="0"/>
      <p:bldP spid="1377" grpId="0"/>
      <p:bldP spid="1380" grpId="0"/>
      <p:bldP spid="1794" grpId="0"/>
      <p:bldP spid="1799" grpId="0"/>
      <p:bldP spid="1802" grpId="0"/>
      <p:bldP spid="1804" grpId="0"/>
      <p:bldP spid="1806" grpId="0"/>
      <p:bldP spid="1809" grpId="0"/>
      <p:bldP spid="1813" grpId="0"/>
      <p:bldP spid="1815" grpId="0"/>
      <p:bldP spid="1817" grpId="0"/>
      <p:bldP spid="1423" grpId="0"/>
      <p:bldP spid="1440" grpId="0"/>
      <p:bldP spid="1466" grpId="0"/>
      <p:bldP spid="1857" grpId="0"/>
      <p:bldP spid="1864" grpId="0"/>
      <p:bldP spid="1880" grpId="0"/>
      <p:bldP spid="1951" grpId="0"/>
      <p:bldP spid="1953" grpId="0"/>
      <p:bldP spid="1955" grpId="0"/>
      <p:bldP spid="1958" grpId="0"/>
      <p:bldP spid="1962" grpId="0"/>
      <p:bldP spid="1964" grpId="0"/>
      <p:bldP spid="1967" grpId="0"/>
      <p:bldP spid="1975" grpId="0"/>
      <p:bldP spid="2125" grpId="0"/>
      <p:bldP spid="2127" grpId="0"/>
      <p:bldP spid="2129" grpId="0"/>
      <p:bldP spid="2132" grpId="0"/>
      <p:bldP spid="2134" grpId="0"/>
      <p:bldP spid="2160" grpId="0"/>
      <p:bldP spid="2162" grpId="0"/>
      <p:bldP spid="2164" grpId="0"/>
      <p:bldP spid="2167" grpId="0"/>
      <p:bldP spid="2169" grpId="0"/>
      <p:bldP spid="2189" grpId="0"/>
      <p:bldP spid="2191" grpId="0"/>
      <p:bldP spid="2193" grpId="0"/>
      <p:bldP spid="2195" grpId="0"/>
      <p:bldP spid="2197" grpId="0"/>
      <p:bldP spid="2199" grpId="0"/>
      <p:bldP spid="2202" grpId="0"/>
      <p:bldP spid="2204" grpId="0"/>
      <p:bldP spid="2226" grpId="0"/>
      <p:bldP spid="2228" grpId="0"/>
      <p:bldP spid="2230" grpId="0"/>
      <p:bldP spid="2232" grpId="0"/>
      <p:bldP spid="2234" grpId="0"/>
      <p:bldP spid="2237" grpId="0"/>
      <p:bldP spid="2239" grpId="0"/>
      <p:bldP spid="2241" grpId="0"/>
      <p:bldP spid="2243" grpId="0"/>
      <p:bldP spid="2245" grpId="0"/>
      <p:bldP spid="2247" grpId="0"/>
      <p:bldP spid="2249" grpId="0"/>
      <p:bldP spid="2269" grpId="0"/>
      <p:bldP spid="2272" grpId="0"/>
      <p:bldP spid="2274" grpId="0"/>
      <p:bldP spid="2276" grpId="0"/>
      <p:bldP spid="2278" grpId="0"/>
      <p:bldP spid="2280" grpId="0"/>
      <p:bldP spid="2282" grpId="0"/>
      <p:bldP spid="2300" grpId="0"/>
      <p:bldP spid="2302" grpId="0"/>
      <p:bldP spid="2304" grpId="0"/>
      <p:bldP spid="8" grpId="0"/>
      <p:bldP spid="10" grpId="0"/>
      <p:bldP spid="13" grpId="0"/>
      <p:bldP spid="15" grpId="0"/>
      <p:bldP spid="17" grpId="0"/>
      <p:bldP spid="20" grpId="0"/>
      <p:bldP spid="54" grpId="0"/>
      <p:bldP spid="62" grpId="0"/>
      <p:bldP spid="2270" grpId="0"/>
      <p:bldP spid="1797" grpId="0"/>
      <p:bldP spid="1800"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712535" y="1001820"/>
            <a:ext cx="8766927" cy="103165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1793047" y="1154212"/>
            <a:ext cx="8605902"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pitchFamily="34" charset="0"/>
              </a:rPr>
              <a:t>Giải thích rộng rãi để thuyết phục mọi người tán thành, ủng hộ, làm theo</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313930" y="218967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AADF832-9AF2-BD7D-1A63-803A9082FFBF}"/>
              </a:ext>
            </a:extLst>
          </p:cNvPr>
          <p:cNvSpPr/>
          <p:nvPr/>
        </p:nvSpPr>
        <p:spPr>
          <a:xfrm>
            <a:off x="5701228" y="28146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C1C08036-D90F-A019-49A3-FCA9E0CD5BC8}"/>
              </a:ext>
            </a:extLst>
          </p:cNvPr>
          <p:cNvSpPr/>
          <p:nvPr/>
        </p:nvSpPr>
        <p:spPr>
          <a:xfrm>
            <a:off x="5750739" y="28641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T</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4B93B329-6403-B501-7457-75AB7C8A2C76}"/>
              </a:ext>
            </a:extLst>
          </p:cNvPr>
          <p:cNvSpPr/>
          <p:nvPr/>
        </p:nvSpPr>
        <p:spPr>
          <a:xfrm>
            <a:off x="6518890" y="28146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702274D1-158E-89BE-5DA6-4F72AA7ACAF5}"/>
              </a:ext>
            </a:extLst>
          </p:cNvPr>
          <p:cNvSpPr/>
          <p:nvPr/>
        </p:nvSpPr>
        <p:spPr>
          <a:xfrm>
            <a:off x="6568401" y="2864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2787A4A9-43D1-C6DD-7B6F-93118C6F43A7}"/>
              </a:ext>
            </a:extLst>
          </p:cNvPr>
          <p:cNvSpPr/>
          <p:nvPr/>
        </p:nvSpPr>
        <p:spPr>
          <a:xfrm>
            <a:off x="5751714" y="4326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25F5E487-FAF3-FE8B-9342-FA31285A9101}"/>
              </a:ext>
            </a:extLst>
          </p:cNvPr>
          <p:cNvSpPr txBox="1"/>
          <p:nvPr/>
        </p:nvSpPr>
        <p:spPr>
          <a:xfrm>
            <a:off x="799266" y="3877802"/>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t</a:t>
            </a:r>
            <a:r>
              <a:rPr lang="en-GB" sz="2400" dirty="0">
                <a:latin typeface="Arial" panose="020B0604020202020204" pitchFamily="34" charset="0"/>
                <a:cs typeface="Arial" panose="020B0604020202020204" pitchFamily="34" charset="0"/>
              </a:rPr>
              <a:t>ham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tập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đầy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nghiêm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túc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tuyên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truyền</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do </a:t>
            </a:r>
            <a:r>
              <a:rPr lang="en-GB" sz="2400" dirty="0" err="1">
                <a:latin typeface="Arial" panose="020B0604020202020204" pitchFamily="34" charset="0"/>
                <a:cs typeface="Arial" panose="020B0604020202020204" pitchFamily="34" charset="0"/>
              </a:rPr>
              <a:t>nhà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chức</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FF2F4D03-44F7-6234-80D6-59741274C3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3E64E4CE-2D5D-65B8-EFFD-9A7C3E6F451E}"/>
              </a:ext>
            </a:extLst>
          </p:cNvPr>
          <p:cNvSpPr/>
          <p:nvPr/>
        </p:nvSpPr>
        <p:spPr>
          <a:xfrm>
            <a:off x="7336552" y="28146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42DBBAA8-E644-A3BD-2727-044EC7BC19D2}"/>
              </a:ext>
            </a:extLst>
          </p:cNvPr>
          <p:cNvSpPr/>
          <p:nvPr/>
        </p:nvSpPr>
        <p:spPr>
          <a:xfrm>
            <a:off x="7386063" y="2864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5657A72E-38BD-487A-F52A-5B38C7212304}"/>
              </a:ext>
            </a:extLst>
          </p:cNvPr>
          <p:cNvSpPr/>
          <p:nvPr/>
        </p:nvSpPr>
        <p:spPr>
          <a:xfrm>
            <a:off x="8154214" y="28146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AB5D6F5C-8B1E-144A-7F1A-A8762FD136F8}"/>
              </a:ext>
            </a:extLst>
          </p:cNvPr>
          <p:cNvSpPr/>
          <p:nvPr/>
        </p:nvSpPr>
        <p:spPr>
          <a:xfrm>
            <a:off x="8203725" y="2864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2ED9C804-7082-1C17-FD9A-049259681938}"/>
              </a:ext>
            </a:extLst>
          </p:cNvPr>
          <p:cNvSpPr/>
          <p:nvPr/>
        </p:nvSpPr>
        <p:spPr>
          <a:xfrm>
            <a:off x="8971876" y="28146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0012627C-B0A5-8BD8-0C62-A3C7847AEAFE}"/>
              </a:ext>
            </a:extLst>
          </p:cNvPr>
          <p:cNvSpPr/>
          <p:nvPr/>
        </p:nvSpPr>
        <p:spPr>
          <a:xfrm>
            <a:off x="9021387" y="2864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Ề</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DBC84A64-D732-EB1F-2F5E-3689C8089A8E}"/>
              </a:ext>
            </a:extLst>
          </p:cNvPr>
          <p:cNvSpPr/>
          <p:nvPr/>
        </p:nvSpPr>
        <p:spPr>
          <a:xfrm>
            <a:off x="9789538" y="28146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8AD2705B-FE7B-3499-7971-24211579151C}"/>
              </a:ext>
            </a:extLst>
          </p:cNvPr>
          <p:cNvSpPr/>
          <p:nvPr/>
        </p:nvSpPr>
        <p:spPr>
          <a:xfrm>
            <a:off x="9839049" y="2864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B5FEAA97-0ED1-06A7-B40A-4B5581A9FC0E}"/>
              </a:ext>
            </a:extLst>
          </p:cNvPr>
          <p:cNvSpPr/>
          <p:nvPr/>
        </p:nvSpPr>
        <p:spPr>
          <a:xfrm>
            <a:off x="1612918" y="28146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2B912489-3FBF-D369-9E84-D5D4AC3609F5}"/>
              </a:ext>
            </a:extLst>
          </p:cNvPr>
          <p:cNvSpPr/>
          <p:nvPr/>
        </p:nvSpPr>
        <p:spPr>
          <a:xfrm>
            <a:off x="1662429" y="2864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83538B76-E1C0-6272-17EB-522FFA245F83}"/>
              </a:ext>
            </a:extLst>
          </p:cNvPr>
          <p:cNvSpPr/>
          <p:nvPr/>
        </p:nvSpPr>
        <p:spPr>
          <a:xfrm>
            <a:off x="2430580" y="28146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9F1C5DC7-D33F-F124-38E5-413FACADFFEC}"/>
              </a:ext>
            </a:extLst>
          </p:cNvPr>
          <p:cNvSpPr/>
          <p:nvPr/>
        </p:nvSpPr>
        <p:spPr>
          <a:xfrm>
            <a:off x="2480091" y="2864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1EC28F7F-681A-14E3-B8F0-C8F1B0424746}"/>
              </a:ext>
            </a:extLst>
          </p:cNvPr>
          <p:cNvSpPr/>
          <p:nvPr/>
        </p:nvSpPr>
        <p:spPr>
          <a:xfrm>
            <a:off x="3248242" y="28146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78EB5BD0-717A-958B-F79C-D3549DA66431}"/>
              </a:ext>
            </a:extLst>
          </p:cNvPr>
          <p:cNvSpPr/>
          <p:nvPr/>
        </p:nvSpPr>
        <p:spPr>
          <a:xfrm>
            <a:off x="3297753" y="2864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8A63A20-B02F-A2F6-87EC-62707C469390}"/>
              </a:ext>
            </a:extLst>
          </p:cNvPr>
          <p:cNvSpPr/>
          <p:nvPr/>
        </p:nvSpPr>
        <p:spPr>
          <a:xfrm>
            <a:off x="4065904" y="28146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9F9F0ADC-CC9F-55D8-9A62-4BF39A843C56}"/>
              </a:ext>
            </a:extLst>
          </p:cNvPr>
          <p:cNvSpPr/>
          <p:nvPr/>
        </p:nvSpPr>
        <p:spPr>
          <a:xfrm>
            <a:off x="4115415" y="2864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68ED4E3B-26E4-2D17-7667-9138758F92EF}"/>
              </a:ext>
            </a:extLst>
          </p:cNvPr>
          <p:cNvSpPr/>
          <p:nvPr/>
        </p:nvSpPr>
        <p:spPr>
          <a:xfrm>
            <a:off x="4883566" y="28146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6D29096F-E0E1-6A17-A3D8-50235465D928}"/>
              </a:ext>
            </a:extLst>
          </p:cNvPr>
          <p:cNvSpPr/>
          <p:nvPr/>
        </p:nvSpPr>
        <p:spPr>
          <a:xfrm>
            <a:off x="4933077" y="2864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9144828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3" fill="hold" display="0">
                  <p:stCondLst>
                    <p:cond delay="indefinite"/>
                  </p:stCondLst>
                  <p:endCondLst>
                    <p:cond evt="onStopAudio" delay="0">
                      <p:tgtEl>
                        <p:sldTgt/>
                      </p:tgtEl>
                    </p:cond>
                  </p:endCondLst>
                </p:cTn>
                <p:tgtEl>
                  <p:spTgt spid="11"/>
                </p:tgtEl>
              </p:cMediaNode>
            </p:audio>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2000"/>
                            </p:stCondLst>
                            <p:childTnLst>
                              <p:par>
                                <p:cTn id="53" presetID="1" presetClass="entr" presetSubtype="0" fill="hold" grpId="0" nodeType="afterEffect">
                                  <p:stCondLst>
                                    <p:cond delay="0"/>
                                  </p:stCondLst>
                                  <p:childTnLst>
                                    <p:set>
                                      <p:cBhvr>
                                        <p:cTn id="5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3000"/>
                            </p:stCondLst>
                            <p:childTnLst>
                              <p:par>
                                <p:cTn id="56" presetID="1" presetClass="entr" presetSubtype="0" fill="hold" grpId="0" nodeType="afterEffect">
                                  <p:stCondLst>
                                    <p:cond delay="0"/>
                                  </p:stCondLst>
                                  <p:childTnLst>
                                    <p:set>
                                      <p:cBhvr>
                                        <p:cTn id="5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4000"/>
                            </p:stCondLst>
                            <p:childTnLst>
                              <p:par>
                                <p:cTn id="59" presetID="1" presetClass="entr" presetSubtype="0" fill="hold" grpId="0" nodeType="afterEffect">
                                  <p:stCondLst>
                                    <p:cond delay="0"/>
                                  </p:stCondLst>
                                  <p:childTnLst>
                                    <p:set>
                                      <p:cBhvr>
                                        <p:cTn id="6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5000"/>
                            </p:stCondLst>
                            <p:childTnLst>
                              <p:par>
                                <p:cTn id="62" presetID="1" presetClass="entr" presetSubtype="0" fill="hold" grpId="0" nodeType="afterEffect">
                                  <p:stCondLst>
                                    <p:cond delay="0"/>
                                  </p:stCondLst>
                                  <p:childTnLst>
                                    <p:set>
                                      <p:cBhvr>
                                        <p:cTn id="6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6000"/>
                            </p:stCondLst>
                            <p:childTnLst>
                              <p:par>
                                <p:cTn id="65" presetID="1" presetClass="entr" presetSubtype="0" fill="hold" grpId="0" nodeType="afterEffect">
                                  <p:stCondLst>
                                    <p:cond delay="0"/>
                                  </p:stCondLst>
                                  <p:childTnLst>
                                    <p:set>
                                      <p:cBhvr>
                                        <p:cTn id="6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7000"/>
                            </p:stCondLst>
                            <p:childTnLst>
                              <p:par>
                                <p:cTn id="68" presetID="1" presetClass="entr" presetSubtype="0" fill="hold" grpId="0" nodeType="afterEffect">
                                  <p:stCondLst>
                                    <p:cond delay="0"/>
                                  </p:stCondLst>
                                  <p:childTnLst>
                                    <p:set>
                                      <p:cBhvr>
                                        <p:cTn id="6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8000"/>
                            </p:stCondLst>
                            <p:childTnLst>
                              <p:par>
                                <p:cTn id="71" presetID="1" presetClass="entr" presetSubtype="0" fill="hold" grpId="0" nodeType="afterEffect">
                                  <p:stCondLst>
                                    <p:cond delay="0"/>
                                  </p:stCondLst>
                                  <p:childTnLst>
                                    <p:set>
                                      <p:cBhvr>
                                        <p:cTn id="7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9000"/>
                            </p:stCondLst>
                            <p:childTnLst>
                              <p:par>
                                <p:cTn id="74" presetID="1" presetClass="entr" presetSubtype="0" fill="hold" grpId="0" nodeType="afterEffect">
                                  <p:stCondLst>
                                    <p:cond delay="0"/>
                                  </p:stCondLst>
                                  <p:childTnLst>
                                    <p:set>
                                      <p:cBhvr>
                                        <p:cTn id="7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0000"/>
                            </p:stCondLst>
                            <p:childTnLst>
                              <p:par>
                                <p:cTn id="77" presetID="1" presetClass="entr" presetSubtype="0" fill="hold" grpId="0" nodeType="afterEffect">
                                  <p:stCondLst>
                                    <p:cond delay="0"/>
                                  </p:stCondLst>
                                  <p:childTnLst>
                                    <p:set>
                                      <p:cBhvr>
                                        <p:cTn id="78"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1000"/>
                            </p:stCondLst>
                            <p:childTnLst>
                              <p:par>
                                <p:cTn id="80" presetID="1" presetClass="entr" presetSubtype="0" fill="hold" grpId="0" nodeType="afterEffect">
                                  <p:stCondLst>
                                    <p:cond delay="0"/>
                                  </p:stCondLst>
                                  <p:childTnLst>
                                    <p:set>
                                      <p:cBhvr>
                                        <p:cTn id="81"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2000"/>
                            </p:stCondLst>
                            <p:childTnLst>
                              <p:par>
                                <p:cTn id="83" presetID="1" presetClass="entr" presetSubtype="0" fill="hold" grpId="0" nodeType="afterEffect">
                                  <p:stCondLst>
                                    <p:cond delay="0"/>
                                  </p:stCondLst>
                                  <p:childTnLst>
                                    <p:set>
                                      <p:cBhvr>
                                        <p:cTn id="84"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3000"/>
                            </p:stCondLst>
                            <p:childTnLst>
                              <p:par>
                                <p:cTn id="86" presetID="1" presetClass="entr" presetSubtype="0" fill="hold" grpId="0" nodeType="afterEffect">
                                  <p:stCondLst>
                                    <p:cond delay="0"/>
                                  </p:stCondLst>
                                  <p:childTnLst>
                                    <p:set>
                                      <p:cBhvr>
                                        <p:cTn id="87"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14000"/>
                            </p:stCondLst>
                            <p:childTnLst>
                              <p:par>
                                <p:cTn id="89" presetID="1" presetClass="entr" presetSubtype="0" fill="hold" grpId="0" nodeType="afterEffect">
                                  <p:stCondLst>
                                    <p:cond delay="0"/>
                                  </p:stCondLst>
                                  <p:childTnLst>
                                    <p:set>
                                      <p:cBhvr>
                                        <p:cTn id="90"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4" grpId="0" animBg="1"/>
      <p:bldP spid="46" grpId="0" animBg="1"/>
      <p:bldP spid="50" grpId="0" animBg="1"/>
      <p:bldP spid="53" grpId="0" animBg="1"/>
      <p:bldP spid="57"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AADA198-8A17-F3EF-3F84-524841367F08}"/>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400CBD0-6165-48A7-9AC4-A737B9B1F1AD}"/>
              </a:ext>
            </a:extLst>
          </p:cNvPr>
          <p:cNvSpPr/>
          <p:nvPr/>
        </p:nvSpPr>
        <p:spPr>
          <a:xfrm>
            <a:off x="1712535" y="1001820"/>
            <a:ext cx="8766927" cy="73985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6FFBBFBF-6B7E-4504-2458-8298CF990474}"/>
              </a:ext>
            </a:extLst>
          </p:cNvPr>
          <p:cNvSpPr txBox="1"/>
          <p:nvPr/>
        </p:nvSpPr>
        <p:spPr>
          <a:xfrm>
            <a:off x="1793047" y="1154212"/>
            <a:ext cx="8605902" cy="461665"/>
          </a:xfrm>
          <a:prstGeom prst="rect">
            <a:avLst/>
          </a:prstGeom>
          <a:noFill/>
        </p:spPr>
        <p:txBody>
          <a:bodyPr wrap="square" rtlCol="0">
            <a:spAutoFit/>
          </a:bodyPr>
          <a:lstStyle/>
          <a:p>
            <a:pPr algn="ctr"/>
            <a:r>
              <a:rPr lang="vi-VN" sz="2400" b="1">
                <a:effectLst/>
                <a:latin typeface="+mj-lt"/>
                <a:ea typeface="Calibri" panose="020F0502020204030204" pitchFamily="34" charset="0"/>
                <a:cs typeface="Times New Roman" panose="02020603050405020304" pitchFamily="18" charset="0"/>
              </a:rPr>
              <a:t>K</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hông đúng, không phù hợp với lẽ phải</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42463A5B-8E33-334A-690F-D39433BDBE86}"/>
              </a:ext>
            </a:extLst>
          </p:cNvPr>
          <p:cNvSpPr/>
          <p:nvPr/>
        </p:nvSpPr>
        <p:spPr>
          <a:xfrm>
            <a:off x="5313930" y="190392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36E6C92C-8056-A4EF-9671-3ADCC25C2BC2}"/>
              </a:ext>
            </a:extLst>
          </p:cNvPr>
          <p:cNvSpPr/>
          <p:nvPr/>
        </p:nvSpPr>
        <p:spPr>
          <a:xfrm>
            <a:off x="6587053" y="252887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1C0A3CF-6FE0-2DF7-358A-7BA2F0971FC3}"/>
              </a:ext>
            </a:extLst>
          </p:cNvPr>
          <p:cNvSpPr/>
          <p:nvPr/>
        </p:nvSpPr>
        <p:spPr>
          <a:xfrm>
            <a:off x="6636564" y="257838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R</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FE599748-5009-D698-F539-140FC1FE8F73}"/>
              </a:ext>
            </a:extLst>
          </p:cNvPr>
          <p:cNvSpPr/>
          <p:nvPr/>
        </p:nvSpPr>
        <p:spPr>
          <a:xfrm>
            <a:off x="7404715" y="2528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E3CE282E-C6D6-BBB5-39C5-6279EC8DDBBE}"/>
              </a:ext>
            </a:extLst>
          </p:cNvPr>
          <p:cNvSpPr/>
          <p:nvPr/>
        </p:nvSpPr>
        <p:spPr>
          <a:xfrm>
            <a:off x="7454226" y="2578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82552EAC-9997-71B3-F1BA-180A22A8CB46}"/>
              </a:ext>
            </a:extLst>
          </p:cNvPr>
          <p:cNvSpPr/>
          <p:nvPr/>
        </p:nvSpPr>
        <p:spPr>
          <a:xfrm>
            <a:off x="5751714" y="4326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B2D5DB0A-43D3-77AE-ECAD-A32B5E9502FA}"/>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B4563665-2C1F-32EC-0C15-E0B3E6C5F1E7}"/>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DA426254-1F91-B0B7-85C4-632EB9762FAD}"/>
              </a:ext>
            </a:extLst>
          </p:cNvPr>
          <p:cNvSpPr txBox="1"/>
          <p:nvPr/>
        </p:nvSpPr>
        <p:spPr>
          <a:xfrm>
            <a:off x="799266" y="3411077"/>
            <a:ext cx="10513342" cy="2308324"/>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t</a:t>
            </a:r>
            <a:r>
              <a:rPr lang="en-GB" sz="2400" dirty="0" err="1">
                <a:latin typeface="Arial" panose="020B0604020202020204" pitchFamily="34" charset="0"/>
                <a:cs typeface="Arial" panose="020B0604020202020204" pitchFamily="34" charset="0"/>
              </a:rPr>
              <a:t>ích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vận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bè</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người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đồng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đấu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điểm</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sai</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trái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tưởng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cũng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82FA5930-80E3-D043-3B84-3546FE4F4F29}"/>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D64B03B-53F3-7C52-D42B-A309A2CE7378}"/>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4F1E4F6B-2A9D-43E8-CFA0-2325C8BCC2F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31789A6-8D7A-5B06-381E-C6EB68A4E5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EEF7989D-3B1F-C00B-199C-BB1B3405CB1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4CB47BD4-740E-513A-668B-1E50281A1EF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C7A50745-9867-6CAC-5AA6-F6A4D430DE2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229AF553-4723-80AB-FE85-D216CFEB3C4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0852A8B-560A-760E-7FAE-A313C0B3D87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A15D148E-F35B-AE2C-06E0-0B5C1162A73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F5BF1E36-8F1A-6205-249C-46015677785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A684BA0E-E81D-6324-0E60-E6B2B41CF99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B89D543C-BAEE-774D-2DA0-C597F240D97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6A42B813-5D65-B3BB-89ED-054DA23E66A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C0FF6E1D-87C4-B08D-539A-21F4B19916C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841D2683-13F5-349C-5741-37E54449E87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E56DC150-F688-CEC7-E52B-F922391D97D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BA854A3-5119-625F-8660-0C71C5BD383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F690940E-3C8E-73F0-6B82-DEF24B6CB19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3B871AEA-28BC-15DD-63D6-B09CDF1D1D4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CB83CBD4-7F63-3BA9-C446-47573E8758A1}"/>
              </a:ext>
            </a:extLst>
          </p:cNvPr>
          <p:cNvSpPr/>
          <p:nvPr/>
        </p:nvSpPr>
        <p:spPr>
          <a:xfrm>
            <a:off x="8222377" y="2528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7B5F7F42-F47C-D20F-8E65-8BE393532932}"/>
              </a:ext>
            </a:extLst>
          </p:cNvPr>
          <p:cNvSpPr/>
          <p:nvPr/>
        </p:nvSpPr>
        <p:spPr>
          <a:xfrm>
            <a:off x="8271888" y="2578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DB271A2E-A6D8-74BE-5D7A-1BAD6ADB58F8}"/>
              </a:ext>
            </a:extLst>
          </p:cNvPr>
          <p:cNvSpPr/>
          <p:nvPr/>
        </p:nvSpPr>
        <p:spPr>
          <a:xfrm>
            <a:off x="3316405" y="2528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B52C6703-E671-0812-604B-5297D6BF9198}"/>
              </a:ext>
            </a:extLst>
          </p:cNvPr>
          <p:cNvSpPr/>
          <p:nvPr/>
        </p:nvSpPr>
        <p:spPr>
          <a:xfrm>
            <a:off x="3365916" y="2578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4BD0C073-80E1-D947-7E52-24C3C210093F}"/>
              </a:ext>
            </a:extLst>
          </p:cNvPr>
          <p:cNvSpPr/>
          <p:nvPr/>
        </p:nvSpPr>
        <p:spPr>
          <a:xfrm>
            <a:off x="4134067" y="2528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D3AFD6B2-35C7-0161-7E9F-78FB1BFA5A60}"/>
              </a:ext>
            </a:extLst>
          </p:cNvPr>
          <p:cNvSpPr/>
          <p:nvPr/>
        </p:nvSpPr>
        <p:spPr>
          <a:xfrm>
            <a:off x="4183578" y="2578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624F4553-BE18-E710-CEC4-15139AF6AA48}"/>
              </a:ext>
            </a:extLst>
          </p:cNvPr>
          <p:cNvSpPr/>
          <p:nvPr/>
        </p:nvSpPr>
        <p:spPr>
          <a:xfrm>
            <a:off x="4951729" y="2528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34F97DBD-6867-3E1D-5B75-DF4433506E7C}"/>
              </a:ext>
            </a:extLst>
          </p:cNvPr>
          <p:cNvSpPr/>
          <p:nvPr/>
        </p:nvSpPr>
        <p:spPr>
          <a:xfrm>
            <a:off x="5001240" y="2578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7A35764D-F6F6-8735-7B93-7569E5DDC650}"/>
              </a:ext>
            </a:extLst>
          </p:cNvPr>
          <p:cNvSpPr/>
          <p:nvPr/>
        </p:nvSpPr>
        <p:spPr>
          <a:xfrm>
            <a:off x="5769391" y="2528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C19E9DF3-0670-5ADA-5AD2-A2C9CF0373E4}"/>
              </a:ext>
            </a:extLst>
          </p:cNvPr>
          <p:cNvSpPr/>
          <p:nvPr/>
        </p:nvSpPr>
        <p:spPr>
          <a:xfrm>
            <a:off x="5818902" y="2578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42934797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46" grpId="0" animBg="1"/>
      <p:bldP spid="50" grpId="0" animBg="1"/>
      <p:bldP spid="53" grpId="0" animBg="1"/>
      <p:bldP spid="5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777C541-4878-E850-A151-E5B277B0FCB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6E75874-523A-7B80-1446-AE2BA6FD980D}"/>
              </a:ext>
            </a:extLst>
          </p:cNvPr>
          <p:cNvSpPr/>
          <p:nvPr/>
        </p:nvSpPr>
        <p:spPr>
          <a:xfrm>
            <a:off x="1712535" y="1001820"/>
            <a:ext cx="8766927" cy="115083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F5CB38B5-E556-7F58-E255-2BAA1D79965C}"/>
              </a:ext>
            </a:extLst>
          </p:cNvPr>
          <p:cNvSpPr txBox="1"/>
          <p:nvPr/>
        </p:nvSpPr>
        <p:spPr>
          <a:xfrm>
            <a:off x="1793047" y="1154212"/>
            <a:ext cx="8605902" cy="830997"/>
          </a:xfrm>
          <a:prstGeom prst="rect">
            <a:avLst/>
          </a:prstGeom>
          <a:noFill/>
        </p:spPr>
        <p:txBody>
          <a:bodyPr wrap="square" rtlCol="0">
            <a:spAutoFit/>
          </a:bodyPr>
          <a:lstStyle/>
          <a:p>
            <a:pPr algn="just"/>
            <a:r>
              <a:rPr lang="vi-VN" sz="2400" b="1">
                <a:effectLst/>
                <a:latin typeface="+mj-lt"/>
                <a:ea typeface="Calibri" panose="020F0502020204030204" pitchFamily="34" charset="0"/>
                <a:cs typeface="Times New Roman" panose="02020603050405020304" pitchFamily="18" charset="0"/>
              </a:rPr>
              <a:t>C</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hú ý đề phòng và có cảm giác nhạy bén trước sự biến đổi xấu đi của tình hình hoặc trước mối nguy hiểm có thể xảy ra</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31FB6131-3B3A-FC24-DAEA-27815DBEE340}"/>
              </a:ext>
            </a:extLst>
          </p:cNvPr>
          <p:cNvSpPr/>
          <p:nvPr/>
        </p:nvSpPr>
        <p:spPr>
          <a:xfrm>
            <a:off x="5313930" y="231349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6D97F25B-400B-8523-3294-8E7BFFBF5020}"/>
              </a:ext>
            </a:extLst>
          </p:cNvPr>
          <p:cNvSpPr/>
          <p:nvPr/>
        </p:nvSpPr>
        <p:spPr>
          <a:xfrm>
            <a:off x="7825303" y="295750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3ABA243-4396-7FE4-7B3E-F19D9EFAA431}"/>
              </a:ext>
            </a:extLst>
          </p:cNvPr>
          <p:cNvSpPr/>
          <p:nvPr/>
        </p:nvSpPr>
        <p:spPr>
          <a:xfrm>
            <a:off x="7874814" y="300701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Á</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1C0B1DBD-9348-B1C0-AC9B-B2EF1DFB0487}"/>
              </a:ext>
            </a:extLst>
          </p:cNvPr>
          <p:cNvSpPr/>
          <p:nvPr/>
        </p:nvSpPr>
        <p:spPr>
          <a:xfrm>
            <a:off x="8642965"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9AD71E8A-D77B-EC25-A686-629445B0855B}"/>
              </a:ext>
            </a:extLst>
          </p:cNvPr>
          <p:cNvSpPr/>
          <p:nvPr/>
        </p:nvSpPr>
        <p:spPr>
          <a:xfrm>
            <a:off x="8692476"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BC510E32-E69D-7283-5A2A-AFE19858A311}"/>
              </a:ext>
            </a:extLst>
          </p:cNvPr>
          <p:cNvSpPr/>
          <p:nvPr/>
        </p:nvSpPr>
        <p:spPr>
          <a:xfrm>
            <a:off x="5751714" y="48980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13B03701-0FD8-779E-8D82-C5B800EECBD4}"/>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6B28795B-1AB1-791F-D780-11E84110F6D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DA3F0100-1DAB-72C7-A563-EB44B443D99C}"/>
              </a:ext>
            </a:extLst>
          </p:cNvPr>
          <p:cNvSpPr txBox="1"/>
          <p:nvPr/>
        </p:nvSpPr>
        <p:spPr>
          <a:xfrm>
            <a:off x="799266" y="3906377"/>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a:t>
            </a:r>
            <a:r>
              <a:rPr lang="en-GB" sz="2400" dirty="0" err="1">
                <a:latin typeface="Arial" panose="020B0604020202020204" pitchFamily="34" charset="0"/>
                <a:cs typeface="Arial" panose="020B0604020202020204" pitchFamily="34" charset="0"/>
              </a:rPr>
              <a:t>luôn</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cảnh</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giác</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kích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kéo</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992A61B5-690C-C1B5-EE47-2F0C6BB086C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4A28B145-0F29-A7B5-893B-B2DB077B4730}"/>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DE70C2F8-38D8-9A4D-1B7E-F88AB94DAA3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D34E87CD-880F-642F-B459-052C6D7061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3252BD96-5400-2727-C607-F23651AC302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FB08D8C0-4E57-4598-8B6A-9B78C2B80D3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2A467F9E-B6D1-9F08-84F5-5AF94E84F3F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72CAA4F-DB5F-0138-6934-B8FBC060ADF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3C00AB8C-6A99-7A5E-0310-B14B72F9A08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255AA35-5760-10BA-FB27-C9080F8B593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25011B69-70BF-D8C9-4F9B-7424427CC9C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6E4DCD73-A12A-DA38-6926-E46679089EA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4F79CF04-7CBF-3B5A-CA05-B534C1A7329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4C77EE84-1453-97FA-0D67-6C8EA934256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1355CE5A-3EF3-6D9B-EF20-A31216DDF92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344122AF-E7F3-C75E-7A26-8E2B4F1CA25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1B443CFF-C40C-FDB6-8088-C08FF1B6A18E}"/>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483F6D6B-3182-3F6B-032D-9E339010FC2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F4459DCB-E488-104E-597E-3839D1B9620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2F9238BD-A5CC-60D5-C33E-A03181282A2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1" name="Rectangle 40">
            <a:extLst>
              <a:ext uri="{FF2B5EF4-FFF2-40B4-BE49-F238E27FC236}">
                <a16:creationId xmlns:a16="http://schemas.microsoft.com/office/drawing/2014/main" xmlns="" id="{7B0765F1-3492-258E-201A-34D942C28798}"/>
              </a:ext>
            </a:extLst>
          </p:cNvPr>
          <p:cNvSpPr/>
          <p:nvPr/>
        </p:nvSpPr>
        <p:spPr>
          <a:xfrm>
            <a:off x="2919331"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xmlns="" id="{9D6FB857-7064-7178-D674-4F98611C8B77}"/>
              </a:ext>
            </a:extLst>
          </p:cNvPr>
          <p:cNvSpPr/>
          <p:nvPr/>
        </p:nvSpPr>
        <p:spPr>
          <a:xfrm>
            <a:off x="2968842"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969A7451-760F-0B5F-D089-05F4B8BFBFBB}"/>
              </a:ext>
            </a:extLst>
          </p:cNvPr>
          <p:cNvSpPr/>
          <p:nvPr/>
        </p:nvSpPr>
        <p:spPr>
          <a:xfrm>
            <a:off x="3736993"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C54BB740-D168-FB6A-2AF5-36EAFD105EFD}"/>
              </a:ext>
            </a:extLst>
          </p:cNvPr>
          <p:cNvSpPr/>
          <p:nvPr/>
        </p:nvSpPr>
        <p:spPr>
          <a:xfrm>
            <a:off x="3786504"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8AB567A2-AE6F-77BB-D3A9-81C35775BD42}"/>
              </a:ext>
            </a:extLst>
          </p:cNvPr>
          <p:cNvSpPr/>
          <p:nvPr/>
        </p:nvSpPr>
        <p:spPr>
          <a:xfrm>
            <a:off x="4554655"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18B26C2F-0523-3ECB-2B16-655B811AF476}"/>
              </a:ext>
            </a:extLst>
          </p:cNvPr>
          <p:cNvSpPr/>
          <p:nvPr/>
        </p:nvSpPr>
        <p:spPr>
          <a:xfrm>
            <a:off x="4604166"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C9A5B343-F8E9-D4E9-DE73-32226875290A}"/>
              </a:ext>
            </a:extLst>
          </p:cNvPr>
          <p:cNvSpPr/>
          <p:nvPr/>
        </p:nvSpPr>
        <p:spPr>
          <a:xfrm>
            <a:off x="5372317"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10F4F6AA-3B71-3D7D-A965-31CA1789EDB1}"/>
              </a:ext>
            </a:extLst>
          </p:cNvPr>
          <p:cNvSpPr/>
          <p:nvPr/>
        </p:nvSpPr>
        <p:spPr>
          <a:xfrm>
            <a:off x="5421828"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A6FCE56-F67E-D640-CF7E-5422DE0487F3}"/>
              </a:ext>
            </a:extLst>
          </p:cNvPr>
          <p:cNvSpPr/>
          <p:nvPr/>
        </p:nvSpPr>
        <p:spPr>
          <a:xfrm>
            <a:off x="6189979"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65D6445D-233C-24C4-A45B-1C3970CE1661}"/>
              </a:ext>
            </a:extLst>
          </p:cNvPr>
          <p:cNvSpPr/>
          <p:nvPr/>
        </p:nvSpPr>
        <p:spPr>
          <a:xfrm>
            <a:off x="6239490"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0F46E64D-4563-5947-ABFD-3B849909112C}"/>
              </a:ext>
            </a:extLst>
          </p:cNvPr>
          <p:cNvSpPr/>
          <p:nvPr/>
        </p:nvSpPr>
        <p:spPr>
          <a:xfrm>
            <a:off x="7007641"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4EF679C0-53D7-1005-0DCB-D252BE15C50E}"/>
              </a:ext>
            </a:extLst>
          </p:cNvPr>
          <p:cNvSpPr/>
          <p:nvPr/>
        </p:nvSpPr>
        <p:spPr>
          <a:xfrm>
            <a:off x="7057152"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2389973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2" grpId="0" animBg="1"/>
      <p:bldP spid="44" grpId="0" animBg="1"/>
      <p:bldP spid="46" grpId="0" animBg="1"/>
      <p:bldP spid="50" grpId="0" animBg="1"/>
      <p:bldP spid="53" grpId="0" animBg="1"/>
      <p:bldP spid="57"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CE3CC3A-5F55-0556-25B4-A7EC21FA5B4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739CC39-4FB5-2155-0E0E-14267F067BD2}"/>
              </a:ext>
            </a:extLst>
          </p:cNvPr>
          <p:cNvSpPr/>
          <p:nvPr/>
        </p:nvSpPr>
        <p:spPr>
          <a:xfrm>
            <a:off x="1712535" y="1001820"/>
            <a:ext cx="8766927" cy="111273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50CD2648-DBE6-F056-6190-925624355B49}"/>
              </a:ext>
            </a:extLst>
          </p:cNvPr>
          <p:cNvSpPr txBox="1"/>
          <p:nvPr/>
        </p:nvSpPr>
        <p:spPr>
          <a:xfrm>
            <a:off x="1793047" y="1144687"/>
            <a:ext cx="8605902" cy="830997"/>
          </a:xfrm>
          <a:prstGeom prst="rect">
            <a:avLst/>
          </a:prstGeom>
          <a:noFill/>
        </p:spPr>
        <p:txBody>
          <a:bodyPr wrap="square" rtlCol="0">
            <a:spAutoFit/>
          </a:bodyPr>
          <a:lstStyle/>
          <a:p>
            <a:pPr algn="just"/>
            <a:r>
              <a:rPr lang="vi-VN" sz="2400" b="1">
                <a:effectLst/>
                <a:latin typeface="+mj-lt"/>
                <a:ea typeface="Calibri" panose="020F0502020204030204" pitchFamily="34" charset="0"/>
                <a:cs typeface="Times New Roman" panose="02020603050405020304" pitchFamily="18" charset="0"/>
              </a:rPr>
              <a:t>T</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huộc về mọi người hoặc để phục vụ chung cho mọi người trong xã hội</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149E818-9C2C-7472-FF5F-7CBD195466D6}"/>
              </a:ext>
            </a:extLst>
          </p:cNvPr>
          <p:cNvSpPr/>
          <p:nvPr/>
        </p:nvSpPr>
        <p:spPr>
          <a:xfrm>
            <a:off x="5313930" y="228492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AF432A63-2C50-B445-8217-1BAF06AD8C7B}"/>
              </a:ext>
            </a:extLst>
          </p:cNvPr>
          <p:cNvSpPr/>
          <p:nvPr/>
        </p:nvSpPr>
        <p:spPr>
          <a:xfrm>
            <a:off x="6129853" y="290987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04CE22CE-1107-BEE1-E80C-7C63BFE1CB79}"/>
              </a:ext>
            </a:extLst>
          </p:cNvPr>
          <p:cNvSpPr/>
          <p:nvPr/>
        </p:nvSpPr>
        <p:spPr>
          <a:xfrm>
            <a:off x="6179364" y="295938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C</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418D6DAF-6193-4226-A57C-DABF4B26822A}"/>
              </a:ext>
            </a:extLst>
          </p:cNvPr>
          <p:cNvSpPr/>
          <p:nvPr/>
        </p:nvSpPr>
        <p:spPr>
          <a:xfrm>
            <a:off x="6947515" y="2909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B7073FDD-DF5B-51E5-90DA-18AC661EE961}"/>
              </a:ext>
            </a:extLst>
          </p:cNvPr>
          <p:cNvSpPr/>
          <p:nvPr/>
        </p:nvSpPr>
        <p:spPr>
          <a:xfrm>
            <a:off x="6997026" y="2959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F8EA7263-6C12-438B-43EA-7A242D4A89D3}"/>
              </a:ext>
            </a:extLst>
          </p:cNvPr>
          <p:cNvSpPr/>
          <p:nvPr/>
        </p:nvSpPr>
        <p:spPr>
          <a:xfrm>
            <a:off x="5751714" y="4707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A30FB3BD-4252-76CA-A74C-4DBFEBEE78A5}"/>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57562658-0387-B2F4-7FBF-CFB83A6D35A8}"/>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F716E617-6C45-7FE2-0A02-95B82BB9C8C5}"/>
              </a:ext>
            </a:extLst>
          </p:cNvPr>
          <p:cNvSpPr txBox="1"/>
          <p:nvPr/>
        </p:nvSpPr>
        <p:spPr>
          <a:xfrm>
            <a:off x="799266" y="3925427"/>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tụ</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tập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công</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cộng</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hoặc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biểu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0D96B02B-DF43-E765-43CD-7A66A5BCD5AE}"/>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39A281F-CEA8-7E04-1CDA-344AC264C222}"/>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7FEF21F5-A115-056E-42F6-AB006C0DF48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72E1448D-72D1-7068-9698-BB1D4B2490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1E641051-D628-F9F2-34A2-A6E383F82F7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F6782450-C136-B5F8-5D42-87E7400FAF2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9A511481-538A-6533-1E18-4D4D58E0020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BD453AFE-A03E-910E-DFC6-A1795F01207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F337AC4E-7E43-15F3-6C72-3BE32E31695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F5A6CCA1-76FB-D505-BE65-8B8D61F8368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760B9553-0758-1E48-9510-F8321CBEFC9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3B97E3A5-3646-CE8D-986B-5C0311FC156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F6E83AE7-9941-6DBB-7D4D-F44AD828422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536282B6-09EA-4F0D-99FE-10D53581CB4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E2367220-8E9A-DBBD-8B2D-1A176A36569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E9322AF8-2E69-FD68-6800-FF8E04FB18B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DCBB772C-205D-03C5-A5D1-213EAEE456E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AA3A14D3-21D6-A6C4-F90B-95B2E201D90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A31659DA-9CCB-1F90-895F-6BA1C7D60AE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528AE7C8-DF03-AE76-B463-451C5726D26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B634047D-724E-DB10-7514-0B2EC6F3C633}"/>
              </a:ext>
            </a:extLst>
          </p:cNvPr>
          <p:cNvSpPr/>
          <p:nvPr/>
        </p:nvSpPr>
        <p:spPr>
          <a:xfrm>
            <a:off x="7765177" y="2909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0353E7E8-AF3D-5CA8-CF22-0F4F77564A3A}"/>
              </a:ext>
            </a:extLst>
          </p:cNvPr>
          <p:cNvSpPr/>
          <p:nvPr/>
        </p:nvSpPr>
        <p:spPr>
          <a:xfrm>
            <a:off x="7814688" y="2959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3C4D32F4-2961-861E-9ED1-F7BBE883E847}"/>
              </a:ext>
            </a:extLst>
          </p:cNvPr>
          <p:cNvSpPr/>
          <p:nvPr/>
        </p:nvSpPr>
        <p:spPr>
          <a:xfrm>
            <a:off x="8582839" y="2909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D48F5733-4571-8A05-DCD5-8091D3A72AC5}"/>
              </a:ext>
            </a:extLst>
          </p:cNvPr>
          <p:cNvSpPr/>
          <p:nvPr/>
        </p:nvSpPr>
        <p:spPr>
          <a:xfrm>
            <a:off x="8632350" y="2959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A2D69F83-95DC-4B08-898A-CF02A619DBAB}"/>
              </a:ext>
            </a:extLst>
          </p:cNvPr>
          <p:cNvSpPr/>
          <p:nvPr/>
        </p:nvSpPr>
        <p:spPr>
          <a:xfrm>
            <a:off x="2859205" y="2909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F0D0631D-2A4E-53E3-ADFE-46ED7D65CC11}"/>
              </a:ext>
            </a:extLst>
          </p:cNvPr>
          <p:cNvSpPr/>
          <p:nvPr/>
        </p:nvSpPr>
        <p:spPr>
          <a:xfrm>
            <a:off x="2908716" y="2959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6C7EA5BE-1271-61AA-1343-9774EA183B8F}"/>
              </a:ext>
            </a:extLst>
          </p:cNvPr>
          <p:cNvSpPr/>
          <p:nvPr/>
        </p:nvSpPr>
        <p:spPr>
          <a:xfrm>
            <a:off x="3676867" y="2909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B6D5BBB9-0517-8A87-85F4-4F1B0EFEECBA}"/>
              </a:ext>
            </a:extLst>
          </p:cNvPr>
          <p:cNvSpPr/>
          <p:nvPr/>
        </p:nvSpPr>
        <p:spPr>
          <a:xfrm>
            <a:off x="3726378" y="2959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Ô</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B2FA852-483E-D168-8F33-C70F058E14BB}"/>
              </a:ext>
            </a:extLst>
          </p:cNvPr>
          <p:cNvSpPr/>
          <p:nvPr/>
        </p:nvSpPr>
        <p:spPr>
          <a:xfrm>
            <a:off x="4494529" y="2909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5428C3C8-1CAD-DC4E-CF7C-736D1F35E453}"/>
              </a:ext>
            </a:extLst>
          </p:cNvPr>
          <p:cNvSpPr/>
          <p:nvPr/>
        </p:nvSpPr>
        <p:spPr>
          <a:xfrm>
            <a:off x="4544040" y="2959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21B9002D-353C-CA87-8442-EBC05959C979}"/>
              </a:ext>
            </a:extLst>
          </p:cNvPr>
          <p:cNvSpPr/>
          <p:nvPr/>
        </p:nvSpPr>
        <p:spPr>
          <a:xfrm>
            <a:off x="5312191" y="2909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315291C1-E88B-60D5-45FE-1DF129C7DA5D}"/>
              </a:ext>
            </a:extLst>
          </p:cNvPr>
          <p:cNvSpPr/>
          <p:nvPr/>
        </p:nvSpPr>
        <p:spPr>
          <a:xfrm>
            <a:off x="5361702" y="2959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4218413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46" grpId="0" animBg="1"/>
      <p:bldP spid="50" grpId="0" animBg="1"/>
      <p:bldP spid="53" grpId="0" animBg="1"/>
      <p:bldP spid="57"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9B5FCE-F536-1CF6-846A-82B590CA50C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D428524-46D4-E3CE-F137-77D637B68973}"/>
              </a:ext>
            </a:extLst>
          </p:cNvPr>
          <p:cNvSpPr/>
          <p:nvPr/>
        </p:nvSpPr>
        <p:spPr>
          <a:xfrm>
            <a:off x="1712535" y="1001820"/>
            <a:ext cx="8766927" cy="116035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F42DE6A-6C16-DCED-14FA-9C8CA03D6AC0}"/>
              </a:ext>
            </a:extLst>
          </p:cNvPr>
          <p:cNvSpPr txBox="1"/>
          <p:nvPr/>
        </p:nvSpPr>
        <p:spPr>
          <a:xfrm>
            <a:off x="1793047" y="1182787"/>
            <a:ext cx="8605902" cy="830997"/>
          </a:xfrm>
          <a:prstGeom prst="rect">
            <a:avLst/>
          </a:prstGeom>
          <a:noFill/>
        </p:spPr>
        <p:txBody>
          <a:bodyPr wrap="square" rtlCol="0">
            <a:spAutoFit/>
          </a:bodyPr>
          <a:lstStyle/>
          <a:p>
            <a:pPr algn="just"/>
            <a:r>
              <a:rPr lang="vi-VN" sz="2400" b="1">
                <a:effectLst/>
                <a:latin typeface="+mj-lt"/>
                <a:ea typeface="Calibri" panose="020F0502020204030204" pitchFamily="34" charset="0"/>
                <a:cs typeface="Times New Roman" panose="02020603050405020304" pitchFamily="18" charset="0"/>
              </a:rPr>
              <a:t>T</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 hành, thực hiện (những điều quy định trong chính sách, pháp luật, kế hoạch, mệnh lệnh, phán quyết)</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60E131A5-9DF3-0ED1-35C2-333E7CAAA7E1}"/>
              </a:ext>
            </a:extLst>
          </p:cNvPr>
          <p:cNvSpPr/>
          <p:nvPr/>
        </p:nvSpPr>
        <p:spPr>
          <a:xfrm>
            <a:off x="5313930" y="232302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E177A24-D05A-1786-9398-E3F5F757A0EA}"/>
              </a:ext>
            </a:extLst>
          </p:cNvPr>
          <p:cNvSpPr/>
          <p:nvPr/>
        </p:nvSpPr>
        <p:spPr>
          <a:xfrm>
            <a:off x="6187003" y="29765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80ED61A5-C7E4-DE9A-54A6-7279B21C83ED}"/>
              </a:ext>
            </a:extLst>
          </p:cNvPr>
          <p:cNvSpPr/>
          <p:nvPr/>
        </p:nvSpPr>
        <p:spPr>
          <a:xfrm>
            <a:off x="6236514" y="302606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A2B42B58-71FE-6609-D858-09FA10BFB87D}"/>
              </a:ext>
            </a:extLst>
          </p:cNvPr>
          <p:cNvSpPr/>
          <p:nvPr/>
        </p:nvSpPr>
        <p:spPr>
          <a:xfrm>
            <a:off x="7004665" y="29765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9A23647A-E4AF-1D86-ACD5-B4AB876930DD}"/>
              </a:ext>
            </a:extLst>
          </p:cNvPr>
          <p:cNvSpPr/>
          <p:nvPr/>
        </p:nvSpPr>
        <p:spPr>
          <a:xfrm>
            <a:off x="7054176" y="30260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D8DFAEC1-DBE1-4C89-BAA2-DA324AB645FC}"/>
              </a:ext>
            </a:extLst>
          </p:cNvPr>
          <p:cNvSpPr/>
          <p:nvPr/>
        </p:nvSpPr>
        <p:spPr>
          <a:xfrm>
            <a:off x="5751714" y="5088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0F081778-017D-7AC1-E553-FED9F5FC819A}"/>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F90ADC34-76D9-3E7F-9A61-F1930C81DF27}"/>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E7565995-A675-1C39-BC0E-F27B6EBFA4AB}"/>
              </a:ext>
            </a:extLst>
          </p:cNvPr>
          <p:cNvSpPr txBox="1"/>
          <p:nvPr/>
        </p:nvSpPr>
        <p:spPr>
          <a:xfrm>
            <a:off x="799266" y="3839702"/>
            <a:ext cx="105133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a:t>
            </a:r>
            <a:r>
              <a:rPr lang="vi-VN" sz="2400" dirty="0">
                <a:solidFill>
                  <a:srgbClr val="FF0000"/>
                </a:solidFill>
                <a:latin typeface="Arial" panose="020B0604020202020204" pitchFamily="34" charset="0"/>
                <a:cs typeface="Arial" panose="020B0604020202020204" pitchFamily="34" charset="0"/>
              </a:rPr>
              <a:t>c</a:t>
            </a:r>
            <a:r>
              <a:rPr lang="en-GB" sz="2400" dirty="0" err="1">
                <a:solidFill>
                  <a:srgbClr val="FF0000"/>
                </a:solidFill>
                <a:latin typeface="Arial" panose="020B0604020202020204" pitchFamily="34" charset="0"/>
                <a:cs typeface="Arial" panose="020B0604020202020204" pitchFamily="34" charset="0"/>
              </a:rPr>
              <a:t>hấp</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hành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nghiêm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chỉnh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7DFD7F4A-07B6-F741-0BF4-B5AC88B800F6}"/>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C190B778-4217-3E81-5B95-E6BD1A770F9C}"/>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53097D70-1326-2975-E127-9324B9E8C06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DB3CB2CD-76FD-B8BD-63FB-72580EDBAC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755FC32F-BC06-8A4D-DA30-BB28494F455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F3301AD-1D54-3A16-EC9B-18B7D2D1AC3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6D58EA3-5588-2435-141C-7A885697ED4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D5D52426-97B6-045F-FCCC-CA42B0CC1C5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1833D6A0-92E4-A9C3-EC30-17AD600509A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DD8186D-B152-5AE9-5E56-347A5CC233B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50567798-A6EB-8F59-DE22-9B58E1713D9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8451273-F71D-EB03-1E32-9FC22E63F26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0F804890-62F7-1D16-C8F6-DA4B097899B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96E1EB2E-C244-F42C-4897-145CD5AD268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494434BE-FE8E-1FEB-50EE-74602F62FA6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5102EDC0-8354-80D8-A702-8EEFDD3D965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11EE5AA0-FCF9-9BDF-BCF5-73A3EFF0A11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9E327F86-083B-0FD4-5DB5-0421618CAF1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86D67770-A2A0-76AC-EF6C-D6BE4C4114D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BA1220DE-0EE9-E5D7-1012-771A9BF8927E}"/>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9A5A9AA8-FD8D-B4F1-946F-4C3EAB625A41}"/>
              </a:ext>
            </a:extLst>
          </p:cNvPr>
          <p:cNvSpPr/>
          <p:nvPr/>
        </p:nvSpPr>
        <p:spPr>
          <a:xfrm>
            <a:off x="7822327" y="29765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586B2418-A8F6-3B91-7C65-8846A58931B9}"/>
              </a:ext>
            </a:extLst>
          </p:cNvPr>
          <p:cNvSpPr/>
          <p:nvPr/>
        </p:nvSpPr>
        <p:spPr>
          <a:xfrm>
            <a:off x="7871838" y="30260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3D61146A-3C6B-FC43-F714-E7B1F83BF134}"/>
              </a:ext>
            </a:extLst>
          </p:cNvPr>
          <p:cNvSpPr/>
          <p:nvPr/>
        </p:nvSpPr>
        <p:spPr>
          <a:xfrm>
            <a:off x="8639989" y="29765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5FE6BE07-34C8-544E-49E4-40C5425AD455}"/>
              </a:ext>
            </a:extLst>
          </p:cNvPr>
          <p:cNvSpPr/>
          <p:nvPr/>
        </p:nvSpPr>
        <p:spPr>
          <a:xfrm>
            <a:off x="8689500" y="30260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C1C665D8-C85B-4C55-2A49-8F991088B345}"/>
              </a:ext>
            </a:extLst>
          </p:cNvPr>
          <p:cNvSpPr/>
          <p:nvPr/>
        </p:nvSpPr>
        <p:spPr>
          <a:xfrm>
            <a:off x="2916355" y="29765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5DF90A72-EF0E-05E1-A4F7-231F51729AE8}"/>
              </a:ext>
            </a:extLst>
          </p:cNvPr>
          <p:cNvSpPr/>
          <p:nvPr/>
        </p:nvSpPr>
        <p:spPr>
          <a:xfrm>
            <a:off x="2965866" y="30260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5A116D5B-4D82-747E-7493-3C8039EC8422}"/>
              </a:ext>
            </a:extLst>
          </p:cNvPr>
          <p:cNvSpPr/>
          <p:nvPr/>
        </p:nvSpPr>
        <p:spPr>
          <a:xfrm>
            <a:off x="3734017" y="29765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7D3EC2A8-ED34-7460-ACF9-1879698F69A0}"/>
              </a:ext>
            </a:extLst>
          </p:cNvPr>
          <p:cNvSpPr/>
          <p:nvPr/>
        </p:nvSpPr>
        <p:spPr>
          <a:xfrm>
            <a:off x="3783528" y="30260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B158271B-DF65-DCE9-CFCE-93F94DAD85CF}"/>
              </a:ext>
            </a:extLst>
          </p:cNvPr>
          <p:cNvSpPr/>
          <p:nvPr/>
        </p:nvSpPr>
        <p:spPr>
          <a:xfrm>
            <a:off x="4551679" y="29765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D6ACEEAF-F094-41F6-28A6-F247BA4512EB}"/>
              </a:ext>
            </a:extLst>
          </p:cNvPr>
          <p:cNvSpPr/>
          <p:nvPr/>
        </p:nvSpPr>
        <p:spPr>
          <a:xfrm>
            <a:off x="4601190" y="30260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09E0395C-2040-788E-F0DC-1CBE6D930065}"/>
              </a:ext>
            </a:extLst>
          </p:cNvPr>
          <p:cNvSpPr/>
          <p:nvPr/>
        </p:nvSpPr>
        <p:spPr>
          <a:xfrm>
            <a:off x="5369341" y="29765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A4B9D573-06D2-5AA6-C378-FB6FA159DB32}"/>
              </a:ext>
            </a:extLst>
          </p:cNvPr>
          <p:cNvSpPr/>
          <p:nvPr/>
        </p:nvSpPr>
        <p:spPr>
          <a:xfrm>
            <a:off x="5418852" y="30260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8162699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46" grpId="0" animBg="1"/>
      <p:bldP spid="50" grpId="0" animBg="1"/>
      <p:bldP spid="53" grpId="0" animBg="1"/>
      <p:bldP spid="57"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9B7AB91-DBBD-8C9D-C084-EC184C235AA2}"/>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BE2BEFA-6FBD-7639-2BC7-2BB6F526E974}"/>
              </a:ext>
            </a:extLst>
          </p:cNvPr>
          <p:cNvSpPr/>
          <p:nvPr/>
        </p:nvSpPr>
        <p:spPr>
          <a:xfrm>
            <a:off x="1712535" y="1001820"/>
            <a:ext cx="8766927" cy="121924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BCA4CA2-F9C6-E9D5-B5CF-DAC9B72BBEE6}"/>
              </a:ext>
            </a:extLst>
          </p:cNvPr>
          <p:cNvSpPr txBox="1"/>
          <p:nvPr/>
        </p:nvSpPr>
        <p:spPr>
          <a:xfrm>
            <a:off x="1793047" y="1173262"/>
            <a:ext cx="8605902" cy="830997"/>
          </a:xfrm>
          <a:prstGeom prst="rect">
            <a:avLst/>
          </a:prstGeom>
          <a:noFill/>
        </p:spPr>
        <p:txBody>
          <a:bodyPr wrap="square" rtlCol="0">
            <a:spAutoFit/>
          </a:bodyPr>
          <a:lstStyle/>
          <a:p>
            <a:pPr algn="just"/>
            <a:r>
              <a:rPr lang="vi-VN" sz="2400" b="1">
                <a:effectLst/>
                <a:latin typeface="+mj-lt"/>
                <a:ea typeface="Calibri" panose="020F0502020204030204" pitchFamily="34" charset="0"/>
                <a:cs typeface="Times New Roman" panose="02020603050405020304" pitchFamily="18" charset="0"/>
              </a:rPr>
              <a:t>T</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hể hiện thái độ, hành động thích hợp trước những việc có quan hệ giữa mình với người khác</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E471C58E-8747-AE59-A26D-0061718B229F}"/>
              </a:ext>
            </a:extLst>
          </p:cNvPr>
          <p:cNvSpPr/>
          <p:nvPr/>
        </p:nvSpPr>
        <p:spPr>
          <a:xfrm>
            <a:off x="5313930" y="240874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DA0B61F1-ED8B-6A94-857A-25563C861CEF}"/>
              </a:ext>
            </a:extLst>
          </p:cNvPr>
          <p:cNvSpPr/>
          <p:nvPr/>
        </p:nvSpPr>
        <p:spPr>
          <a:xfrm>
            <a:off x="5015428" y="30813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DD284856-6073-2411-09EC-CE1944594161}"/>
              </a:ext>
            </a:extLst>
          </p:cNvPr>
          <p:cNvSpPr/>
          <p:nvPr/>
        </p:nvSpPr>
        <p:spPr>
          <a:xfrm>
            <a:off x="5064939" y="31308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7E78BE86-B1B3-F83F-B4B9-C5297C12340F}"/>
              </a:ext>
            </a:extLst>
          </p:cNvPr>
          <p:cNvSpPr/>
          <p:nvPr/>
        </p:nvSpPr>
        <p:spPr>
          <a:xfrm>
            <a:off x="5833090"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E89D009E-3862-BAB5-9050-B9C33A25C398}"/>
              </a:ext>
            </a:extLst>
          </p:cNvPr>
          <p:cNvSpPr/>
          <p:nvPr/>
        </p:nvSpPr>
        <p:spPr>
          <a:xfrm>
            <a:off x="5882601"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00A3F97D-89F7-E479-64C0-F483152F5D47}"/>
              </a:ext>
            </a:extLst>
          </p:cNvPr>
          <p:cNvSpPr/>
          <p:nvPr/>
        </p:nvSpPr>
        <p:spPr>
          <a:xfrm>
            <a:off x="5751714" y="48980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12033B85-E204-1F6E-F33C-6F089E38DC9D}"/>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B5A50941-4F3D-DDAA-DB8B-1337BEBBB777}"/>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6BBE7692-4195-0BBB-EF5E-A3E7AF225913}"/>
              </a:ext>
            </a:extLst>
          </p:cNvPr>
          <p:cNvSpPr txBox="1"/>
          <p:nvPr/>
        </p:nvSpPr>
        <p:spPr>
          <a:xfrm>
            <a:off x="799266" y="3963527"/>
            <a:ext cx="105133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t</a:t>
            </a:r>
            <a:r>
              <a:rPr lang="en-GB" sz="2400" dirty="0" err="1">
                <a:latin typeface="Arial" panose="020B0604020202020204" pitchFamily="34" charset="0"/>
                <a:cs typeface="Arial" panose="020B0604020202020204" pitchFamily="34" charset="0"/>
              </a:rPr>
              <a: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hành</a:t>
            </a:r>
            <a:r>
              <a:rPr lang="en-GB" sz="2400" dirty="0">
                <a:latin typeface="Arial" panose="020B0604020202020204" pitchFamily="34" charset="0"/>
                <a:cs typeface="Arial" panose="020B0604020202020204" pitchFamily="34" charset="0"/>
              </a:rPr>
              <a:t> vi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ứng</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xử</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hợp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tốt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đẹp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58B6717C-8248-E775-291F-C1105B6B2FDA}"/>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95EE9269-7218-5B15-D425-2F544583843D}"/>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184255A3-D739-065C-ECEB-295AB25FBBC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B0EAACB-2465-A03D-A50C-03A74CF5FF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6D30B333-D416-F464-974B-79D3A21E269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BBA5E3DE-F564-00A7-86AA-32F4A25ABAC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574D177F-98D7-811F-CF4B-CCA3C53FA59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6F5EBE80-8E19-412D-DFE5-40EB0173362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B6E59E65-7434-A6AF-E678-F5403AB3433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CABF0718-B44A-8B52-26DB-F33301D3744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5848C42F-2E8B-776D-627E-9BAB2196F91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2A23B69-AABC-6D50-99E6-97A19365C70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A6090B33-3C9B-8248-AEC5-67D0CC016A5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D28A960B-6F6D-9A36-3519-E0B30BFF917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AC26F608-4875-8C53-0452-1680645BE14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8CAA5ABD-F83C-11E6-2560-FE6511E0DF6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B44229CA-28C1-698D-647C-1970557192D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74C9291E-451D-1818-F0FF-41B4251F730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B47E4999-C2E3-E59E-9993-84EE54B6D6C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453F5E1F-139B-D574-6B2D-4316A21254B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F7DBFF54-2562-9AAF-0E7D-395E9FF94664}"/>
              </a:ext>
            </a:extLst>
          </p:cNvPr>
          <p:cNvSpPr/>
          <p:nvPr/>
        </p:nvSpPr>
        <p:spPr>
          <a:xfrm>
            <a:off x="6650752"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897A97DE-3014-0F09-24EF-B9B7098EDF79}"/>
              </a:ext>
            </a:extLst>
          </p:cNvPr>
          <p:cNvSpPr/>
          <p:nvPr/>
        </p:nvSpPr>
        <p:spPr>
          <a:xfrm>
            <a:off x="6700263"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X</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6E7AFBB0-E1A2-7B12-E4F7-C388CAFAC7FB}"/>
              </a:ext>
            </a:extLst>
          </p:cNvPr>
          <p:cNvSpPr/>
          <p:nvPr/>
        </p:nvSpPr>
        <p:spPr>
          <a:xfrm>
            <a:off x="7468414"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0CC35CAF-3198-5F9F-9C3E-9FA3380E5938}"/>
              </a:ext>
            </a:extLst>
          </p:cNvPr>
          <p:cNvSpPr/>
          <p:nvPr/>
        </p:nvSpPr>
        <p:spPr>
          <a:xfrm>
            <a:off x="7517925"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Ử</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324AEEAC-6F00-AC7E-F04B-967864F27A89}"/>
              </a:ext>
            </a:extLst>
          </p:cNvPr>
          <p:cNvSpPr/>
          <p:nvPr/>
        </p:nvSpPr>
        <p:spPr>
          <a:xfrm>
            <a:off x="4197766"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11F012F1-6E4B-AE33-9345-386A60153AA3}"/>
              </a:ext>
            </a:extLst>
          </p:cNvPr>
          <p:cNvSpPr/>
          <p:nvPr/>
        </p:nvSpPr>
        <p:spPr>
          <a:xfrm>
            <a:off x="4247277"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Ứ</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3693949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5" fill="hold" display="0">
                  <p:stCondLst>
                    <p:cond delay="indefinite"/>
                  </p:stCondLst>
                  <p:endCondLst>
                    <p:cond evt="onStopAudio" delay="0">
                      <p:tgtEl>
                        <p:sldTgt/>
                      </p:tgtEl>
                    </p:cond>
                  </p:endCondLst>
                </p:cTn>
                <p:tgtEl>
                  <p:spTgt spid="11"/>
                </p:tgtEl>
              </p:cMediaNode>
            </p:audio>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57"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C55FB91-860D-2A0F-5F1D-CC2975DBAC7E}"/>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721A035-50B2-AF74-FE05-1742A2936AB4}"/>
              </a:ext>
            </a:extLst>
          </p:cNvPr>
          <p:cNvSpPr/>
          <p:nvPr/>
        </p:nvSpPr>
        <p:spPr>
          <a:xfrm>
            <a:off x="1712535"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4AC9D8EB-1F15-A2B7-5974-4DD4AAD65A82}"/>
              </a:ext>
            </a:extLst>
          </p:cNvPr>
          <p:cNvSpPr txBox="1"/>
          <p:nvPr/>
        </p:nvSpPr>
        <p:spPr>
          <a:xfrm>
            <a:off x="1793047" y="1182787"/>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Nhìn mặt mà nhận ra, chỉ ra người đang che giấu tên thật</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084EA404-1D1C-1F68-5AD5-9FC771BAD396}"/>
              </a:ext>
            </a:extLst>
          </p:cNvPr>
          <p:cNvSpPr/>
          <p:nvPr/>
        </p:nvSpPr>
        <p:spPr>
          <a:xfrm>
            <a:off x="5313930" y="198964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BFAD1921-319C-6C04-8170-5A0C983CAB99}"/>
              </a:ext>
            </a:extLst>
          </p:cNvPr>
          <p:cNvSpPr/>
          <p:nvPr/>
        </p:nvSpPr>
        <p:spPr>
          <a:xfrm>
            <a:off x="3729553" y="261460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E17C885-E833-D68F-7950-9C92935FBCEC}"/>
              </a:ext>
            </a:extLst>
          </p:cNvPr>
          <p:cNvSpPr/>
          <p:nvPr/>
        </p:nvSpPr>
        <p:spPr>
          <a:xfrm>
            <a:off x="3779064" y="266411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AC7B5225-39E5-95EF-0A31-B3F5FC88168B}"/>
              </a:ext>
            </a:extLst>
          </p:cNvPr>
          <p:cNvSpPr/>
          <p:nvPr/>
        </p:nvSpPr>
        <p:spPr>
          <a:xfrm>
            <a:off x="4547215"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DABFEE38-5068-415E-FA18-845EAA42DCE6}"/>
              </a:ext>
            </a:extLst>
          </p:cNvPr>
          <p:cNvSpPr/>
          <p:nvPr/>
        </p:nvSpPr>
        <p:spPr>
          <a:xfrm>
            <a:off x="4596726"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Ậ</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A46AD701-09A0-B0D7-4D5C-F89D15AA4850}"/>
              </a:ext>
            </a:extLst>
          </p:cNvPr>
          <p:cNvSpPr/>
          <p:nvPr/>
        </p:nvSpPr>
        <p:spPr>
          <a:xfrm>
            <a:off x="5751714" y="49932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86533279-F61A-A67A-9AF4-B8F295A8134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A6995BFF-E78D-ECEB-CD43-FDB06FDD7CE8}"/>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E952CDCF-1169-9775-5A92-2260DB51AE1D}"/>
              </a:ext>
            </a:extLst>
          </p:cNvPr>
          <p:cNvSpPr txBox="1"/>
          <p:nvPr/>
        </p:nvSpPr>
        <p:spPr>
          <a:xfrm>
            <a:off x="799266" y="3468227"/>
            <a:ext cx="10513342" cy="2677656"/>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t</a:t>
            </a:r>
            <a:r>
              <a:rPr lang="en-GB" sz="2400" dirty="0">
                <a:latin typeface="Arial" panose="020B0604020202020204" pitchFamily="34" charset="0"/>
                <a:cs typeface="Arial" panose="020B0604020202020204" pitchFamily="34" charset="0"/>
              </a:rPr>
              <a:t>ham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tập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đầy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nghiêm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túc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tuyên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truyền</a:t>
            </a:r>
            <a:r>
              <a:rPr lang="en-GB" sz="2400" dirty="0">
                <a:latin typeface="Arial" panose="020B0604020202020204" pitchFamily="34" charset="0"/>
                <a:cs typeface="Arial" panose="020B0604020202020204" pitchFamily="34" charset="0"/>
              </a:rPr>
              <a:t> do </a:t>
            </a:r>
            <a:r>
              <a:rPr lang="en-GB" sz="2400" dirty="0" err="1">
                <a:latin typeface="Arial" panose="020B0604020202020204" pitchFamily="34" charset="0"/>
                <a:cs typeface="Arial" panose="020B0604020202020204" pitchFamily="34" charset="0"/>
              </a:rPr>
              <a:t>nhà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nâng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nhận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năng</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nhận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diện</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âm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mưu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đặc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biệt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AD979F45-FF24-6774-0AC4-21447F749568}"/>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05757E5-8951-83B0-4476-197FA12BEA26}"/>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43A0027B-7CE6-EFD5-DF2F-3D388945A11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4AA4023-C81C-1DA6-1A24-6A1D8BB315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07248394-CB92-8A6E-BE7D-1C5D347287F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523B01F0-CDBD-D105-B7E2-A44E9A6E2DA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CFD1C0E1-1C09-72C6-14F3-1DFF526EE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35CA3B74-6616-A0A8-E71C-2D80CA2A11A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5D1751BE-CF12-3B68-F4D2-E706531C27E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16174FF2-CAE3-5195-F716-9AAF0BA5A16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251B866D-C219-04E5-AEB2-B10A8B42C88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CA4B628-45A3-4279-76BC-704463F4DDC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06DA53D3-4C7E-4F77-DEE9-36450FF7914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4883DE6C-770A-C5E2-A7BE-C39AF238F0E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60D26536-547B-85D7-E883-8F21022FA39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120C629A-3D30-F542-0B81-4F940756562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5C3116C2-9138-9DDD-0FC5-F7C1715233F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031035B7-3C4B-1351-4FC7-BC4EC5C3041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3578E0B5-0850-DEC2-E626-119C29568EF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39A5A8D0-7F7A-E2B5-73B0-A385B3558C8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884E9D54-ADBE-0653-FE60-2A3D4E54582F}"/>
              </a:ext>
            </a:extLst>
          </p:cNvPr>
          <p:cNvSpPr/>
          <p:nvPr/>
        </p:nvSpPr>
        <p:spPr>
          <a:xfrm>
            <a:off x="5364877"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EEB3FC9B-7931-2BD8-CC0D-7D3CA56223DE}"/>
              </a:ext>
            </a:extLst>
          </p:cNvPr>
          <p:cNvSpPr/>
          <p:nvPr/>
        </p:nvSpPr>
        <p:spPr>
          <a:xfrm>
            <a:off x="5414388"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43D16025-ECE9-7B0F-6266-6CF1CECBAB09}"/>
              </a:ext>
            </a:extLst>
          </p:cNvPr>
          <p:cNvSpPr/>
          <p:nvPr/>
        </p:nvSpPr>
        <p:spPr>
          <a:xfrm>
            <a:off x="6182539"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6911279A-4539-5BBC-E270-197F118ABFC1}"/>
              </a:ext>
            </a:extLst>
          </p:cNvPr>
          <p:cNvSpPr/>
          <p:nvPr/>
        </p:nvSpPr>
        <p:spPr>
          <a:xfrm>
            <a:off x="6232050"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D</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F8F9AF97-5551-F908-EB63-B09AAA072EA0}"/>
              </a:ext>
            </a:extLst>
          </p:cNvPr>
          <p:cNvSpPr/>
          <p:nvPr/>
        </p:nvSpPr>
        <p:spPr>
          <a:xfrm>
            <a:off x="7000201"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B11FAA5E-7C3B-562A-BEE6-394AFEE4E2C0}"/>
              </a:ext>
            </a:extLst>
          </p:cNvPr>
          <p:cNvSpPr/>
          <p:nvPr/>
        </p:nvSpPr>
        <p:spPr>
          <a:xfrm>
            <a:off x="7049712"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D03575FA-3EBC-AC06-E939-7CA304E27816}"/>
              </a:ext>
            </a:extLst>
          </p:cNvPr>
          <p:cNvSpPr/>
          <p:nvPr/>
        </p:nvSpPr>
        <p:spPr>
          <a:xfrm>
            <a:off x="7817863"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80DBA019-B86B-E9C7-6C95-EA8E489BC798}"/>
              </a:ext>
            </a:extLst>
          </p:cNvPr>
          <p:cNvSpPr/>
          <p:nvPr/>
        </p:nvSpPr>
        <p:spPr>
          <a:xfrm>
            <a:off x="7867374"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xmlns="" id="{832544C4-2AD7-1BF8-365E-411157E2EA56}"/>
              </a:ext>
            </a:extLst>
          </p:cNvPr>
          <p:cNvSpPr/>
          <p:nvPr/>
        </p:nvSpPr>
        <p:spPr>
          <a:xfrm>
            <a:off x="8635525"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xmlns="" id="{C3E50436-2372-3067-3F8F-D9F089865164}"/>
              </a:ext>
            </a:extLst>
          </p:cNvPr>
          <p:cNvSpPr/>
          <p:nvPr/>
        </p:nvSpPr>
        <p:spPr>
          <a:xfrm>
            <a:off x="8685036"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9228BAFE-6590-E8DE-B0CB-FB3FFDD7FA28}"/>
              </a:ext>
            </a:extLst>
          </p:cNvPr>
          <p:cNvSpPr/>
          <p:nvPr/>
        </p:nvSpPr>
        <p:spPr>
          <a:xfrm>
            <a:off x="2911891"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11D32552-4419-8C8A-86D5-912DF329E76A}"/>
              </a:ext>
            </a:extLst>
          </p:cNvPr>
          <p:cNvSpPr/>
          <p:nvPr/>
        </p:nvSpPr>
        <p:spPr>
          <a:xfrm>
            <a:off x="2961402"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4577218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P spid="57"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B3C7A0-AE19-FBC1-CD17-756C2379D47B}"/>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9E1A3DF-E6A6-B208-9541-E05DD86B5AAB}"/>
              </a:ext>
            </a:extLst>
          </p:cNvPr>
          <p:cNvSpPr/>
          <p:nvPr/>
        </p:nvSpPr>
        <p:spPr>
          <a:xfrm>
            <a:off x="1712535" y="1001820"/>
            <a:ext cx="8766927" cy="114130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A6B5448-A7CA-E857-947B-0A13141A3DA6}"/>
              </a:ext>
            </a:extLst>
          </p:cNvPr>
          <p:cNvSpPr txBox="1"/>
          <p:nvPr/>
        </p:nvSpPr>
        <p:spPr>
          <a:xfrm>
            <a:off x="1793047" y="1154212"/>
            <a:ext cx="8605902"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pitchFamily="34" charset="0"/>
              </a:rPr>
              <a:t>Giúp thêm sức vào để công việc, thường là của kẻ xấu, tiến hành thuận lợi hơn</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BDC9FF13-CDDE-DE5D-F299-55EB5BECB06F}"/>
              </a:ext>
            </a:extLst>
          </p:cNvPr>
          <p:cNvSpPr/>
          <p:nvPr/>
        </p:nvSpPr>
        <p:spPr>
          <a:xfrm>
            <a:off x="5313930" y="231349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5452328A-4DD2-99BF-98C6-36C4F7AD9BB6}"/>
              </a:ext>
            </a:extLst>
          </p:cNvPr>
          <p:cNvSpPr/>
          <p:nvPr/>
        </p:nvSpPr>
        <p:spPr>
          <a:xfrm>
            <a:off x="4158178" y="29670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DFB27473-2EF2-E301-3322-5C862459E266}"/>
              </a:ext>
            </a:extLst>
          </p:cNvPr>
          <p:cNvSpPr/>
          <p:nvPr/>
        </p:nvSpPr>
        <p:spPr>
          <a:xfrm>
            <a:off x="4207689" y="30165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1A1B6EC1-71FA-9F5E-8C77-A10AF8C0FB9A}"/>
              </a:ext>
            </a:extLst>
          </p:cNvPr>
          <p:cNvSpPr/>
          <p:nvPr/>
        </p:nvSpPr>
        <p:spPr>
          <a:xfrm>
            <a:off x="4975840" y="29670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39974CD1-9D69-95D9-4DBA-C4B86F573880}"/>
              </a:ext>
            </a:extLst>
          </p:cNvPr>
          <p:cNvSpPr/>
          <p:nvPr/>
        </p:nvSpPr>
        <p:spPr>
          <a:xfrm>
            <a:off x="5025351" y="30165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Ế</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AC847F57-711B-9E93-3F67-511619F4178D}"/>
              </a:ext>
            </a:extLst>
          </p:cNvPr>
          <p:cNvSpPr/>
          <p:nvPr/>
        </p:nvSpPr>
        <p:spPr>
          <a:xfrm>
            <a:off x="5751714" y="51837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66D2B65-EE20-22A2-B732-C792101D94EE}"/>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98119FF3-A266-DD1D-C9D5-280FB35DEF94}"/>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C5C9A0DF-01BF-04A1-B29F-E657032E1BFD}"/>
              </a:ext>
            </a:extLst>
          </p:cNvPr>
          <p:cNvSpPr txBox="1"/>
          <p:nvPr/>
        </p:nvSpPr>
        <p:spPr>
          <a:xfrm>
            <a:off x="799266" y="3839702"/>
            <a:ext cx="105133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k</a:t>
            </a:r>
            <a:r>
              <a:rPr lang="en-GB" sz="2400" dirty="0" err="1">
                <a:latin typeface="Arial" panose="020B0604020202020204" pitchFamily="34" charset="0"/>
                <a:cs typeface="Arial" panose="020B0604020202020204" pitchFamily="34" charset="0"/>
              </a:rPr>
              <a:t>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xem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đồng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chia </a:t>
            </a:r>
            <a:r>
              <a:rPr lang="en-GB" sz="2400" dirty="0" err="1">
                <a:latin typeface="Arial" panose="020B0604020202020204" pitchFamily="34" charset="0"/>
                <a:cs typeface="Arial" panose="020B0604020202020204" pitchFamily="34" charset="0"/>
              </a:rPr>
              <a:t>sẻ</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đăng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những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xấu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hại</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tiếp</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tay</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7202FEA3-F99C-B25F-F334-704D5166372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3314E394-4DB1-16C4-4C39-DCC5A9D43692}"/>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E02E9317-9377-1944-5BED-6DF685D9C6A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B74E8BAF-E8F1-8AB8-BEEC-AC9C83A95B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101F892C-E1EF-E4C6-4937-BB38ACECC93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555DA74E-6FBF-51F4-65F6-2A5A27BE15E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02FD6FBF-60DF-969A-ABF8-4254BD8945E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AF2FA98A-1AB4-8D1A-77C6-BC3C18D3FB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B8D3A04B-0240-4460-4639-9B9EB336AAC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046FF75E-284B-BEDA-8224-DC8AF5C8CD5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A3244607-E92C-E2F4-F306-030A67DCBCB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DB2CDBB2-8D9B-83F0-1C4F-AE0F21EE72A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465B4803-188C-6477-37B9-25E0BDC742C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E9BB9351-6967-C3EA-6B44-46F46ADBB2D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7257A7DE-C9BB-ED50-F5D2-120BD570903F}"/>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B2DFADCA-ECE7-DB31-7E8D-B20BD01B377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50DCA4ED-17A3-BC49-7A31-C95306AD0EE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4FB0606F-B2A5-E3A8-3DBE-C7979122052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28470934-296D-9352-03FC-AC017385C32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E5D5A3E3-B7C2-313F-E3EA-E49E148A38F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804CD72E-5000-796B-A0C9-FF7B7B4B37AE}"/>
              </a:ext>
            </a:extLst>
          </p:cNvPr>
          <p:cNvSpPr/>
          <p:nvPr/>
        </p:nvSpPr>
        <p:spPr>
          <a:xfrm>
            <a:off x="5793502" y="29670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65249D9D-83E5-5FD7-30D2-917574EBF21F}"/>
              </a:ext>
            </a:extLst>
          </p:cNvPr>
          <p:cNvSpPr/>
          <p:nvPr/>
        </p:nvSpPr>
        <p:spPr>
          <a:xfrm>
            <a:off x="5843013" y="30165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43146F8F-A2CE-3C1F-CB32-921F5590B5D3}"/>
              </a:ext>
            </a:extLst>
          </p:cNvPr>
          <p:cNvSpPr/>
          <p:nvPr/>
        </p:nvSpPr>
        <p:spPr>
          <a:xfrm>
            <a:off x="6611164" y="29670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303AB76F-07D1-1A3E-5F24-30FB3699DEA3}"/>
              </a:ext>
            </a:extLst>
          </p:cNvPr>
          <p:cNvSpPr/>
          <p:nvPr/>
        </p:nvSpPr>
        <p:spPr>
          <a:xfrm>
            <a:off x="6660675" y="30165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6EC59954-822E-70B2-324D-96FEF58B6DF4}"/>
              </a:ext>
            </a:extLst>
          </p:cNvPr>
          <p:cNvSpPr/>
          <p:nvPr/>
        </p:nvSpPr>
        <p:spPr>
          <a:xfrm>
            <a:off x="7428826" y="29670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BC91D742-8374-2887-0692-C7FBD3D5EB28}"/>
              </a:ext>
            </a:extLst>
          </p:cNvPr>
          <p:cNvSpPr/>
          <p:nvPr/>
        </p:nvSpPr>
        <p:spPr>
          <a:xfrm>
            <a:off x="7478337" y="30165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F9610637-FCF2-A121-832B-88A55376F5FB}"/>
              </a:ext>
            </a:extLst>
          </p:cNvPr>
          <p:cNvSpPr/>
          <p:nvPr/>
        </p:nvSpPr>
        <p:spPr>
          <a:xfrm>
            <a:off x="8246488" y="29670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95D9C30B-0255-8C27-6F44-377864E37B7C}"/>
              </a:ext>
            </a:extLst>
          </p:cNvPr>
          <p:cNvSpPr/>
          <p:nvPr/>
        </p:nvSpPr>
        <p:spPr>
          <a:xfrm>
            <a:off x="8295999" y="30165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E58208A1-BC6F-B31B-E8F6-01574B42E07C}"/>
              </a:ext>
            </a:extLst>
          </p:cNvPr>
          <p:cNvSpPr/>
          <p:nvPr/>
        </p:nvSpPr>
        <p:spPr>
          <a:xfrm>
            <a:off x="3340516" y="29670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487A2255-13BE-2D50-1202-94A02F2D3DB7}"/>
              </a:ext>
            </a:extLst>
          </p:cNvPr>
          <p:cNvSpPr/>
          <p:nvPr/>
        </p:nvSpPr>
        <p:spPr>
          <a:xfrm>
            <a:off x="3390027" y="30165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1549914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xmlns="" id="{79A0A182-6A05-50CB-AA92-92010C13EB45}"/>
              </a:ext>
            </a:extLst>
          </p:cNvPr>
          <p:cNvSpPr txBox="1"/>
          <p:nvPr/>
        </p:nvSpPr>
        <p:spPr>
          <a:xfrm>
            <a:off x="4349220" y="167994"/>
            <a:ext cx="6791878"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II/1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US" sz="2800" b="1" dirty="0">
                <a:ln w="22225">
                  <a:solidFill>
                    <a:srgbClr val="7030A0"/>
                  </a:solidFill>
                  <a:prstDash val="solid"/>
                </a:ln>
                <a:solidFill>
                  <a:schemeClr val="accent2">
                    <a:lumMod val="40000"/>
                    <a:lumOff val="60000"/>
                  </a:schemeClr>
                </a:solidFill>
                <a:latin typeface="TimesNewRomanPSMT"/>
              </a:rPr>
              <a:t> </a:t>
            </a:r>
            <a:r>
              <a:rPr lang="en-GB" sz="2800" b="1" dirty="0">
                <a:ln w="22225">
                  <a:solidFill>
                    <a:srgbClr val="7030A0"/>
                  </a:solidFill>
                  <a:prstDash val="solid"/>
                </a:ln>
                <a:solidFill>
                  <a:schemeClr val="accent2">
                    <a:lumMod val="40000"/>
                    <a:lumOff val="60000"/>
                  </a:schemeClr>
                </a:solidFill>
                <a:latin typeface="TimesNewRomanPSMT"/>
              </a:rPr>
              <a:t>“GIẢI Ô CHỮ </a:t>
            </a:r>
            <a:r>
              <a:rPr lang="en-GB" sz="2800" b="1" dirty="0">
                <a:ln w="22225">
                  <a:solidFill>
                    <a:srgbClr val="7030A0"/>
                  </a:solidFill>
                  <a:prstDash val="solid"/>
                </a:ln>
                <a:solidFill>
                  <a:srgbClr val="FF0000"/>
                </a:solidFill>
                <a:latin typeface="TimesNewRomanPSMT"/>
              </a:rPr>
              <a:t>1</a:t>
            </a:r>
            <a:r>
              <a:rPr lang="en-GB" sz="2800" b="1" dirty="0">
                <a:ln w="22225">
                  <a:solidFill>
                    <a:srgbClr val="7030A0"/>
                  </a:solidFill>
                  <a:prstDash val="solid"/>
                </a:ln>
                <a:solidFill>
                  <a:schemeClr val="accent2">
                    <a:lumMod val="40000"/>
                    <a:lumOff val="60000"/>
                  </a:schemeClr>
                </a:solidFill>
                <a:latin typeface="TimesNewRomanPSMT"/>
              </a:rPr>
              <a:t>” </a:t>
            </a:r>
          </a:p>
        </p:txBody>
      </p:sp>
      <p:sp>
        <p:nvSpPr>
          <p:cNvPr id="7" name="TextBox 6">
            <a:extLst>
              <a:ext uri="{FF2B5EF4-FFF2-40B4-BE49-F238E27FC236}">
                <a16:creationId xmlns:a16="http://schemas.microsoft.com/office/drawing/2014/main" xmlns="" id="{24FC99A4-0D89-CE83-B34C-1C0A7F702AEA}"/>
              </a:ext>
            </a:extLst>
          </p:cNvPr>
          <p:cNvSpPr txBox="1"/>
          <p:nvPr/>
        </p:nvSpPr>
        <p:spPr>
          <a:xfrm>
            <a:off x="6995238" y="6289896"/>
            <a:ext cx="1516357" cy="400110"/>
          </a:xfrm>
          <a:prstGeom prst="rect">
            <a:avLst/>
          </a:prstGeom>
          <a:noFill/>
        </p:spPr>
        <p:txBody>
          <a:bodyPr wrap="square">
            <a:spAutoFit/>
          </a:bodyPr>
          <a:lstStyle/>
          <a:p>
            <a:pPr algn="r"/>
            <a:r>
              <a:rPr lang="vi-VN" sz="2000" b="1" dirty="0">
                <a:latin typeface="TimesNewRomanPSMT"/>
              </a:rPr>
              <a:t>Bảng ô chữ</a:t>
            </a:r>
            <a:endParaRPr lang="x-none" sz="2000" b="1" dirty="0"/>
          </a:p>
        </p:txBody>
      </p:sp>
      <p:sp>
        <p:nvSpPr>
          <p:cNvPr id="10" name="TextBox 9">
            <a:extLst>
              <a:ext uri="{FF2B5EF4-FFF2-40B4-BE49-F238E27FC236}">
                <a16:creationId xmlns:a16="http://schemas.microsoft.com/office/drawing/2014/main" xmlns="" id="{E8803EE0-7835-3C26-1482-188A813C455B}"/>
              </a:ext>
            </a:extLst>
          </p:cNvPr>
          <p:cNvSpPr txBox="1"/>
          <p:nvPr/>
        </p:nvSpPr>
        <p:spPr>
          <a:xfrm>
            <a:off x="898250" y="1341948"/>
            <a:ext cx="2686293" cy="4912563"/>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3080"/>
              </a:lnSpc>
              <a:spcBef>
                <a:spcPts val="300"/>
              </a:spcBef>
              <a:spcAft>
                <a:spcPts val="300"/>
              </a:spcAft>
              <a:buFont typeface="+mj-lt"/>
              <a:buAutoNum type="arabicPeriod"/>
            </a:pPr>
            <a:r>
              <a:rPr lang="vi-VN" sz="2400" dirty="0">
                <a:latin typeface="TimesNewRomanPSMT"/>
              </a:rPr>
              <a:t> Tìm</a:t>
            </a:r>
            <a:r>
              <a:rPr lang="vi-VN" sz="2400" dirty="0">
                <a:effectLst/>
                <a:latin typeface="TimesNewRomanPSMT"/>
              </a:rPr>
              <a:t> </a:t>
            </a:r>
            <a:r>
              <a:rPr lang="en-US" sz="2400" dirty="0">
                <a:solidFill>
                  <a:srgbClr val="00A23A"/>
                </a:solidFill>
                <a:effectLst/>
                <a:latin typeface="TimesNewRomanPSMT"/>
              </a:rPr>
              <a:t>15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a:t>
            </a:r>
            <a:r>
              <a:rPr lang="en-US" sz="2400" dirty="0">
                <a:solidFill>
                  <a:srgbClr val="00A23A"/>
                </a:solidFill>
                <a:effectLst/>
                <a:latin typeface="TimesNewRomanPSMT"/>
              </a:rPr>
              <a:t>I, </a:t>
            </a:r>
            <a:r>
              <a:rPr lang="en-US" sz="2400" dirty="0" err="1">
                <a:solidFill>
                  <a:srgbClr val="00A23A"/>
                </a:solidFill>
                <a:effectLst/>
                <a:latin typeface="TimesNewRomanPSMT"/>
              </a:rPr>
              <a:t>mục</a:t>
            </a:r>
            <a:r>
              <a:rPr lang="en-US" sz="2400" dirty="0">
                <a:solidFill>
                  <a:srgbClr val="00A23A"/>
                </a:solidFill>
                <a:effectLst/>
                <a:latin typeface="TimesNewRomanPSMT"/>
              </a:rPr>
              <a:t> II/1</a:t>
            </a:r>
            <a:r>
              <a:rPr lang="vi-VN" sz="2400" dirty="0">
                <a:solidFill>
                  <a:srgbClr val="00A23A"/>
                </a:solidFill>
                <a:effectLst/>
                <a:latin typeface="TimesNewRomanPSMT"/>
              </a:rPr>
              <a:t> Bài </a:t>
            </a:r>
            <a:r>
              <a:rPr lang="en-GB" sz="2400" dirty="0">
                <a:solidFill>
                  <a:srgbClr val="00A23A"/>
                </a:solidFill>
                <a:latin typeface="TimesNewRomanPSMT"/>
              </a:rPr>
              <a:t>4</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3080"/>
              </a:lnSpc>
              <a:spcBef>
                <a:spcPts val="300"/>
              </a:spcBef>
              <a:spcAft>
                <a:spcPts val="300"/>
              </a:spcAft>
              <a:buFont typeface="+mj-lt"/>
              <a:buAutoNum type="arabicPeriod"/>
            </a:pPr>
            <a:r>
              <a:rPr lang="en-GB" sz="2400" dirty="0">
                <a:effectLst/>
                <a:latin typeface="TimesNewRomanPSMT"/>
              </a:rPr>
              <a:t> </a:t>
            </a: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3" name="Picture 2">
            <a:extLst>
              <a:ext uri="{FF2B5EF4-FFF2-40B4-BE49-F238E27FC236}">
                <a16:creationId xmlns:a16="http://schemas.microsoft.com/office/drawing/2014/main" xmlns="" id="{EA03C4DF-1F47-5BA8-1499-DCDB11EB850C}"/>
              </a:ext>
            </a:extLst>
          </p:cNvPr>
          <p:cNvPicPr>
            <a:picLocks noChangeAspect="1"/>
          </p:cNvPicPr>
          <p:nvPr/>
        </p:nvPicPr>
        <p:blipFill>
          <a:blip r:embed="rId4"/>
          <a:stretch>
            <a:fillRect/>
          </a:stretch>
        </p:blipFill>
        <p:spPr>
          <a:xfrm>
            <a:off x="4357477" y="1341948"/>
            <a:ext cx="6791878" cy="4912563"/>
          </a:xfrm>
          <a:prstGeom prst="rect">
            <a:avLst/>
          </a:prstGeom>
          <a:ln>
            <a:solidFill>
              <a:srgbClr val="00B050"/>
            </a:solidFill>
          </a:ln>
        </p:spPr>
      </p:pic>
    </p:spTree>
    <p:extLst>
      <p:ext uri="{BB962C8B-B14F-4D97-AF65-F5344CB8AC3E}">
        <p14:creationId xmlns:p14="http://schemas.microsoft.com/office/powerpoint/2010/main" val="232640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par>
                                <p:cTn id="42" presetID="31"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1000" fill="hold"/>
                                        <p:tgtEl>
                                          <p:spTgt spid="3"/>
                                        </p:tgtEl>
                                        <p:attrNameLst>
                                          <p:attrName>ppt_w</p:attrName>
                                        </p:attrNameLst>
                                      </p:cBhvr>
                                      <p:tavLst>
                                        <p:tav tm="0">
                                          <p:val>
                                            <p:fltVal val="0"/>
                                          </p:val>
                                        </p:tav>
                                        <p:tav tm="100000">
                                          <p:val>
                                            <p:strVal val="#ppt_w"/>
                                          </p:val>
                                        </p:tav>
                                      </p:tavLst>
                                    </p:anim>
                                    <p:anim calcmode="lin" valueType="num">
                                      <p:cBhvr>
                                        <p:cTn id="45" dur="1000" fill="hold"/>
                                        <p:tgtEl>
                                          <p:spTgt spid="3"/>
                                        </p:tgtEl>
                                        <p:attrNameLst>
                                          <p:attrName>ppt_h</p:attrName>
                                        </p:attrNameLst>
                                      </p:cBhvr>
                                      <p:tavLst>
                                        <p:tav tm="0">
                                          <p:val>
                                            <p:fltVal val="0"/>
                                          </p:val>
                                        </p:tav>
                                        <p:tav tm="100000">
                                          <p:val>
                                            <p:strVal val="#ppt_h"/>
                                          </p:val>
                                        </p:tav>
                                      </p:tavLst>
                                    </p:anim>
                                    <p:anim calcmode="lin" valueType="num">
                                      <p:cBhvr>
                                        <p:cTn id="46" dur="1000" fill="hold"/>
                                        <p:tgtEl>
                                          <p:spTgt spid="3"/>
                                        </p:tgtEl>
                                        <p:attrNameLst>
                                          <p:attrName>style.rotation</p:attrName>
                                        </p:attrNameLst>
                                      </p:cBhvr>
                                      <p:tavLst>
                                        <p:tav tm="0">
                                          <p:val>
                                            <p:fltVal val="90"/>
                                          </p:val>
                                        </p:tav>
                                        <p:tav tm="100000">
                                          <p:val>
                                            <p:fltVal val="0"/>
                                          </p:val>
                                        </p:tav>
                                      </p:tavLst>
                                    </p:anim>
                                    <p:animEffect transition="in" filter="fade">
                                      <p:cBhvr>
                                        <p:cTn id="4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3D2A315-1EDF-70B3-69EB-8EEE5A83EE35}"/>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BFD05B7-2DE0-27D6-3050-F6E07A04812A}"/>
              </a:ext>
            </a:extLst>
          </p:cNvPr>
          <p:cNvSpPr/>
          <p:nvPr/>
        </p:nvSpPr>
        <p:spPr>
          <a:xfrm>
            <a:off x="1712535" y="1011345"/>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0712C10E-3C65-B0A8-CCE9-BFCB3E0B4F7D}"/>
              </a:ext>
            </a:extLst>
          </p:cNvPr>
          <p:cNvSpPr txBox="1"/>
          <p:nvPr/>
        </p:nvSpPr>
        <p:spPr>
          <a:xfrm>
            <a:off x="1793047" y="1192312"/>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rPr>
              <a:t>Tìm thấy cái chưa ai biết</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068CDEC7-39FC-64B0-3141-A35FF9A11059}"/>
              </a:ext>
            </a:extLst>
          </p:cNvPr>
          <p:cNvSpPr/>
          <p:nvPr/>
        </p:nvSpPr>
        <p:spPr>
          <a:xfrm>
            <a:off x="5313930" y="199917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810E378A-59D4-1EF8-9306-5A29C3D21621}"/>
              </a:ext>
            </a:extLst>
          </p:cNvPr>
          <p:cNvSpPr/>
          <p:nvPr/>
        </p:nvSpPr>
        <p:spPr>
          <a:xfrm>
            <a:off x="7834828" y="26241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3434A029-41C3-0DC0-EA9F-DF2576A89ADE}"/>
              </a:ext>
            </a:extLst>
          </p:cNvPr>
          <p:cNvSpPr/>
          <p:nvPr/>
        </p:nvSpPr>
        <p:spPr>
          <a:xfrm>
            <a:off x="7884339" y="26736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Ệ</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B0336125-3514-E35A-E2F5-56E2A2A6261E}"/>
              </a:ext>
            </a:extLst>
          </p:cNvPr>
          <p:cNvSpPr/>
          <p:nvPr/>
        </p:nvSpPr>
        <p:spPr>
          <a:xfrm>
            <a:off x="8652490"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E42F7E60-9D40-D405-BBD3-BE99281E6EA8}"/>
              </a:ext>
            </a:extLst>
          </p:cNvPr>
          <p:cNvSpPr/>
          <p:nvPr/>
        </p:nvSpPr>
        <p:spPr>
          <a:xfrm>
            <a:off x="8702001"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88F0C044-FCE1-BABA-92F7-3C1DB5AB193E}"/>
              </a:ext>
            </a:extLst>
          </p:cNvPr>
          <p:cNvSpPr/>
          <p:nvPr/>
        </p:nvSpPr>
        <p:spPr>
          <a:xfrm>
            <a:off x="5751714" y="51837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FBC511D6-5C16-9A36-1593-329F8C323E49}"/>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E9CA8716-E7BF-106F-78EE-2E0231BB48AE}"/>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3EBEBB9E-970E-EC7A-96A9-75E96F72154A}"/>
              </a:ext>
            </a:extLst>
          </p:cNvPr>
          <p:cNvSpPr txBox="1"/>
          <p:nvPr/>
        </p:nvSpPr>
        <p:spPr>
          <a:xfrm>
            <a:off x="799266" y="3687302"/>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a:t>
            </a:r>
            <a:r>
              <a:rPr lang="vi-VN" sz="2400" dirty="0">
                <a:solidFill>
                  <a:srgbClr val="FF0000"/>
                </a:solidFill>
                <a:latin typeface="Arial" panose="020B0604020202020204" pitchFamily="34" charset="0"/>
                <a:cs typeface="Arial" panose="020B0604020202020204" pitchFamily="34" charset="0"/>
              </a:rPr>
              <a:t>p</a:t>
            </a:r>
            <a:r>
              <a:rPr lang="en-GB" sz="2400" dirty="0" err="1">
                <a:solidFill>
                  <a:srgbClr val="FF0000"/>
                </a:solidFill>
                <a:latin typeface="Arial" panose="020B0604020202020204" pitchFamily="34" charset="0"/>
                <a:cs typeface="Arial" panose="020B0604020202020204" pitchFamily="34" charset="0"/>
              </a:rPr>
              <a:t>hát</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cấp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trú</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hành</a:t>
            </a:r>
            <a:r>
              <a:rPr lang="en-GB" sz="2400" dirty="0">
                <a:latin typeface="Arial" panose="020B0604020202020204" pitchFamily="34" charset="0"/>
                <a:cs typeface="Arial" panose="020B0604020202020204" pitchFamily="34" charset="0"/>
              </a:rPr>
              <a:t> vi </a:t>
            </a:r>
            <a:r>
              <a:rPr lang="en-GB" sz="2400" dirty="0" err="1">
                <a:latin typeface="Arial" panose="020B0604020202020204" pitchFamily="34" charset="0"/>
                <a:cs typeface="Arial" panose="020B0604020202020204" pitchFamily="34" charset="0"/>
              </a:rPr>
              <a:t>sử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đăng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nội</a:t>
            </a:r>
            <a:r>
              <a:rPr lang="en-GB" sz="2400" dirty="0">
                <a:latin typeface="Arial" panose="020B0604020202020204" pitchFamily="34" charset="0"/>
                <a:cs typeface="Arial" panose="020B0604020202020204" pitchFamily="34" charset="0"/>
              </a:rPr>
              <a:t> dung </a:t>
            </a:r>
            <a:r>
              <a:rPr lang="en-GB" sz="2400" dirty="0" err="1">
                <a:latin typeface="Arial" panose="020B0604020202020204" pitchFamily="34" charset="0"/>
                <a:cs typeface="Arial" panose="020B0604020202020204" pitchFamily="34" charset="0"/>
              </a:rPr>
              <a:t>phản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84AB8A3B-12A0-9713-F52C-EB51D761CCF2}"/>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8BF91EC3-7C70-5045-B51B-BAD1E2953F46}"/>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18253F57-E606-4A48-574D-E771AA09746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1DB5E161-3C08-6C9F-E485-ACC84A6517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6D65585C-660D-BA40-3877-C87732A2C10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CA88C048-9CF2-6C4D-DD16-6B94CD04CA6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AF29212E-FB0A-E7C5-EA39-2832C46DC9B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008362B8-F2C1-93B0-8ABB-A2D194AF1AF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0745FDB5-52D6-0B50-4860-E59B4E25383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8E833934-E6D8-7C52-A68B-4C8AB13E011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F1671D20-C555-8C50-ADA9-57CACB6B62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978E489-EC09-7037-6CB5-59316E5E115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B791CC21-59C7-7B16-CE90-9EEB10BC6AF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6B139387-29A7-BA9C-6D09-D0CEE252A73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FC07A8D4-F5AB-D21C-96C2-B36D20809A5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4E531F34-900C-749D-8BA7-2CCC2EFBA47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DF778758-1100-4EDC-BD1B-6D605BE620C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E8DD6E84-D106-9E7C-6462-600AFD18873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4297041E-B7AA-214A-AE68-76C86DED0F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A03B1400-C2C1-A4C9-B779-93091B2FBDD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1" name="Rectangle 40">
            <a:extLst>
              <a:ext uri="{FF2B5EF4-FFF2-40B4-BE49-F238E27FC236}">
                <a16:creationId xmlns:a16="http://schemas.microsoft.com/office/drawing/2014/main" xmlns="" id="{B2011FC4-AA48-F7C0-8EA0-41493E310320}"/>
              </a:ext>
            </a:extLst>
          </p:cNvPr>
          <p:cNvSpPr/>
          <p:nvPr/>
        </p:nvSpPr>
        <p:spPr>
          <a:xfrm>
            <a:off x="2928856"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xmlns="" id="{D6E3E1D8-38FA-C0D3-D418-04E488EAF5DD}"/>
              </a:ext>
            </a:extLst>
          </p:cNvPr>
          <p:cNvSpPr/>
          <p:nvPr/>
        </p:nvSpPr>
        <p:spPr>
          <a:xfrm>
            <a:off x="2978367"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AAB72C98-E2D8-6BE8-785D-6ACDF85F2D51}"/>
              </a:ext>
            </a:extLst>
          </p:cNvPr>
          <p:cNvSpPr/>
          <p:nvPr/>
        </p:nvSpPr>
        <p:spPr>
          <a:xfrm>
            <a:off x="3746518"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1A4C9F2D-012B-D182-DEEF-0767B763567E}"/>
              </a:ext>
            </a:extLst>
          </p:cNvPr>
          <p:cNvSpPr/>
          <p:nvPr/>
        </p:nvSpPr>
        <p:spPr>
          <a:xfrm>
            <a:off x="3796029"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AE66B09B-6368-3166-1EC1-94A31D0868D8}"/>
              </a:ext>
            </a:extLst>
          </p:cNvPr>
          <p:cNvSpPr/>
          <p:nvPr/>
        </p:nvSpPr>
        <p:spPr>
          <a:xfrm>
            <a:off x="4564180"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177A264A-A03F-4FFE-3498-6FFD6A2BDDD1}"/>
              </a:ext>
            </a:extLst>
          </p:cNvPr>
          <p:cNvSpPr/>
          <p:nvPr/>
        </p:nvSpPr>
        <p:spPr>
          <a:xfrm>
            <a:off x="4613691"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C70F4D7E-145F-9E79-D937-B52874E00AEF}"/>
              </a:ext>
            </a:extLst>
          </p:cNvPr>
          <p:cNvSpPr/>
          <p:nvPr/>
        </p:nvSpPr>
        <p:spPr>
          <a:xfrm>
            <a:off x="5381842"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86646703-D4AA-E5EB-6C03-947E2563F7C8}"/>
              </a:ext>
            </a:extLst>
          </p:cNvPr>
          <p:cNvSpPr/>
          <p:nvPr/>
        </p:nvSpPr>
        <p:spPr>
          <a:xfrm>
            <a:off x="5431353"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6E34B267-1D17-7076-174B-1CF7A8B9B4E5}"/>
              </a:ext>
            </a:extLst>
          </p:cNvPr>
          <p:cNvSpPr/>
          <p:nvPr/>
        </p:nvSpPr>
        <p:spPr>
          <a:xfrm>
            <a:off x="6199504"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5200F172-7FC9-ACC0-832E-12D101D73284}"/>
              </a:ext>
            </a:extLst>
          </p:cNvPr>
          <p:cNvSpPr/>
          <p:nvPr/>
        </p:nvSpPr>
        <p:spPr>
          <a:xfrm>
            <a:off x="6249015"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C0D2C3BF-9C8D-6F43-BA68-0B2EA4396BFF}"/>
              </a:ext>
            </a:extLst>
          </p:cNvPr>
          <p:cNvSpPr/>
          <p:nvPr/>
        </p:nvSpPr>
        <p:spPr>
          <a:xfrm>
            <a:off x="7017166"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A4455B94-7B35-FD8E-EC7D-950A54E09231}"/>
              </a:ext>
            </a:extLst>
          </p:cNvPr>
          <p:cNvSpPr/>
          <p:nvPr/>
        </p:nvSpPr>
        <p:spPr>
          <a:xfrm>
            <a:off x="7066677"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5861506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2" grpId="0" animBg="1"/>
      <p:bldP spid="44" grpId="0" animBg="1"/>
      <p:bldP spid="46" grpId="0" animBg="1"/>
      <p:bldP spid="50" grpId="0" animBg="1"/>
      <p:bldP spid="53" grpId="0" animBg="1"/>
      <p:bldP spid="57"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4D0CCB7-4798-FF46-6FD4-7CB87CB0CEF8}"/>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207A9BF-BAB0-1205-9A85-C1D6146739B5}"/>
              </a:ext>
            </a:extLst>
          </p:cNvPr>
          <p:cNvSpPr/>
          <p:nvPr/>
        </p:nvSpPr>
        <p:spPr>
          <a:xfrm>
            <a:off x="1712535"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80F79B7-6816-C4FF-7ECB-D16E387EEAE8}"/>
              </a:ext>
            </a:extLst>
          </p:cNvPr>
          <p:cNvSpPr txBox="1"/>
          <p:nvPr/>
        </p:nvSpPr>
        <p:spPr>
          <a:xfrm>
            <a:off x="1793047" y="1173262"/>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rPr>
              <a:t>Cấm ngặt, hoàn toàn không cho phép</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46A624D6-6712-27F4-7527-9EE1B3AC70EC}"/>
              </a:ext>
            </a:extLst>
          </p:cNvPr>
          <p:cNvSpPr/>
          <p:nvPr/>
        </p:nvSpPr>
        <p:spPr>
          <a:xfrm>
            <a:off x="5313930" y="198964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314F6469-0BEC-CFAC-CE14-1FBB0AB1E9D7}"/>
              </a:ext>
            </a:extLst>
          </p:cNvPr>
          <p:cNvSpPr/>
          <p:nvPr/>
        </p:nvSpPr>
        <p:spPr>
          <a:xfrm>
            <a:off x="6615628" y="261460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867FF53-6F0F-8E6C-E55A-B456D48C9BC4}"/>
              </a:ext>
            </a:extLst>
          </p:cNvPr>
          <p:cNvSpPr/>
          <p:nvPr/>
        </p:nvSpPr>
        <p:spPr>
          <a:xfrm>
            <a:off x="6665139" y="266411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M</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5AD7B038-9368-A711-31DF-5F3E6CBF3AE9}"/>
              </a:ext>
            </a:extLst>
          </p:cNvPr>
          <p:cNvSpPr/>
          <p:nvPr/>
        </p:nvSpPr>
        <p:spPr>
          <a:xfrm>
            <a:off x="7433290"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4B4E29D1-FFD9-6FAC-EF5F-CE4C8F83B0F4}"/>
              </a:ext>
            </a:extLst>
          </p:cNvPr>
          <p:cNvSpPr/>
          <p:nvPr/>
        </p:nvSpPr>
        <p:spPr>
          <a:xfrm>
            <a:off x="7482801"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78AA8EA4-C3C0-D295-1BBD-879B642833E1}"/>
              </a:ext>
            </a:extLst>
          </p:cNvPr>
          <p:cNvSpPr/>
          <p:nvPr/>
        </p:nvSpPr>
        <p:spPr>
          <a:xfrm>
            <a:off x="5558133" y="521554"/>
            <a:ext cx="1079734"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10</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BA425AF1-F254-3496-EE52-B0CE6BDD10B1}"/>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8B22436E-E80B-A97F-E11A-EC2AE63CCC6C}"/>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B94919E0-F899-1ADF-442C-1C0E1D0E4D5F}"/>
              </a:ext>
            </a:extLst>
          </p:cNvPr>
          <p:cNvSpPr txBox="1"/>
          <p:nvPr/>
        </p:nvSpPr>
        <p:spPr>
          <a:xfrm>
            <a:off x="799266" y="3687302"/>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tuyệt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hành</a:t>
            </a:r>
            <a:r>
              <a:rPr lang="en-GB" sz="2400" dirty="0">
                <a:latin typeface="Arial" panose="020B0604020202020204" pitchFamily="34" charset="0"/>
                <a:cs typeface="Arial" panose="020B0604020202020204" pitchFamily="34" charset="0"/>
              </a:rPr>
              <a:t> vi </a:t>
            </a:r>
            <a:r>
              <a:rPr lang="en-GB" sz="2400" dirty="0" err="1">
                <a:latin typeface="Arial" panose="020B0604020202020204" pitchFamily="34" charset="0"/>
                <a:cs typeface="Arial" panose="020B0604020202020204" pitchFamily="34" charset="0"/>
              </a:rPr>
              <a:t>bị</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nghiêm</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cấm</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3BA86700-D546-1536-9835-74D149B1531F}"/>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9E15248E-DDD5-597B-742D-E8F2931436DA}"/>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DCD43DA5-0581-D1D1-F695-047C36EC7D6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624BEA5B-CF89-3595-89E3-F227701E2A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5F16ECE3-C569-70BF-1EBA-4F42C88C04B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3A1ADE72-AF1C-853A-7972-B74DB34894C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BF08FCC0-9B0A-A1B4-4E89-6E98BA0F40E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5BEDA9C1-0593-7BD2-A738-009FEEE989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697E297B-8806-5B5D-BC55-196D5742AC0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C971E44-BCB8-F022-41FB-D3D89FEE84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C3FC9F5F-10AC-91D8-95FA-E2DB8072993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D419D124-A5DF-9BC6-2C15-F37195DF274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9B2C7EE7-5724-960B-DF63-18D41DBFB0F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2B1898F3-FD71-A750-25E1-211E09F9D56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C4792B60-CB9E-036D-EA72-E2C624C2BAC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572A4F51-1E99-000B-7314-10B1550FA4F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08DAD046-9249-FD01-E13E-E36B36EC1AB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40B8E5F-7A06-DF55-B3E4-FCA52C9F07F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6E312D55-E47E-78FF-3471-7E1EFC81A26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09FEDF7D-60D3-DEB2-0B4F-C10BE7EBE1DF}"/>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A9827733-6359-310D-2EDE-99F437F8A95E}"/>
              </a:ext>
            </a:extLst>
          </p:cNvPr>
          <p:cNvSpPr/>
          <p:nvPr/>
        </p:nvSpPr>
        <p:spPr>
          <a:xfrm>
            <a:off x="8250952"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73E79E28-B681-9FA3-40AF-AB46FB43494F}"/>
              </a:ext>
            </a:extLst>
          </p:cNvPr>
          <p:cNvSpPr/>
          <p:nvPr/>
        </p:nvSpPr>
        <p:spPr>
          <a:xfrm>
            <a:off x="8300463"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1969ABC1-C198-774D-87E5-382D10D7355E}"/>
              </a:ext>
            </a:extLst>
          </p:cNvPr>
          <p:cNvSpPr/>
          <p:nvPr/>
        </p:nvSpPr>
        <p:spPr>
          <a:xfrm>
            <a:off x="9068614"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5DD0E848-CA2D-B531-4B0C-2511D2CBE4A9}"/>
              </a:ext>
            </a:extLst>
          </p:cNvPr>
          <p:cNvSpPr/>
          <p:nvPr/>
        </p:nvSpPr>
        <p:spPr>
          <a:xfrm>
            <a:off x="9118125"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981C02DC-58EB-DC08-7D54-8779E419AE7F}"/>
              </a:ext>
            </a:extLst>
          </p:cNvPr>
          <p:cNvSpPr/>
          <p:nvPr/>
        </p:nvSpPr>
        <p:spPr>
          <a:xfrm>
            <a:off x="2527318"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D118F6CC-49BE-4DB3-305B-9E28347A656A}"/>
              </a:ext>
            </a:extLst>
          </p:cNvPr>
          <p:cNvSpPr/>
          <p:nvPr/>
        </p:nvSpPr>
        <p:spPr>
          <a:xfrm>
            <a:off x="2576829"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8CC84431-E742-14BC-ED38-3632E082F7BF}"/>
              </a:ext>
            </a:extLst>
          </p:cNvPr>
          <p:cNvSpPr/>
          <p:nvPr/>
        </p:nvSpPr>
        <p:spPr>
          <a:xfrm>
            <a:off x="3344980"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4A8AB23E-8A1E-23D4-7EA4-7854ABA0D632}"/>
              </a:ext>
            </a:extLst>
          </p:cNvPr>
          <p:cNvSpPr/>
          <p:nvPr/>
        </p:nvSpPr>
        <p:spPr>
          <a:xfrm>
            <a:off x="3394491"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1B573D59-0F83-18AB-6188-26F2BDC26C31}"/>
              </a:ext>
            </a:extLst>
          </p:cNvPr>
          <p:cNvSpPr/>
          <p:nvPr/>
        </p:nvSpPr>
        <p:spPr>
          <a:xfrm>
            <a:off x="4162642"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AEC8A135-CF1E-54F5-A048-1BC66CA34CC3}"/>
              </a:ext>
            </a:extLst>
          </p:cNvPr>
          <p:cNvSpPr/>
          <p:nvPr/>
        </p:nvSpPr>
        <p:spPr>
          <a:xfrm>
            <a:off x="4212153"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4609CB4-C328-0991-25C1-672C48890CFF}"/>
              </a:ext>
            </a:extLst>
          </p:cNvPr>
          <p:cNvSpPr/>
          <p:nvPr/>
        </p:nvSpPr>
        <p:spPr>
          <a:xfrm>
            <a:off x="4980304"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1DC0502B-12A6-8A24-CD90-B8FA170F8FD7}"/>
              </a:ext>
            </a:extLst>
          </p:cNvPr>
          <p:cNvSpPr/>
          <p:nvPr/>
        </p:nvSpPr>
        <p:spPr>
          <a:xfrm>
            <a:off x="5029815"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185DF11C-514F-8F8E-D637-7D2CC540134F}"/>
              </a:ext>
            </a:extLst>
          </p:cNvPr>
          <p:cNvSpPr/>
          <p:nvPr/>
        </p:nvSpPr>
        <p:spPr>
          <a:xfrm>
            <a:off x="5797966"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1E365035-AF25-C97A-4407-7843297A44C2}"/>
              </a:ext>
            </a:extLst>
          </p:cNvPr>
          <p:cNvSpPr/>
          <p:nvPr/>
        </p:nvSpPr>
        <p:spPr>
          <a:xfrm>
            <a:off x="5847477"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8450967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44" grpId="0" animBg="1"/>
      <p:bldP spid="46" grpId="0" animBg="1"/>
      <p:bldP spid="50" grpId="0" animBg="1"/>
      <p:bldP spid="53" grpId="0" animBg="1"/>
      <p:bldP spid="57"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xmlns="" id="{39A27E35-0917-4F19-AF04-DA6CC557188B}"/>
              </a:ext>
            </a:extLst>
          </p:cNvPr>
          <p:cNvSpPr txBox="1"/>
          <p:nvPr/>
        </p:nvSpPr>
        <p:spPr>
          <a:xfrm>
            <a:off x="302762" y="1118952"/>
            <a:ext cx="2499816" cy="5055230"/>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p>
          <a:p>
            <a:pPr algn="just">
              <a:lnSpc>
                <a:spcPts val="2500"/>
              </a:lnSpc>
              <a:spcBef>
                <a:spcPts val="600"/>
              </a:spcBef>
              <a:spcAft>
                <a:spcPts val="600"/>
              </a:spcAft>
            </a:pPr>
            <a:r>
              <a:rPr lang="en-US" sz="2400" i="1" dirty="0">
                <a:solidFill>
                  <a:srgbClr val="FF0000"/>
                </a:solidFill>
                <a:latin typeface="Times New Roman" panose="02020603050405020304" pitchFamily="18" charset="0"/>
                <a:cs typeface="Times New Roman" panose="02020603050405020304" pitchFamily="18" charset="0"/>
              </a:rPr>
              <a:t>“</a:t>
            </a:r>
            <a:r>
              <a:rPr lang="en-GB" sz="2400" i="1" dirty="0" err="1">
                <a:solidFill>
                  <a:srgbClr val="FF0000"/>
                </a:solidFill>
                <a:effectLst/>
                <a:latin typeface="Times New Roman" panose="02020603050405020304" pitchFamily="18" charset="0"/>
                <a:ea typeface="Calibri" panose="020F0502020204030204" pitchFamily="34" charset="0"/>
              </a:rPr>
              <a:t>Không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xem</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nghe</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đồng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tình</a:t>
            </a:r>
            <a:r>
              <a:rPr lang="en-GB" sz="2400" i="1" dirty="0">
                <a:solidFill>
                  <a:srgbClr val="FF0000"/>
                </a:solidFill>
                <a:effectLst/>
                <a:latin typeface="Times New Roman" panose="02020603050405020304" pitchFamily="18" charset="0"/>
                <a:ea typeface="Calibri" panose="020F0502020204030204" pitchFamily="34" charset="0"/>
              </a:rPr>
              <a:t>, chia </a:t>
            </a:r>
            <a:r>
              <a:rPr lang="en-GB" sz="2400" i="1" dirty="0" err="1">
                <a:solidFill>
                  <a:srgbClr val="FF0000"/>
                </a:solidFill>
                <a:effectLst/>
                <a:latin typeface="Times New Roman" panose="02020603050405020304" pitchFamily="18" charset="0"/>
                <a:ea typeface="Calibri" panose="020F0502020204030204" pitchFamily="34" charset="0"/>
              </a:rPr>
              <a:t>sẻ</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đăng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tải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trên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các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phương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tiện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thông</a:t>
            </a:r>
            <a:r>
              <a:rPr lang="en-GB" sz="2400" i="1" dirty="0">
                <a:solidFill>
                  <a:srgbClr val="FF0000"/>
                </a:solidFill>
                <a:effectLst/>
                <a:latin typeface="Times New Roman" panose="02020603050405020304" pitchFamily="18" charset="0"/>
                <a:ea typeface="Calibri" panose="020F0502020204030204" pitchFamily="34" charset="0"/>
              </a:rPr>
              <a:t> tin </a:t>
            </a:r>
            <a:r>
              <a:rPr lang="en-GB" sz="2400" i="1" dirty="0" err="1">
                <a:solidFill>
                  <a:srgbClr val="FF0000"/>
                </a:solidFill>
                <a:effectLst/>
                <a:latin typeface="Times New Roman" panose="02020603050405020304" pitchFamily="18" charset="0"/>
                <a:ea typeface="Calibri" panose="020F0502020204030204" pitchFamily="34" charset="0"/>
              </a:rPr>
              <a:t>đại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chúng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và</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các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trang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mạng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xã</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hội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những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thông</a:t>
            </a:r>
            <a:r>
              <a:rPr lang="en-GB" sz="2400" i="1" dirty="0">
                <a:solidFill>
                  <a:srgbClr val="FF0000"/>
                </a:solidFill>
                <a:effectLst/>
                <a:latin typeface="Times New Roman" panose="02020603050405020304" pitchFamily="18" charset="0"/>
                <a:ea typeface="Calibri" panose="020F0502020204030204" pitchFamily="34" charset="0"/>
              </a:rPr>
              <a:t> tin </a:t>
            </a:r>
            <a:r>
              <a:rPr lang="en-GB" sz="2400" i="1" dirty="0" err="1">
                <a:solidFill>
                  <a:srgbClr val="FF0000"/>
                </a:solidFill>
                <a:effectLst/>
                <a:latin typeface="Times New Roman" panose="02020603050405020304" pitchFamily="18" charset="0"/>
                <a:ea typeface="Calibri" panose="020F0502020204030204" pitchFamily="34" charset="0"/>
              </a:rPr>
              <a:t>xấu</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độc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hại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tiếp</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tay</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cho</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các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thế</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lực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thù</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địch</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chống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phá</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cách</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mạng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Việt</a:t>
            </a:r>
            <a:r>
              <a:rPr lang="en-GB" sz="2400" i="1" dirty="0">
                <a:solidFill>
                  <a:srgbClr val="FF0000"/>
                </a:solidFill>
                <a:effectLst/>
                <a:latin typeface="Times New Roman" panose="02020603050405020304" pitchFamily="18" charset="0"/>
                <a:ea typeface="Calibri" panose="020F0502020204030204" pitchFamily="34" charset="0"/>
              </a:rPr>
              <a:t> Nam</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4CD6042C-3D0D-415F-8C2C-7DEF056162DA}"/>
              </a:ext>
            </a:extLst>
          </p:cNvPr>
          <p:cNvSpPr txBox="1"/>
          <p:nvPr/>
        </p:nvSpPr>
        <p:spPr>
          <a:xfrm>
            <a:off x="4978462" y="296978"/>
            <a:ext cx="4023033"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4”</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D6848D75-8F67-35E5-D4D0-7EE5A05F60E3}"/>
              </a:ext>
            </a:extLst>
          </p:cNvPr>
          <p:cNvPicPr>
            <a:picLocks noChangeAspect="1"/>
          </p:cNvPicPr>
          <p:nvPr/>
        </p:nvPicPr>
        <p:blipFill>
          <a:blip r:embed="rId4"/>
          <a:stretch>
            <a:fillRect/>
          </a:stretch>
        </p:blipFill>
        <p:spPr>
          <a:xfrm>
            <a:off x="3033914" y="1096405"/>
            <a:ext cx="8639530" cy="5055229"/>
          </a:xfrm>
          <a:prstGeom prst="rect">
            <a:avLst/>
          </a:prstGeom>
          <a:ln>
            <a:solidFill>
              <a:srgbClr val="00B050"/>
            </a:solidFill>
          </a:ln>
        </p:spPr>
      </p:pic>
    </p:spTree>
    <p:extLst>
      <p:ext uri="{BB962C8B-B14F-4D97-AF65-F5344CB8AC3E}">
        <p14:creationId xmlns:p14="http://schemas.microsoft.com/office/powerpoint/2010/main" val="950935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xmlns=""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II/2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“CHIẾC NÓN KÌ DIỆU </a:t>
            </a:r>
            <a:r>
              <a:rPr lang="en-GB" sz="2400" b="1"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latin typeface="TimesNewRomanPSMT"/>
              </a:rPr>
              <a:t>4</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p>
        </p:txBody>
      </p:sp>
      <p:sp>
        <p:nvSpPr>
          <p:cNvPr id="7" name="TextBox 6">
            <a:extLst>
              <a:ext uri="{FF2B5EF4-FFF2-40B4-BE49-F238E27FC236}">
                <a16:creationId xmlns:a16="http://schemas.microsoft.com/office/drawing/2014/main" xmlns=""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x-none" sz="2000" b="1" dirty="0"/>
          </a:p>
        </p:txBody>
      </p:sp>
      <p:sp>
        <p:nvSpPr>
          <p:cNvPr id="10" name="TextBox 9">
            <a:extLst>
              <a:ext uri="{FF2B5EF4-FFF2-40B4-BE49-F238E27FC236}">
                <a16:creationId xmlns:a16="http://schemas.microsoft.com/office/drawing/2014/main" xmlns=""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a:latin typeface="TimesNewRomanPSMT"/>
              </a:rPr>
              <a:t>Tìm</a:t>
            </a:r>
            <a:r>
              <a:rPr lang="vi-VN" sz="2400">
                <a:effectLst/>
                <a:latin typeface="TimesNewRomanPSMT"/>
              </a:rPr>
              <a:t> </a:t>
            </a:r>
            <a:r>
              <a:rPr lang="en-US" sz="2400">
                <a:solidFill>
                  <a:srgbClr val="00A23A"/>
                </a:solidFill>
                <a:effectLst/>
                <a:latin typeface="TimesNewRomanPSMT"/>
              </a:rPr>
              <a:t>10 </a:t>
            </a:r>
            <a:r>
              <a:rPr lang="vi-VN" sz="2400">
                <a:effectLst/>
                <a:latin typeface="TimesNewRomanPSMT"/>
              </a:rPr>
              <a:t>từ </a:t>
            </a:r>
            <a:r>
              <a:rPr lang="vi-VN" sz="2400" dirty="0">
                <a:effectLst/>
                <a:latin typeface="TimesNewRomanPSMT"/>
              </a:rPr>
              <a:t>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a:solidFill>
                  <a:srgbClr val="00A23A"/>
                </a:solidFill>
                <a:effectLst/>
                <a:latin typeface="TimesNewRomanPSMT"/>
              </a:rPr>
              <a:t>mục I</a:t>
            </a:r>
            <a:r>
              <a:rPr lang="en-US" sz="2400">
                <a:solidFill>
                  <a:srgbClr val="00A23A"/>
                </a:solidFill>
                <a:effectLst/>
                <a:latin typeface="TimesNewRomanPSMT"/>
              </a:rPr>
              <a:t>II/2</a:t>
            </a:r>
            <a:r>
              <a:rPr lang="vi-VN" sz="2400">
                <a:solidFill>
                  <a:srgbClr val="00A23A"/>
                </a:solidFill>
                <a:effectLst/>
                <a:latin typeface="TimesNewRomanPSMT"/>
              </a:rPr>
              <a:t> Bài </a:t>
            </a:r>
            <a:r>
              <a:rPr lang="en-GB" sz="2400">
                <a:solidFill>
                  <a:srgbClr val="00A23A"/>
                </a:solidFill>
                <a:latin typeface="TimesNewRomanPSMT"/>
              </a:rPr>
              <a:t>4</a:t>
            </a:r>
            <a:r>
              <a:rPr lang="vi-VN" sz="2400">
                <a:solidFill>
                  <a:srgbClr val="00A23A"/>
                </a:solidFill>
                <a:effectLst/>
                <a:latin typeface="TimesNewRomanPSMT"/>
              </a:rPr>
              <a:t> </a:t>
            </a:r>
            <a:r>
              <a:rPr lang="vi-VN" sz="2400" dirty="0">
                <a:solidFill>
                  <a:srgbClr val="00A23A"/>
                </a:solidFill>
                <a:effectLst/>
                <a:latin typeface="TimesNewRomanPSMT"/>
              </a:rPr>
              <a:t>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xmlns="" id="{1AA0A3F2-57E9-4865-80F9-984A6B639A0E}"/>
              </a:ext>
            </a:extLst>
          </p:cNvPr>
          <p:cNvSpPr txBox="1"/>
          <p:nvPr/>
        </p:nvSpPr>
        <p:spPr>
          <a:xfrm>
            <a:off x="4899502" y="6289896"/>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x-none" sz="2000" b="1" dirty="0"/>
          </a:p>
        </p:txBody>
      </p:sp>
      <p:sp>
        <p:nvSpPr>
          <p:cNvPr id="14" name="TextBox 13">
            <a:extLst>
              <a:ext uri="{FF2B5EF4-FFF2-40B4-BE49-F238E27FC236}">
                <a16:creationId xmlns:a16="http://schemas.microsoft.com/office/drawing/2014/main" xmlns=""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a:solidFill>
                  <a:srgbClr val="00B050"/>
                </a:solidFill>
                <a:latin typeface="TimesNewRomanPSMT"/>
              </a:rPr>
              <a:t>từ 1-</a:t>
            </a:r>
            <a:r>
              <a:rPr lang="en-US" sz="2200">
                <a:solidFill>
                  <a:srgbClr val="00B050"/>
                </a:solidFill>
                <a:latin typeface="TimesNewRomanPSMT"/>
              </a:rPr>
              <a:t>10</a:t>
            </a:r>
            <a:r>
              <a:rPr lang="vi-VN" sz="2200">
                <a:solidFill>
                  <a:srgbClr val="00B050"/>
                </a:solidFill>
                <a:latin typeface="TimesNewRomanPSMT"/>
              </a:rPr>
              <a:t> </a:t>
            </a:r>
            <a:r>
              <a:rPr lang="vi-VN" sz="2200" dirty="0">
                <a:solidFill>
                  <a:srgbClr val="00B050"/>
                </a:solidFill>
                <a:latin typeface="TimesNewRomanPSMT"/>
              </a:rPr>
              <a:t>tương ứng </a:t>
            </a:r>
            <a:r>
              <a:rPr lang="vi-VN" sz="2200">
                <a:solidFill>
                  <a:srgbClr val="00B050"/>
                </a:solidFill>
                <a:latin typeface="TimesNewRomanPSMT"/>
              </a:rPr>
              <a:t>với </a:t>
            </a:r>
            <a:r>
              <a:rPr lang="en-US" sz="2200">
                <a:solidFill>
                  <a:srgbClr val="00B050"/>
                </a:solidFill>
                <a:latin typeface="TimesNewRomanPSMT"/>
              </a:rPr>
              <a:t>10</a:t>
            </a:r>
            <a:r>
              <a:rPr lang="vi-VN" sz="2200">
                <a:solidFill>
                  <a:srgbClr val="00B050"/>
                </a:solidFill>
                <a:latin typeface="TimesNewRomanPSMT"/>
              </a:rPr>
              <a:t> </a:t>
            </a:r>
            <a:r>
              <a:rPr lang="vi-VN" sz="2200" dirty="0">
                <a:solidFill>
                  <a:srgbClr val="00B050"/>
                </a:solidFill>
                <a:latin typeface="TimesNewRomanPSMT"/>
              </a:rPr>
              <a:t>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4" name="Picture 3">
            <a:extLst>
              <a:ext uri="{FF2B5EF4-FFF2-40B4-BE49-F238E27FC236}">
                <a16:creationId xmlns:a16="http://schemas.microsoft.com/office/drawing/2014/main" xmlns="" id="{5706F104-8DC1-0838-837C-875BEBFB67C2}"/>
              </a:ext>
            </a:extLst>
          </p:cNvPr>
          <p:cNvPicPr>
            <a:picLocks noChangeAspect="1"/>
          </p:cNvPicPr>
          <p:nvPr/>
        </p:nvPicPr>
        <p:blipFill>
          <a:blip r:embed="rId4"/>
          <a:srcRect l="9249" t="1296" r="6874"/>
          <a:stretch/>
        </p:blipFill>
        <p:spPr>
          <a:xfrm>
            <a:off x="4783423" y="2564988"/>
            <a:ext cx="3163836" cy="3759786"/>
          </a:xfrm>
          <a:prstGeom prst="rect">
            <a:avLst/>
          </a:prstGeom>
        </p:spPr>
      </p:pic>
      <p:pic>
        <p:nvPicPr>
          <p:cNvPr id="2" name="Picture 1">
            <a:extLst>
              <a:ext uri="{FF2B5EF4-FFF2-40B4-BE49-F238E27FC236}">
                <a16:creationId xmlns:a16="http://schemas.microsoft.com/office/drawing/2014/main" xmlns="" id="{AB5A90B9-8EAC-FDCB-953A-B989127DA78E}"/>
              </a:ext>
            </a:extLst>
          </p:cNvPr>
          <p:cNvPicPr>
            <a:picLocks noChangeAspect="1"/>
          </p:cNvPicPr>
          <p:nvPr/>
        </p:nvPicPr>
        <p:blipFill>
          <a:blip r:embed="rId5"/>
          <a:stretch>
            <a:fillRect/>
          </a:stretch>
        </p:blipFill>
        <p:spPr>
          <a:xfrm>
            <a:off x="133283" y="2519948"/>
            <a:ext cx="4576740" cy="3769948"/>
          </a:xfrm>
          <a:prstGeom prst="rect">
            <a:avLst/>
          </a:prstGeom>
          <a:ln>
            <a:solidFill>
              <a:srgbClr val="00B050"/>
            </a:solidFill>
          </a:ln>
        </p:spPr>
      </p:pic>
    </p:spTree>
    <p:extLst>
      <p:ext uri="{BB962C8B-B14F-4D97-AF65-F5344CB8AC3E}">
        <p14:creationId xmlns:p14="http://schemas.microsoft.com/office/powerpoint/2010/main" val="328993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heel(1)">
                                      <p:cBhvr>
                                        <p:cTn id="52" dur="2000"/>
                                        <p:tgtEl>
                                          <p:spTgt spid="4"/>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heel(1)">
                                      <p:cBhvr>
                                        <p:cTn id="55" dur="2000"/>
                                        <p:tgtEl>
                                          <p:spTgt spid="11"/>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heel(1)">
                                      <p:cBhvr>
                                        <p:cTn id="5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xmlns=""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2</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a:t>
            </a:r>
            <a:r>
              <a:rPr lang="vi-VN" sz="2400">
                <a:latin typeface="TimesNewRomanPSMT"/>
              </a:rPr>
              <a:t>y/từ </a:t>
            </a:r>
            <a:r>
              <a:rPr lang="vi-VN" sz="2400" dirty="0">
                <a:latin typeface="TimesNewRomanPSMT"/>
              </a:rPr>
              <a:t>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51695595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xmlns="" id="{2111BCF4-D01A-402F-9B7A-BC3C5F2A16F0}"/>
              </a:ext>
            </a:extLst>
          </p:cNvPr>
          <p:cNvSpPr/>
          <p:nvPr/>
        </p:nvSpPr>
        <p:spPr>
          <a:xfrm>
            <a:off x="3329968" y="5325590"/>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xmlns="" id="{BA7153A2-2D7C-1A5B-E690-365D1F448BFD}"/>
              </a:ext>
            </a:extLst>
          </p:cNvPr>
          <p:cNvGrpSpPr/>
          <p:nvPr/>
        </p:nvGrpSpPr>
        <p:grpSpPr>
          <a:xfrm>
            <a:off x="3429321" y="978755"/>
            <a:ext cx="4692606" cy="4686919"/>
            <a:chOff x="2447360" y="931387"/>
            <a:chExt cx="4611716" cy="4606127"/>
          </a:xfrm>
        </p:grpSpPr>
        <p:grpSp>
          <p:nvGrpSpPr>
            <p:cNvPr id="3" name="Group 2">
              <a:extLst>
                <a:ext uri="{FF2B5EF4-FFF2-40B4-BE49-F238E27FC236}">
                  <a16:creationId xmlns:a16="http://schemas.microsoft.com/office/drawing/2014/main" xmlns="" id="{5E36F778-0EC3-A6FC-5CCE-A75CAF4DF636}"/>
                </a:ext>
              </a:extLst>
            </p:cNvPr>
            <p:cNvGrpSpPr/>
            <p:nvPr/>
          </p:nvGrpSpPr>
          <p:grpSpPr>
            <a:xfrm>
              <a:off x="2450535" y="931504"/>
              <a:ext cx="2290235" cy="2290237"/>
              <a:chOff x="2450535" y="871630"/>
              <a:chExt cx="2290235" cy="2290237"/>
            </a:xfrm>
          </p:grpSpPr>
          <p:sp>
            <p:nvSpPr>
              <p:cNvPr id="60" name="Freeform: Shape 59">
                <a:extLst>
                  <a:ext uri="{FF2B5EF4-FFF2-40B4-BE49-F238E27FC236}">
                    <a16:creationId xmlns:a16="http://schemas.microsoft.com/office/drawing/2014/main" xmlns="" id="{CDF5911C-7B1F-E57B-D325-584492504D23}"/>
                  </a:ext>
                </a:extLst>
              </p:cNvPr>
              <p:cNvSpPr/>
              <p:nvPr/>
            </p:nvSpPr>
            <p:spPr>
              <a:xfrm rot="5400000">
                <a:off x="2450534" y="871631"/>
                <a:ext cx="2290237" cy="2290235"/>
              </a:xfrm>
              <a:custGeom>
                <a:avLst/>
                <a:gdLst>
                  <a:gd name="connsiteX0" fmla="*/ 0 w 2290237"/>
                  <a:gd name="connsiteY0" fmla="*/ 0 h 2290235"/>
                  <a:gd name="connsiteX1" fmla="*/ 2290237 w 2290237"/>
                  <a:gd name="connsiteY1" fmla="*/ 0 h 2290235"/>
                  <a:gd name="connsiteX2" fmla="*/ 2290236 w 2290237"/>
                  <a:gd name="connsiteY2" fmla="*/ 2290235 h 2290235"/>
                  <a:gd name="connsiteX3" fmla="*/ 2087814 w 2290237"/>
                  <a:gd name="connsiteY3" fmla="*/ 2280014 h 2290235"/>
                  <a:gd name="connsiteX4" fmla="*/ 10221 w 2290237"/>
                  <a:gd name="connsiteY4" fmla="*/ 202421 h 2290235"/>
                  <a:gd name="connsiteX5" fmla="*/ 0 w 2290237"/>
                  <a:gd name="connsiteY5" fmla="*/ 0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7" h="2290235">
                    <a:moveTo>
                      <a:pt x="0" y="0"/>
                    </a:moveTo>
                    <a:lnTo>
                      <a:pt x="2290237" y="0"/>
                    </a:lnTo>
                    <a:lnTo>
                      <a:pt x="2290236" y="2290235"/>
                    </a:lnTo>
                    <a:lnTo>
                      <a:pt x="2087814" y="2280014"/>
                    </a:lnTo>
                    <a:cubicBezTo>
                      <a:pt x="992359" y="2168764"/>
                      <a:pt x="121471" y="1297876"/>
                      <a:pt x="10221" y="202421"/>
                    </a:cubicBez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xmlns="" id="{47EAA899-F995-0931-7D7D-007EFBD35FBE}"/>
                  </a:ext>
                </a:extLst>
              </p:cNvPr>
              <p:cNvSpPr txBox="1"/>
              <p:nvPr/>
            </p:nvSpPr>
            <p:spPr>
              <a:xfrm rot="18759484">
                <a:off x="2688357" y="1517330"/>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4</a:t>
                </a:r>
              </a:p>
            </p:txBody>
          </p:sp>
        </p:grpSp>
        <p:grpSp>
          <p:nvGrpSpPr>
            <p:cNvPr id="12" name="Group 11">
              <a:extLst>
                <a:ext uri="{FF2B5EF4-FFF2-40B4-BE49-F238E27FC236}">
                  <a16:creationId xmlns:a16="http://schemas.microsoft.com/office/drawing/2014/main" xmlns="" id="{32426CA5-493C-4DC4-0721-80D3E96BB139}"/>
                </a:ext>
              </a:extLst>
            </p:cNvPr>
            <p:cNvGrpSpPr/>
            <p:nvPr/>
          </p:nvGrpSpPr>
          <p:grpSpPr>
            <a:xfrm>
              <a:off x="4768841" y="3247280"/>
              <a:ext cx="2290235" cy="2290234"/>
              <a:chOff x="4811893" y="3232992"/>
              <a:chExt cx="2290235" cy="2290234"/>
            </a:xfrm>
          </p:grpSpPr>
          <p:sp>
            <p:nvSpPr>
              <p:cNvPr id="56" name="Freeform: Shape 55">
                <a:extLst>
                  <a:ext uri="{FF2B5EF4-FFF2-40B4-BE49-F238E27FC236}">
                    <a16:creationId xmlns:a16="http://schemas.microsoft.com/office/drawing/2014/main" xmlns="" id="{153CD643-1DCD-2839-FA9D-61FBA30E61C1}"/>
                  </a:ext>
                </a:extLst>
              </p:cNvPr>
              <p:cNvSpPr/>
              <p:nvPr/>
            </p:nvSpPr>
            <p:spPr>
              <a:xfrm rot="5400000">
                <a:off x="4811894" y="3232991"/>
                <a:ext cx="2290234" cy="2290235"/>
              </a:xfrm>
              <a:custGeom>
                <a:avLst/>
                <a:gdLst>
                  <a:gd name="connsiteX0" fmla="*/ 0 w 2290234"/>
                  <a:gd name="connsiteY0" fmla="*/ 2290235 h 2290235"/>
                  <a:gd name="connsiteX1" fmla="*/ 0 w 2290234"/>
                  <a:gd name="connsiteY1" fmla="*/ 0 h 2290235"/>
                  <a:gd name="connsiteX2" fmla="*/ 202420 w 2290234"/>
                  <a:gd name="connsiteY2" fmla="*/ 10221 h 2290235"/>
                  <a:gd name="connsiteX3" fmla="*/ 2280012 w 2290234"/>
                  <a:gd name="connsiteY3" fmla="*/ 2087814 h 2290235"/>
                  <a:gd name="connsiteX4" fmla="*/ 2290234 w 2290234"/>
                  <a:gd name="connsiteY4" fmla="*/ 2290235 h 2290235"/>
                  <a:gd name="connsiteX5" fmla="*/ 0 w 2290234"/>
                  <a:gd name="connsiteY5" fmla="*/ 2290235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4" h="2290235">
                    <a:moveTo>
                      <a:pt x="0" y="2290235"/>
                    </a:moveTo>
                    <a:lnTo>
                      <a:pt x="0" y="0"/>
                    </a:lnTo>
                    <a:lnTo>
                      <a:pt x="202420" y="10221"/>
                    </a:lnTo>
                    <a:cubicBezTo>
                      <a:pt x="1297875" y="121470"/>
                      <a:pt x="2168763" y="992358"/>
                      <a:pt x="2280012" y="2087814"/>
                    </a:cubicBezTo>
                    <a:lnTo>
                      <a:pt x="2290234" y="2290235"/>
                    </a:lnTo>
                    <a:lnTo>
                      <a:pt x="0" y="2290235"/>
                    </a:lnTo>
                    <a:close/>
                  </a:path>
                </a:pathLst>
              </a:cu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xmlns="" id="{905FDC48-60F0-0BC1-CAD9-5F3384FF0E6C}"/>
                  </a:ext>
                </a:extLst>
              </p:cNvPr>
              <p:cNvSpPr txBox="1"/>
              <p:nvPr/>
            </p:nvSpPr>
            <p:spPr>
              <a:xfrm rot="8009382">
                <a:off x="5745525" y="4388855"/>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2</a:t>
                </a:r>
              </a:p>
            </p:txBody>
          </p:sp>
        </p:grpSp>
        <p:grpSp>
          <p:nvGrpSpPr>
            <p:cNvPr id="37" name="Group 36">
              <a:extLst>
                <a:ext uri="{FF2B5EF4-FFF2-40B4-BE49-F238E27FC236}">
                  <a16:creationId xmlns:a16="http://schemas.microsoft.com/office/drawing/2014/main" xmlns="" id="{0F9D813F-E380-EC48-6DBC-D918B7EF38E6}"/>
                </a:ext>
              </a:extLst>
            </p:cNvPr>
            <p:cNvGrpSpPr/>
            <p:nvPr/>
          </p:nvGrpSpPr>
          <p:grpSpPr>
            <a:xfrm>
              <a:off x="4767430" y="931387"/>
              <a:ext cx="2290236" cy="2290237"/>
              <a:chOff x="4811894" y="871629"/>
              <a:chExt cx="2290236" cy="2290237"/>
            </a:xfrm>
          </p:grpSpPr>
          <p:sp>
            <p:nvSpPr>
              <p:cNvPr id="42" name="Freeform: Shape 41">
                <a:extLst>
                  <a:ext uri="{FF2B5EF4-FFF2-40B4-BE49-F238E27FC236}">
                    <a16:creationId xmlns:a16="http://schemas.microsoft.com/office/drawing/2014/main" xmlns="" id="{FA95D9ED-2F2F-224D-2E0C-AB92B932F56F}"/>
                  </a:ext>
                </a:extLst>
              </p:cNvPr>
              <p:cNvSpPr/>
              <p:nvPr/>
            </p:nvSpPr>
            <p:spPr>
              <a:xfrm rot="5400000">
                <a:off x="4811893" y="871630"/>
                <a:ext cx="2290237" cy="2290236"/>
              </a:xfrm>
              <a:custGeom>
                <a:avLst/>
                <a:gdLst>
                  <a:gd name="connsiteX0" fmla="*/ 0 w 2290237"/>
                  <a:gd name="connsiteY0" fmla="*/ 2290236 h 2290236"/>
                  <a:gd name="connsiteX1" fmla="*/ 10221 w 2290237"/>
                  <a:gd name="connsiteY1" fmla="*/ 2087815 h 2290236"/>
                  <a:gd name="connsiteX2" fmla="*/ 2087814 w 2290237"/>
                  <a:gd name="connsiteY2" fmla="*/ 10222 h 2290236"/>
                  <a:gd name="connsiteX3" fmla="*/ 2290237 w 2290237"/>
                  <a:gd name="connsiteY3" fmla="*/ 0 h 2290236"/>
                  <a:gd name="connsiteX4" fmla="*/ 2290237 w 2290237"/>
                  <a:gd name="connsiteY4" fmla="*/ 2290236 h 2290236"/>
                  <a:gd name="connsiteX5" fmla="*/ 0 w 2290237"/>
                  <a:gd name="connsiteY5" fmla="*/ 2290236 h 229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7" h="2290236">
                    <a:moveTo>
                      <a:pt x="0" y="2290236"/>
                    </a:moveTo>
                    <a:lnTo>
                      <a:pt x="10221" y="2087815"/>
                    </a:lnTo>
                    <a:cubicBezTo>
                      <a:pt x="121471" y="992359"/>
                      <a:pt x="992359" y="121471"/>
                      <a:pt x="2087814" y="10222"/>
                    </a:cubicBezTo>
                    <a:lnTo>
                      <a:pt x="2290237" y="0"/>
                    </a:lnTo>
                    <a:lnTo>
                      <a:pt x="2290237" y="2290236"/>
                    </a:lnTo>
                    <a:lnTo>
                      <a:pt x="0" y="2290236"/>
                    </a:lnTo>
                    <a:close/>
                  </a:path>
                </a:pathLst>
              </a:cu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TextBox 54">
                <a:extLst>
                  <a:ext uri="{FF2B5EF4-FFF2-40B4-BE49-F238E27FC236}">
                    <a16:creationId xmlns:a16="http://schemas.microsoft.com/office/drawing/2014/main" xmlns="" id="{6793A00A-ABB2-5CB3-8C86-142386CCA5CF}"/>
                  </a:ext>
                </a:extLst>
              </p:cNvPr>
              <p:cNvSpPr txBox="1"/>
              <p:nvPr/>
            </p:nvSpPr>
            <p:spPr>
              <a:xfrm rot="2411817">
                <a:off x="5650654" y="1434480"/>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err="1">
                    <a:solidFill>
                      <a:schemeClr val="bg1"/>
                    </a:solidFill>
                    <a:latin typeface="Times New Roman" panose="02020603050405020304" pitchFamily="18" charset="0"/>
                    <a:cs typeface="Times New Roman" panose="02020603050405020304" pitchFamily="18" charset="0"/>
                  </a:rPr>
                  <a:t>Nhóm</a:t>
                </a:r>
                <a:r>
                  <a:rPr lang="en-US" sz="2200">
                    <a:solidFill>
                      <a:schemeClr val="bg1"/>
                    </a:solidFill>
                    <a:latin typeface="Times New Roman" panose="02020603050405020304" pitchFamily="18" charset="0"/>
                    <a:cs typeface="Times New Roman" panose="02020603050405020304" pitchFamily="18" charset="0"/>
                  </a:rPr>
                  <a:t> 1</a:t>
                </a:r>
              </a:p>
            </p:txBody>
          </p:sp>
        </p:grpSp>
        <p:grpSp>
          <p:nvGrpSpPr>
            <p:cNvPr id="38" name="Group 37">
              <a:extLst>
                <a:ext uri="{FF2B5EF4-FFF2-40B4-BE49-F238E27FC236}">
                  <a16:creationId xmlns:a16="http://schemas.microsoft.com/office/drawing/2014/main" xmlns="" id="{3C17E76A-2615-D34C-60D7-6110F2C6AD6D}"/>
                </a:ext>
              </a:extLst>
            </p:cNvPr>
            <p:cNvGrpSpPr/>
            <p:nvPr/>
          </p:nvGrpSpPr>
          <p:grpSpPr>
            <a:xfrm>
              <a:off x="2447360" y="3247279"/>
              <a:ext cx="2290235" cy="2290235"/>
              <a:chOff x="2450535" y="3232990"/>
              <a:chExt cx="2290235" cy="2290235"/>
            </a:xfrm>
          </p:grpSpPr>
          <p:sp>
            <p:nvSpPr>
              <p:cNvPr id="39" name="Freeform: Shape 38">
                <a:extLst>
                  <a:ext uri="{FF2B5EF4-FFF2-40B4-BE49-F238E27FC236}">
                    <a16:creationId xmlns:a16="http://schemas.microsoft.com/office/drawing/2014/main" xmlns="" id="{057BDC66-2BD7-A5AA-EC0B-2D5D8677E16E}"/>
                  </a:ext>
                </a:extLst>
              </p:cNvPr>
              <p:cNvSpPr/>
              <p:nvPr/>
            </p:nvSpPr>
            <p:spPr>
              <a:xfrm rot="5400000">
                <a:off x="2450535" y="3232990"/>
                <a:ext cx="2290235" cy="2290235"/>
              </a:xfrm>
              <a:custGeom>
                <a:avLst/>
                <a:gdLst>
                  <a:gd name="connsiteX0" fmla="*/ 0 w 2290235"/>
                  <a:gd name="connsiteY0" fmla="*/ 2290235 h 2290235"/>
                  <a:gd name="connsiteX1" fmla="*/ 1 w 2290235"/>
                  <a:gd name="connsiteY1" fmla="*/ 0 h 2290235"/>
                  <a:gd name="connsiteX2" fmla="*/ 2290235 w 2290235"/>
                  <a:gd name="connsiteY2" fmla="*/ 0 h 2290235"/>
                  <a:gd name="connsiteX3" fmla="*/ 2280013 w 2290235"/>
                  <a:gd name="connsiteY3" fmla="*/ 202421 h 2290235"/>
                  <a:gd name="connsiteX4" fmla="*/ 202420 w 2290235"/>
                  <a:gd name="connsiteY4" fmla="*/ 2280014 h 2290235"/>
                  <a:gd name="connsiteX5" fmla="*/ 0 w 2290235"/>
                  <a:gd name="connsiteY5" fmla="*/ 2290235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5" h="2290235">
                    <a:moveTo>
                      <a:pt x="0" y="2290235"/>
                    </a:moveTo>
                    <a:lnTo>
                      <a:pt x="1" y="0"/>
                    </a:lnTo>
                    <a:lnTo>
                      <a:pt x="2290235" y="0"/>
                    </a:lnTo>
                    <a:lnTo>
                      <a:pt x="2280013" y="202421"/>
                    </a:lnTo>
                    <a:cubicBezTo>
                      <a:pt x="2168764" y="1297876"/>
                      <a:pt x="1297876" y="2168764"/>
                      <a:pt x="202420" y="2280014"/>
                    </a:cubicBezTo>
                    <a:lnTo>
                      <a:pt x="0" y="2290235"/>
                    </a:lnTo>
                    <a:close/>
                  </a:path>
                </a:pathLst>
              </a:cu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xmlns="" id="{6588A56F-CDB4-4943-A388-D28F7AED1BCE}"/>
                  </a:ext>
                </a:extLst>
              </p:cNvPr>
              <p:cNvSpPr txBox="1"/>
              <p:nvPr/>
            </p:nvSpPr>
            <p:spPr>
              <a:xfrm rot="13750379">
                <a:off x="2669729" y="4301082"/>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3</a:t>
                </a:r>
              </a:p>
            </p:txBody>
          </p:sp>
        </p:grpSp>
      </p:grpSp>
      <p:sp>
        <p:nvSpPr>
          <p:cNvPr id="20" name="Freeform: Shape 19">
            <a:extLst>
              <a:ext uri="{FF2B5EF4-FFF2-40B4-BE49-F238E27FC236}">
                <a16:creationId xmlns:a16="http://schemas.microsoft.com/office/drawing/2014/main" xmlns="" id="{A15615E3-19A9-9DE8-FD71-1061966F3E83}"/>
              </a:ext>
            </a:extLst>
          </p:cNvPr>
          <p:cNvSpPr/>
          <p:nvPr/>
        </p:nvSpPr>
        <p:spPr>
          <a:xfrm>
            <a:off x="3281759" y="839426"/>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xmlns="" id="{C4275C7B-A5AC-45C0-BD10-1E51B5716A03}"/>
              </a:ext>
            </a:extLst>
          </p:cNvPr>
          <p:cNvSpPr/>
          <p:nvPr/>
        </p:nvSpPr>
        <p:spPr>
          <a:xfrm>
            <a:off x="8028946" y="262036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xmlns="" id="{0324510B-9606-42FA-A719-8D0E5B52DFC4}"/>
              </a:ext>
            </a:extLst>
          </p:cNvPr>
          <p:cNvSpPr/>
          <p:nvPr/>
        </p:nvSpPr>
        <p:spPr>
          <a:xfrm>
            <a:off x="8037554" y="3881305"/>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xmlns="" id="{3C008CD5-8A00-4A7A-8B9E-A72461471E9D}"/>
              </a:ext>
            </a:extLst>
          </p:cNvPr>
          <p:cNvSpPr/>
          <p:nvPr/>
        </p:nvSpPr>
        <p:spPr>
          <a:xfrm>
            <a:off x="7378611" y="496393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xmlns="" id="{5A51B806-11EC-422C-BAC6-D68511EA6FD3}"/>
              </a:ext>
            </a:extLst>
          </p:cNvPr>
          <p:cNvSpPr/>
          <p:nvPr/>
        </p:nvSpPr>
        <p:spPr>
          <a:xfrm>
            <a:off x="6319585" y="557405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xmlns="" id="{33D5348B-0A7D-4F3D-A050-01FFBEA4809D}"/>
              </a:ext>
            </a:extLst>
          </p:cNvPr>
          <p:cNvSpPr/>
          <p:nvPr/>
        </p:nvSpPr>
        <p:spPr>
          <a:xfrm>
            <a:off x="5056847" y="556529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xmlns="" id="{3AB213B6-BD8D-46B3-BB1E-A8C0E0031AA4}"/>
              </a:ext>
            </a:extLst>
          </p:cNvPr>
          <p:cNvSpPr/>
          <p:nvPr/>
        </p:nvSpPr>
        <p:spPr>
          <a:xfrm>
            <a:off x="4046807" y="498872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xmlns="" id="{F7221059-27F5-4AC1-A56C-C29A7F56E43C}"/>
              </a:ext>
            </a:extLst>
          </p:cNvPr>
          <p:cNvSpPr/>
          <p:nvPr/>
        </p:nvSpPr>
        <p:spPr>
          <a:xfrm>
            <a:off x="3372179" y="387627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xmlns="" id="{3DB28833-0117-40AE-BBA4-E477CD2E3BB3}"/>
              </a:ext>
            </a:extLst>
          </p:cNvPr>
          <p:cNvSpPr/>
          <p:nvPr/>
        </p:nvSpPr>
        <p:spPr>
          <a:xfrm>
            <a:off x="3372179" y="262036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xmlns="" id="{1876F61F-60FC-4562-A3AD-841BF86B5453}"/>
              </a:ext>
            </a:extLst>
          </p:cNvPr>
          <p:cNvSpPr/>
          <p:nvPr/>
        </p:nvSpPr>
        <p:spPr>
          <a:xfrm>
            <a:off x="4051279" y="150565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xmlns="" id="{1EF837C3-483C-4470-8FE9-077D460ACCD6}"/>
              </a:ext>
            </a:extLst>
          </p:cNvPr>
          <p:cNvSpPr/>
          <p:nvPr/>
        </p:nvSpPr>
        <p:spPr>
          <a:xfrm>
            <a:off x="5056847" y="93485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xmlns="" id="{AB812D6B-9290-43D0-87EE-7203A0FE581E}"/>
              </a:ext>
            </a:extLst>
          </p:cNvPr>
          <p:cNvSpPr/>
          <p:nvPr/>
        </p:nvSpPr>
        <p:spPr>
          <a:xfrm>
            <a:off x="6274870" y="91848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xmlns="" id="{260451D4-2785-43D7-BE13-47FDB2CA7707}"/>
              </a:ext>
            </a:extLst>
          </p:cNvPr>
          <p:cNvSpPr/>
          <p:nvPr/>
        </p:nvSpPr>
        <p:spPr>
          <a:xfrm>
            <a:off x="7378611" y="152514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xmlns=""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6300" y="6248400"/>
            <a:ext cx="609600" cy="609600"/>
          </a:xfrm>
          <a:prstGeom prst="rect">
            <a:avLst/>
          </a:prstGeom>
        </p:spPr>
      </p:pic>
      <p:pic>
        <p:nvPicPr>
          <p:cNvPr id="23" name="image4.png">
            <a:extLst>
              <a:ext uri="{FF2B5EF4-FFF2-40B4-BE49-F238E27FC236}">
                <a16:creationId xmlns:a16="http://schemas.microsoft.com/office/drawing/2014/main" xmlns="" id="{AFDADE8D-0402-5BC3-F98E-69EA24C719CB}"/>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33" name="Group 11">
            <a:extLst>
              <a:ext uri="{FF2B5EF4-FFF2-40B4-BE49-F238E27FC236}">
                <a16:creationId xmlns:a16="http://schemas.microsoft.com/office/drawing/2014/main" xmlns="" id="{FBF231A2-29F1-2E35-15FD-33C6FAA5B71B}"/>
              </a:ext>
            </a:extLst>
          </p:cNvPr>
          <p:cNvGrpSpPr>
            <a:grpSpLocks/>
          </p:cNvGrpSpPr>
          <p:nvPr/>
        </p:nvGrpSpPr>
        <p:grpSpPr bwMode="auto">
          <a:xfrm>
            <a:off x="806095" y="167994"/>
            <a:ext cx="625171" cy="541918"/>
            <a:chOff x="0" y="0"/>
            <a:chExt cx="666" cy="559"/>
          </a:xfrm>
        </p:grpSpPr>
        <p:sp>
          <p:nvSpPr>
            <p:cNvPr id="34" name="Freeform 12">
              <a:extLst>
                <a:ext uri="{FF2B5EF4-FFF2-40B4-BE49-F238E27FC236}">
                  <a16:creationId xmlns:a16="http://schemas.microsoft.com/office/drawing/2014/main" xmlns="" id="{4ADAD186-DD64-E386-6B3A-DAAD0446DC4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 name="TextBox 34">
            <a:hlinkClick r:id="rId6" action="ppaction://hlinksldjump"/>
            <a:extLst>
              <a:ext uri="{FF2B5EF4-FFF2-40B4-BE49-F238E27FC236}">
                <a16:creationId xmlns:a16="http://schemas.microsoft.com/office/drawing/2014/main" xmlns="" id="{1142BD28-5A38-E0A1-52AB-59C023022205}"/>
              </a:ext>
            </a:extLst>
          </p:cNvPr>
          <p:cNvSpPr txBox="1"/>
          <p:nvPr/>
        </p:nvSpPr>
        <p:spPr>
          <a:xfrm>
            <a:off x="9115864" y="6074997"/>
            <a:ext cx="3076136" cy="738664"/>
          </a:xfrm>
          <a:prstGeom prst="rect">
            <a:avLst/>
          </a:prstGeom>
          <a:solidFill>
            <a:schemeClr val="bg1"/>
          </a:solidFill>
          <a:ln>
            <a:solidFill>
              <a:srgbClr val="00A23A"/>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err="1">
                <a:solidFill>
                  <a:srgbClr val="FF0000"/>
                </a:solidFill>
                <a:latin typeface="Arial" panose="020B0604020202020204" pitchFamily="34" charset="0"/>
                <a:cs typeface="Arial" panose="020B0604020202020204" pitchFamily="34" charset="0"/>
              </a:rPr>
              <a:t>vào</a:t>
            </a:r>
            <a:r>
              <a:rPr lang="en-US" sz="1400">
                <a:solidFill>
                  <a:srgbClr val="FF0000"/>
                </a:solidFill>
                <a:latin typeface="Arial" panose="020B0604020202020204" pitchFamily="34" charset="0"/>
                <a:cs typeface="Arial" panose="020B0604020202020204" pitchFamily="34" charset="0"/>
              </a:rPr>
              <a:t> đây     </a:t>
            </a:r>
            <a:r>
              <a:rPr lang="vi-VN" sz="140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a:solidFill>
                  <a:srgbClr val="FF0000"/>
                </a:solidFill>
                <a:latin typeface="Arial" panose="020B0604020202020204" pitchFamily="34" charset="0"/>
                <a:cs typeface="Arial" panose="020B0604020202020204" pitchFamily="34" charset="0"/>
              </a:rPr>
              <a:t>án </a:t>
            </a:r>
            <a:r>
              <a:rPr lang="en-US" sz="1400">
                <a:solidFill>
                  <a:srgbClr val="FF0000"/>
                </a:solidFill>
                <a:latin typeface="Arial" panose="020B0604020202020204" pitchFamily="34" charset="0"/>
                <a:cs typeface="Arial" panose="020B0604020202020204" pitchFamily="34" charset="0"/>
              </a:rPr>
              <a:t>10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36" name="Graphic 35" descr="Right pointing backhand index">
            <a:hlinkClick r:id="rId7" action="ppaction://hlinksldjump"/>
            <a:extLst>
              <a:ext uri="{FF2B5EF4-FFF2-40B4-BE49-F238E27FC236}">
                <a16:creationId xmlns:a16="http://schemas.microsoft.com/office/drawing/2014/main" xmlns="" id="{0285F186-DBD9-F32E-CCA4-59806192E81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0431521" y="6110137"/>
            <a:ext cx="264869" cy="264869"/>
          </a:xfrm>
          <a:prstGeom prst="rect">
            <a:avLst/>
          </a:prstGeom>
        </p:spPr>
      </p:pic>
      <p:grpSp>
        <p:nvGrpSpPr>
          <p:cNvPr id="172" name="Group 171">
            <a:extLst>
              <a:ext uri="{FF2B5EF4-FFF2-40B4-BE49-F238E27FC236}">
                <a16:creationId xmlns:a16="http://schemas.microsoft.com/office/drawing/2014/main" xmlns="" id="{2A8DDF7B-7853-4435-E801-02E5D3098FE1}"/>
              </a:ext>
            </a:extLst>
          </p:cNvPr>
          <p:cNvGrpSpPr/>
          <p:nvPr/>
        </p:nvGrpSpPr>
        <p:grpSpPr>
          <a:xfrm>
            <a:off x="3780521" y="1298807"/>
            <a:ext cx="3998508" cy="4035617"/>
            <a:chOff x="2367904" y="1351673"/>
            <a:chExt cx="3998508" cy="4035617"/>
          </a:xfrm>
        </p:grpSpPr>
        <p:sp>
          <p:nvSpPr>
            <p:cNvPr id="146" name="Freeform: Shape 145">
              <a:hlinkClick r:id="rId10" action="ppaction://hlinksldjump"/>
              <a:extLst>
                <a:ext uri="{FF2B5EF4-FFF2-40B4-BE49-F238E27FC236}">
                  <a16:creationId xmlns:a16="http://schemas.microsoft.com/office/drawing/2014/main" xmlns="" id="{08124100-BA38-4E0B-69DF-30E421C41B08}"/>
                </a:ext>
              </a:extLst>
            </p:cNvPr>
            <p:cNvSpPr/>
            <p:nvPr/>
          </p:nvSpPr>
          <p:spPr>
            <a:xfrm rot="17293275">
              <a:off x="2741241" y="2680694"/>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4472C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hlinkClick r:id="rId11" action="ppaction://hlinksldjump"/>
              <a:extLst>
                <a:ext uri="{FF2B5EF4-FFF2-40B4-BE49-F238E27FC236}">
                  <a16:creationId xmlns:a16="http://schemas.microsoft.com/office/drawing/2014/main" xmlns="" id="{60C04830-DEEC-A75E-0C47-8189CD9E3064}"/>
                </a:ext>
              </a:extLst>
            </p:cNvPr>
            <p:cNvSpPr/>
            <p:nvPr/>
          </p:nvSpPr>
          <p:spPr>
            <a:xfrm rot="2158734">
              <a:off x="3929343" y="1351673"/>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9973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hlinkClick r:id="rId12" action="ppaction://hlinksldjump"/>
              <a:extLst>
                <a:ext uri="{FF2B5EF4-FFF2-40B4-BE49-F238E27FC236}">
                  <a16:creationId xmlns:a16="http://schemas.microsoft.com/office/drawing/2014/main" xmlns="" id="{D943D922-675D-D6BD-D333-C5CC4620ECC1}"/>
                </a:ext>
              </a:extLst>
            </p:cNvPr>
            <p:cNvSpPr/>
            <p:nvPr/>
          </p:nvSpPr>
          <p:spPr>
            <a:xfrm rot="8636231">
              <a:off x="4831989" y="2891372"/>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63636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hlinkClick r:id="rId13" action="ppaction://hlinksldjump"/>
              <a:extLst>
                <a:ext uri="{FF2B5EF4-FFF2-40B4-BE49-F238E27FC236}">
                  <a16:creationId xmlns:a16="http://schemas.microsoft.com/office/drawing/2014/main" xmlns="" id="{063C256C-97EC-7B41-4681-E70059CD1B14}"/>
                </a:ext>
              </a:extLst>
            </p:cNvPr>
            <p:cNvSpPr/>
            <p:nvPr/>
          </p:nvSpPr>
          <p:spPr>
            <a:xfrm rot="4313249">
              <a:off x="4554972" y="1622071"/>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9E480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hlinkClick r:id="rId14" action="ppaction://hlinksldjump"/>
              <a:extLst>
                <a:ext uri="{FF2B5EF4-FFF2-40B4-BE49-F238E27FC236}">
                  <a16:creationId xmlns:a16="http://schemas.microsoft.com/office/drawing/2014/main" xmlns="" id="{8DCE989B-01FA-4F58-859E-BFBC9279FC88}"/>
                </a:ext>
              </a:extLst>
            </p:cNvPr>
            <p:cNvSpPr/>
            <p:nvPr/>
          </p:nvSpPr>
          <p:spPr>
            <a:xfrm rot="6479888">
              <a:off x="4899569" y="2215938"/>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26447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hlinkClick r:id="rId15" action="ppaction://hlinksldjump"/>
              <a:extLst>
                <a:ext uri="{FF2B5EF4-FFF2-40B4-BE49-F238E27FC236}">
                  <a16:creationId xmlns:a16="http://schemas.microsoft.com/office/drawing/2014/main" xmlns="" id="{04C4D5D5-2314-6BF0-2DAB-17990B682142}"/>
                </a:ext>
              </a:extLst>
            </p:cNvPr>
            <p:cNvSpPr/>
            <p:nvPr/>
          </p:nvSpPr>
          <p:spPr>
            <a:xfrm rot="10800000">
              <a:off x="4370521" y="3400658"/>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70AD4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hlinkClick r:id="rId16" action="ppaction://hlinksldjump"/>
              <a:extLst>
                <a:ext uri="{FF2B5EF4-FFF2-40B4-BE49-F238E27FC236}">
                  <a16:creationId xmlns:a16="http://schemas.microsoft.com/office/drawing/2014/main" xmlns="" id="{33E2A806-1BEB-2E70-9DDE-CD894C927F5E}"/>
                </a:ext>
              </a:extLst>
            </p:cNvPr>
            <p:cNvSpPr/>
            <p:nvPr/>
          </p:nvSpPr>
          <p:spPr>
            <a:xfrm rot="12955189">
              <a:off x="3704826" y="3547110"/>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5B9BD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hlinkClick r:id="rId17" action="ppaction://hlinksldjump"/>
              <a:extLst>
                <a:ext uri="{FF2B5EF4-FFF2-40B4-BE49-F238E27FC236}">
                  <a16:creationId xmlns:a16="http://schemas.microsoft.com/office/drawing/2014/main" xmlns="" id="{8647F6F8-94B3-4B31-CDE5-E1C1E584F9F7}"/>
                </a:ext>
              </a:extLst>
            </p:cNvPr>
            <p:cNvSpPr/>
            <p:nvPr/>
          </p:nvSpPr>
          <p:spPr>
            <a:xfrm rot="15114427">
              <a:off x="3081716" y="3269409"/>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hlinkClick r:id="rId18" action="ppaction://hlinksldjump"/>
              <a:extLst>
                <a:ext uri="{FF2B5EF4-FFF2-40B4-BE49-F238E27FC236}">
                  <a16:creationId xmlns:a16="http://schemas.microsoft.com/office/drawing/2014/main" xmlns="" id="{751FA127-8867-70CF-5073-C4370BD42E11}"/>
                </a:ext>
              </a:extLst>
            </p:cNvPr>
            <p:cNvSpPr/>
            <p:nvPr/>
          </p:nvSpPr>
          <p:spPr>
            <a:xfrm>
              <a:off x="3263061" y="1493111"/>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A5A5A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hlinkClick r:id="rId19" action="ppaction://hlinksldjump"/>
              <a:extLst>
                <a:ext uri="{FF2B5EF4-FFF2-40B4-BE49-F238E27FC236}">
                  <a16:creationId xmlns:a16="http://schemas.microsoft.com/office/drawing/2014/main" xmlns="" id="{6317D752-FE60-0C0F-2448-A3A1D4E6D5AB}"/>
                </a:ext>
              </a:extLst>
            </p:cNvPr>
            <p:cNvSpPr/>
            <p:nvPr/>
          </p:nvSpPr>
          <p:spPr>
            <a:xfrm rot="19451527">
              <a:off x="2811620" y="2001223"/>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ED7D3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Box 161">
              <a:hlinkClick r:id="rId11" action="ppaction://hlinksldjump"/>
              <a:extLst>
                <a:ext uri="{FF2B5EF4-FFF2-40B4-BE49-F238E27FC236}">
                  <a16:creationId xmlns:a16="http://schemas.microsoft.com/office/drawing/2014/main" xmlns="" id="{ED685375-FD2B-C50D-ECBA-99683851779D}"/>
                </a:ext>
              </a:extLst>
            </p:cNvPr>
            <p:cNvSpPr txBox="1"/>
            <p:nvPr/>
          </p:nvSpPr>
          <p:spPr>
            <a:xfrm rot="6677424">
              <a:off x="4343375" y="1894476"/>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1</a:t>
              </a:r>
            </a:p>
          </p:txBody>
        </p:sp>
        <p:sp>
          <p:nvSpPr>
            <p:cNvPr id="163" name="TextBox 162">
              <a:hlinkClick r:id="rId13" action="ppaction://hlinksldjump"/>
              <a:extLst>
                <a:ext uri="{FF2B5EF4-FFF2-40B4-BE49-F238E27FC236}">
                  <a16:creationId xmlns:a16="http://schemas.microsoft.com/office/drawing/2014/main" xmlns="" id="{AA6297E7-9D45-6EF6-ABAC-49783258441D}"/>
                </a:ext>
              </a:extLst>
            </p:cNvPr>
            <p:cNvSpPr txBox="1"/>
            <p:nvPr/>
          </p:nvSpPr>
          <p:spPr>
            <a:xfrm rot="8760601">
              <a:off x="4923328" y="2408516"/>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2</a:t>
              </a:r>
            </a:p>
          </p:txBody>
        </p:sp>
        <p:sp>
          <p:nvSpPr>
            <p:cNvPr id="164" name="TextBox 163">
              <a:hlinkClick r:id="rId14" action="ppaction://hlinksldjump"/>
              <a:extLst>
                <a:ext uri="{FF2B5EF4-FFF2-40B4-BE49-F238E27FC236}">
                  <a16:creationId xmlns:a16="http://schemas.microsoft.com/office/drawing/2014/main" xmlns="" id="{C0877423-7F22-AFFB-9156-D086B7908212}"/>
                </a:ext>
              </a:extLst>
            </p:cNvPr>
            <p:cNvSpPr txBox="1"/>
            <p:nvPr/>
          </p:nvSpPr>
          <p:spPr>
            <a:xfrm rot="10800000">
              <a:off x="5159918" y="3138307"/>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3</a:t>
              </a:r>
            </a:p>
          </p:txBody>
        </p:sp>
        <p:sp>
          <p:nvSpPr>
            <p:cNvPr id="165" name="TextBox 164">
              <a:hlinkClick r:id="rId12" action="ppaction://hlinksldjump"/>
              <a:extLst>
                <a:ext uri="{FF2B5EF4-FFF2-40B4-BE49-F238E27FC236}">
                  <a16:creationId xmlns:a16="http://schemas.microsoft.com/office/drawing/2014/main" xmlns="" id="{4E2AC434-4980-F675-8E5C-C09DD5B2150F}"/>
                </a:ext>
              </a:extLst>
            </p:cNvPr>
            <p:cNvSpPr txBox="1"/>
            <p:nvPr/>
          </p:nvSpPr>
          <p:spPr>
            <a:xfrm rot="12945749">
              <a:off x="4929324" y="3869758"/>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4</a:t>
              </a:r>
            </a:p>
          </p:txBody>
        </p:sp>
        <p:sp>
          <p:nvSpPr>
            <p:cNvPr id="166" name="TextBox 165">
              <a:hlinkClick r:id="rId15" action="ppaction://hlinksldjump"/>
              <a:extLst>
                <a:ext uri="{FF2B5EF4-FFF2-40B4-BE49-F238E27FC236}">
                  <a16:creationId xmlns:a16="http://schemas.microsoft.com/office/drawing/2014/main" xmlns="" id="{79655BCF-F9A2-5A76-4F21-503871E9184E}"/>
                </a:ext>
              </a:extLst>
            </p:cNvPr>
            <p:cNvSpPr txBox="1"/>
            <p:nvPr/>
          </p:nvSpPr>
          <p:spPr>
            <a:xfrm rot="15181735">
              <a:off x="4272481" y="4291563"/>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5</a:t>
              </a:r>
            </a:p>
          </p:txBody>
        </p:sp>
        <p:sp>
          <p:nvSpPr>
            <p:cNvPr id="167" name="TextBox 166">
              <a:hlinkClick r:id="rId16" action="ppaction://hlinksldjump"/>
              <a:extLst>
                <a:ext uri="{FF2B5EF4-FFF2-40B4-BE49-F238E27FC236}">
                  <a16:creationId xmlns:a16="http://schemas.microsoft.com/office/drawing/2014/main" xmlns="" id="{C36C9C65-C01E-87D8-EC29-9CED99266563}"/>
                </a:ext>
              </a:extLst>
            </p:cNvPr>
            <p:cNvSpPr txBox="1"/>
            <p:nvPr/>
          </p:nvSpPr>
          <p:spPr>
            <a:xfrm rot="17189253">
              <a:off x="3518645" y="4286814"/>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6</a:t>
              </a:r>
            </a:p>
          </p:txBody>
        </p:sp>
        <p:sp>
          <p:nvSpPr>
            <p:cNvPr id="168" name="TextBox 167">
              <a:hlinkClick r:id="rId17" action="ppaction://hlinksldjump"/>
              <a:extLst>
                <a:ext uri="{FF2B5EF4-FFF2-40B4-BE49-F238E27FC236}">
                  <a16:creationId xmlns:a16="http://schemas.microsoft.com/office/drawing/2014/main" xmlns="" id="{AAC05AA6-9E7B-24D3-2C42-AE262B14CBDE}"/>
                </a:ext>
              </a:extLst>
            </p:cNvPr>
            <p:cNvSpPr txBox="1"/>
            <p:nvPr/>
          </p:nvSpPr>
          <p:spPr>
            <a:xfrm rot="19427003">
              <a:off x="2941056" y="3801584"/>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7</a:t>
              </a:r>
            </a:p>
          </p:txBody>
        </p:sp>
        <p:sp>
          <p:nvSpPr>
            <p:cNvPr id="169" name="TextBox 168">
              <a:hlinkClick r:id="rId10" action="ppaction://hlinksldjump"/>
              <a:extLst>
                <a:ext uri="{FF2B5EF4-FFF2-40B4-BE49-F238E27FC236}">
                  <a16:creationId xmlns:a16="http://schemas.microsoft.com/office/drawing/2014/main" xmlns="" id="{6B60766F-FCE7-6669-6587-D50A0ED09059}"/>
                </a:ext>
              </a:extLst>
            </p:cNvPr>
            <p:cNvSpPr txBox="1"/>
            <p:nvPr/>
          </p:nvSpPr>
          <p:spPr>
            <a:xfrm>
              <a:off x="2670888" y="3115442"/>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8</a:t>
              </a:r>
            </a:p>
          </p:txBody>
        </p:sp>
        <p:sp>
          <p:nvSpPr>
            <p:cNvPr id="170" name="TextBox 169">
              <a:hlinkClick r:id="rId19" action="ppaction://hlinksldjump"/>
              <a:extLst>
                <a:ext uri="{FF2B5EF4-FFF2-40B4-BE49-F238E27FC236}">
                  <a16:creationId xmlns:a16="http://schemas.microsoft.com/office/drawing/2014/main" xmlns="" id="{1C9E634F-ADE9-92C8-C6F3-181BE72BE6A1}"/>
                </a:ext>
              </a:extLst>
            </p:cNvPr>
            <p:cNvSpPr txBox="1"/>
            <p:nvPr/>
          </p:nvSpPr>
          <p:spPr>
            <a:xfrm rot="2104580">
              <a:off x="2880347" y="2395491"/>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9</a:t>
              </a:r>
            </a:p>
          </p:txBody>
        </p:sp>
        <p:sp>
          <p:nvSpPr>
            <p:cNvPr id="171" name="TextBox 170">
              <a:hlinkClick r:id="rId18" action="ppaction://hlinksldjump"/>
              <a:extLst>
                <a:ext uri="{FF2B5EF4-FFF2-40B4-BE49-F238E27FC236}">
                  <a16:creationId xmlns:a16="http://schemas.microsoft.com/office/drawing/2014/main" xmlns="" id="{E7945ED2-E969-0751-F1AB-D7EBE5AD6557}"/>
                </a:ext>
              </a:extLst>
            </p:cNvPr>
            <p:cNvSpPr txBox="1"/>
            <p:nvPr/>
          </p:nvSpPr>
          <p:spPr>
            <a:xfrm rot="4187553">
              <a:off x="3447920" y="1944869"/>
              <a:ext cx="1064715"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10</a:t>
              </a:r>
            </a:p>
          </p:txBody>
        </p:sp>
      </p:grpSp>
      <p:sp>
        <p:nvSpPr>
          <p:cNvPr id="41" name="Oval 40">
            <a:extLst>
              <a:ext uri="{FF2B5EF4-FFF2-40B4-BE49-F238E27FC236}">
                <a16:creationId xmlns:a16="http://schemas.microsoft.com/office/drawing/2014/main" xmlns="" id="{8F2B030E-EE1D-4C13-83E1-057024D71677}"/>
              </a:ext>
            </a:extLst>
          </p:cNvPr>
          <p:cNvSpPr/>
          <p:nvPr/>
        </p:nvSpPr>
        <p:spPr>
          <a:xfrm>
            <a:off x="5655843" y="3207338"/>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xmlns="" id="{C051463A-FF52-CF46-60AF-CDEE8FD1A178}"/>
              </a:ext>
            </a:extLst>
          </p:cNvPr>
          <p:cNvGrpSpPr/>
          <p:nvPr/>
        </p:nvGrpSpPr>
        <p:grpSpPr>
          <a:xfrm>
            <a:off x="5692619" y="4811351"/>
            <a:ext cx="167643" cy="1016627"/>
            <a:chOff x="6020022" y="4597691"/>
            <a:chExt cx="167643" cy="1016627"/>
          </a:xfrm>
        </p:grpSpPr>
        <p:sp>
          <p:nvSpPr>
            <p:cNvPr id="57" name="Freeform: Shape 56">
              <a:extLst>
                <a:ext uri="{FF2B5EF4-FFF2-40B4-BE49-F238E27FC236}">
                  <a16:creationId xmlns:a16="http://schemas.microsoft.com/office/drawing/2014/main" xmlns=""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xmlns=""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1467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19199" fill="hold"/>
                                        <p:tgtEl>
                                          <p:spTgt spid="16"/>
                                        </p:tgtEl>
                                      </p:cBhvr>
                                    </p:cmd>
                                  </p:childTnLst>
                                </p:cTn>
                              </p:par>
                              <p:par>
                                <p:cTn id="34" presetID="8" presetClass="emph" presetSubtype="0" repeatCount="indefinite" fill="hold" nodeType="withEffect">
                                  <p:stCondLst>
                                    <p:cond delay="0"/>
                                  </p:stCondLst>
                                  <p:childTnLst>
                                    <p:animRot by="-21600000">
                                      <p:cBhvr>
                                        <p:cTn id="35" dur="500" fill="hold"/>
                                        <p:tgtEl>
                                          <p:spTgt spid="2"/>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500" fill="hold"/>
                                        <p:tgtEl>
                                          <p:spTgt spid="172"/>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decel="50000" fill="hold" nodeType="clickEffect">
                                  <p:stCondLst>
                                    <p:cond delay="1000"/>
                                  </p:stCondLst>
                                  <p:childTnLst>
                                    <p:animRot by="-21600000">
                                      <p:cBhvr>
                                        <p:cTn id="41" dur="1000" fill="hold"/>
                                        <p:tgtEl>
                                          <p:spTgt spid="2"/>
                                        </p:tgtEl>
                                        <p:attrNameLst>
                                          <p:attrName>r</p:attrName>
                                        </p:attrNameLst>
                                      </p:cBhvr>
                                    </p:animRot>
                                  </p:childTnLst>
                                </p:cTn>
                              </p:par>
                              <p:par>
                                <p:cTn id="42" presetID="8" presetClass="emph" presetSubtype="0" decel="100000" fill="hold" nodeType="withEffect">
                                  <p:stCondLst>
                                    <p:cond delay="1000"/>
                                  </p:stCondLst>
                                  <p:childTnLst>
                                    <p:animRot by="21600000">
                                      <p:cBhvr>
                                        <p:cTn id="43" dur="1000" fill="hold"/>
                                        <p:tgtEl>
                                          <p:spTgt spid="172"/>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9598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196818" y="834423"/>
            <a:ext cx="9798364"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chemeClr val="tx1"/>
                </a:solidFill>
                <a:effectLst/>
                <a:latin typeface="Times New Roman" panose="02020603050405020304" pitchFamily="18" charset="0"/>
                <a:ea typeface="Calibri" panose="020F0502020204030204" pitchFamily="34" charset="0"/>
              </a:rPr>
              <a:t>Giải thích rộng rãi để thuyết phục mọi người tán thành, ủng hộ, làm theo</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23651" y="2239813"/>
            <a:ext cx="5144698"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latin typeface="Times New Roman" panose="02020603050405020304" pitchFamily="18" charset="0"/>
                <a:cs typeface="Times New Roman" panose="02020603050405020304" pitchFamily="18" charset="0"/>
              </a:rPr>
              <a:t>TUYÊN </a:t>
            </a:r>
            <a:r>
              <a:rPr lang="en-GB" sz="3600" b="1">
                <a:solidFill>
                  <a:srgbClr val="FF0000"/>
                </a:solidFill>
                <a:latin typeface="Times New Roman" panose="02020603050405020304" pitchFamily="18" charset="0"/>
                <a:cs typeface="Times New Roman" panose="02020603050405020304" pitchFamily="18" charset="0"/>
              </a:rPr>
              <a:t>T</a:t>
            </a:r>
            <a:r>
              <a:rPr lang="en-GB" sz="3600" b="1">
                <a:solidFill>
                  <a:schemeClr val="tx1"/>
                </a:solidFill>
                <a:latin typeface="Times New Roman" panose="02020603050405020304" pitchFamily="18" charset="0"/>
                <a:cs typeface="Times New Roman" panose="02020603050405020304" pitchFamily="18" charset="0"/>
              </a:rPr>
              <a:t>RUYỀN</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9201DF4C-7427-7DEF-FFA2-CC7ED2C3658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DA58683A-2707-51DF-2DBA-90DE02D8FA7A}"/>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05E05A18-C335-E078-67CF-4C65EC0845DE}"/>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0A27462E-97AD-793D-A4DC-71E777BD633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6FA3278D-14E1-1919-02B8-A50AA8EAFAA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5F15ADCD-5FC5-5E8A-3A83-CE5ED124FE1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9E75CEC1-02F6-3E5B-4439-BF9E7330B4D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A9272293-F0D8-350A-D13A-B06CF731A46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9C31E0F0-6704-B597-174E-FE1A493D36B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22F1CF98-42A7-BAAE-8176-1762C624C4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D7848FE6-39DC-1315-5A79-F6A2B14D304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E96018C3-5AC3-3580-ED4F-09368A2DCC1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90FEECB-54C8-7D87-9C79-340EFD6EA7A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ABDD4456-0AF2-C306-D93C-99051586740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3329F7D6-70E0-94A8-6D53-90479DE2BB5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E1F052CA-A5F9-4568-65B3-526CE5F05A4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BEDAE3E6-6A9D-EECC-D1F0-FBE8C575869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073D144E-469A-981F-3DDF-8724592B645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CD59B063-3696-12C2-8C9D-C1A817BE9F6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7FA63D44-0976-08F5-8DD0-B48ADBFDB2E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BE928F8A-C807-C35D-0D00-4C3B3604D71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744A824F-4001-CB28-890D-A9207F124BC3}"/>
              </a:ext>
            </a:extLst>
          </p:cNvPr>
          <p:cNvSpPr txBox="1"/>
          <p:nvPr/>
        </p:nvSpPr>
        <p:spPr>
          <a:xfrm>
            <a:off x="839329" y="3643837"/>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t</a:t>
            </a:r>
            <a:r>
              <a:rPr lang="en-GB" sz="2400" dirty="0">
                <a:latin typeface="Arial" panose="020B0604020202020204" pitchFamily="34" charset="0"/>
                <a:cs typeface="Arial" panose="020B0604020202020204" pitchFamily="34" charset="0"/>
              </a:rPr>
              <a:t>ham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tập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đầy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nghiêm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túc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tuyên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truyền</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do </a:t>
            </a:r>
            <a:r>
              <a:rPr lang="en-GB" sz="2400" dirty="0" err="1">
                <a:latin typeface="Arial" panose="020B0604020202020204" pitchFamily="34" charset="0"/>
                <a:cs typeface="Arial" panose="020B0604020202020204" pitchFamily="34" charset="0"/>
              </a:rPr>
              <a:t>nhà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chức</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56097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2784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468535" y="790456"/>
            <a:ext cx="9498479"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effectLst/>
                <a:latin typeface="+mj-lt"/>
                <a:ea typeface="Calibri" panose="020F0502020204030204" pitchFamily="34" charset="0"/>
                <a:cs typeface="Times New Roman" panose="02020603050405020304" pitchFamily="18" charset="0"/>
              </a:rPr>
              <a:t>K</a:t>
            </a: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hông đúng, không phù hợp với lẽ phải</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645425" y="2085900"/>
            <a:ext cx="5144698"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SAI T</a:t>
            </a:r>
            <a:r>
              <a:rPr lang="en-GB" sz="3200" b="1">
                <a:solidFill>
                  <a:srgbClr val="FF0000"/>
                </a:solidFill>
                <a:latin typeface="Times New Roman" panose="02020603050405020304" pitchFamily="18" charset="0"/>
                <a:cs typeface="Times New Roman" panose="02020603050405020304" pitchFamily="18" charset="0"/>
              </a:rPr>
              <a:t>R</a:t>
            </a:r>
            <a:r>
              <a:rPr lang="en-GB" sz="3200" b="1">
                <a:solidFill>
                  <a:schemeClr val="tx1"/>
                </a:solidFill>
                <a:latin typeface="Times New Roman" panose="02020603050405020304" pitchFamily="18" charset="0"/>
                <a:cs typeface="Times New Roman" panose="02020603050405020304" pitchFamily="18" charset="0"/>
              </a:rPr>
              <a:t>ÁI</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7CA663F-2C2B-00D8-9CC2-C7E5EE6F877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DF2586B4-4CE3-742F-D3FE-2C2279E29DE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C296A5B8-B764-22A5-074B-87C0268A1DA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4DCD4EA0-AD31-C806-4009-5BA7B65C20D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9871299F-4CCC-2064-8BBB-12405B1830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167CFA6D-AF78-660D-16F4-092E996AE0C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67B6271-A74D-EB18-0713-7EE0441DD06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7B4EA44E-565E-46F6-01C1-B15DF51530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F9C34E5B-FD03-C29F-D5EF-853FD630689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01C6E1DC-D9E5-8E47-255D-4AF373A2987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0D69549B-2979-863D-D851-CB84FC5DE74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1D28E08D-9EEC-FA21-8C3B-A0944F52457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EDE4A167-81DB-D7D6-FDE4-0A21C22162D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026F0098-DB94-24DB-2BEB-95A12C16FA8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15CB897E-D91A-1571-ACC4-F0A9A96B2CF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9B25ACE0-FB97-6E6B-953D-2B19FC0E49B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952C16DC-01CB-B1A0-45E9-AE5C332570D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1C58E2B8-E1DA-2724-F78A-F8947715D34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4220C18-2DE7-28AD-F212-2C2E01B34A5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A2967DD4-C357-1589-6099-4C9C6FAA328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7370B7C9-BB3C-C64C-DB92-E7B3310DFE2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8FD60C40-FC87-3DF8-BA3E-65E846DF9A2E}"/>
              </a:ext>
            </a:extLst>
          </p:cNvPr>
          <p:cNvSpPr txBox="1"/>
          <p:nvPr/>
        </p:nvSpPr>
        <p:spPr>
          <a:xfrm>
            <a:off x="961103" y="3336132"/>
            <a:ext cx="10513342" cy="2308324"/>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t</a:t>
            </a:r>
            <a:r>
              <a:rPr lang="en-GB" sz="2400" dirty="0" err="1">
                <a:latin typeface="Arial" panose="020B0604020202020204" pitchFamily="34" charset="0"/>
                <a:cs typeface="Arial" panose="020B0604020202020204" pitchFamily="34" charset="0"/>
              </a:rPr>
              <a:t>ích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vận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bè</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người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đồng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đấu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điểm</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sai</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trái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tưởng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cũng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1647671"/>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16808" y="238951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495701" y="867774"/>
            <a:ext cx="9319121" cy="105148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tx1"/>
                </a:solidFill>
                <a:effectLst/>
                <a:latin typeface="+mj-lt"/>
                <a:ea typeface="Calibri" panose="020F0502020204030204" pitchFamily="34" charset="0"/>
                <a:cs typeface="Times New Roman" panose="02020603050405020304" pitchFamily="18" charset="0"/>
              </a:rPr>
              <a:t>C</a:t>
            </a: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hú ý đề phòng và có cảm giác nhạy bén trước sự biến đổi xấu đi của tình hình hoặc trước mối nguy hiểm có thể xảy ra</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82912" y="2237508"/>
            <a:ext cx="5144698" cy="9644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CẢNH GI</a:t>
            </a:r>
            <a:r>
              <a:rPr lang="en-US" sz="3200" b="1">
                <a:solidFill>
                  <a:srgbClr val="FF0000"/>
                </a:solidFill>
                <a:latin typeface="Times New Roman" panose="02020603050405020304" pitchFamily="18" charset="0"/>
                <a:cs typeface="Times New Roman" panose="02020603050405020304" pitchFamily="18" charset="0"/>
              </a:rPr>
              <a:t>Á</a:t>
            </a:r>
            <a:r>
              <a:rPr lang="en-US" sz="3200" b="1">
                <a:solidFill>
                  <a:schemeClr val="tx1"/>
                </a:solidFill>
                <a:latin typeface="Times New Roman" panose="02020603050405020304" pitchFamily="18" charset="0"/>
                <a:cs typeface="Times New Roman" panose="02020603050405020304" pitchFamily="18" charset="0"/>
              </a:rPr>
              <a:t>C</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A067A95-E84E-14C6-E61A-93E4B7FCAF5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3DB91CED-8423-EB75-A67C-EFE89F182F01}"/>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049293E9-9EEB-1E77-84F7-AE20262DA6F2}"/>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1AAC14FA-049E-D450-3E2D-34AB59A1956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86525E60-64CC-1B95-E390-DE1D668ECC5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F35756AF-A5FD-58BD-280E-381E4FD8232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5895BC2C-171B-4E20-B208-7D50C999A56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0713FBCD-F32D-208F-DCB9-D72AAF102B6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2DB91AAD-465F-9B39-B2F4-FCA6DE447C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6F091A5C-AB90-4226-8B23-D79558874EE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FD35DCF1-8EEE-C389-30FE-550AAFA0F20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160939D0-A9B9-EB9B-7014-E33DFDE0037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E401363F-AD8D-3458-9A76-84FE9951774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E75E079B-5C2B-222A-81B7-D7B0338CCC7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B0798117-B309-C696-1CAD-E620C6A13F7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435DC3C2-9678-76F5-0509-AEA7B9286D4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781CB300-FB20-1841-6A1F-A1E14AA45B0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7EF9F609-678D-F299-A80C-DD14D1983F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6D05AEA-EB03-BB71-D9C5-15E1AE3FDD5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DCF77FA4-F0EE-F10F-BA58-8F3CFE133AE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10FDF9C2-5DA0-0007-CBAE-13D3AB59F60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179B0506-BB8B-6E9D-8CE3-0D1F3769D9FC}"/>
              </a:ext>
            </a:extLst>
          </p:cNvPr>
          <p:cNvSpPr txBox="1"/>
          <p:nvPr/>
        </p:nvSpPr>
        <p:spPr>
          <a:xfrm>
            <a:off x="898590" y="3556376"/>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a:t>
            </a:r>
            <a:r>
              <a:rPr lang="en-GB" sz="2400" dirty="0" err="1">
                <a:latin typeface="Arial" panose="020B0604020202020204" pitchFamily="34" charset="0"/>
                <a:cs typeface="Arial" panose="020B0604020202020204" pitchFamily="34" charset="0"/>
              </a:rPr>
              <a:t>luôn</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cảnh</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giác</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kích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kéo</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8583301"/>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4805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395126" y="817930"/>
            <a:ext cx="9721418" cy="96773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tx1"/>
                </a:solidFill>
                <a:effectLst/>
                <a:latin typeface="+mj-lt"/>
                <a:ea typeface="Calibri" panose="020F0502020204030204" pitchFamily="34" charset="0"/>
                <a:cs typeface="Times New Roman" panose="02020603050405020304" pitchFamily="18" charset="0"/>
              </a:rPr>
              <a:t>T</a:t>
            </a: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huộc về mọi người hoặc để phục vụ chung cho mọi người trong xã hội</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683486" y="2157799"/>
            <a:ext cx="5144698" cy="10409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CÔNG </a:t>
            </a:r>
            <a:r>
              <a:rPr lang="en-US" sz="3200" b="1">
                <a:solidFill>
                  <a:srgbClr val="FF0000"/>
                </a:solidFill>
                <a:latin typeface="Times New Roman" panose="02020603050405020304" pitchFamily="18" charset="0"/>
                <a:cs typeface="Times New Roman" panose="02020603050405020304" pitchFamily="18" charset="0"/>
              </a:rPr>
              <a:t>C</a:t>
            </a:r>
            <a:r>
              <a:rPr lang="en-US" sz="3200" b="1">
                <a:solidFill>
                  <a:schemeClr val="tx1"/>
                </a:solidFill>
                <a:latin typeface="Times New Roman" panose="02020603050405020304" pitchFamily="18" charset="0"/>
                <a:cs typeface="Times New Roman" panose="02020603050405020304" pitchFamily="18" charset="0"/>
              </a:rPr>
              <a:t>ỘNG</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2BED3236-D8A4-12D1-63B2-1CD323851C1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9A1AFD88-F707-A3AB-EFEE-3EDE2E9D0E31}"/>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8C024A72-EAD1-0C3E-AE42-B992C63B5809}"/>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D9CF0FB1-2F54-502E-F414-7DFA6BA40FB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0166269A-1B61-5163-317A-2B4B77927D0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1A00237D-CE34-8749-8FAA-5FE823ECE68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A908553-8857-16E4-C6B8-6FBAA96F1D4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D9C7700C-F2C8-1E2B-E385-816CC5F05FA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82E81958-7910-0D18-3798-67AAF525BBA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23A6E6DE-6A39-D95E-386C-C274CCB0C40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48E129E6-4B25-650A-9F1B-3678458D269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B9BFC62B-3D22-EF8F-9354-1BB7D941014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6284F69-57E5-79A5-62B1-97F475F4FA7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3DE07A9F-D577-4C26-6444-2FE5ACBAEC1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52E86841-1CBD-53F1-70BA-A30B3C20168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774D00A7-1A63-4606-BBBC-548331AC75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87794AB-E059-D232-2F2D-3495AFB04B8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29C58347-7672-61E7-BC17-A084C6FC1A9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AAFA0A36-9BB8-F5FE-5A82-20EBF338509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311DF899-0143-917F-FB93-182AFEACCBB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EEE125B2-82E5-BE84-3B26-EA580472170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978F96F1-C358-60ED-78C9-32704DCA7349}"/>
              </a:ext>
            </a:extLst>
          </p:cNvPr>
          <p:cNvSpPr txBox="1"/>
          <p:nvPr/>
        </p:nvSpPr>
        <p:spPr>
          <a:xfrm>
            <a:off x="999164" y="3596800"/>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tụ</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tập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công</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cộng</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hoặc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biểu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10761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xmlns=""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a:latin typeface="TimesNewRomanPSMT"/>
              </a:rPr>
              <a:t>: ba đội </a:t>
            </a:r>
            <a:r>
              <a:rPr lang="en-GB" sz="2400" err="1">
                <a:latin typeface="TimesNewRomanPSMT"/>
              </a:rPr>
              <a:t>tìm</a:t>
            </a:r>
            <a:r>
              <a:rPr lang="en-GB" sz="2400">
                <a:solidFill>
                  <a:srgbClr val="00B050"/>
                </a:solidFill>
                <a:latin typeface="TimesNewRomanPSMT"/>
              </a:rPr>
              <a:t> 4 </a:t>
            </a:r>
            <a:r>
              <a:rPr lang="en-GB" sz="2400" err="1">
                <a:latin typeface="TimesNewRomanPSMT"/>
              </a:rPr>
              <a:t>từ</a:t>
            </a:r>
            <a:r>
              <a:rPr lang="en-GB" sz="2400">
                <a:latin typeface="TimesNewRomanPSMT"/>
              </a:rPr>
              <a:t> ngữ, một đội tìm </a:t>
            </a:r>
            <a:r>
              <a:rPr lang="en-GB" sz="2400">
                <a:solidFill>
                  <a:srgbClr val="00B050"/>
                </a:solidFill>
                <a:latin typeface="TimesNewRomanPSMT"/>
              </a:rPr>
              <a:t>3</a:t>
            </a:r>
            <a:r>
              <a:rPr lang="en-GB" sz="2400">
                <a:latin typeface="TimesNewRomanPSMT"/>
              </a:rPr>
              <a:t> từ ngữ.</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a:t>
            </a:r>
            <a:r>
              <a:rPr lang="vi-VN" sz="2400">
                <a:latin typeface="TimesNewRomanPSMT"/>
              </a:rPr>
              <a:t>y/từ </a:t>
            </a:r>
            <a:r>
              <a:rPr lang="vi-VN" sz="2400" dirty="0">
                <a:latin typeface="TimesNewRomanPSMT"/>
              </a:rPr>
              <a:t>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290489890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2306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463847" y="801890"/>
            <a:ext cx="9454627" cy="93810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tx1"/>
                </a:solidFill>
                <a:effectLst/>
                <a:latin typeface="+mj-lt"/>
                <a:ea typeface="Calibri" panose="020F0502020204030204" pitchFamily="34" charset="0"/>
                <a:cs typeface="Times New Roman" panose="02020603050405020304" pitchFamily="18" charset="0"/>
              </a:rPr>
              <a:t>T</a:t>
            </a: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 hành, thực hiện (những điều quy định trong chính sách, pháp luật, kế hoạch, mệnh lệnh, phán quyết)</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618811" y="2084207"/>
            <a:ext cx="5144698" cy="93810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CHẤP </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ÀNH</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FCA4149B-A723-7CD5-53BB-2145E849C809}"/>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69689228-A9CC-3695-C9C0-01A011FC6680}"/>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4F3F13A3-8B97-6763-4001-85FD2D510255}"/>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C30242B5-E022-C742-A41D-C8045590169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04" name="Picture 1103" descr="A blue and white alarm clock with bells&#10;&#10;Description automatically generated">
            <a:extLst>
              <a:ext uri="{FF2B5EF4-FFF2-40B4-BE49-F238E27FC236}">
                <a16:creationId xmlns:a16="http://schemas.microsoft.com/office/drawing/2014/main" xmlns="" id="{70F31493-7D25-CF5D-B33B-B4B2D2D91FC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a:extLst>
              <a:ext uri="{FF2B5EF4-FFF2-40B4-BE49-F238E27FC236}">
                <a16:creationId xmlns:a16="http://schemas.microsoft.com/office/drawing/2014/main" xmlns="" id="{8CFF1D58-0020-4B42-EE74-55C3F7A8B31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06" name="Oval 1105">
            <a:extLst>
              <a:ext uri="{FF2B5EF4-FFF2-40B4-BE49-F238E27FC236}">
                <a16:creationId xmlns:a16="http://schemas.microsoft.com/office/drawing/2014/main" xmlns="" id="{6E26BE96-6FB3-A2D0-0A6C-0CB4B29F059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07" name="Oval 1106">
            <a:extLst>
              <a:ext uri="{FF2B5EF4-FFF2-40B4-BE49-F238E27FC236}">
                <a16:creationId xmlns:a16="http://schemas.microsoft.com/office/drawing/2014/main" xmlns="" id="{B2AFDCDE-EF16-DE29-BC30-74E3CDEF1FA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08" name="Oval 1107">
            <a:extLst>
              <a:ext uri="{FF2B5EF4-FFF2-40B4-BE49-F238E27FC236}">
                <a16:creationId xmlns:a16="http://schemas.microsoft.com/office/drawing/2014/main" xmlns="" id="{89F508C5-A413-89CA-CC2A-B1FC0F25A24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09" name="Oval 1108">
            <a:extLst>
              <a:ext uri="{FF2B5EF4-FFF2-40B4-BE49-F238E27FC236}">
                <a16:creationId xmlns:a16="http://schemas.microsoft.com/office/drawing/2014/main" xmlns="" id="{58D7CE75-A959-3960-8178-4494DF86A16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10" name="Oval 1109">
            <a:extLst>
              <a:ext uri="{FF2B5EF4-FFF2-40B4-BE49-F238E27FC236}">
                <a16:creationId xmlns:a16="http://schemas.microsoft.com/office/drawing/2014/main" xmlns="" id="{DD70C808-5148-082B-AF55-BA35B74EE85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11" name="Oval 1110">
            <a:extLst>
              <a:ext uri="{FF2B5EF4-FFF2-40B4-BE49-F238E27FC236}">
                <a16:creationId xmlns:a16="http://schemas.microsoft.com/office/drawing/2014/main" xmlns="" id="{16DE88F0-12E6-C704-7194-4CCC4E62B70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12" name="Oval 1111">
            <a:extLst>
              <a:ext uri="{FF2B5EF4-FFF2-40B4-BE49-F238E27FC236}">
                <a16:creationId xmlns:a16="http://schemas.microsoft.com/office/drawing/2014/main" xmlns="" id="{3E57F3D2-E396-AFDD-0E22-99B795D44E1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13" name="Oval 1112">
            <a:extLst>
              <a:ext uri="{FF2B5EF4-FFF2-40B4-BE49-F238E27FC236}">
                <a16:creationId xmlns:a16="http://schemas.microsoft.com/office/drawing/2014/main" xmlns="" id="{617073B9-2B2D-0C04-9DA0-F8063A1B837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14" name="Oval 1113">
            <a:extLst>
              <a:ext uri="{FF2B5EF4-FFF2-40B4-BE49-F238E27FC236}">
                <a16:creationId xmlns:a16="http://schemas.microsoft.com/office/drawing/2014/main" xmlns="" id="{CA55B77C-3F98-FE11-1090-976528361CF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15" name="Oval 1114">
            <a:extLst>
              <a:ext uri="{FF2B5EF4-FFF2-40B4-BE49-F238E27FC236}">
                <a16:creationId xmlns:a16="http://schemas.microsoft.com/office/drawing/2014/main" xmlns="" id="{58279A1D-C65E-11D3-3A52-CFD10D4C7B6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16" name="Oval 1115">
            <a:extLst>
              <a:ext uri="{FF2B5EF4-FFF2-40B4-BE49-F238E27FC236}">
                <a16:creationId xmlns:a16="http://schemas.microsoft.com/office/drawing/2014/main" xmlns="" id="{38550C24-EF94-B8B9-2B3A-A62277A1703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17" name="Oval 1116">
            <a:extLst>
              <a:ext uri="{FF2B5EF4-FFF2-40B4-BE49-F238E27FC236}">
                <a16:creationId xmlns:a16="http://schemas.microsoft.com/office/drawing/2014/main" xmlns="" id="{589A712F-55E1-9CCF-01B7-B09176E5319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18" name="Oval 1117">
            <a:extLst>
              <a:ext uri="{FF2B5EF4-FFF2-40B4-BE49-F238E27FC236}">
                <a16:creationId xmlns:a16="http://schemas.microsoft.com/office/drawing/2014/main" xmlns="" id="{C6BBE6E1-4283-404B-13CB-C186C9158692}"/>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19" name="Oval 1118">
            <a:extLst>
              <a:ext uri="{FF2B5EF4-FFF2-40B4-BE49-F238E27FC236}">
                <a16:creationId xmlns:a16="http://schemas.microsoft.com/office/drawing/2014/main" xmlns="" id="{5B4F720E-100A-D28C-7F43-F2BD05DDCC4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20" name="Oval 1119">
            <a:extLst>
              <a:ext uri="{FF2B5EF4-FFF2-40B4-BE49-F238E27FC236}">
                <a16:creationId xmlns:a16="http://schemas.microsoft.com/office/drawing/2014/main" xmlns="" id="{F9CC2E16-8321-156D-82F7-17114B0E954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21" name="TextBox 1120">
            <a:extLst>
              <a:ext uri="{FF2B5EF4-FFF2-40B4-BE49-F238E27FC236}">
                <a16:creationId xmlns:a16="http://schemas.microsoft.com/office/drawing/2014/main" xmlns="" id="{B6D596F4-DC3A-1691-4142-C088C81FB92B}"/>
              </a:ext>
            </a:extLst>
          </p:cNvPr>
          <p:cNvSpPr txBox="1"/>
          <p:nvPr/>
        </p:nvSpPr>
        <p:spPr>
          <a:xfrm>
            <a:off x="934489" y="3335742"/>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a:t>
            </a:r>
            <a:r>
              <a:rPr lang="vi-VN" sz="2400" dirty="0">
                <a:solidFill>
                  <a:srgbClr val="FF0000"/>
                </a:solidFill>
                <a:latin typeface="Arial" panose="020B0604020202020204" pitchFamily="34" charset="0"/>
                <a:cs typeface="Arial" panose="020B0604020202020204" pitchFamily="34" charset="0"/>
              </a:rPr>
              <a:t>c</a:t>
            </a:r>
            <a:r>
              <a:rPr lang="en-GB" sz="2400" dirty="0" err="1">
                <a:solidFill>
                  <a:srgbClr val="FF0000"/>
                </a:solidFill>
                <a:latin typeface="Arial" panose="020B0604020202020204" pitchFamily="34" charset="0"/>
                <a:cs typeface="Arial" panose="020B0604020202020204" pitchFamily="34" charset="0"/>
              </a:rPr>
              <a:t>hấp</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hành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nghiêm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chỉnh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39433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105"/>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05"/>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21"/>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6833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420232" y="812498"/>
            <a:ext cx="9620997"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tx1"/>
                </a:solidFill>
                <a:effectLst/>
                <a:latin typeface="+mj-lt"/>
                <a:ea typeface="Calibri" panose="020F0502020204030204" pitchFamily="34" charset="0"/>
                <a:cs typeface="Times New Roman" panose="02020603050405020304" pitchFamily="18" charset="0"/>
              </a:rPr>
              <a:t>T</a:t>
            </a: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hể hiện thái độ, hành động thích hợp trước những việc có quan hệ giữa mình với người khác</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658381" y="2182703"/>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Ứ</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G XỬ</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A16D00AE-CDD3-2488-50CC-07CA48C6FF5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33208F68-2E6C-7487-06A3-A4D8017C3199}"/>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04803C08-C941-4C1A-9467-907C1A9C9766}"/>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4DD748CA-44A2-EEB2-9B94-7B022C7998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04" name="Picture 1103" descr="A blue and white alarm clock with bells&#10;&#10;Description automatically generated">
            <a:extLst>
              <a:ext uri="{FF2B5EF4-FFF2-40B4-BE49-F238E27FC236}">
                <a16:creationId xmlns:a16="http://schemas.microsoft.com/office/drawing/2014/main" xmlns="" id="{9D518385-5808-1065-8DBD-E09D1389655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a:extLst>
              <a:ext uri="{FF2B5EF4-FFF2-40B4-BE49-F238E27FC236}">
                <a16:creationId xmlns:a16="http://schemas.microsoft.com/office/drawing/2014/main" xmlns="" id="{CF6654BE-EC57-ADA4-B4C5-E0B06A74B4E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06" name="Oval 1105">
            <a:extLst>
              <a:ext uri="{FF2B5EF4-FFF2-40B4-BE49-F238E27FC236}">
                <a16:creationId xmlns:a16="http://schemas.microsoft.com/office/drawing/2014/main" xmlns="" id="{45A9DF93-1BCF-DF79-E182-8C3B6BC2C1B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07" name="Oval 1106">
            <a:extLst>
              <a:ext uri="{FF2B5EF4-FFF2-40B4-BE49-F238E27FC236}">
                <a16:creationId xmlns:a16="http://schemas.microsoft.com/office/drawing/2014/main" xmlns="" id="{AA1E2082-9DF9-FA0E-BEC0-0D939256743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08" name="Oval 1107">
            <a:extLst>
              <a:ext uri="{FF2B5EF4-FFF2-40B4-BE49-F238E27FC236}">
                <a16:creationId xmlns:a16="http://schemas.microsoft.com/office/drawing/2014/main" xmlns="" id="{16D96D5C-A9F1-3411-09FA-27EC6EB8C17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09" name="Oval 1108">
            <a:extLst>
              <a:ext uri="{FF2B5EF4-FFF2-40B4-BE49-F238E27FC236}">
                <a16:creationId xmlns:a16="http://schemas.microsoft.com/office/drawing/2014/main" xmlns="" id="{517CC76B-2A93-6A89-145B-19CCD96D60C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10" name="Oval 1109">
            <a:extLst>
              <a:ext uri="{FF2B5EF4-FFF2-40B4-BE49-F238E27FC236}">
                <a16:creationId xmlns:a16="http://schemas.microsoft.com/office/drawing/2014/main" xmlns="" id="{390CA74D-9686-EF32-E02F-D95D6EDD670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11" name="Oval 1110">
            <a:extLst>
              <a:ext uri="{FF2B5EF4-FFF2-40B4-BE49-F238E27FC236}">
                <a16:creationId xmlns:a16="http://schemas.microsoft.com/office/drawing/2014/main" xmlns="" id="{FB461C85-8C88-5146-6621-5899437E7F0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12" name="Oval 1111">
            <a:extLst>
              <a:ext uri="{FF2B5EF4-FFF2-40B4-BE49-F238E27FC236}">
                <a16:creationId xmlns:a16="http://schemas.microsoft.com/office/drawing/2014/main" xmlns="" id="{503E35B8-CFC4-67EE-10DE-64852613A5C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13" name="Oval 1112">
            <a:extLst>
              <a:ext uri="{FF2B5EF4-FFF2-40B4-BE49-F238E27FC236}">
                <a16:creationId xmlns:a16="http://schemas.microsoft.com/office/drawing/2014/main" xmlns="" id="{36792204-FD2C-EE85-A082-463E3E2F8AA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14" name="Oval 1113">
            <a:extLst>
              <a:ext uri="{FF2B5EF4-FFF2-40B4-BE49-F238E27FC236}">
                <a16:creationId xmlns:a16="http://schemas.microsoft.com/office/drawing/2014/main" xmlns="" id="{95920168-EC38-9967-0C3C-19465B871F5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15" name="Oval 1114">
            <a:extLst>
              <a:ext uri="{FF2B5EF4-FFF2-40B4-BE49-F238E27FC236}">
                <a16:creationId xmlns:a16="http://schemas.microsoft.com/office/drawing/2014/main" xmlns="" id="{E4F17EF4-833A-3852-CDBC-E3B2F3FE703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16" name="Oval 1115">
            <a:extLst>
              <a:ext uri="{FF2B5EF4-FFF2-40B4-BE49-F238E27FC236}">
                <a16:creationId xmlns:a16="http://schemas.microsoft.com/office/drawing/2014/main" xmlns="" id="{9FB0FCAC-952C-CDF3-CC7A-91F51DD882F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17" name="Oval 1116">
            <a:extLst>
              <a:ext uri="{FF2B5EF4-FFF2-40B4-BE49-F238E27FC236}">
                <a16:creationId xmlns:a16="http://schemas.microsoft.com/office/drawing/2014/main" xmlns="" id="{F9829530-85E2-1661-50A0-81F8442F031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18" name="Oval 1117">
            <a:extLst>
              <a:ext uri="{FF2B5EF4-FFF2-40B4-BE49-F238E27FC236}">
                <a16:creationId xmlns:a16="http://schemas.microsoft.com/office/drawing/2014/main" xmlns="" id="{F7D30F2B-FD2A-5D63-188B-5D60B1CE804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19" name="Oval 1118">
            <a:extLst>
              <a:ext uri="{FF2B5EF4-FFF2-40B4-BE49-F238E27FC236}">
                <a16:creationId xmlns:a16="http://schemas.microsoft.com/office/drawing/2014/main" xmlns="" id="{6B7AFE23-B7BD-08AB-4E99-47A54FC326A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20" name="Oval 1119">
            <a:extLst>
              <a:ext uri="{FF2B5EF4-FFF2-40B4-BE49-F238E27FC236}">
                <a16:creationId xmlns:a16="http://schemas.microsoft.com/office/drawing/2014/main" xmlns="" id="{3D4BAEAB-468A-FB50-7362-0E82301FCE4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21" name="TextBox 1120">
            <a:extLst>
              <a:ext uri="{FF2B5EF4-FFF2-40B4-BE49-F238E27FC236}">
                <a16:creationId xmlns:a16="http://schemas.microsoft.com/office/drawing/2014/main" xmlns="" id="{AAD5E085-1D86-8810-E049-D0A5C2A61D01}"/>
              </a:ext>
            </a:extLst>
          </p:cNvPr>
          <p:cNvSpPr txBox="1"/>
          <p:nvPr/>
        </p:nvSpPr>
        <p:spPr>
          <a:xfrm>
            <a:off x="974059" y="3512679"/>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t</a:t>
            </a:r>
            <a:r>
              <a:rPr lang="en-GB" sz="2400" dirty="0" err="1">
                <a:latin typeface="Arial" panose="020B0604020202020204" pitchFamily="34" charset="0"/>
                <a:cs typeface="Arial" panose="020B0604020202020204" pitchFamily="34" charset="0"/>
              </a:rPr>
              <a: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hành</a:t>
            </a:r>
            <a:r>
              <a:rPr lang="en-GB" sz="2400" dirty="0">
                <a:latin typeface="Arial" panose="020B0604020202020204" pitchFamily="34" charset="0"/>
                <a:cs typeface="Arial" panose="020B0604020202020204" pitchFamily="34" charset="0"/>
              </a:rPr>
              <a:t> vi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ứng</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xử</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hợp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tốt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đẹp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9088831"/>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105"/>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05"/>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21"/>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12365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807929" y="762211"/>
            <a:ext cx="8576143" cy="93085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Nhìn mặt mà nhận ra, chỉ ra người đang che giấu tên thật</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23651" y="1988425"/>
            <a:ext cx="5144698" cy="93085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ẬN DIỆN</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5FFE1B9C-1285-AF88-ABBC-50A58A26D4D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BB56933F-E0BD-6D1E-D79C-FFCA665733B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F7DB28F3-C67F-68A8-C3F6-7FF19EE10167}"/>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EC493280-62BB-6C36-8FE5-3907BABF63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0CE69DCB-592F-080D-32CE-EC0170CB8B0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805F03F6-C392-BFA4-5B8F-C232EA847F9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09479B2B-6CD1-1501-5101-8843ADD72FA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BFD85DB2-9F0D-52E4-EADA-813636D2626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A7A706C1-CACB-8D8A-E56E-C34227696DE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9D29F498-19CB-75F5-A696-E4F0D56064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CF36B5BD-6438-C459-6C46-9AE94AB7C1E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03686B69-C0EC-C823-41B9-C041A5A4D59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4A8A838-02F7-7E99-DE5D-3DBE6E95589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E2CDB44C-496C-90F3-785F-B314935AA7C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BB3E0B1A-9E54-B658-BBE4-BE071AF64CB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867252CC-1A0E-3EB9-318E-C67BA943CB3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027259B-F421-F3C9-C894-2109931FBDE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CFF76A6E-397E-3B55-1DA3-CFC861778A0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D706AA2-4C67-3690-1B1D-285C960B11E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4B4DE20E-A1A8-F360-E85B-8C39FD9EB9C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AE15C374-01C4-AAE4-8BA1-FA6C1780537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BB265241-CA75-A9F6-A089-D1C8ED80BD26}"/>
              </a:ext>
            </a:extLst>
          </p:cNvPr>
          <p:cNvSpPr txBox="1"/>
          <p:nvPr/>
        </p:nvSpPr>
        <p:spPr>
          <a:xfrm>
            <a:off x="839329" y="3146324"/>
            <a:ext cx="10513342" cy="2677656"/>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t</a:t>
            </a:r>
            <a:r>
              <a:rPr lang="en-GB" sz="2400" dirty="0">
                <a:latin typeface="Arial" panose="020B0604020202020204" pitchFamily="34" charset="0"/>
                <a:cs typeface="Arial" panose="020B0604020202020204" pitchFamily="34" charset="0"/>
              </a:rPr>
              <a:t>ham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tập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đầy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nghiêm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túc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tuyên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truyền</a:t>
            </a:r>
            <a:r>
              <a:rPr lang="en-GB" sz="2400" dirty="0">
                <a:latin typeface="Arial" panose="020B0604020202020204" pitchFamily="34" charset="0"/>
                <a:cs typeface="Arial" panose="020B0604020202020204" pitchFamily="34" charset="0"/>
              </a:rPr>
              <a:t> do </a:t>
            </a:r>
            <a:r>
              <a:rPr lang="en-GB" sz="2400" dirty="0" err="1">
                <a:latin typeface="Arial" panose="020B0604020202020204" pitchFamily="34" charset="0"/>
                <a:cs typeface="Arial" panose="020B0604020202020204" pitchFamily="34" charset="0"/>
              </a:rPr>
              <a:t>nhà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nâng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nhận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năng</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nhận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diện</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âm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mưu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đặc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biệt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019635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7503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590497" y="786660"/>
            <a:ext cx="9011005" cy="112485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chemeClr val="tx1"/>
                </a:solidFill>
                <a:effectLst/>
                <a:latin typeface="Times New Roman" panose="02020603050405020304" pitchFamily="18" charset="0"/>
                <a:ea typeface="Calibri" panose="020F0502020204030204" pitchFamily="34" charset="0"/>
              </a:rPr>
              <a:t>Giúp thêm sức vào để công việc, thường là của kẻ xấu, tiến hành thuận lợi hơn</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23650" y="2225128"/>
            <a:ext cx="5144698" cy="96021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a:t>
            </a:r>
            <a:r>
              <a:rPr lang="en-US" sz="3200" b="1">
                <a:solidFill>
                  <a:srgbClr val="FF0000"/>
                </a:solidFill>
                <a:latin typeface="Times New Roman" panose="02020603050405020304" pitchFamily="18" charset="0"/>
                <a:cs typeface="Times New Roman" panose="02020603050405020304" pitchFamily="18" charset="0"/>
              </a:rPr>
              <a:t>I</a:t>
            </a:r>
            <a:r>
              <a:rPr lang="en-US" sz="3200" b="1">
                <a:solidFill>
                  <a:schemeClr val="tx1"/>
                </a:solidFill>
                <a:latin typeface="Times New Roman" panose="02020603050405020304" pitchFamily="18" charset="0"/>
                <a:cs typeface="Times New Roman" panose="02020603050405020304" pitchFamily="18" charset="0"/>
              </a:rPr>
              <a:t>ẾP TAY</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0109497A-85EF-17BE-27EB-8B471EE7C32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4082400F-FEFE-565E-E288-76899B299E50}"/>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BF9C134B-FC32-C096-6038-DB01C5983EAD}"/>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99DBDCC5-F979-FA15-1FBB-5F66589CDA5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DB19B8DE-F9C1-ED5F-AC67-358EF17FB3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0C82DDF9-F214-9021-E5FB-9DBFDF3BCE4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6341533E-0A8D-68C1-6995-E439CFD7E7F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4EC76655-FDC9-E8FD-9A1F-16CDF45FF5D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7730FF69-A202-A907-35FD-7ADA9102255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47836A3B-853A-3637-DBA1-C833D46C6B4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EB5823E9-786A-8A37-A267-9A478705D4A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55FC11EF-6536-8877-26F9-EDA5EE7ADBB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A966E96D-78C5-4B82-48BE-C549579259E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B52BCCF6-73C4-5740-EB5C-C56726A586F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239D28B1-21DD-F0DE-BF2C-6DEF6402F2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65341E8F-8B1B-235F-4CF8-606F5FCFB53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624817BC-0DBC-4D1E-212A-E757E0BA7D0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82053D89-430E-24EC-DABB-F5E0C67027B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98AAA724-39CB-4C1B-2173-739C8CCD183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0E78EC7D-7EF1-3A8D-9887-58827A5024C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B314012E-EB60-695A-ED6A-DAD2D9CB4F2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07DA4F0A-F390-2A9F-C340-DA0EAB263E32}"/>
              </a:ext>
            </a:extLst>
          </p:cNvPr>
          <p:cNvSpPr txBox="1"/>
          <p:nvPr/>
        </p:nvSpPr>
        <p:spPr>
          <a:xfrm>
            <a:off x="737770" y="3479372"/>
            <a:ext cx="10716459"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k</a:t>
            </a:r>
            <a:r>
              <a:rPr lang="en-GB" sz="2400" dirty="0" err="1">
                <a:latin typeface="Arial" panose="020B0604020202020204" pitchFamily="34" charset="0"/>
                <a:cs typeface="Arial" panose="020B0604020202020204" pitchFamily="34" charset="0"/>
              </a:rPr>
              <a:t>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xem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đồng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chia </a:t>
            </a:r>
            <a:r>
              <a:rPr lang="en-GB" sz="2400" dirty="0" err="1">
                <a:latin typeface="Arial" panose="020B0604020202020204" pitchFamily="34" charset="0"/>
                <a:cs typeface="Arial" panose="020B0604020202020204" pitchFamily="34" charset="0"/>
              </a:rPr>
              <a:t>sẻ</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đăng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những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xấu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hại</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tiếp</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tay</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76361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3384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516801" y="773770"/>
            <a:ext cx="9158399" cy="92710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rPr>
              <a:t>Tìm thấy cái chưa ai biết</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23651" y="2067396"/>
            <a:ext cx="5144698" cy="98669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PHÁT HI</a:t>
            </a:r>
            <a:r>
              <a:rPr lang="en-US" sz="3200" b="1">
                <a:solidFill>
                  <a:srgbClr val="FF0000"/>
                </a:solidFill>
                <a:latin typeface="Times New Roman" panose="02020603050405020304" pitchFamily="18" charset="0"/>
                <a:cs typeface="Times New Roman" panose="02020603050405020304" pitchFamily="18" charset="0"/>
              </a:rPr>
              <a:t>Ệ</a:t>
            </a:r>
            <a:r>
              <a:rPr lang="en-US" sz="3200" b="1">
                <a:solidFill>
                  <a:schemeClr val="tx1"/>
                </a:solidFill>
                <a:latin typeface="Times New Roman" panose="02020603050405020304" pitchFamily="18" charset="0"/>
                <a:cs typeface="Times New Roman" panose="02020603050405020304" pitchFamily="18" charset="0"/>
              </a:rPr>
              <a:t>N</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8BDC5363-9F27-E749-0BC6-69493608500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81995E5A-2026-ECF8-1D4B-DF248860631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4F618CA7-0CB1-F12C-8A46-56AA32A9C7E6}"/>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770ECA43-443F-4C19-8CBC-165CF03B4C2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C75F5D41-7235-7A8E-63C9-710E5381493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ACD93F7D-A4CE-73AD-89A7-E7D0AD34D96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62429D95-4E09-5546-504E-3725AC2BE45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DE6C6129-A30F-83B7-1B7E-C04C62CC192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1B1F86A6-9E7F-DDB0-5167-C725C76C424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A4D96F85-A334-E40F-D9EF-25C55089F7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EAB314D7-D91D-25A7-D9D9-D3800BC8BA2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C536A19C-B5C7-55EB-33FA-6008453E34E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E3C72EE-77F3-A013-029D-693006D9F17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890299E6-4226-0059-5CD1-D038496E552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2AED2E8B-3101-1817-1A42-7CC153461CE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A3CCD351-6896-C7D0-74DD-BD9CCD712C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965FEFD-745C-D813-D21D-3343AE40AE9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187EA2EB-B79D-051A-C338-3DCCCF12BA1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1AEDE35F-8A3C-0BB6-FECA-5F0BB7BBF0E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7507F2C4-41A8-5FCF-6311-3768B524D192}"/>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1575EAEA-8E4C-C16D-1A9A-AD0E88E5FF9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C0ABEFA2-3A8A-5699-10E4-058224968E9F}"/>
              </a:ext>
            </a:extLst>
          </p:cNvPr>
          <p:cNvSpPr txBox="1"/>
          <p:nvPr/>
        </p:nvSpPr>
        <p:spPr>
          <a:xfrm>
            <a:off x="839329" y="3416806"/>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a:t>
            </a:r>
            <a:r>
              <a:rPr lang="vi-VN" sz="2400" dirty="0">
                <a:solidFill>
                  <a:srgbClr val="FF0000"/>
                </a:solidFill>
                <a:cs typeface="Arial" panose="020B0604020202020204" pitchFamily="34" charset="0"/>
              </a:rPr>
              <a:t>p</a:t>
            </a:r>
            <a:r>
              <a:rPr lang="en-GB" sz="2400" dirty="0" err="1">
                <a:solidFill>
                  <a:srgbClr val="FF0000"/>
                </a:solidFill>
                <a:latin typeface="Arial" panose="020B0604020202020204" pitchFamily="34" charset="0"/>
                <a:cs typeface="Arial" panose="020B0604020202020204" pitchFamily="34" charset="0"/>
              </a:rPr>
              <a:t>hát</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cấp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trú</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hành</a:t>
            </a:r>
            <a:r>
              <a:rPr lang="en-GB" sz="2400" dirty="0">
                <a:latin typeface="Arial" panose="020B0604020202020204" pitchFamily="34" charset="0"/>
                <a:cs typeface="Arial" panose="020B0604020202020204" pitchFamily="34" charset="0"/>
              </a:rPr>
              <a:t> vi </a:t>
            </a:r>
            <a:r>
              <a:rPr lang="en-GB" sz="2400" dirty="0" err="1">
                <a:latin typeface="Arial" panose="020B0604020202020204" pitchFamily="34" charset="0"/>
                <a:cs typeface="Arial" panose="020B0604020202020204" pitchFamily="34" charset="0"/>
              </a:rPr>
              <a:t>sử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đăng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nội</a:t>
            </a:r>
            <a:r>
              <a:rPr lang="en-GB" sz="2400" dirty="0">
                <a:latin typeface="Arial" panose="020B0604020202020204" pitchFamily="34" charset="0"/>
                <a:cs typeface="Arial" panose="020B0604020202020204" pitchFamily="34" charset="0"/>
              </a:rPr>
              <a:t> dung </a:t>
            </a:r>
            <a:r>
              <a:rPr lang="en-GB" sz="2400" dirty="0" err="1">
                <a:latin typeface="Arial" panose="020B0604020202020204" pitchFamily="34" charset="0"/>
                <a:cs typeface="Arial" panose="020B0604020202020204" pitchFamily="34" charset="0"/>
              </a:rPr>
              <a:t>phản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7314645"/>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1969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10</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425766" y="790457"/>
            <a:ext cx="9538568" cy="9520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rPr>
              <a:t>Cấm ngặt, hoàn toàn không cho phép</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622701" y="2134062"/>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NGHIÊ</a:t>
            </a:r>
            <a:r>
              <a:rPr lang="en-GB" sz="3200" b="1">
                <a:solidFill>
                  <a:srgbClr val="FF0000"/>
                </a:solidFill>
                <a:latin typeface="Times New Roman" panose="02020603050405020304" pitchFamily="18" charset="0"/>
                <a:cs typeface="Times New Roman" panose="02020603050405020304" pitchFamily="18" charset="0"/>
              </a:rPr>
              <a:t>M </a:t>
            </a:r>
            <a:r>
              <a:rPr lang="en-GB" sz="3200" b="1">
                <a:solidFill>
                  <a:schemeClr val="tx1"/>
                </a:solidFill>
                <a:latin typeface="Times New Roman" panose="02020603050405020304" pitchFamily="18" charset="0"/>
                <a:cs typeface="Times New Roman" panose="02020603050405020304" pitchFamily="18" charset="0"/>
              </a:rPr>
              <a:t>CẤM</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AF147B72-842F-21E0-3CCE-47E4225EA4B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F6FF3D51-9F87-2056-7F84-5C88D37C807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5B707B2E-865E-A7BC-C67E-21E52E87828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8F6481B4-94C0-B3DA-6733-39F62736E6B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71DF3918-00CE-2E0C-2D1E-852E619DF8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05853BE7-58D3-1288-F2C1-5701396028E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87D3051-7129-7B92-2833-87EEBF504C8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081E7E38-DE28-0909-391A-411CF59DB22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317B3BF4-7A74-5564-44A0-3EB7D758E8C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44596D24-04D6-A524-ED16-3BE1204F58B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A7525155-B797-70A9-8227-5538407C4C1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5BE68785-EB6D-3668-F2CA-99BFB421E5A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EF5ED68-C89B-331D-2594-4FF7A6E12C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38FF24D8-C3D7-96F1-B0CF-F5F38A43906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E80674B1-9FF9-10A8-1280-A09DF870D6B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454A3456-960B-8D57-D743-E8CAAB2ACB4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3BBB3D7A-58BC-B71A-C888-823E4FAE861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3ED750AC-F640-FC52-BC7A-DB4232BE679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7BD4D078-56FB-BFF2-8579-EB27A667F58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91B0BDEF-98D1-FA00-9A71-CB3DBDC1503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9201CA47-672A-43D0-1986-1B56B37C758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9146E0CE-023B-1772-68A0-13B3CAED518B}"/>
              </a:ext>
            </a:extLst>
          </p:cNvPr>
          <p:cNvSpPr txBox="1"/>
          <p:nvPr/>
        </p:nvSpPr>
        <p:spPr>
          <a:xfrm>
            <a:off x="938379" y="3566101"/>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tuyệt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hành</a:t>
            </a:r>
            <a:r>
              <a:rPr lang="en-GB" sz="2400" dirty="0">
                <a:latin typeface="Arial" panose="020B0604020202020204" pitchFamily="34" charset="0"/>
                <a:cs typeface="Arial" panose="020B0604020202020204" pitchFamily="34" charset="0"/>
              </a:rPr>
              <a:t> vi </a:t>
            </a:r>
            <a:r>
              <a:rPr lang="en-GB" sz="2400" dirty="0" err="1">
                <a:latin typeface="Arial" panose="020B0604020202020204" pitchFamily="34" charset="0"/>
                <a:cs typeface="Arial" panose="020B0604020202020204" pitchFamily="34" charset="0"/>
              </a:rPr>
              <a:t>bị</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nghiêm</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cấm</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694898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xmlns="" id="{39A27E35-0917-4F19-AF04-DA6CC557188B}"/>
              </a:ext>
            </a:extLst>
          </p:cNvPr>
          <p:cNvSpPr txBox="1"/>
          <p:nvPr/>
        </p:nvSpPr>
        <p:spPr>
          <a:xfrm>
            <a:off x="302762" y="1118952"/>
            <a:ext cx="2499816" cy="5055230"/>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p>
          <a:p>
            <a:pPr algn="just">
              <a:lnSpc>
                <a:spcPts val="2500"/>
              </a:lnSpc>
              <a:spcBef>
                <a:spcPts val="600"/>
              </a:spcBef>
              <a:spcAft>
                <a:spcPts val="600"/>
              </a:spcAft>
            </a:pPr>
            <a:r>
              <a:rPr lang="en-US" sz="2400" i="1" dirty="0">
                <a:solidFill>
                  <a:srgbClr val="FF0000"/>
                </a:solidFill>
                <a:latin typeface="Times New Roman" panose="02020603050405020304" pitchFamily="18" charset="0"/>
                <a:cs typeface="Times New Roman" panose="02020603050405020304" pitchFamily="18" charset="0"/>
              </a:rPr>
              <a:t>“</a:t>
            </a:r>
            <a:r>
              <a:rPr lang="en-GB" sz="2400" i="1" dirty="0" err="1">
                <a:solidFill>
                  <a:srgbClr val="FF0000"/>
                </a:solidFill>
                <a:effectLst/>
                <a:latin typeface="Times New Roman" panose="02020603050405020304" pitchFamily="18" charset="0"/>
                <a:ea typeface="Calibri" panose="020F0502020204030204" pitchFamily="34" charset="0"/>
              </a:rPr>
              <a:t>Không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xem</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nghe</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đồng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tình</a:t>
            </a:r>
            <a:r>
              <a:rPr lang="en-GB" sz="2400" i="1" dirty="0">
                <a:solidFill>
                  <a:srgbClr val="FF0000"/>
                </a:solidFill>
                <a:effectLst/>
                <a:latin typeface="Times New Roman" panose="02020603050405020304" pitchFamily="18" charset="0"/>
                <a:ea typeface="Calibri" panose="020F0502020204030204" pitchFamily="34" charset="0"/>
              </a:rPr>
              <a:t>, chia </a:t>
            </a:r>
            <a:r>
              <a:rPr lang="en-GB" sz="2400" i="1" dirty="0" err="1">
                <a:solidFill>
                  <a:srgbClr val="FF0000"/>
                </a:solidFill>
                <a:effectLst/>
                <a:latin typeface="Times New Roman" panose="02020603050405020304" pitchFamily="18" charset="0"/>
                <a:ea typeface="Calibri" panose="020F0502020204030204" pitchFamily="34" charset="0"/>
              </a:rPr>
              <a:t>sẻ</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đăng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tải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trên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các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phương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tiện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thông</a:t>
            </a:r>
            <a:r>
              <a:rPr lang="en-GB" sz="2400" i="1" dirty="0">
                <a:solidFill>
                  <a:srgbClr val="FF0000"/>
                </a:solidFill>
                <a:effectLst/>
                <a:latin typeface="Times New Roman" panose="02020603050405020304" pitchFamily="18" charset="0"/>
                <a:ea typeface="Calibri" panose="020F0502020204030204" pitchFamily="34" charset="0"/>
              </a:rPr>
              <a:t> tin </a:t>
            </a:r>
            <a:r>
              <a:rPr lang="en-GB" sz="2400" i="1" dirty="0" err="1">
                <a:solidFill>
                  <a:srgbClr val="FF0000"/>
                </a:solidFill>
                <a:effectLst/>
                <a:latin typeface="Times New Roman" panose="02020603050405020304" pitchFamily="18" charset="0"/>
                <a:ea typeface="Calibri" panose="020F0502020204030204" pitchFamily="34" charset="0"/>
              </a:rPr>
              <a:t>đại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chúng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và</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các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trang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mạng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xã</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hội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những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thông</a:t>
            </a:r>
            <a:r>
              <a:rPr lang="en-GB" sz="2400" i="1" dirty="0">
                <a:solidFill>
                  <a:srgbClr val="FF0000"/>
                </a:solidFill>
                <a:effectLst/>
                <a:latin typeface="Times New Roman" panose="02020603050405020304" pitchFamily="18" charset="0"/>
                <a:ea typeface="Calibri" panose="020F0502020204030204" pitchFamily="34" charset="0"/>
              </a:rPr>
              <a:t> tin </a:t>
            </a:r>
            <a:r>
              <a:rPr lang="en-GB" sz="2400" i="1" dirty="0" err="1">
                <a:solidFill>
                  <a:srgbClr val="FF0000"/>
                </a:solidFill>
                <a:effectLst/>
                <a:latin typeface="Times New Roman" panose="02020603050405020304" pitchFamily="18" charset="0"/>
                <a:ea typeface="Calibri" panose="020F0502020204030204" pitchFamily="34" charset="0"/>
              </a:rPr>
              <a:t>xấu</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độc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hại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tiếp</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tay</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cho</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các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thế</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lực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thù</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địch</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chống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phá</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cách</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mạng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Việt</a:t>
            </a:r>
            <a:r>
              <a:rPr lang="en-GB" sz="2400" i="1" dirty="0">
                <a:solidFill>
                  <a:srgbClr val="FF0000"/>
                </a:solidFill>
                <a:effectLst/>
                <a:latin typeface="Times New Roman" panose="02020603050405020304" pitchFamily="18" charset="0"/>
                <a:ea typeface="Calibri" panose="020F0502020204030204" pitchFamily="34" charset="0"/>
              </a:rPr>
              <a:t> Nam</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4CD6042C-3D0D-415F-8C2C-7DEF056162DA}"/>
              </a:ext>
            </a:extLst>
          </p:cNvPr>
          <p:cNvSpPr txBox="1"/>
          <p:nvPr/>
        </p:nvSpPr>
        <p:spPr>
          <a:xfrm>
            <a:off x="4978462" y="296978"/>
            <a:ext cx="4023033"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4”</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D6848D75-8F67-35E5-D4D0-7EE5A05F60E3}"/>
              </a:ext>
            </a:extLst>
          </p:cNvPr>
          <p:cNvPicPr>
            <a:picLocks noChangeAspect="1"/>
          </p:cNvPicPr>
          <p:nvPr/>
        </p:nvPicPr>
        <p:blipFill>
          <a:blip r:embed="rId4"/>
          <a:stretch>
            <a:fillRect/>
          </a:stretch>
        </p:blipFill>
        <p:spPr>
          <a:xfrm>
            <a:off x="3033914" y="1096405"/>
            <a:ext cx="8639530" cy="5055229"/>
          </a:xfrm>
          <a:prstGeom prst="rect">
            <a:avLst/>
          </a:prstGeom>
          <a:ln>
            <a:solidFill>
              <a:srgbClr val="00B050"/>
            </a:solidFill>
          </a:ln>
        </p:spPr>
      </p:pic>
    </p:spTree>
    <p:extLst>
      <p:ext uri="{BB962C8B-B14F-4D97-AF65-F5344CB8AC3E}">
        <p14:creationId xmlns:p14="http://schemas.microsoft.com/office/powerpoint/2010/main" val="237003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edg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639E32E6-7494-4177-8100-02CEF3B573B0}"/>
              </a:ext>
            </a:extLst>
          </p:cNvPr>
          <p:cNvSpPr txBox="1"/>
          <p:nvPr/>
        </p:nvSpPr>
        <p:spPr>
          <a:xfrm>
            <a:off x="1454728" y="72760"/>
            <a:ext cx="10556297" cy="1964640"/>
          </a:xfrm>
          <a:prstGeom prst="rect">
            <a:avLst/>
          </a:prstGeom>
          <a:solidFill>
            <a:schemeClr val="accent6">
              <a:lumMod val="40000"/>
              <a:lumOff val="60000"/>
            </a:schemeClr>
          </a:solidFill>
          <a:ln>
            <a:solidFill>
              <a:srgbClr val="00B050"/>
            </a:solidFill>
          </a:ln>
        </p:spPr>
        <p:txBody>
          <a:bodyPr wrap="square">
            <a:spAutoFit/>
          </a:bodyPr>
          <a:lstStyle/>
          <a:p>
            <a:pPr>
              <a:lnSpc>
                <a:spcPts val="2600"/>
              </a:lnSpc>
              <a:spcBef>
                <a:spcPts val="400"/>
              </a:spcBef>
              <a:spcAft>
                <a:spcPts val="400"/>
              </a:spcAft>
            </a:pPr>
            <a:r>
              <a:rPr lang="vi-VN" sz="2400" b="1" dirty="0">
                <a:solidFill>
                  <a:srgbClr val="00B0F0"/>
                </a:solidFill>
                <a:latin typeface="Times New Roman" panose="02020603050405020304" pitchFamily="18" charset="0"/>
                <a:cs typeface="Times New Roman" panose="02020603050405020304" pitchFamily="18" charset="0"/>
              </a:rPr>
              <a:t>Vận dụng (cả bài) </a:t>
            </a:r>
            <a:r>
              <a:rPr lang="vi-VN" sz="2400" dirty="0">
                <a:latin typeface="Times New Roman" panose="02020603050405020304" pitchFamily="18" charset="0"/>
                <a:cs typeface="Times New Roman" panose="02020603050405020304" pitchFamily="18" charset="0"/>
              </a:rPr>
              <a:t>HS trình bày trước lớp về một trong hai chủ đề sau:</a:t>
            </a:r>
          </a:p>
          <a:p>
            <a:pPr algn="just">
              <a:lnSpc>
                <a:spcPts val="2600"/>
              </a:lnSpc>
              <a:spcBef>
                <a:spcPts val="400"/>
              </a:spcBef>
              <a:spcAft>
                <a:spcPts val="400"/>
              </a:spcAft>
            </a:pPr>
            <a:r>
              <a:rPr lang="vi-VN" sz="2400" dirty="0">
                <a:latin typeface="Times New Roman" panose="02020603050405020304" pitchFamily="18" charset="0"/>
                <a:cs typeface="Times New Roman" panose="02020603050405020304" pitchFamily="18" charset="0"/>
              </a:rPr>
              <a:t>- Chủ đề 1: </a:t>
            </a:r>
            <a:r>
              <a:rPr lang="vi-VN" sz="2400" i="1" dirty="0">
                <a:latin typeface="Times New Roman" panose="02020603050405020304" pitchFamily="18" charset="0"/>
                <a:cs typeface="Times New Roman" panose="02020603050405020304" pitchFamily="18" charset="0"/>
              </a:rPr>
              <a:t>Những hành vi học sinh không được làm để góp phần phòng, chống chiến lược “diễn biến hoà bình”, bạo loạn lật đổ.</a:t>
            </a:r>
          </a:p>
          <a:p>
            <a:pPr algn="just">
              <a:lnSpc>
                <a:spcPts val="2600"/>
              </a:lnSpc>
              <a:spcBef>
                <a:spcPts val="400"/>
              </a:spcBef>
              <a:spcAft>
                <a:spcPts val="400"/>
              </a:spcAft>
            </a:pPr>
            <a:r>
              <a:rPr lang="vi-VN" sz="2400" dirty="0">
                <a:latin typeface="Times New Roman" panose="02020603050405020304" pitchFamily="18" charset="0"/>
                <a:cs typeface="Times New Roman" panose="02020603050405020304" pitchFamily="18" charset="0"/>
              </a:rPr>
              <a:t>- Chủ đề 2: </a:t>
            </a:r>
            <a:r>
              <a:rPr lang="vi-VN" sz="2400" i="1" dirty="0">
                <a:latin typeface="Times New Roman" panose="02020603050405020304" pitchFamily="18" charset="0"/>
                <a:cs typeface="Times New Roman" panose="02020603050405020304" pitchFamily="18" charset="0"/>
              </a:rPr>
              <a:t>Một số hoạt động phòng, chống chiến lược “diễn biến hoà bình”, bạo loạn lật đổ ở địa phương nơi em học tập, sinh sống.</a:t>
            </a:r>
          </a:p>
        </p:txBody>
      </p:sp>
      <p:sp>
        <p:nvSpPr>
          <p:cNvPr id="9" name="TextBox 8">
            <a:extLst>
              <a:ext uri="{FF2B5EF4-FFF2-40B4-BE49-F238E27FC236}">
                <a16:creationId xmlns:a16="http://schemas.microsoft.com/office/drawing/2014/main" xmlns="" id="{AA239894-B6EA-493F-BF20-CE67A4CDB862}"/>
              </a:ext>
            </a:extLst>
          </p:cNvPr>
          <p:cNvSpPr txBox="1"/>
          <p:nvPr/>
        </p:nvSpPr>
        <p:spPr>
          <a:xfrm>
            <a:off x="1454727" y="2101744"/>
            <a:ext cx="10556297" cy="4773102"/>
          </a:xfrm>
          <a:prstGeom prst="rect">
            <a:avLst/>
          </a:prstGeom>
          <a:noFill/>
          <a:ln>
            <a:solidFill>
              <a:srgbClr val="00B050"/>
            </a:solidFill>
          </a:ln>
        </p:spPr>
        <p:txBody>
          <a:bodyPr wrap="square">
            <a:spAutoFit/>
          </a:bodyPr>
          <a:lstStyle/>
          <a:p>
            <a:pPr algn="ctr">
              <a:lnSpc>
                <a:spcPts val="250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vi-VN" sz="2400" b="1" dirty="0">
                <a:solidFill>
                  <a:srgbClr val="FF0000"/>
                </a:solidFill>
                <a:latin typeface="Times New Roman" panose="02020603050405020304" pitchFamily="18" charset="0"/>
                <a:cs typeface="Times New Roman" panose="02020603050405020304" pitchFamily="18" charset="0"/>
              </a:rPr>
              <a:t>4.5</a:t>
            </a:r>
            <a:endParaRPr lang="en-US" sz="2400" i="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00"/>
              </a:lnSpc>
              <a:spcBef>
                <a:spcPts val="300"/>
              </a:spcBef>
              <a:spcAft>
                <a:spcPts val="3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Nhóm </a:t>
            </a:r>
            <a:r>
              <a:rPr lang="vi-VN" sz="2400" dirty="0">
                <a:solidFill>
                  <a:srgbClr val="00A23A"/>
                </a:solidFill>
                <a:latin typeface="Times New Roman" panose="02020603050405020304" pitchFamily="18" charset="0"/>
                <a:cs typeface="Times New Roman" panose="02020603050405020304" pitchFamily="18" charset="0"/>
              </a:rPr>
              <a:t>1, 2 </a:t>
            </a:r>
            <a:r>
              <a:rPr lang="vi-VN" sz="2400" dirty="0">
                <a:latin typeface="Times New Roman" panose="02020603050405020304" pitchFamily="18" charset="0"/>
                <a:cs typeface="Times New Roman" panose="02020603050405020304" pitchFamily="18" charset="0"/>
              </a:rPr>
              <a:t>thuyết trình chủ đề </a:t>
            </a:r>
            <a:r>
              <a:rPr lang="vi-VN" sz="2400" dirty="0">
                <a:solidFill>
                  <a:srgbClr val="00A23A"/>
                </a:solidFill>
                <a:latin typeface="Times New Roman" panose="02020603050405020304" pitchFamily="18" charset="0"/>
                <a:cs typeface="Times New Roman" panose="02020603050405020304" pitchFamily="18" charset="0"/>
              </a:rPr>
              <a:t>1</a:t>
            </a:r>
            <a:r>
              <a:rPr lang="vi-VN" sz="2400" dirty="0">
                <a:latin typeface="Times New Roman" panose="02020603050405020304" pitchFamily="18" charset="0"/>
                <a:cs typeface="Times New Roman" panose="02020603050405020304" pitchFamily="18" charset="0"/>
              </a:rPr>
              <a:t>; nhóm </a:t>
            </a:r>
            <a:r>
              <a:rPr lang="vi-VN" sz="2400" dirty="0">
                <a:solidFill>
                  <a:srgbClr val="00A23A"/>
                </a:solidFill>
                <a:latin typeface="Times New Roman" panose="02020603050405020304" pitchFamily="18" charset="0"/>
                <a:cs typeface="Times New Roman" panose="02020603050405020304" pitchFamily="18" charset="0"/>
              </a:rPr>
              <a:t>3, 4 </a:t>
            </a:r>
            <a:r>
              <a:rPr lang="vi-VN" sz="2400" dirty="0">
                <a:latin typeface="Times New Roman" panose="02020603050405020304" pitchFamily="18" charset="0"/>
                <a:cs typeface="Times New Roman" panose="02020603050405020304" pitchFamily="18" charset="0"/>
              </a:rPr>
              <a:t>thuyết trình chủ đề </a:t>
            </a:r>
            <a:r>
              <a:rPr lang="vi-VN" sz="2400" dirty="0">
                <a:solidFill>
                  <a:srgbClr val="00A23A"/>
                </a:solidFill>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a:t>
            </a:r>
          </a:p>
          <a:p>
            <a:pPr algn="just">
              <a:lnSpc>
                <a:spcPts val="2800"/>
              </a:lnSpc>
              <a:spcBef>
                <a:spcPts val="300"/>
              </a:spcBef>
              <a:spcAft>
                <a:spcPts val="300"/>
              </a:spcAft>
            </a:pP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vi-VN" sz="2400" dirty="0">
                <a:latin typeface="Times New Roman" panose="02020603050405020304" pitchFamily="18" charset="0"/>
                <a:cs typeface="Times New Roman" panose="02020603050405020304" pitchFamily="18" charset="0"/>
              </a:rPr>
              <a:t>:</a:t>
            </a:r>
          </a:p>
          <a:p>
            <a:pPr marL="285750" indent="-285750" algn="just">
              <a:lnSpc>
                <a:spcPts val="2800"/>
              </a:lnSpc>
              <a:spcBef>
                <a:spcPts val="300"/>
              </a:spcBef>
              <a:spcAft>
                <a:spcPts val="300"/>
              </a:spcAft>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r>
              <a:rPr lang="en-US" sz="2400" dirty="0">
                <a:latin typeface="Times New Roman" panose="02020603050405020304" pitchFamily="18" charset="0"/>
                <a:cs typeface="Times New Roman" panose="02020603050405020304" pitchFamily="18" charset="0"/>
              </a:rPr>
              <a:t> </a:t>
            </a: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marL="342900" indent="-342900" algn="just">
              <a:lnSpc>
                <a:spcPts val="2800"/>
              </a:lnSpc>
              <a:spcBef>
                <a:spcPts val="300"/>
              </a:spcBef>
              <a:spcAft>
                <a:spcPts val="3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A23A"/>
                </a:solidFill>
                <a:latin typeface="Times New Roman" panose="02020603050405020304" pitchFamily="18" charset="0"/>
                <a:cs typeface="Times New Roman" panose="02020603050405020304" pitchFamily="18" charset="0"/>
              </a:rPr>
              <a:t>0</a:t>
            </a:r>
            <a:r>
              <a:rPr lang="en-US" sz="2400" dirty="0">
                <a:solidFill>
                  <a:srgbClr val="00A23A"/>
                </a:solidFill>
                <a:latin typeface="Times New Roman" panose="02020603050405020304" pitchFamily="18" charset="0"/>
                <a:cs typeface="Times New Roman" panose="02020603050405020304" pitchFamily="18" charset="0"/>
              </a:rPr>
              <a:t>5</a:t>
            </a:r>
            <a:r>
              <a:rPr lang="vi-VN" sz="2400" dirty="0">
                <a:latin typeface="Times New Roman" panose="02020603050405020304" pitchFamily="18" charset="0"/>
                <a:cs typeface="Times New Roman" panose="02020603050405020304" pitchFamily="18" charset="0"/>
              </a:rPr>
              <a:t> phút.</a:t>
            </a:r>
            <a:endParaRPr lang="en-US" sz="2400" dirty="0">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a16="http://schemas.microsoft.com/office/drawing/2014/main" xmlns="" id="{4A0F6B2E-4ECA-F64F-88AA-710C8412BA4C}"/>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xmlns="" id="{59ADDCD0-02D4-008C-6E6C-69B44281CEE6}"/>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a16="http://schemas.microsoft.com/office/drawing/2014/main" xmlns="" id="{857A2347-2247-0373-EFBC-4E09B9CF513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5" name="Table 4">
            <a:extLst>
              <a:ext uri="{FF2B5EF4-FFF2-40B4-BE49-F238E27FC236}">
                <a16:creationId xmlns:a16="http://schemas.microsoft.com/office/drawing/2014/main" xmlns="" id="{919A7CF5-7651-EC82-D87B-FC11120A61C7}"/>
              </a:ext>
            </a:extLst>
          </p:cNvPr>
          <p:cNvGraphicFramePr>
            <a:graphicFrameLocks noGrp="1"/>
          </p:cNvGraphicFramePr>
          <p:nvPr>
            <p:extLst>
              <p:ext uri="{D42A27DB-BD31-4B8C-83A1-F6EECF244321}">
                <p14:modId xmlns:p14="http://schemas.microsoft.com/office/powerpoint/2010/main" val="2503140840"/>
              </p:ext>
            </p:extLst>
          </p:nvPr>
        </p:nvGraphicFramePr>
        <p:xfrm>
          <a:off x="1738097" y="3389201"/>
          <a:ext cx="10021824" cy="2987040"/>
        </p:xfrm>
        <a:graphic>
          <a:graphicData uri="http://schemas.openxmlformats.org/drawingml/2006/table">
            <a:tbl>
              <a:tblPr firstRow="1" bandRow="1">
                <a:tableStyleId>{5C22544A-7EE6-4342-B048-85BDC9FD1C3A}</a:tableStyleId>
              </a:tblPr>
              <a:tblGrid>
                <a:gridCol w="10021824">
                  <a:extLst>
                    <a:ext uri="{9D8B030D-6E8A-4147-A177-3AD203B41FA5}">
                      <a16:colId xmlns:a16="http://schemas.microsoft.com/office/drawing/2014/main" xmlns="" val="1064091660"/>
                    </a:ext>
                  </a:extLst>
                </a:gridCol>
              </a:tblGrid>
              <a:tr h="0">
                <a:tc>
                  <a:txBody>
                    <a:bodyPr/>
                    <a:lstStyle/>
                    <a:p>
                      <a:pPr marL="0" indent="0" algn="ctr">
                        <a:lnSpc>
                          <a:spcPts val="2400"/>
                        </a:lnSpc>
                        <a:spcBef>
                          <a:spcPts val="300"/>
                        </a:spcBef>
                        <a:spcAft>
                          <a:spcPts val="300"/>
                        </a:spcAft>
                        <a:buFontTx/>
                        <a:buNone/>
                      </a:pPr>
                      <a:r>
                        <a:rPr lang="en-US" sz="2200" b="1" dirty="0">
                          <a:solidFill>
                            <a:schemeClr val="tx1"/>
                          </a:solidFill>
                          <a:latin typeface="Times New Roman" panose="02020603050405020304" pitchFamily="18" charset="0"/>
                          <a:cs typeface="Times New Roman" panose="02020603050405020304" pitchFamily="18" charset="0"/>
                        </a:rPr>
                        <a:t>KẾ HOẠCH THỰC HIỆN DỰ ÁN</a:t>
                      </a:r>
                    </a:p>
                    <a:p>
                      <a:pPr marL="0" indent="0" algn="ctr">
                        <a:lnSpc>
                          <a:spcPts val="2400"/>
                        </a:lnSpc>
                        <a:spcBef>
                          <a:spcPts val="300"/>
                        </a:spcBef>
                        <a:spcAft>
                          <a:spcPts val="300"/>
                        </a:spcAft>
                        <a:buFontTx/>
                        <a:buNone/>
                      </a:pPr>
                      <a:r>
                        <a:rPr lang="en-US" sz="2200" b="1" dirty="0" err="1">
                          <a:solidFill>
                            <a:schemeClr val="tx1"/>
                          </a:solidFill>
                          <a:latin typeface="Times New Roman" panose="02020603050405020304" pitchFamily="18" charset="0"/>
                          <a:cs typeface="Times New Roman" panose="02020603050405020304" pitchFamily="18" charset="0"/>
                        </a:rPr>
                        <a:t>Thuyết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trình</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về</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chủ</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đề</a:t>
                      </a:r>
                      <a:r>
                        <a:rPr lang="en-US" sz="2200" b="1" dirty="0">
                          <a:solidFill>
                            <a:schemeClr val="tx1"/>
                          </a:solidFill>
                          <a:latin typeface="Times New Roman" panose="02020603050405020304" pitchFamily="18" charset="0"/>
                          <a:cs typeface="Times New Roman" panose="02020603050405020304" pitchFamily="18" charset="0"/>
                        </a:rPr>
                        <a:t> </a:t>
                      </a:r>
                      <a:r>
                        <a:rPr lang="en-US" sz="2200" b="0" i="1" dirty="0">
                          <a:solidFill>
                            <a:schemeClr val="tx1"/>
                          </a:solidFill>
                          <a:latin typeface="Times New Roman" panose="02020603050405020304" pitchFamily="18" charset="0"/>
                          <a:cs typeface="Times New Roman" panose="02020603050405020304" pitchFamily="18" charset="0"/>
                        </a:rPr>
                        <a:t>(</a:t>
                      </a:r>
                      <a:r>
                        <a:rPr lang="en-US" sz="2200" b="0" i="1" dirty="0" err="1">
                          <a:solidFill>
                            <a:schemeClr val="tx1"/>
                          </a:solidFill>
                          <a:latin typeface="Times New Roman" panose="02020603050405020304" pitchFamily="18" charset="0"/>
                          <a:cs typeface="Times New Roman" panose="02020603050405020304" pitchFamily="18" charset="0"/>
                        </a:rPr>
                        <a:t>ghi</a:t>
                      </a:r>
                      <a:r>
                        <a:rPr lang="en-US" sz="2200" b="0" i="1" dirty="0">
                          <a:solidFill>
                            <a:schemeClr val="tx1"/>
                          </a:solidFill>
                          <a:latin typeface="Times New Roman" panose="02020603050405020304" pitchFamily="18" charset="0"/>
                          <a:cs typeface="Times New Roman" panose="02020603050405020304" pitchFamily="18" charset="0"/>
                        </a:rPr>
                        <a:t> </a:t>
                      </a:r>
                      <a:r>
                        <a:rPr lang="en-US" sz="2200" b="0" i="1" dirty="0" err="1">
                          <a:solidFill>
                            <a:schemeClr val="tx1"/>
                          </a:solidFill>
                          <a:latin typeface="Times New Roman" panose="02020603050405020304" pitchFamily="18" charset="0"/>
                          <a:cs typeface="Times New Roman" panose="02020603050405020304" pitchFamily="18" charset="0"/>
                        </a:rPr>
                        <a:t>tên</a:t>
                      </a:r>
                      <a:r>
                        <a:rPr lang="en-US" sz="2200" b="0" i="1" dirty="0">
                          <a:solidFill>
                            <a:schemeClr val="tx1"/>
                          </a:solidFill>
                          <a:latin typeface="Times New Roman" panose="02020603050405020304" pitchFamily="18" charset="0"/>
                          <a:cs typeface="Times New Roman" panose="02020603050405020304" pitchFamily="18" charset="0"/>
                        </a:rPr>
                        <a:t> </a:t>
                      </a:r>
                      <a:r>
                        <a:rPr lang="en-US" sz="2200" b="0" i="1" dirty="0" err="1">
                          <a:solidFill>
                            <a:schemeClr val="tx1"/>
                          </a:solidFill>
                          <a:latin typeface="Times New Roman" panose="02020603050405020304" pitchFamily="18" charset="0"/>
                          <a:cs typeface="Times New Roman" panose="02020603050405020304" pitchFamily="18" charset="0"/>
                        </a:rPr>
                        <a:t>chủ</a:t>
                      </a:r>
                      <a:r>
                        <a:rPr lang="en-US" sz="2200" b="0" i="1" dirty="0">
                          <a:solidFill>
                            <a:schemeClr val="tx1"/>
                          </a:solidFill>
                          <a:latin typeface="Times New Roman" panose="02020603050405020304" pitchFamily="18" charset="0"/>
                          <a:cs typeface="Times New Roman" panose="02020603050405020304" pitchFamily="18" charset="0"/>
                        </a:rPr>
                        <a:t> </a:t>
                      </a:r>
                      <a:r>
                        <a:rPr lang="en-US" sz="2200" b="0" i="1" dirty="0" err="1">
                          <a:solidFill>
                            <a:schemeClr val="tx1"/>
                          </a:solidFill>
                          <a:latin typeface="Times New Roman" panose="02020603050405020304" pitchFamily="18" charset="0"/>
                          <a:cs typeface="Times New Roman" panose="02020603050405020304" pitchFamily="18" charset="0"/>
                        </a:rPr>
                        <a:t>đề</a:t>
                      </a:r>
                      <a:r>
                        <a:rPr lang="en-US" sz="2200" b="0" i="1" dirty="0">
                          <a:solidFill>
                            <a:schemeClr val="tx1"/>
                          </a:solidFill>
                          <a:latin typeface="Times New Roman" panose="02020603050405020304" pitchFamily="18" charset="0"/>
                          <a:cs typeface="Times New Roman" panose="02020603050405020304" pitchFamily="18" charset="0"/>
                        </a:rPr>
                        <a:t>)………</a:t>
                      </a:r>
                    </a:p>
                    <a:p>
                      <a:pPr marL="0" indent="0" algn="just">
                        <a:lnSpc>
                          <a:spcPts val="2400"/>
                        </a:lnSpc>
                        <a:spcBef>
                          <a:spcPts val="300"/>
                        </a:spcBef>
                        <a:spcAft>
                          <a:spcPts val="300"/>
                        </a:spcAft>
                        <a:buFontTx/>
                        <a:buNone/>
                      </a:pPr>
                      <a:r>
                        <a:rPr lang="en-US" sz="2200" b="0" dirty="0">
                          <a:solidFill>
                            <a:schemeClr val="tx1"/>
                          </a:solidFill>
                          <a:latin typeface="Times New Roman" panose="02020603050405020304" pitchFamily="18" charset="0"/>
                          <a:cs typeface="Times New Roman" panose="02020603050405020304" pitchFamily="18" charset="0"/>
                        </a:rPr>
                        <a:t>1. </a:t>
                      </a:r>
                      <a:r>
                        <a:rPr lang="en-US" sz="2200" b="0" dirty="0" err="1">
                          <a:solidFill>
                            <a:schemeClr val="tx1"/>
                          </a:solidFill>
                          <a:latin typeface="Times New Roman" panose="02020603050405020304" pitchFamily="18" charset="0"/>
                          <a:cs typeface="Times New Roman" panose="02020603050405020304" pitchFamily="18" charset="0"/>
                        </a:rPr>
                        <a:t>Mục</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tiêu</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của</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dự</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án</a:t>
                      </a:r>
                      <a:endParaRPr lang="en-US" sz="2200" b="0" dirty="0">
                        <a:solidFill>
                          <a:schemeClr val="tx1"/>
                        </a:solidFill>
                        <a:latin typeface="Times New Roman" panose="02020603050405020304" pitchFamily="18" charset="0"/>
                        <a:cs typeface="Times New Roman" panose="02020603050405020304" pitchFamily="18" charset="0"/>
                      </a:endParaRPr>
                    </a:p>
                    <a:p>
                      <a:pPr marL="0" indent="0" algn="just">
                        <a:lnSpc>
                          <a:spcPts val="2400"/>
                        </a:lnSpc>
                        <a:spcBef>
                          <a:spcPts val="300"/>
                        </a:spcBef>
                        <a:spcAft>
                          <a:spcPts val="300"/>
                        </a:spcAft>
                        <a:buFontTx/>
                        <a:buNone/>
                      </a:pPr>
                      <a:r>
                        <a:rPr lang="en-US" sz="2200" b="0" dirty="0">
                          <a:solidFill>
                            <a:schemeClr val="tx1"/>
                          </a:solidFill>
                          <a:latin typeface="Times New Roman" panose="02020603050405020304" pitchFamily="18" charset="0"/>
                          <a:cs typeface="Times New Roman" panose="02020603050405020304" pitchFamily="18" charset="0"/>
                        </a:rPr>
                        <a:t>2. </a:t>
                      </a:r>
                      <a:r>
                        <a:rPr lang="en-US" sz="2200" b="0" dirty="0" err="1">
                          <a:solidFill>
                            <a:schemeClr val="tx1"/>
                          </a:solidFill>
                          <a:latin typeface="Times New Roman" panose="02020603050405020304" pitchFamily="18" charset="0"/>
                          <a:cs typeface="Times New Roman" panose="02020603050405020304" pitchFamily="18" charset="0"/>
                        </a:rPr>
                        <a:t>Nội</a:t>
                      </a:r>
                      <a:r>
                        <a:rPr lang="en-US" sz="2200" b="0" dirty="0">
                          <a:solidFill>
                            <a:schemeClr val="tx1"/>
                          </a:solidFill>
                          <a:latin typeface="Times New Roman" panose="02020603050405020304" pitchFamily="18" charset="0"/>
                          <a:cs typeface="Times New Roman" panose="02020603050405020304" pitchFamily="18" charset="0"/>
                        </a:rPr>
                        <a:t> dung </a:t>
                      </a:r>
                      <a:r>
                        <a:rPr lang="en-US" sz="2200" b="0" dirty="0" err="1">
                          <a:solidFill>
                            <a:schemeClr val="tx1"/>
                          </a:solidFill>
                          <a:latin typeface="Times New Roman" panose="02020603050405020304" pitchFamily="18" charset="0"/>
                          <a:cs typeface="Times New Roman" panose="02020603050405020304" pitchFamily="18" charset="0"/>
                        </a:rPr>
                        <a:t>thuyết</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trình</a:t>
                      </a:r>
                      <a:endParaRPr lang="en-US" sz="2200" b="0" dirty="0">
                        <a:solidFill>
                          <a:schemeClr val="tx1"/>
                        </a:solidFill>
                        <a:latin typeface="Times New Roman" panose="02020603050405020304" pitchFamily="18" charset="0"/>
                        <a:cs typeface="Times New Roman" panose="02020603050405020304" pitchFamily="18" charset="0"/>
                      </a:endParaRPr>
                    </a:p>
                    <a:p>
                      <a:pPr marL="0" indent="0" algn="just">
                        <a:lnSpc>
                          <a:spcPts val="2400"/>
                        </a:lnSpc>
                        <a:spcBef>
                          <a:spcPts val="300"/>
                        </a:spcBef>
                        <a:spcAft>
                          <a:spcPts val="300"/>
                        </a:spcAft>
                        <a:buFontTx/>
                        <a:buNone/>
                      </a:pPr>
                      <a:r>
                        <a:rPr lang="en-US" sz="2200" b="0" dirty="0">
                          <a:solidFill>
                            <a:schemeClr val="tx1"/>
                          </a:solidFill>
                          <a:latin typeface="Times New Roman" panose="02020603050405020304" pitchFamily="18" charset="0"/>
                          <a:cs typeface="Times New Roman" panose="02020603050405020304" pitchFamily="18" charset="0"/>
                        </a:rPr>
                        <a:t>3. </a:t>
                      </a:r>
                      <a:r>
                        <a:rPr lang="en-US" sz="2200" b="0" dirty="0" err="1">
                          <a:solidFill>
                            <a:schemeClr val="tx1"/>
                          </a:solidFill>
                          <a:latin typeface="Times New Roman" panose="02020603050405020304" pitchFamily="18" charset="0"/>
                          <a:cs typeface="Times New Roman" panose="02020603050405020304" pitchFamily="18" charset="0"/>
                        </a:rPr>
                        <a:t>Đ</a:t>
                      </a:r>
                      <a:r>
                        <a:rPr lang="vi-VN" sz="2200" b="0" dirty="0">
                          <a:solidFill>
                            <a:schemeClr val="tx1"/>
                          </a:solidFill>
                          <a:latin typeface="Times New Roman" panose="02020603050405020304" pitchFamily="18" charset="0"/>
                          <a:cs typeface="Times New Roman" panose="02020603050405020304" pitchFamily="18" charset="0"/>
                        </a:rPr>
                        <a:t>ịa điểm và cách sưu tầm </a:t>
                      </a:r>
                      <a:r>
                        <a:rPr lang="en-GB" sz="2200" b="0" dirty="0" err="1">
                          <a:solidFill>
                            <a:schemeClr val="tx1"/>
                          </a:solidFill>
                          <a:latin typeface="Times New Roman" panose="02020603050405020304" pitchFamily="18" charset="0"/>
                          <a:cs typeface="Times New Roman" panose="02020603050405020304" pitchFamily="18" charset="0"/>
                        </a:rPr>
                        <a:t>thông</a:t>
                      </a:r>
                      <a:r>
                        <a:rPr lang="en-GB" sz="2200" b="0" dirty="0">
                          <a:solidFill>
                            <a:schemeClr val="tx1"/>
                          </a:solidFill>
                          <a:latin typeface="Times New Roman" panose="02020603050405020304" pitchFamily="18" charset="0"/>
                          <a:cs typeface="Times New Roman" panose="02020603050405020304" pitchFamily="18" charset="0"/>
                        </a:rPr>
                        <a:t> tin </a:t>
                      </a:r>
                      <a:r>
                        <a:rPr lang="en-US" sz="2200" b="0" dirty="0" err="1">
                          <a:solidFill>
                            <a:schemeClr val="tx1"/>
                          </a:solidFill>
                          <a:latin typeface="Times New Roman" panose="02020603050405020304" pitchFamily="18" charset="0"/>
                          <a:cs typeface="Times New Roman" panose="02020603050405020304" pitchFamily="18" charset="0"/>
                        </a:rPr>
                        <a:t>minh</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hoạ</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cho</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nội</a:t>
                      </a:r>
                      <a:r>
                        <a:rPr lang="en-US" sz="2200" b="0" dirty="0">
                          <a:solidFill>
                            <a:schemeClr val="tx1"/>
                          </a:solidFill>
                          <a:latin typeface="Times New Roman" panose="02020603050405020304" pitchFamily="18" charset="0"/>
                          <a:cs typeface="Times New Roman" panose="02020603050405020304" pitchFamily="18" charset="0"/>
                        </a:rPr>
                        <a:t> dung </a:t>
                      </a:r>
                      <a:r>
                        <a:rPr lang="en-US" sz="2200" b="0" dirty="0" err="1">
                          <a:solidFill>
                            <a:schemeClr val="tx1"/>
                          </a:solidFill>
                          <a:latin typeface="Times New Roman" panose="02020603050405020304" pitchFamily="18" charset="0"/>
                          <a:cs typeface="Times New Roman" panose="02020603050405020304" pitchFamily="18" charset="0"/>
                        </a:rPr>
                        <a:t>thuyết</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trình</a:t>
                      </a:r>
                      <a:endParaRPr lang="vi-VN" sz="2200" b="0" dirty="0">
                        <a:solidFill>
                          <a:schemeClr val="tx1"/>
                        </a:solidFill>
                        <a:latin typeface="Times New Roman" panose="02020603050405020304" pitchFamily="18" charset="0"/>
                        <a:cs typeface="Times New Roman" panose="02020603050405020304" pitchFamily="18" charset="0"/>
                      </a:endParaRPr>
                    </a:p>
                    <a:p>
                      <a:pPr marL="0" indent="0" algn="just">
                        <a:lnSpc>
                          <a:spcPts val="2400"/>
                        </a:lnSpc>
                        <a:spcBef>
                          <a:spcPts val="300"/>
                        </a:spcBef>
                        <a:spcAft>
                          <a:spcPts val="300"/>
                        </a:spcAft>
                        <a:buFontTx/>
                        <a:buNone/>
                      </a:pPr>
                      <a:r>
                        <a:rPr lang="vi-VN" sz="2200" b="0" dirty="0">
                          <a:solidFill>
                            <a:schemeClr val="tx1"/>
                          </a:solidFill>
                          <a:latin typeface="Times New Roman" panose="02020603050405020304" pitchFamily="18" charset="0"/>
                          <a:cs typeface="Times New Roman" panose="02020603050405020304" pitchFamily="18" charset="0"/>
                        </a:rPr>
                        <a:t>4. Thời gian thực hiện: 30 ngày (ngoài thời gian trên lớp)</a:t>
                      </a:r>
                      <a:endParaRPr lang="en-US" sz="2200" b="0" dirty="0">
                        <a:solidFill>
                          <a:schemeClr val="tx1"/>
                        </a:solidFill>
                        <a:latin typeface="Times New Roman" panose="02020603050405020304" pitchFamily="18" charset="0"/>
                        <a:cs typeface="Times New Roman" panose="02020603050405020304" pitchFamily="18" charset="0"/>
                      </a:endParaRPr>
                    </a:p>
                    <a:p>
                      <a:pPr marL="265113" indent="-265113" algn="just">
                        <a:lnSpc>
                          <a:spcPts val="2400"/>
                        </a:lnSpc>
                        <a:spcBef>
                          <a:spcPts val="300"/>
                        </a:spcBef>
                        <a:spcAft>
                          <a:spcPts val="300"/>
                        </a:spcAft>
                        <a:buFontTx/>
                        <a:buNone/>
                      </a:pPr>
                      <a:r>
                        <a:rPr lang="vi-VN" sz="2200" b="0" dirty="0">
                          <a:solidFill>
                            <a:schemeClr val="tx1"/>
                          </a:solidFill>
                          <a:latin typeface="Times New Roman" panose="02020603050405020304" pitchFamily="18" charset="0"/>
                          <a:cs typeface="Times New Roman" panose="02020603050405020304" pitchFamily="18" charset="0"/>
                        </a:rPr>
                        <a:t>5</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spc="0" baseline="0" dirty="0">
                          <a:solidFill>
                            <a:schemeClr val="tx1"/>
                          </a:solidFill>
                          <a:latin typeface="Times New Roman" panose="02020603050405020304" pitchFamily="18" charset="0"/>
                          <a:cs typeface="Times New Roman" panose="02020603050405020304" pitchFamily="18" charset="0"/>
                        </a:rPr>
                        <a:t>P</a:t>
                      </a:r>
                      <a:r>
                        <a:rPr lang="vi-VN" sz="2200" b="0" spc="0" baseline="0" dirty="0">
                          <a:solidFill>
                            <a:schemeClr val="tx1"/>
                          </a:solidFill>
                          <a:latin typeface="Times New Roman" panose="02020603050405020304" pitchFamily="18" charset="0"/>
                          <a:cs typeface="Times New Roman" panose="02020603050405020304" pitchFamily="18" charset="0"/>
                        </a:rPr>
                        <a:t>hân công</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Trưởng</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nhóm</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thư</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kí</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người</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biên</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tập</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nội</a:t>
                      </a:r>
                      <a:r>
                        <a:rPr lang="en-US" sz="2200" b="0" spc="0" baseline="0" dirty="0">
                          <a:solidFill>
                            <a:schemeClr val="tx1"/>
                          </a:solidFill>
                          <a:latin typeface="Times New Roman" panose="02020603050405020304" pitchFamily="18" charset="0"/>
                          <a:cs typeface="Times New Roman" panose="02020603050405020304" pitchFamily="18" charset="0"/>
                        </a:rPr>
                        <a:t> dung </a:t>
                      </a:r>
                      <a:r>
                        <a:rPr lang="en-US" sz="2200" b="0" spc="0" baseline="0" dirty="0" err="1">
                          <a:solidFill>
                            <a:schemeClr val="tx1"/>
                          </a:solidFill>
                          <a:latin typeface="Times New Roman" panose="02020603050405020304" pitchFamily="18" charset="0"/>
                          <a:cs typeface="Times New Roman" panose="02020603050405020304" pitchFamily="18" charset="0"/>
                        </a:rPr>
                        <a:t>thuyết</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trình</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vi-VN" sz="2200" b="0" spc="0" baseline="0" dirty="0">
                          <a:solidFill>
                            <a:schemeClr val="tx1"/>
                          </a:solidFill>
                          <a:latin typeface="Times New Roman" panose="02020603050405020304" pitchFamily="18" charset="0"/>
                          <a:cs typeface="Times New Roman" panose="02020603050405020304" pitchFamily="18" charset="0"/>
                        </a:rPr>
                        <a:t>sưu tầm</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hình</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ảnh</a:t>
                      </a:r>
                      <a:r>
                        <a:rPr lang="vi-VN" sz="2200" b="0" spc="0" baseline="0" dirty="0">
                          <a:solidFill>
                            <a:schemeClr val="tx1"/>
                          </a:solidFill>
                          <a:latin typeface="Times New Roman" panose="02020603050405020304" pitchFamily="18" charset="0"/>
                          <a:cs typeface="Times New Roman" panose="02020603050405020304" pitchFamily="18" charset="0"/>
                        </a:rPr>
                        <a:t>, viết lời thuyết minh, thiết kế bản trình chiếu, trình bày trước lớp</a:t>
                      </a:r>
                      <a:r>
                        <a:rPr lang="en-US" sz="2200" b="0" spc="0" baseline="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10126297"/>
                  </a:ext>
                </a:extLst>
              </a:tr>
            </a:tbl>
          </a:graphicData>
        </a:graphic>
      </p:graphicFrame>
    </p:spTree>
    <p:extLst>
      <p:ext uri="{BB962C8B-B14F-4D97-AF65-F5344CB8AC3E}">
        <p14:creationId xmlns:p14="http://schemas.microsoft.com/office/powerpoint/2010/main" val="384214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par>
                                <p:cTn id="15" presetID="21" presetClass="entr" presetSubtype="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3CC3C8A5-A0ED-7CEB-938C-2D37183B90A1}"/>
              </a:ext>
            </a:extLst>
          </p:cNvPr>
          <p:cNvGraphicFramePr>
            <a:graphicFrameLocks noGrp="1"/>
          </p:cNvGraphicFramePr>
          <p:nvPr/>
        </p:nvGraphicFramePr>
        <p:xfrm>
          <a:off x="1482891" y="575908"/>
          <a:ext cx="10188000" cy="6245584"/>
        </p:xfrm>
        <a:graphic>
          <a:graphicData uri="http://schemas.openxmlformats.org/drawingml/2006/table">
            <a:tbl>
              <a:tblPr firstRow="1" firstCol="1" bandRow="1">
                <a:tableStyleId>{5C22544A-7EE6-4342-B048-85BDC9FD1C3A}</a:tableStyleId>
              </a:tblPr>
              <a:tblGrid>
                <a:gridCol w="1970172">
                  <a:extLst>
                    <a:ext uri="{9D8B030D-6E8A-4147-A177-3AD203B41FA5}">
                      <a16:colId xmlns:a16="http://schemas.microsoft.com/office/drawing/2014/main" xmlns="" val="1874929346"/>
                    </a:ext>
                  </a:extLst>
                </a:gridCol>
                <a:gridCol w="5596995">
                  <a:extLst>
                    <a:ext uri="{9D8B030D-6E8A-4147-A177-3AD203B41FA5}">
                      <a16:colId xmlns:a16="http://schemas.microsoft.com/office/drawing/2014/main" xmlns="" val="3161489814"/>
                    </a:ext>
                  </a:extLst>
                </a:gridCol>
                <a:gridCol w="1237376">
                  <a:extLst>
                    <a:ext uri="{9D8B030D-6E8A-4147-A177-3AD203B41FA5}">
                      <a16:colId xmlns:a16="http://schemas.microsoft.com/office/drawing/2014/main" xmlns="" val="747232133"/>
                    </a:ext>
                  </a:extLst>
                </a:gridCol>
                <a:gridCol w="771855">
                  <a:extLst>
                    <a:ext uri="{9D8B030D-6E8A-4147-A177-3AD203B41FA5}">
                      <a16:colId xmlns:a16="http://schemas.microsoft.com/office/drawing/2014/main" xmlns="" val="3797692066"/>
                    </a:ext>
                  </a:extLst>
                </a:gridCol>
                <a:gridCol w="611602">
                  <a:extLst>
                    <a:ext uri="{9D8B030D-6E8A-4147-A177-3AD203B41FA5}">
                      <a16:colId xmlns:a16="http://schemas.microsoft.com/office/drawing/2014/main" xmlns="" val="1080751715"/>
                    </a:ext>
                  </a:extLst>
                </a:gridCol>
              </a:tblGrid>
              <a:tr h="227985">
                <a:tc rowSpan="2">
                  <a:txBody>
                    <a:bodyPr/>
                    <a:lstStyle/>
                    <a:p>
                      <a:pPr algn="ctr">
                        <a:lnSpc>
                          <a:spcPts val="1700"/>
                        </a:lnSpc>
                        <a:spcBef>
                          <a:spcPts val="300"/>
                        </a:spcBef>
                        <a:spcAft>
                          <a:spcPts val="300"/>
                        </a:spcAft>
                      </a:pPr>
                      <a:r>
                        <a:rPr lang="vi-VN" sz="1600" dirty="0">
                          <a:effectLst/>
                        </a:rPr>
                        <a:t>Tiêu chí</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rowSpan="2">
                  <a:txBody>
                    <a:bodyPr/>
                    <a:lstStyle/>
                    <a:p>
                      <a:pPr algn="ctr">
                        <a:lnSpc>
                          <a:spcPts val="1700"/>
                        </a:lnSpc>
                        <a:spcBef>
                          <a:spcPts val="300"/>
                        </a:spcBef>
                        <a:spcAft>
                          <a:spcPts val="300"/>
                        </a:spcAft>
                      </a:pPr>
                      <a:r>
                        <a:rPr lang="vi-VN" sz="1600" dirty="0">
                          <a:effectLst/>
                        </a:rPr>
                        <a:t>Mô tả tiêu chí</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gridSpan="3">
                  <a:txBody>
                    <a:bodyPr/>
                    <a:lstStyle/>
                    <a:p>
                      <a:pPr algn="ctr">
                        <a:lnSpc>
                          <a:spcPts val="2000"/>
                        </a:lnSpc>
                        <a:spcBef>
                          <a:spcPts val="300"/>
                        </a:spcBef>
                        <a:spcAft>
                          <a:spcPts val="300"/>
                        </a:spcAft>
                      </a:pPr>
                      <a:r>
                        <a:rPr lang="vi-VN" sz="1600" dirty="0">
                          <a:effectLst/>
                        </a:rPr>
                        <a:t>Mức độ/Điểm</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79319765"/>
                  </a:ext>
                </a:extLst>
              </a:tr>
              <a:tr h="402099">
                <a:tc vMerge="1">
                  <a:txBody>
                    <a:bodyPr/>
                    <a:lstStyle/>
                    <a:p>
                      <a:endParaRPr lang="en-GB"/>
                    </a:p>
                  </a:txBody>
                  <a:tcPr/>
                </a:tc>
                <a:tc vMerge="1">
                  <a:txBody>
                    <a:bodyPr/>
                    <a:lstStyle/>
                    <a:p>
                      <a:endParaRPr lang="en-GB"/>
                    </a:p>
                  </a:txBody>
                  <a:tcPr/>
                </a:tc>
                <a:tc>
                  <a:txBody>
                    <a:bodyPr/>
                    <a:lstStyle/>
                    <a:p>
                      <a:pPr algn="ctr">
                        <a:lnSpc>
                          <a:spcPts val="1700"/>
                        </a:lnSpc>
                        <a:spcBef>
                          <a:spcPts val="300"/>
                        </a:spcBef>
                        <a:spcAft>
                          <a:spcPts val="300"/>
                        </a:spcAft>
                      </a:pPr>
                      <a:r>
                        <a:rPr lang="vi-VN" sz="1600" dirty="0">
                          <a:effectLst/>
                        </a:rPr>
                        <a:t>Chưa đạt</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effectLst/>
                        </a:rPr>
                        <a:t>Đạt</a:t>
                      </a:r>
                      <a:endParaRPr lang="en-GB"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effectLst/>
                        </a:rPr>
                        <a:t>Tốt</a:t>
                      </a:r>
                      <a:endParaRPr lang="en-GB" sz="16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xmlns="" val="826434106"/>
                  </a:ext>
                </a:extLst>
              </a:tr>
              <a:tr h="1268158">
                <a:tc>
                  <a:txBody>
                    <a:bodyPr/>
                    <a:lstStyle/>
                    <a:p>
                      <a:pPr>
                        <a:lnSpc>
                          <a:spcPts val="1700"/>
                        </a:lnSpc>
                        <a:spcBef>
                          <a:spcPts val="300"/>
                        </a:spcBef>
                        <a:spcAft>
                          <a:spcPts val="300"/>
                        </a:spcAft>
                      </a:pPr>
                      <a:r>
                        <a:rPr lang="vi-VN" sz="1600" dirty="0">
                          <a:effectLst/>
                        </a:rPr>
                        <a:t>1.Xây dựng và triển khai kế hoạch thực hiện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Đủ nội dung theo mẫu; thuyết trình kế hoạch rõ ràng; đăng kí và nộp kết quả thực hiện dự án đúng thời hạn.</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Đủ nội dung theo mẫu; thuyết trình kế hoạch rõ ràng; đăng kí và nộp kết quả thực hiện dự án trước thời hạn.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0</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0.5</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1</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xmlns="" val="3261023769"/>
                  </a:ext>
                </a:extLst>
              </a:tr>
              <a:tr h="1067109">
                <a:tc>
                  <a:txBody>
                    <a:bodyPr/>
                    <a:lstStyle/>
                    <a:p>
                      <a:pPr>
                        <a:lnSpc>
                          <a:spcPts val="1700"/>
                        </a:lnSpc>
                        <a:spcBef>
                          <a:spcPts val="300"/>
                        </a:spcBef>
                        <a:spcAft>
                          <a:spcPts val="300"/>
                        </a:spcAft>
                      </a:pPr>
                      <a:r>
                        <a:rPr lang="vi-VN" sz="1600" dirty="0">
                          <a:effectLst/>
                        </a:rPr>
                        <a:t>2.Nội dung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Đúng, đủ nội dung cơ bản theo yêu cầu của bài tập vận dụng; có 1 nội dung lạc chủ đề.</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Đúng, đủ nội dung cơ bản theo yêu cầu của bài tập vận dụng; không có nội dung nào lạc chủ đề.</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3.0</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4</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xmlns="" val="2093221809"/>
                  </a:ext>
                </a:extLst>
              </a:tr>
              <a:tr h="1078867">
                <a:tc>
                  <a:txBody>
                    <a:bodyPr/>
                    <a:lstStyle/>
                    <a:p>
                      <a:pPr>
                        <a:lnSpc>
                          <a:spcPts val="1700"/>
                        </a:lnSpc>
                        <a:spcBef>
                          <a:spcPts val="300"/>
                        </a:spcBef>
                        <a:spcAft>
                          <a:spcPts val="300"/>
                        </a:spcAft>
                      </a:pPr>
                      <a:r>
                        <a:rPr lang="vi-VN" sz="1600" dirty="0">
                          <a:effectLst/>
                        </a:rPr>
                        <a:t>3. Hình thức sản phẩm báo cáo kết quả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Cấu trúc logic, rõ ràng; kênh chữ và kênh hình bảo đảm phù hợp.</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Cấu trúc logic, rõ ràng; kênh chữ và kênh hình bảo đảm phù hợp; sáng tạo, độc đáo.</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1</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xmlns="" val="2942847660"/>
                  </a:ext>
                </a:extLst>
              </a:tr>
              <a:tr h="854242">
                <a:tc>
                  <a:txBody>
                    <a:bodyPr/>
                    <a:lstStyle/>
                    <a:p>
                      <a:pPr>
                        <a:lnSpc>
                          <a:spcPts val="1700"/>
                        </a:lnSpc>
                        <a:spcBef>
                          <a:spcPts val="300"/>
                        </a:spcBef>
                        <a:spcAft>
                          <a:spcPts val="300"/>
                        </a:spcAft>
                      </a:pPr>
                      <a:r>
                        <a:rPr lang="vi-VN" sz="1600">
                          <a:effectLst/>
                        </a:rPr>
                        <a:t>4. Thuyết trình trước lớp về kết quả dự án</a:t>
                      </a:r>
                      <a:endParaRPr lang="en-GB"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Tự tin; nói to, rõ ràng, lưu loát</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Tự tin; nói to, rõ ràng, lưu loát; thoát li tài liệu; truyền cảm, thuyết phục.</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1.5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2</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xmlns="" val="1673209261"/>
                  </a:ext>
                </a:extLst>
              </a:tr>
              <a:tr h="1067109">
                <a:tc>
                  <a:txBody>
                    <a:bodyPr/>
                    <a:lstStyle/>
                    <a:p>
                      <a:pPr>
                        <a:lnSpc>
                          <a:spcPts val="1700"/>
                        </a:lnSpc>
                        <a:spcBef>
                          <a:spcPts val="300"/>
                        </a:spcBef>
                        <a:spcAft>
                          <a:spcPts val="300"/>
                        </a:spcAft>
                      </a:pPr>
                      <a:r>
                        <a:rPr lang="vi-VN" sz="1600" dirty="0">
                          <a:effectLst/>
                        </a:rPr>
                        <a:t>5. Ý kiến của nhóm đối với các nhóm khác</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Có 3 ý kiến (nhận xét/nêu câu hỏi/ phản biện/phát hiện tình huống có vấn đề...)</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Có từ 4 ý kiến trở lên (nhận xét/nêu câu hỏi/phản biện/phát hiện tình huống có vấn đề...)</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1.5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2</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xmlns="" val="1740398113"/>
                  </a:ext>
                </a:extLst>
              </a:tr>
              <a:tr h="201049">
                <a:tc>
                  <a:txBody>
                    <a:bodyPr/>
                    <a:lstStyle/>
                    <a:p>
                      <a:pPr>
                        <a:lnSpc>
                          <a:spcPts val="1700"/>
                        </a:lnSpc>
                        <a:spcBef>
                          <a:spcPts val="300"/>
                        </a:spcBef>
                        <a:spcAft>
                          <a:spcPts val="300"/>
                        </a:spcAft>
                      </a:pPr>
                      <a:r>
                        <a:rPr lang="vi-VN" sz="1600" dirty="0">
                          <a:effectLst/>
                        </a:rPr>
                        <a:t> </a:t>
                      </a:r>
                      <a:endParaRPr lang="en-GB"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ts val="2000"/>
                        </a:lnSpc>
                        <a:spcBef>
                          <a:spcPts val="300"/>
                        </a:spcBef>
                        <a:spcAft>
                          <a:spcPts val="300"/>
                        </a:spcAft>
                      </a:pPr>
                      <a:r>
                        <a:rPr lang="vi-VN" sz="1600" dirty="0">
                          <a:solidFill>
                            <a:srgbClr val="FF0000"/>
                          </a:solidFill>
                          <a:effectLst/>
                        </a:rPr>
                        <a:t>Cộng</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0</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7</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10</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xmlns="" val="141089468"/>
                  </a:ext>
                </a:extLst>
              </a:tr>
            </a:tbl>
          </a:graphicData>
        </a:graphic>
      </p:graphicFrame>
      <p:sp>
        <p:nvSpPr>
          <p:cNvPr id="6" name="TextBox 5">
            <a:extLst>
              <a:ext uri="{FF2B5EF4-FFF2-40B4-BE49-F238E27FC236}">
                <a16:creationId xmlns:a16="http://schemas.microsoft.com/office/drawing/2014/main" xmlns="" id="{6FCAFFC4-3245-3D50-57A8-66CDAD1133DD}"/>
              </a:ext>
            </a:extLst>
          </p:cNvPr>
          <p:cNvSpPr txBox="1"/>
          <p:nvPr/>
        </p:nvSpPr>
        <p:spPr>
          <a:xfrm>
            <a:off x="2932948" y="97701"/>
            <a:ext cx="6093994" cy="461665"/>
          </a:xfrm>
          <a:prstGeom prst="rect">
            <a:avLst/>
          </a:prstGeom>
          <a:noFill/>
        </p:spPr>
        <p:txBody>
          <a:bodyPr wrap="square">
            <a:spAutoFit/>
          </a:bodyPr>
          <a:lstStyle/>
          <a:p>
            <a:pPr algn="ctr"/>
            <a:r>
              <a:rPr lang="vi-VN" sz="2400" b="1" dirty="0">
                <a:effectLst/>
                <a:latin typeface="Times New Roman" panose="02020603050405020304" pitchFamily="18" charset="0"/>
                <a:ea typeface="Calibri" panose="020F0502020204030204" pitchFamily="34" charset="0"/>
              </a:rPr>
              <a:t>Tiêu chí đánh giá dự án học tập </a:t>
            </a:r>
            <a:endParaRPr lang="en-GB" sz="2400" dirty="0"/>
          </a:p>
        </p:txBody>
      </p:sp>
      <p:pic>
        <p:nvPicPr>
          <p:cNvPr id="3" name="image4.png">
            <a:extLst>
              <a:ext uri="{FF2B5EF4-FFF2-40B4-BE49-F238E27FC236}">
                <a16:creationId xmlns:a16="http://schemas.microsoft.com/office/drawing/2014/main" xmlns="" id="{D9769257-5F73-ADE1-8407-518953676B2F}"/>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4" name="Group 11">
            <a:extLst>
              <a:ext uri="{FF2B5EF4-FFF2-40B4-BE49-F238E27FC236}">
                <a16:creationId xmlns:a16="http://schemas.microsoft.com/office/drawing/2014/main" xmlns="" id="{137F8141-7501-A287-E0FF-9CABAB4A7412}"/>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a16="http://schemas.microsoft.com/office/drawing/2014/main" xmlns="" id="{F37F818B-86AA-8482-079E-F4AC8C7151D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76582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xmlns="" id="{DBE816EA-8B71-4EF7-8163-06046CFD9409}"/>
              </a:ext>
            </a:extLst>
          </p:cNvPr>
          <p:cNvSpPr txBox="1"/>
          <p:nvPr/>
        </p:nvSpPr>
        <p:spPr>
          <a:xfrm>
            <a:off x="2726373" y="1637739"/>
            <a:ext cx="6739253" cy="1015663"/>
          </a:xfrm>
          <a:prstGeom prst="rect">
            <a:avLst/>
          </a:prstGeom>
          <a:solidFill>
            <a:schemeClr val="accent2">
              <a:lumMod val="60000"/>
              <a:lumOff val="40000"/>
            </a:schemeClr>
          </a:solidFill>
          <a:ln>
            <a:noFill/>
          </a:ln>
        </p:spPr>
        <p:txBody>
          <a:bodyPr wrap="square">
            <a:spAutoFit/>
          </a:bodyPr>
          <a:lstStyle/>
          <a:p>
            <a:pPr algn="ctr">
              <a:spcBef>
                <a:spcPts val="600"/>
              </a:spcBef>
              <a:spcAft>
                <a:spcPts val="600"/>
              </a:spcAft>
            </a:pPr>
            <a:r>
              <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TRẮC NGHIỆM</a:t>
            </a:r>
            <a:r>
              <a:rPr lang="vi-VN"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endPar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C42E4B6-87F9-4631-969C-7136444BF728}"/>
              </a:ext>
            </a:extLst>
          </p:cNvPr>
          <p:cNvSpPr txBox="1"/>
          <p:nvPr/>
        </p:nvSpPr>
        <p:spPr>
          <a:xfrm>
            <a:off x="2096610" y="3134703"/>
            <a:ext cx="9028590" cy="1538883"/>
          </a:xfrm>
          <a:prstGeom prst="rect">
            <a:avLst/>
          </a:prstGeom>
          <a:noFill/>
          <a:ln>
            <a:solidFill>
              <a:srgbClr val="00B050"/>
            </a:solidFill>
          </a:ln>
        </p:spPr>
        <p:txBody>
          <a:bodyPr wrap="square">
            <a:spAutoFit/>
          </a:bodyPr>
          <a:lstStyle/>
          <a:p>
            <a:pPr marL="180975" indent="-180975" algn="just">
              <a:spcBef>
                <a:spcPts val="600"/>
              </a:spcBef>
              <a:spcAft>
                <a:spcPts val="600"/>
              </a:spcAft>
              <a:buFont typeface="Wingdings" panose="05000000000000000000" pitchFamily="2" charset="2"/>
              <a:buChar char="v"/>
            </a:pPr>
            <a:r>
              <a:rPr lang="en-US" sz="2800" dirty="0" err="1">
                <a:solidFill>
                  <a:srgbClr val="00B050"/>
                </a:solidFill>
                <a:latin typeface="Times New Roman" panose="02020603050405020304" pitchFamily="18" charset="0"/>
                <a:cs typeface="Times New Roman" panose="02020603050405020304" pitchFamily="18" charset="0"/>
              </a:rPr>
              <a:t>Các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câu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hỏi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chỉ</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sử</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dụng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kiến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thức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trong</a:t>
            </a:r>
            <a:r>
              <a:rPr lang="en-US" sz="2800" dirty="0">
                <a:solidFill>
                  <a:srgbClr val="00B050"/>
                </a:solidFill>
                <a:latin typeface="Times New Roman" panose="02020603050405020304" pitchFamily="18" charset="0"/>
                <a:cs typeface="Times New Roman" panose="02020603050405020304" pitchFamily="18" charset="0"/>
              </a:rPr>
              <a:t> SGK </a:t>
            </a:r>
            <a:r>
              <a:rPr lang="en-US" sz="2800" dirty="0" err="1">
                <a:solidFill>
                  <a:srgbClr val="00B050"/>
                </a:solidFill>
                <a:latin typeface="Times New Roman" panose="02020603050405020304" pitchFamily="18" charset="0"/>
                <a:cs typeface="Times New Roman" panose="02020603050405020304" pitchFamily="18" charset="0"/>
              </a:rPr>
              <a:t>Giáo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dục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quốc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phòng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và</a:t>
            </a:r>
            <a:r>
              <a:rPr lang="en-US" sz="2800" dirty="0">
                <a:solidFill>
                  <a:srgbClr val="00B050"/>
                </a:solidFill>
                <a:latin typeface="Times New Roman" panose="02020603050405020304" pitchFamily="18" charset="0"/>
                <a:cs typeface="Times New Roman" panose="02020603050405020304" pitchFamily="18" charset="0"/>
              </a:rPr>
              <a:t> an </a:t>
            </a:r>
            <a:r>
              <a:rPr lang="en-US" sz="2800" dirty="0" err="1">
                <a:solidFill>
                  <a:srgbClr val="00B050"/>
                </a:solidFill>
                <a:latin typeface="Times New Roman" panose="02020603050405020304" pitchFamily="18" charset="0"/>
                <a:cs typeface="Times New Roman" panose="02020603050405020304" pitchFamily="18" charset="0"/>
              </a:rPr>
              <a:t>ninh</a:t>
            </a:r>
            <a:r>
              <a:rPr lang="en-US" sz="2800" dirty="0">
                <a:solidFill>
                  <a:srgbClr val="00B050"/>
                </a:solidFill>
                <a:latin typeface="Times New Roman" panose="02020603050405020304" pitchFamily="18" charset="0"/>
                <a:cs typeface="Times New Roman" panose="02020603050405020304" pitchFamily="18" charset="0"/>
              </a:rPr>
              <a:t> 1</a:t>
            </a:r>
            <a:r>
              <a:rPr lang="en-GB" sz="2800" dirty="0">
                <a:solidFill>
                  <a:srgbClr val="00B050"/>
                </a:solidFill>
                <a:latin typeface="Times New Roman" panose="02020603050405020304" pitchFamily="18" charset="0"/>
                <a:cs typeface="Times New Roman" panose="02020603050405020304" pitchFamily="18" charset="0"/>
              </a:rPr>
              <a:t>2</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bộ</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sách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Cánh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Diều</a:t>
            </a:r>
            <a:r>
              <a:rPr lang="en-US" sz="2800" dirty="0">
                <a:solidFill>
                  <a:srgbClr val="00B050"/>
                </a:solidFill>
                <a:latin typeface="Times New Roman" panose="02020603050405020304" pitchFamily="18" charset="0"/>
                <a:cs typeface="Times New Roman" panose="02020603050405020304" pitchFamily="18" charset="0"/>
              </a:rPr>
              <a:t>)</a:t>
            </a:r>
          </a:p>
          <a:p>
            <a:pPr marL="180975" indent="-180975" algn="just">
              <a:spcBef>
                <a:spcPts val="600"/>
              </a:spcBef>
              <a:spcAft>
                <a:spcPts val="600"/>
              </a:spcAft>
              <a:buFont typeface="Wingdings" panose="05000000000000000000" pitchFamily="2" charset="2"/>
              <a:buChar char="v"/>
            </a:pPr>
            <a:r>
              <a:rPr lang="en-US" sz="2800" dirty="0" err="1">
                <a:solidFill>
                  <a:srgbClr val="00B050"/>
                </a:solidFill>
                <a:latin typeface="Times New Roman" panose="02020603050405020304" pitchFamily="18" charset="0"/>
                <a:cs typeface="Times New Roman" panose="02020603050405020304" pitchFamily="18" charset="0"/>
              </a:rPr>
              <a:t>Mỗi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câu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hỏi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chọn</a:t>
            </a:r>
            <a:r>
              <a:rPr lang="en-US" sz="2800" dirty="0">
                <a:solidFill>
                  <a:srgbClr val="00B050"/>
                </a:solidFill>
                <a:latin typeface="Times New Roman" panose="02020603050405020304" pitchFamily="18" charset="0"/>
                <a:cs typeface="Times New Roman" panose="02020603050405020304" pitchFamily="18" charset="0"/>
              </a:rPr>
              <a:t> 1 </a:t>
            </a:r>
            <a:r>
              <a:rPr lang="en-US" sz="2800" dirty="0" err="1">
                <a:solidFill>
                  <a:srgbClr val="00B050"/>
                </a:solidFill>
                <a:latin typeface="Times New Roman" panose="02020603050405020304" pitchFamily="18" charset="0"/>
                <a:cs typeface="Times New Roman" panose="02020603050405020304" pitchFamily="18" charset="0"/>
              </a:rPr>
              <a:t>phương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án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trong</a:t>
            </a:r>
            <a:r>
              <a:rPr lang="en-US" sz="2800" dirty="0">
                <a:solidFill>
                  <a:srgbClr val="00B050"/>
                </a:solidFill>
                <a:latin typeface="Times New Roman" panose="02020603050405020304" pitchFamily="18" charset="0"/>
                <a:cs typeface="Times New Roman" panose="02020603050405020304" pitchFamily="18" charset="0"/>
              </a:rPr>
              <a:t> 4 </a:t>
            </a:r>
            <a:r>
              <a:rPr lang="en-US" sz="2800" dirty="0" err="1">
                <a:solidFill>
                  <a:srgbClr val="00B050"/>
                </a:solidFill>
                <a:latin typeface="Times New Roman" panose="02020603050405020304" pitchFamily="18" charset="0"/>
                <a:cs typeface="Times New Roman" panose="02020603050405020304" pitchFamily="18" charset="0"/>
              </a:rPr>
              <a:t>phương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án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trước</a:t>
            </a:r>
            <a:endParaRPr lang="en-US" sz="28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245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a:extLst>
              <a:ext uri="{FF2B5EF4-FFF2-40B4-BE49-F238E27FC236}">
                <a16:creationId xmlns:a16="http://schemas.microsoft.com/office/drawing/2014/main" xmlns="" id="{9226C7E8-7866-682D-DC5F-8066A9F7E57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5" name="Group 11">
            <a:extLst>
              <a:ext uri="{FF2B5EF4-FFF2-40B4-BE49-F238E27FC236}">
                <a16:creationId xmlns:a16="http://schemas.microsoft.com/office/drawing/2014/main" xmlns="" id="{9A1EFC36-3953-CAF4-7B04-07FC773EE424}"/>
              </a:ext>
            </a:extLst>
          </p:cNvPr>
          <p:cNvGrpSpPr>
            <a:grpSpLocks/>
          </p:cNvGrpSpPr>
          <p:nvPr/>
        </p:nvGrpSpPr>
        <p:grpSpPr bwMode="auto">
          <a:xfrm>
            <a:off x="806095" y="167994"/>
            <a:ext cx="625171" cy="541918"/>
            <a:chOff x="0" y="0"/>
            <a:chExt cx="666" cy="559"/>
          </a:xfrm>
        </p:grpSpPr>
        <p:sp>
          <p:nvSpPr>
            <p:cNvPr id="6" name="Freeform 12">
              <a:extLst>
                <a:ext uri="{FF2B5EF4-FFF2-40B4-BE49-F238E27FC236}">
                  <a16:creationId xmlns:a16="http://schemas.microsoft.com/office/drawing/2014/main" xmlns="" id="{74DB62EB-B29B-165C-B338-0709490E79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xmlns="" id="{7B0F4EFF-D11D-DDAB-3E1B-F65A1C8917D8}"/>
              </a:ext>
            </a:extLst>
          </p:cNvPr>
          <p:cNvSpPr txBox="1"/>
          <p:nvPr/>
        </p:nvSpPr>
        <p:spPr>
          <a:xfrm>
            <a:off x="4752853" y="23093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1442" name="Câu 1">
            <a:hlinkClick r:id="rId4" action="ppaction://hlinksldjump"/>
            <a:extLst>
              <a:ext uri="{FF2B5EF4-FFF2-40B4-BE49-F238E27FC236}">
                <a16:creationId xmlns:a16="http://schemas.microsoft.com/office/drawing/2014/main" xmlns="" id="{F4026947-142E-7F0B-0927-93C1F6F8DC37}"/>
              </a:ext>
            </a:extLst>
          </p:cNvPr>
          <p:cNvSpPr/>
          <p:nvPr/>
        </p:nvSpPr>
        <p:spPr>
          <a:xfrm>
            <a:off x="2461587" y="1193962"/>
            <a:ext cx="785375" cy="31688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43" name="Câu 2">
            <a:hlinkClick r:id="rId5" action="ppaction://hlinksldjump"/>
            <a:extLst>
              <a:ext uri="{FF2B5EF4-FFF2-40B4-BE49-F238E27FC236}">
                <a16:creationId xmlns:a16="http://schemas.microsoft.com/office/drawing/2014/main" xmlns="" id="{488F8AB9-A6B4-CC3A-D49E-11D8BB47BF79}"/>
              </a:ext>
            </a:extLst>
          </p:cNvPr>
          <p:cNvSpPr/>
          <p:nvPr/>
        </p:nvSpPr>
        <p:spPr>
          <a:xfrm>
            <a:off x="2461587" y="1546182"/>
            <a:ext cx="785375" cy="315101"/>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44" name="Câu 3">
            <a:hlinkClick r:id="rId6" action="ppaction://hlinksldjump"/>
            <a:extLst>
              <a:ext uri="{FF2B5EF4-FFF2-40B4-BE49-F238E27FC236}">
                <a16:creationId xmlns:a16="http://schemas.microsoft.com/office/drawing/2014/main" xmlns="" id="{90A652BF-D40E-E940-D29F-09B6B12C9691}"/>
              </a:ext>
            </a:extLst>
          </p:cNvPr>
          <p:cNvSpPr/>
          <p:nvPr/>
        </p:nvSpPr>
        <p:spPr>
          <a:xfrm>
            <a:off x="2461587" y="1896147"/>
            <a:ext cx="785375" cy="31510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52" name="Câu 4">
            <a:hlinkClick r:id="rId7" action="ppaction://hlinksldjump"/>
            <a:extLst>
              <a:ext uri="{FF2B5EF4-FFF2-40B4-BE49-F238E27FC236}">
                <a16:creationId xmlns:a16="http://schemas.microsoft.com/office/drawing/2014/main" xmlns="" id="{4907609A-B940-4A47-B3F4-30F3EC3BA914}"/>
              </a:ext>
            </a:extLst>
          </p:cNvPr>
          <p:cNvSpPr/>
          <p:nvPr/>
        </p:nvSpPr>
        <p:spPr>
          <a:xfrm>
            <a:off x="2461587" y="2246112"/>
            <a:ext cx="785375" cy="31688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53" name="Câu 5">
            <a:hlinkClick r:id="rId8" action="ppaction://hlinksldjump"/>
            <a:extLst>
              <a:ext uri="{FF2B5EF4-FFF2-40B4-BE49-F238E27FC236}">
                <a16:creationId xmlns:a16="http://schemas.microsoft.com/office/drawing/2014/main" xmlns="" id="{433A0FA9-DF3B-89BC-32B7-7D38972EC49E}"/>
              </a:ext>
            </a:extLst>
          </p:cNvPr>
          <p:cNvSpPr/>
          <p:nvPr/>
        </p:nvSpPr>
        <p:spPr>
          <a:xfrm>
            <a:off x="2461587" y="2598332"/>
            <a:ext cx="785375" cy="315101"/>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56" name="Câu 6">
            <a:hlinkClick r:id="rId9" action="ppaction://hlinksldjump"/>
            <a:extLst>
              <a:ext uri="{FF2B5EF4-FFF2-40B4-BE49-F238E27FC236}">
                <a16:creationId xmlns:a16="http://schemas.microsoft.com/office/drawing/2014/main" xmlns="" id="{B5E0B201-35F6-7A19-6B51-25491AFE7A65}"/>
              </a:ext>
            </a:extLst>
          </p:cNvPr>
          <p:cNvSpPr/>
          <p:nvPr/>
        </p:nvSpPr>
        <p:spPr>
          <a:xfrm>
            <a:off x="2461587" y="2948297"/>
            <a:ext cx="785375" cy="31510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62" name="Câu 7">
            <a:hlinkClick r:id="rId10" action="ppaction://hlinksldjump"/>
            <a:extLst>
              <a:ext uri="{FF2B5EF4-FFF2-40B4-BE49-F238E27FC236}">
                <a16:creationId xmlns:a16="http://schemas.microsoft.com/office/drawing/2014/main" xmlns="" id="{952FAF1A-2FBA-DEBF-BB9D-127C37ABEEB0}"/>
              </a:ext>
            </a:extLst>
          </p:cNvPr>
          <p:cNvSpPr/>
          <p:nvPr/>
        </p:nvSpPr>
        <p:spPr>
          <a:xfrm>
            <a:off x="2461587" y="3298262"/>
            <a:ext cx="785375" cy="31688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1463" name="Câu 8">
            <a:hlinkClick r:id="rId11" action="ppaction://hlinksldjump"/>
            <a:extLst>
              <a:ext uri="{FF2B5EF4-FFF2-40B4-BE49-F238E27FC236}">
                <a16:creationId xmlns:a16="http://schemas.microsoft.com/office/drawing/2014/main" xmlns="" id="{9E0A0867-2D66-008D-ABD4-0A7E7C818B8A}"/>
              </a:ext>
            </a:extLst>
          </p:cNvPr>
          <p:cNvSpPr/>
          <p:nvPr/>
        </p:nvSpPr>
        <p:spPr>
          <a:xfrm>
            <a:off x="2461587" y="3650482"/>
            <a:ext cx="785375" cy="315101"/>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1466" name="Câu 9">
            <a:hlinkClick r:id="rId12" action="ppaction://hlinksldjump"/>
            <a:extLst>
              <a:ext uri="{FF2B5EF4-FFF2-40B4-BE49-F238E27FC236}">
                <a16:creationId xmlns:a16="http://schemas.microsoft.com/office/drawing/2014/main" xmlns="" id="{38B57724-2CD8-207A-A677-838788219601}"/>
              </a:ext>
            </a:extLst>
          </p:cNvPr>
          <p:cNvSpPr/>
          <p:nvPr/>
        </p:nvSpPr>
        <p:spPr>
          <a:xfrm>
            <a:off x="2461587" y="4000447"/>
            <a:ext cx="785375" cy="31510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1874" name="Câu 10">
            <a:hlinkClick r:id="rId13" action="ppaction://hlinksldjump"/>
            <a:extLst>
              <a:ext uri="{FF2B5EF4-FFF2-40B4-BE49-F238E27FC236}">
                <a16:creationId xmlns:a16="http://schemas.microsoft.com/office/drawing/2014/main" xmlns="" id="{DF5F8AAD-4981-7A0E-7617-8FADF4F0185C}"/>
              </a:ext>
            </a:extLst>
          </p:cNvPr>
          <p:cNvSpPr/>
          <p:nvPr/>
        </p:nvSpPr>
        <p:spPr>
          <a:xfrm>
            <a:off x="2461587" y="4350412"/>
            <a:ext cx="785375" cy="31688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10</a:t>
            </a:r>
          </a:p>
        </p:txBody>
      </p:sp>
      <p:sp>
        <p:nvSpPr>
          <p:cNvPr id="1880" name="Câu 11">
            <a:hlinkClick r:id="rId14" action="ppaction://hlinksldjump"/>
            <a:extLst>
              <a:ext uri="{FF2B5EF4-FFF2-40B4-BE49-F238E27FC236}">
                <a16:creationId xmlns:a16="http://schemas.microsoft.com/office/drawing/2014/main" xmlns="" id="{8CC52187-58EA-3D0E-2F88-AF06B3E9EDB3}"/>
              </a:ext>
            </a:extLst>
          </p:cNvPr>
          <p:cNvSpPr/>
          <p:nvPr/>
        </p:nvSpPr>
        <p:spPr>
          <a:xfrm>
            <a:off x="2461587" y="4702632"/>
            <a:ext cx="785375" cy="315101"/>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11</a:t>
            </a:r>
          </a:p>
        </p:txBody>
      </p:sp>
      <p:sp>
        <p:nvSpPr>
          <p:cNvPr id="1898" name="Câu 12">
            <a:hlinkClick r:id="rId15" action="ppaction://hlinksldjump"/>
            <a:extLst>
              <a:ext uri="{FF2B5EF4-FFF2-40B4-BE49-F238E27FC236}">
                <a16:creationId xmlns:a16="http://schemas.microsoft.com/office/drawing/2014/main" xmlns="" id="{AED7EA34-0616-E786-1B25-3AA285A8A345}"/>
              </a:ext>
            </a:extLst>
          </p:cNvPr>
          <p:cNvSpPr/>
          <p:nvPr/>
        </p:nvSpPr>
        <p:spPr>
          <a:xfrm>
            <a:off x="2461587" y="5052597"/>
            <a:ext cx="785375" cy="31510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12</a:t>
            </a:r>
          </a:p>
        </p:txBody>
      </p:sp>
      <p:sp>
        <p:nvSpPr>
          <p:cNvPr id="1899" name="Câu 13">
            <a:hlinkClick r:id="rId16" action="ppaction://hlinksldjump"/>
            <a:extLst>
              <a:ext uri="{FF2B5EF4-FFF2-40B4-BE49-F238E27FC236}">
                <a16:creationId xmlns:a16="http://schemas.microsoft.com/office/drawing/2014/main" xmlns="" id="{72182437-F605-ACD8-BDCF-0F163C5EF35A}"/>
              </a:ext>
            </a:extLst>
          </p:cNvPr>
          <p:cNvSpPr/>
          <p:nvPr/>
        </p:nvSpPr>
        <p:spPr>
          <a:xfrm>
            <a:off x="2461587" y="5402562"/>
            <a:ext cx="785375" cy="31688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13</a:t>
            </a:r>
          </a:p>
        </p:txBody>
      </p:sp>
      <p:sp>
        <p:nvSpPr>
          <p:cNvPr id="1900" name="Câu 14">
            <a:hlinkClick r:id="rId17" action="ppaction://hlinksldjump"/>
            <a:extLst>
              <a:ext uri="{FF2B5EF4-FFF2-40B4-BE49-F238E27FC236}">
                <a16:creationId xmlns:a16="http://schemas.microsoft.com/office/drawing/2014/main" xmlns="" id="{CBAA3EF4-1213-C008-2B01-653C50B733D4}"/>
              </a:ext>
            </a:extLst>
          </p:cNvPr>
          <p:cNvSpPr/>
          <p:nvPr/>
        </p:nvSpPr>
        <p:spPr>
          <a:xfrm>
            <a:off x="2461587" y="5754782"/>
            <a:ext cx="785375" cy="315101"/>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14</a:t>
            </a:r>
          </a:p>
        </p:txBody>
      </p:sp>
      <p:sp>
        <p:nvSpPr>
          <p:cNvPr id="1901" name="Câu 15">
            <a:hlinkClick r:id="rId18" action="ppaction://hlinksldjump"/>
            <a:extLst>
              <a:ext uri="{FF2B5EF4-FFF2-40B4-BE49-F238E27FC236}">
                <a16:creationId xmlns:a16="http://schemas.microsoft.com/office/drawing/2014/main" xmlns="" id="{9D3263A3-5582-C66E-FC9B-569E291D9623}"/>
              </a:ext>
            </a:extLst>
          </p:cNvPr>
          <p:cNvSpPr/>
          <p:nvPr/>
        </p:nvSpPr>
        <p:spPr>
          <a:xfrm>
            <a:off x="2461587" y="6104749"/>
            <a:ext cx="785375" cy="31510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15</a:t>
            </a:r>
          </a:p>
        </p:txBody>
      </p:sp>
      <p:sp>
        <p:nvSpPr>
          <p:cNvPr id="7" name="Rectangle 6">
            <a:extLst>
              <a:ext uri="{FF2B5EF4-FFF2-40B4-BE49-F238E27FC236}">
                <a16:creationId xmlns:a16="http://schemas.microsoft.com/office/drawing/2014/main" xmlns="" id="{D5345A6A-A9FD-3711-356D-7BF1A9197848}"/>
              </a:ext>
            </a:extLst>
          </p:cNvPr>
          <p:cNvSpPr/>
          <p:nvPr/>
        </p:nvSpPr>
        <p:spPr>
          <a:xfrm>
            <a:off x="5882859" y="1209210"/>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35" name="TextBox 1934">
            <a:extLst>
              <a:ext uri="{FF2B5EF4-FFF2-40B4-BE49-F238E27FC236}">
                <a16:creationId xmlns:a16="http://schemas.microsoft.com/office/drawing/2014/main" xmlns="" id="{D5155DF8-23EB-76C2-FC56-3DD9C9858F22}"/>
              </a:ext>
            </a:extLst>
          </p:cNvPr>
          <p:cNvSpPr txBox="1"/>
          <p:nvPr/>
        </p:nvSpPr>
        <p:spPr>
          <a:xfrm>
            <a:off x="5924030" y="1165872"/>
            <a:ext cx="332143" cy="369332"/>
          </a:xfrm>
          <a:prstGeom prst="rect">
            <a:avLst/>
          </a:prstGeom>
          <a:noFill/>
        </p:spPr>
        <p:txBody>
          <a:bodyPr wrap="square" rtlCol="0">
            <a:spAutoFit/>
          </a:bodyPr>
          <a:lstStyle/>
          <a:p>
            <a:pPr algn="ctr"/>
            <a:r>
              <a:rPr lang="en-US" b="1">
                <a:solidFill>
                  <a:srgbClr val="FF0000"/>
                </a:solidFill>
              </a:rPr>
              <a:t>D</a:t>
            </a:r>
            <a:endParaRPr lang="en-US" b="1" dirty="0">
              <a:solidFill>
                <a:srgbClr val="FF0000"/>
              </a:solidFill>
            </a:endParaRPr>
          </a:p>
        </p:txBody>
      </p:sp>
      <p:sp>
        <p:nvSpPr>
          <p:cNvPr id="26" name="Rectangle 25">
            <a:extLst>
              <a:ext uri="{FF2B5EF4-FFF2-40B4-BE49-F238E27FC236}">
                <a16:creationId xmlns:a16="http://schemas.microsoft.com/office/drawing/2014/main" xmlns="" id="{BB5D73A3-32BF-78F0-118C-3F053E6D10B1}"/>
              </a:ext>
            </a:extLst>
          </p:cNvPr>
          <p:cNvSpPr/>
          <p:nvPr/>
        </p:nvSpPr>
        <p:spPr>
          <a:xfrm>
            <a:off x="6380261" y="120872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 name="TextBox 26">
            <a:extLst>
              <a:ext uri="{FF2B5EF4-FFF2-40B4-BE49-F238E27FC236}">
                <a16:creationId xmlns:a16="http://schemas.microsoft.com/office/drawing/2014/main" xmlns="" id="{DA73BB2E-DC5F-0691-301A-904595B00A9E}"/>
              </a:ext>
            </a:extLst>
          </p:cNvPr>
          <p:cNvSpPr txBox="1"/>
          <p:nvPr/>
        </p:nvSpPr>
        <p:spPr>
          <a:xfrm>
            <a:off x="6422142" y="1165872"/>
            <a:ext cx="332143" cy="369332"/>
          </a:xfrm>
          <a:prstGeom prst="rect">
            <a:avLst/>
          </a:prstGeom>
          <a:noFill/>
        </p:spPr>
        <p:txBody>
          <a:bodyPr wrap="square" rtlCol="0">
            <a:spAutoFit/>
          </a:bodyPr>
          <a:lstStyle/>
          <a:p>
            <a:pPr algn="ctr"/>
            <a:r>
              <a:rPr lang="en-US" b="1"/>
              <a:t>Â</a:t>
            </a:r>
            <a:endParaRPr lang="en-US" b="1" dirty="0"/>
          </a:p>
        </p:txBody>
      </p:sp>
      <p:sp>
        <p:nvSpPr>
          <p:cNvPr id="28" name="Rectangle 27">
            <a:extLst>
              <a:ext uri="{FF2B5EF4-FFF2-40B4-BE49-F238E27FC236}">
                <a16:creationId xmlns:a16="http://schemas.microsoft.com/office/drawing/2014/main" xmlns="" id="{805B7522-AD50-1400-E5F4-5265DE0B0C6A}"/>
              </a:ext>
            </a:extLst>
          </p:cNvPr>
          <p:cNvSpPr/>
          <p:nvPr/>
        </p:nvSpPr>
        <p:spPr>
          <a:xfrm>
            <a:off x="6878736" y="120872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 name="TextBox 28">
            <a:extLst>
              <a:ext uri="{FF2B5EF4-FFF2-40B4-BE49-F238E27FC236}">
                <a16:creationId xmlns:a16="http://schemas.microsoft.com/office/drawing/2014/main" xmlns="" id="{8F234CEF-4A79-2451-ACB4-03377BE92A81}"/>
              </a:ext>
            </a:extLst>
          </p:cNvPr>
          <p:cNvSpPr txBox="1"/>
          <p:nvPr/>
        </p:nvSpPr>
        <p:spPr>
          <a:xfrm>
            <a:off x="6920617" y="1165872"/>
            <a:ext cx="332143" cy="369332"/>
          </a:xfrm>
          <a:prstGeom prst="rect">
            <a:avLst/>
          </a:prstGeom>
          <a:noFill/>
        </p:spPr>
        <p:txBody>
          <a:bodyPr wrap="square" rtlCol="0">
            <a:spAutoFit/>
          </a:bodyPr>
          <a:lstStyle/>
          <a:p>
            <a:pPr algn="ctr"/>
            <a:r>
              <a:rPr lang="en-US" b="1"/>
              <a:t>N</a:t>
            </a:r>
            <a:endParaRPr lang="en-US" b="1" dirty="0"/>
          </a:p>
        </p:txBody>
      </p:sp>
      <p:sp>
        <p:nvSpPr>
          <p:cNvPr id="30" name="Rectangle 29">
            <a:extLst>
              <a:ext uri="{FF2B5EF4-FFF2-40B4-BE49-F238E27FC236}">
                <a16:creationId xmlns:a16="http://schemas.microsoft.com/office/drawing/2014/main" xmlns="" id="{87A2BFC5-EEE6-CB2D-5C23-542D6C9E0DE3}"/>
              </a:ext>
            </a:extLst>
          </p:cNvPr>
          <p:cNvSpPr/>
          <p:nvPr/>
        </p:nvSpPr>
        <p:spPr>
          <a:xfrm>
            <a:off x="7377211" y="120872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1" name="TextBox 30">
            <a:extLst>
              <a:ext uri="{FF2B5EF4-FFF2-40B4-BE49-F238E27FC236}">
                <a16:creationId xmlns:a16="http://schemas.microsoft.com/office/drawing/2014/main" xmlns="" id="{2EABB7AD-8E2D-B3BC-6669-810C63283353}"/>
              </a:ext>
            </a:extLst>
          </p:cNvPr>
          <p:cNvSpPr txBox="1"/>
          <p:nvPr/>
        </p:nvSpPr>
        <p:spPr>
          <a:xfrm>
            <a:off x="7419092" y="1165872"/>
            <a:ext cx="332143" cy="369332"/>
          </a:xfrm>
          <a:prstGeom prst="rect">
            <a:avLst/>
          </a:prstGeom>
          <a:noFill/>
        </p:spPr>
        <p:txBody>
          <a:bodyPr wrap="square" rtlCol="0">
            <a:spAutoFit/>
          </a:bodyPr>
          <a:lstStyle/>
          <a:p>
            <a:pPr algn="ctr"/>
            <a:r>
              <a:rPr lang="en-US" b="1"/>
              <a:t>C</a:t>
            </a:r>
            <a:endParaRPr lang="en-US" b="1" dirty="0"/>
          </a:p>
        </p:txBody>
      </p:sp>
      <p:sp>
        <p:nvSpPr>
          <p:cNvPr id="32" name="Rectangle 31">
            <a:extLst>
              <a:ext uri="{FF2B5EF4-FFF2-40B4-BE49-F238E27FC236}">
                <a16:creationId xmlns:a16="http://schemas.microsoft.com/office/drawing/2014/main" xmlns="" id="{21DAF54A-15AF-E806-64EC-2B9B74EBEFA2}"/>
              </a:ext>
            </a:extLst>
          </p:cNvPr>
          <p:cNvSpPr/>
          <p:nvPr/>
        </p:nvSpPr>
        <p:spPr>
          <a:xfrm>
            <a:off x="7871808" y="1209645"/>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3" name="TextBox 32">
            <a:extLst>
              <a:ext uri="{FF2B5EF4-FFF2-40B4-BE49-F238E27FC236}">
                <a16:creationId xmlns:a16="http://schemas.microsoft.com/office/drawing/2014/main" xmlns="" id="{036A9112-1EC3-DBC0-51B5-2A417CD53628}"/>
              </a:ext>
            </a:extLst>
          </p:cNvPr>
          <p:cNvSpPr txBox="1"/>
          <p:nvPr/>
        </p:nvSpPr>
        <p:spPr>
          <a:xfrm>
            <a:off x="7913689" y="1166791"/>
            <a:ext cx="332143" cy="369332"/>
          </a:xfrm>
          <a:prstGeom prst="rect">
            <a:avLst/>
          </a:prstGeom>
          <a:noFill/>
        </p:spPr>
        <p:txBody>
          <a:bodyPr wrap="square" rtlCol="0">
            <a:spAutoFit/>
          </a:bodyPr>
          <a:lstStyle/>
          <a:p>
            <a:pPr algn="ctr"/>
            <a:r>
              <a:rPr lang="en-US" b="1"/>
              <a:t>H</a:t>
            </a:r>
            <a:endParaRPr lang="en-US" b="1" dirty="0"/>
          </a:p>
        </p:txBody>
      </p:sp>
      <p:sp>
        <p:nvSpPr>
          <p:cNvPr id="34" name="Rectangle 33">
            <a:extLst>
              <a:ext uri="{FF2B5EF4-FFF2-40B4-BE49-F238E27FC236}">
                <a16:creationId xmlns:a16="http://schemas.microsoft.com/office/drawing/2014/main" xmlns="" id="{57BD930D-6CA7-D5E8-372F-EF453674398B}"/>
              </a:ext>
            </a:extLst>
          </p:cNvPr>
          <p:cNvSpPr/>
          <p:nvPr/>
        </p:nvSpPr>
        <p:spPr>
          <a:xfrm>
            <a:off x="8370283" y="1209645"/>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5" name="TextBox 34">
            <a:extLst>
              <a:ext uri="{FF2B5EF4-FFF2-40B4-BE49-F238E27FC236}">
                <a16:creationId xmlns:a16="http://schemas.microsoft.com/office/drawing/2014/main" xmlns="" id="{D3B56346-3F23-2025-AAA5-A8AAF3E6EE26}"/>
              </a:ext>
            </a:extLst>
          </p:cNvPr>
          <p:cNvSpPr txBox="1"/>
          <p:nvPr/>
        </p:nvSpPr>
        <p:spPr>
          <a:xfrm>
            <a:off x="8412164" y="1166791"/>
            <a:ext cx="332143" cy="369332"/>
          </a:xfrm>
          <a:prstGeom prst="rect">
            <a:avLst/>
          </a:prstGeom>
          <a:noFill/>
        </p:spPr>
        <p:txBody>
          <a:bodyPr wrap="square" rtlCol="0">
            <a:spAutoFit/>
          </a:bodyPr>
          <a:lstStyle/>
          <a:p>
            <a:pPr algn="ctr"/>
            <a:r>
              <a:rPr lang="en-US" b="1"/>
              <a:t>Ủ</a:t>
            </a:r>
            <a:endParaRPr lang="en-US" b="1" dirty="0"/>
          </a:p>
        </p:txBody>
      </p:sp>
      <p:sp>
        <p:nvSpPr>
          <p:cNvPr id="2675" name="Rectangle 2674">
            <a:extLst>
              <a:ext uri="{FF2B5EF4-FFF2-40B4-BE49-F238E27FC236}">
                <a16:creationId xmlns:a16="http://schemas.microsoft.com/office/drawing/2014/main" xmlns="" id="{5C692945-BF7B-1E6A-5D50-13D5D7A28C84}"/>
              </a:ext>
            </a:extLst>
          </p:cNvPr>
          <p:cNvSpPr/>
          <p:nvPr/>
        </p:nvSpPr>
        <p:spPr>
          <a:xfrm>
            <a:off x="5882859" y="1560017"/>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77" name="TextBox 2676">
            <a:extLst>
              <a:ext uri="{FF2B5EF4-FFF2-40B4-BE49-F238E27FC236}">
                <a16:creationId xmlns:a16="http://schemas.microsoft.com/office/drawing/2014/main" xmlns="" id="{E985794D-6E8A-A771-96E3-DC3F253CE2F7}"/>
              </a:ext>
            </a:extLst>
          </p:cNvPr>
          <p:cNvSpPr txBox="1"/>
          <p:nvPr/>
        </p:nvSpPr>
        <p:spPr>
          <a:xfrm>
            <a:off x="5924030" y="1516679"/>
            <a:ext cx="332143" cy="369332"/>
          </a:xfrm>
          <a:prstGeom prst="rect">
            <a:avLst/>
          </a:prstGeom>
          <a:noFill/>
        </p:spPr>
        <p:txBody>
          <a:bodyPr wrap="square" rtlCol="0">
            <a:spAutoFit/>
          </a:bodyPr>
          <a:lstStyle/>
          <a:p>
            <a:pPr algn="ctr"/>
            <a:r>
              <a:rPr lang="en-US" b="1">
                <a:solidFill>
                  <a:srgbClr val="FF0000"/>
                </a:solidFill>
              </a:rPr>
              <a:t>I</a:t>
            </a:r>
            <a:endParaRPr lang="en-US" b="1" dirty="0">
              <a:solidFill>
                <a:srgbClr val="FF0000"/>
              </a:solidFill>
            </a:endParaRPr>
          </a:p>
        </p:txBody>
      </p:sp>
      <p:sp>
        <p:nvSpPr>
          <p:cNvPr id="2685" name="Rectangle 2684">
            <a:extLst>
              <a:ext uri="{FF2B5EF4-FFF2-40B4-BE49-F238E27FC236}">
                <a16:creationId xmlns:a16="http://schemas.microsoft.com/office/drawing/2014/main" xmlns="" id="{A1FB2B01-1536-9449-8641-5F8861D6C54B}"/>
              </a:ext>
            </a:extLst>
          </p:cNvPr>
          <p:cNvSpPr/>
          <p:nvPr/>
        </p:nvSpPr>
        <p:spPr>
          <a:xfrm>
            <a:off x="4889077" y="156045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86" name="TextBox 2685">
            <a:extLst>
              <a:ext uri="{FF2B5EF4-FFF2-40B4-BE49-F238E27FC236}">
                <a16:creationId xmlns:a16="http://schemas.microsoft.com/office/drawing/2014/main" xmlns="" id="{956AD5CA-99A9-009D-EB17-7D8B70B3E26B}"/>
              </a:ext>
            </a:extLst>
          </p:cNvPr>
          <p:cNvSpPr txBox="1"/>
          <p:nvPr/>
        </p:nvSpPr>
        <p:spPr>
          <a:xfrm>
            <a:off x="4930958" y="1517598"/>
            <a:ext cx="332143" cy="369332"/>
          </a:xfrm>
          <a:prstGeom prst="rect">
            <a:avLst/>
          </a:prstGeom>
          <a:noFill/>
        </p:spPr>
        <p:txBody>
          <a:bodyPr wrap="square" rtlCol="0">
            <a:spAutoFit/>
          </a:bodyPr>
          <a:lstStyle/>
          <a:p>
            <a:pPr algn="ctr"/>
            <a:r>
              <a:rPr lang="en-US" b="1"/>
              <a:t>C</a:t>
            </a:r>
            <a:endParaRPr lang="en-US" b="1" dirty="0"/>
          </a:p>
        </p:txBody>
      </p:sp>
      <p:sp>
        <p:nvSpPr>
          <p:cNvPr id="2687" name="Rectangle 2686">
            <a:extLst>
              <a:ext uri="{FF2B5EF4-FFF2-40B4-BE49-F238E27FC236}">
                <a16:creationId xmlns:a16="http://schemas.microsoft.com/office/drawing/2014/main" xmlns="" id="{5AE88A08-035C-4268-2855-54FB908C09B5}"/>
              </a:ext>
            </a:extLst>
          </p:cNvPr>
          <p:cNvSpPr/>
          <p:nvPr/>
        </p:nvSpPr>
        <p:spPr>
          <a:xfrm>
            <a:off x="5387552" y="156045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88" name="TextBox 2687">
            <a:extLst>
              <a:ext uri="{FF2B5EF4-FFF2-40B4-BE49-F238E27FC236}">
                <a16:creationId xmlns:a16="http://schemas.microsoft.com/office/drawing/2014/main" xmlns="" id="{F50BC223-61DE-7C2E-5260-B0BAC7E091F8}"/>
              </a:ext>
            </a:extLst>
          </p:cNvPr>
          <p:cNvSpPr txBox="1"/>
          <p:nvPr/>
        </p:nvSpPr>
        <p:spPr>
          <a:xfrm>
            <a:off x="5429433" y="1517598"/>
            <a:ext cx="332143" cy="369332"/>
          </a:xfrm>
          <a:prstGeom prst="rect">
            <a:avLst/>
          </a:prstGeom>
          <a:noFill/>
        </p:spPr>
        <p:txBody>
          <a:bodyPr wrap="square" rtlCol="0">
            <a:spAutoFit/>
          </a:bodyPr>
          <a:lstStyle/>
          <a:p>
            <a:pPr algn="ctr"/>
            <a:r>
              <a:rPr lang="en-US" b="1"/>
              <a:t>H</a:t>
            </a:r>
            <a:endParaRPr lang="en-US" b="1" dirty="0"/>
          </a:p>
        </p:txBody>
      </p:sp>
      <p:sp>
        <p:nvSpPr>
          <p:cNvPr id="2689" name="Rectangle 2688">
            <a:extLst>
              <a:ext uri="{FF2B5EF4-FFF2-40B4-BE49-F238E27FC236}">
                <a16:creationId xmlns:a16="http://schemas.microsoft.com/office/drawing/2014/main" xmlns="" id="{0F0DAA95-1327-B600-3872-47DA99CE701A}"/>
              </a:ext>
            </a:extLst>
          </p:cNvPr>
          <p:cNvSpPr/>
          <p:nvPr/>
        </p:nvSpPr>
        <p:spPr>
          <a:xfrm>
            <a:off x="6380261" y="1559533"/>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90" name="TextBox 2689">
            <a:extLst>
              <a:ext uri="{FF2B5EF4-FFF2-40B4-BE49-F238E27FC236}">
                <a16:creationId xmlns:a16="http://schemas.microsoft.com/office/drawing/2014/main" xmlns="" id="{10F1C026-747C-1F81-0E1D-0BE7028CC2B2}"/>
              </a:ext>
            </a:extLst>
          </p:cNvPr>
          <p:cNvSpPr txBox="1"/>
          <p:nvPr/>
        </p:nvSpPr>
        <p:spPr>
          <a:xfrm>
            <a:off x="6422142" y="1516679"/>
            <a:ext cx="332143" cy="369332"/>
          </a:xfrm>
          <a:prstGeom prst="rect">
            <a:avLst/>
          </a:prstGeom>
          <a:noFill/>
        </p:spPr>
        <p:txBody>
          <a:bodyPr wrap="square" rtlCol="0">
            <a:spAutoFit/>
          </a:bodyPr>
          <a:lstStyle/>
          <a:p>
            <a:pPr algn="ctr"/>
            <a:r>
              <a:rPr lang="en-US" b="1"/>
              <a:t>Ế</a:t>
            </a:r>
            <a:endParaRPr lang="en-US" b="1" dirty="0"/>
          </a:p>
        </p:txBody>
      </p:sp>
      <p:sp>
        <p:nvSpPr>
          <p:cNvPr id="2691" name="Rectangle 2690">
            <a:extLst>
              <a:ext uri="{FF2B5EF4-FFF2-40B4-BE49-F238E27FC236}">
                <a16:creationId xmlns:a16="http://schemas.microsoft.com/office/drawing/2014/main" xmlns="" id="{E4F9DDB4-A771-C51B-4CE2-59B7261B867C}"/>
              </a:ext>
            </a:extLst>
          </p:cNvPr>
          <p:cNvSpPr/>
          <p:nvPr/>
        </p:nvSpPr>
        <p:spPr>
          <a:xfrm>
            <a:off x="6878736" y="1559533"/>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92" name="TextBox 2691">
            <a:extLst>
              <a:ext uri="{FF2B5EF4-FFF2-40B4-BE49-F238E27FC236}">
                <a16:creationId xmlns:a16="http://schemas.microsoft.com/office/drawing/2014/main" xmlns="" id="{8CC21885-7FD9-C4ED-3686-B6ADE5E2EA36}"/>
              </a:ext>
            </a:extLst>
          </p:cNvPr>
          <p:cNvSpPr txBox="1"/>
          <p:nvPr/>
        </p:nvSpPr>
        <p:spPr>
          <a:xfrm>
            <a:off x="6920617" y="1516679"/>
            <a:ext cx="332143" cy="369332"/>
          </a:xfrm>
          <a:prstGeom prst="rect">
            <a:avLst/>
          </a:prstGeom>
          <a:noFill/>
        </p:spPr>
        <p:txBody>
          <a:bodyPr wrap="square" rtlCol="0">
            <a:spAutoFit/>
          </a:bodyPr>
          <a:lstStyle/>
          <a:p>
            <a:pPr algn="ctr"/>
            <a:r>
              <a:rPr lang="en-US" b="1"/>
              <a:t>N</a:t>
            </a:r>
            <a:endParaRPr lang="en-US" b="1" dirty="0"/>
          </a:p>
        </p:txBody>
      </p:sp>
      <p:sp>
        <p:nvSpPr>
          <p:cNvPr id="2693" name="Rectangle 2692">
            <a:extLst>
              <a:ext uri="{FF2B5EF4-FFF2-40B4-BE49-F238E27FC236}">
                <a16:creationId xmlns:a16="http://schemas.microsoft.com/office/drawing/2014/main" xmlns="" id="{F96BEA1D-6F37-C3B1-8E60-5DC3B6DE9415}"/>
              </a:ext>
            </a:extLst>
          </p:cNvPr>
          <p:cNvSpPr/>
          <p:nvPr/>
        </p:nvSpPr>
        <p:spPr>
          <a:xfrm>
            <a:off x="7377211" y="1559533"/>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94" name="TextBox 2693">
            <a:extLst>
              <a:ext uri="{FF2B5EF4-FFF2-40B4-BE49-F238E27FC236}">
                <a16:creationId xmlns:a16="http://schemas.microsoft.com/office/drawing/2014/main" xmlns="" id="{2C49F410-81D7-2459-4C2A-9132485A43C9}"/>
              </a:ext>
            </a:extLst>
          </p:cNvPr>
          <p:cNvSpPr txBox="1"/>
          <p:nvPr/>
        </p:nvSpPr>
        <p:spPr>
          <a:xfrm>
            <a:off x="7419092" y="1516679"/>
            <a:ext cx="332143" cy="369332"/>
          </a:xfrm>
          <a:prstGeom prst="rect">
            <a:avLst/>
          </a:prstGeom>
          <a:noFill/>
        </p:spPr>
        <p:txBody>
          <a:bodyPr wrap="square" rtlCol="0">
            <a:spAutoFit/>
          </a:bodyPr>
          <a:lstStyle/>
          <a:p>
            <a:pPr algn="ctr"/>
            <a:r>
              <a:rPr lang="en-US" b="1"/>
              <a:t>L</a:t>
            </a:r>
            <a:endParaRPr lang="en-US" b="1" dirty="0"/>
          </a:p>
        </p:txBody>
      </p:sp>
      <p:sp>
        <p:nvSpPr>
          <p:cNvPr id="2695" name="Rectangle 2694">
            <a:extLst>
              <a:ext uri="{FF2B5EF4-FFF2-40B4-BE49-F238E27FC236}">
                <a16:creationId xmlns:a16="http://schemas.microsoft.com/office/drawing/2014/main" xmlns="" id="{99CAB918-4564-6622-E8A5-8831775DEACB}"/>
              </a:ext>
            </a:extLst>
          </p:cNvPr>
          <p:cNvSpPr/>
          <p:nvPr/>
        </p:nvSpPr>
        <p:spPr>
          <a:xfrm>
            <a:off x="7871808" y="156045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96" name="TextBox 2695">
            <a:extLst>
              <a:ext uri="{FF2B5EF4-FFF2-40B4-BE49-F238E27FC236}">
                <a16:creationId xmlns:a16="http://schemas.microsoft.com/office/drawing/2014/main" xmlns="" id="{587FC1A0-B404-7801-F311-773C9A788E70}"/>
              </a:ext>
            </a:extLst>
          </p:cNvPr>
          <p:cNvSpPr txBox="1"/>
          <p:nvPr/>
        </p:nvSpPr>
        <p:spPr>
          <a:xfrm>
            <a:off x="7913689" y="1517598"/>
            <a:ext cx="332143" cy="369332"/>
          </a:xfrm>
          <a:prstGeom prst="rect">
            <a:avLst/>
          </a:prstGeom>
          <a:noFill/>
        </p:spPr>
        <p:txBody>
          <a:bodyPr wrap="square" rtlCol="0">
            <a:spAutoFit/>
          </a:bodyPr>
          <a:lstStyle/>
          <a:p>
            <a:pPr algn="ctr"/>
            <a:r>
              <a:rPr lang="en-US" b="1"/>
              <a:t>Ư</a:t>
            </a:r>
            <a:endParaRPr lang="en-US" b="1" dirty="0"/>
          </a:p>
        </p:txBody>
      </p:sp>
      <p:sp>
        <p:nvSpPr>
          <p:cNvPr id="2697" name="Rectangle 2696">
            <a:extLst>
              <a:ext uri="{FF2B5EF4-FFF2-40B4-BE49-F238E27FC236}">
                <a16:creationId xmlns:a16="http://schemas.microsoft.com/office/drawing/2014/main" xmlns="" id="{B5901768-8DAF-3B04-3533-09B84242CBCE}"/>
              </a:ext>
            </a:extLst>
          </p:cNvPr>
          <p:cNvSpPr/>
          <p:nvPr/>
        </p:nvSpPr>
        <p:spPr>
          <a:xfrm>
            <a:off x="8370283" y="156045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98" name="TextBox 2697">
            <a:extLst>
              <a:ext uri="{FF2B5EF4-FFF2-40B4-BE49-F238E27FC236}">
                <a16:creationId xmlns:a16="http://schemas.microsoft.com/office/drawing/2014/main" xmlns="" id="{92453753-7D58-B7E4-5EF7-3236662DE1EA}"/>
              </a:ext>
            </a:extLst>
          </p:cNvPr>
          <p:cNvSpPr txBox="1"/>
          <p:nvPr/>
        </p:nvSpPr>
        <p:spPr>
          <a:xfrm>
            <a:off x="8412164" y="1517598"/>
            <a:ext cx="332143" cy="369332"/>
          </a:xfrm>
          <a:prstGeom prst="rect">
            <a:avLst/>
          </a:prstGeom>
          <a:noFill/>
        </p:spPr>
        <p:txBody>
          <a:bodyPr wrap="square" rtlCol="0">
            <a:spAutoFit/>
          </a:bodyPr>
          <a:lstStyle/>
          <a:p>
            <a:pPr algn="ctr"/>
            <a:r>
              <a:rPr lang="en-US" b="1"/>
              <a:t>Ợ</a:t>
            </a:r>
            <a:endParaRPr lang="en-US" b="1" dirty="0"/>
          </a:p>
        </p:txBody>
      </p:sp>
      <p:sp>
        <p:nvSpPr>
          <p:cNvPr id="2699" name="Rectangle 2698">
            <a:extLst>
              <a:ext uri="{FF2B5EF4-FFF2-40B4-BE49-F238E27FC236}">
                <a16:creationId xmlns:a16="http://schemas.microsoft.com/office/drawing/2014/main" xmlns="" id="{EC296888-F451-EF60-8B0E-14C733F976EC}"/>
              </a:ext>
            </a:extLst>
          </p:cNvPr>
          <p:cNvSpPr/>
          <p:nvPr/>
        </p:nvSpPr>
        <p:spPr>
          <a:xfrm>
            <a:off x="8868758" y="156045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00" name="TextBox 2699">
            <a:extLst>
              <a:ext uri="{FF2B5EF4-FFF2-40B4-BE49-F238E27FC236}">
                <a16:creationId xmlns:a16="http://schemas.microsoft.com/office/drawing/2014/main" xmlns="" id="{6F8B7178-6EDD-EF45-41E6-D04DAD48A031}"/>
              </a:ext>
            </a:extLst>
          </p:cNvPr>
          <p:cNvSpPr txBox="1"/>
          <p:nvPr/>
        </p:nvSpPr>
        <p:spPr>
          <a:xfrm>
            <a:off x="8910639" y="1517598"/>
            <a:ext cx="332143" cy="369332"/>
          </a:xfrm>
          <a:prstGeom prst="rect">
            <a:avLst/>
          </a:prstGeom>
          <a:noFill/>
        </p:spPr>
        <p:txBody>
          <a:bodyPr wrap="square" rtlCol="0">
            <a:spAutoFit/>
          </a:bodyPr>
          <a:lstStyle/>
          <a:p>
            <a:pPr algn="ctr"/>
            <a:r>
              <a:rPr lang="en-US" b="1"/>
              <a:t>C</a:t>
            </a:r>
            <a:endParaRPr lang="en-US" b="1" dirty="0"/>
          </a:p>
        </p:txBody>
      </p:sp>
      <p:sp>
        <p:nvSpPr>
          <p:cNvPr id="2702" name="Rectangle 2701">
            <a:extLst>
              <a:ext uri="{FF2B5EF4-FFF2-40B4-BE49-F238E27FC236}">
                <a16:creationId xmlns:a16="http://schemas.microsoft.com/office/drawing/2014/main" xmlns="" id="{4EA54C23-8BA7-C519-A93F-A42C0AE87B3C}"/>
              </a:ext>
            </a:extLst>
          </p:cNvPr>
          <p:cNvSpPr/>
          <p:nvPr/>
        </p:nvSpPr>
        <p:spPr>
          <a:xfrm>
            <a:off x="5882859" y="1910824"/>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04" name="TextBox 2703">
            <a:extLst>
              <a:ext uri="{FF2B5EF4-FFF2-40B4-BE49-F238E27FC236}">
                <a16:creationId xmlns:a16="http://schemas.microsoft.com/office/drawing/2014/main" xmlns="" id="{6358B8CD-DE7D-F552-278E-4A20FEAAEE09}"/>
              </a:ext>
            </a:extLst>
          </p:cNvPr>
          <p:cNvSpPr txBox="1"/>
          <p:nvPr/>
        </p:nvSpPr>
        <p:spPr>
          <a:xfrm>
            <a:off x="5924030" y="1867486"/>
            <a:ext cx="332143" cy="369332"/>
          </a:xfrm>
          <a:prstGeom prst="rect">
            <a:avLst/>
          </a:prstGeom>
          <a:noFill/>
        </p:spPr>
        <p:txBody>
          <a:bodyPr wrap="square" rtlCol="0">
            <a:spAutoFit/>
          </a:bodyPr>
          <a:lstStyle/>
          <a:p>
            <a:pPr algn="ctr"/>
            <a:r>
              <a:rPr lang="en-US" b="1">
                <a:solidFill>
                  <a:srgbClr val="FF0000"/>
                </a:solidFill>
              </a:rPr>
              <a:t>Ễ</a:t>
            </a:r>
            <a:endParaRPr lang="en-US" b="1" dirty="0">
              <a:solidFill>
                <a:srgbClr val="FF0000"/>
              </a:solidFill>
            </a:endParaRPr>
          </a:p>
        </p:txBody>
      </p:sp>
      <p:sp>
        <p:nvSpPr>
          <p:cNvPr id="2712" name="Rectangle 2711">
            <a:extLst>
              <a:ext uri="{FF2B5EF4-FFF2-40B4-BE49-F238E27FC236}">
                <a16:creationId xmlns:a16="http://schemas.microsoft.com/office/drawing/2014/main" xmlns="" id="{1DB9FCFF-9A9A-097C-CB1C-BF55A52D4899}"/>
              </a:ext>
            </a:extLst>
          </p:cNvPr>
          <p:cNvSpPr/>
          <p:nvPr/>
        </p:nvSpPr>
        <p:spPr>
          <a:xfrm>
            <a:off x="4889077" y="1911259"/>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13" name="TextBox 2712">
            <a:extLst>
              <a:ext uri="{FF2B5EF4-FFF2-40B4-BE49-F238E27FC236}">
                <a16:creationId xmlns:a16="http://schemas.microsoft.com/office/drawing/2014/main" xmlns="" id="{E9F062E8-6E74-595E-BE7E-92EFCBF4B6AA}"/>
              </a:ext>
            </a:extLst>
          </p:cNvPr>
          <p:cNvSpPr txBox="1"/>
          <p:nvPr/>
        </p:nvSpPr>
        <p:spPr>
          <a:xfrm>
            <a:off x="4930958" y="1868405"/>
            <a:ext cx="332143" cy="369332"/>
          </a:xfrm>
          <a:prstGeom prst="rect">
            <a:avLst/>
          </a:prstGeom>
          <a:noFill/>
        </p:spPr>
        <p:txBody>
          <a:bodyPr wrap="square" rtlCol="0">
            <a:spAutoFit/>
          </a:bodyPr>
          <a:lstStyle/>
          <a:p>
            <a:pPr algn="ctr"/>
            <a:r>
              <a:rPr lang="en-US" b="1"/>
              <a:t>D</a:t>
            </a:r>
            <a:endParaRPr lang="en-US" b="1" dirty="0"/>
          </a:p>
        </p:txBody>
      </p:sp>
      <p:sp>
        <p:nvSpPr>
          <p:cNvPr id="2714" name="Rectangle 2713">
            <a:extLst>
              <a:ext uri="{FF2B5EF4-FFF2-40B4-BE49-F238E27FC236}">
                <a16:creationId xmlns:a16="http://schemas.microsoft.com/office/drawing/2014/main" xmlns="" id="{54BCB6C8-B376-168B-4641-815D3235B407}"/>
              </a:ext>
            </a:extLst>
          </p:cNvPr>
          <p:cNvSpPr/>
          <p:nvPr/>
        </p:nvSpPr>
        <p:spPr>
          <a:xfrm>
            <a:off x="5387552" y="1911259"/>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15" name="TextBox 2714">
            <a:extLst>
              <a:ext uri="{FF2B5EF4-FFF2-40B4-BE49-F238E27FC236}">
                <a16:creationId xmlns:a16="http://schemas.microsoft.com/office/drawing/2014/main" xmlns="" id="{770C550C-DEA2-2F8B-99D3-920752EEF3DF}"/>
              </a:ext>
            </a:extLst>
          </p:cNvPr>
          <p:cNvSpPr txBox="1"/>
          <p:nvPr/>
        </p:nvSpPr>
        <p:spPr>
          <a:xfrm>
            <a:off x="5429433" y="1868405"/>
            <a:ext cx="332143" cy="369332"/>
          </a:xfrm>
          <a:prstGeom prst="rect">
            <a:avLst/>
          </a:prstGeom>
          <a:noFill/>
        </p:spPr>
        <p:txBody>
          <a:bodyPr wrap="square" rtlCol="0">
            <a:spAutoFit/>
          </a:bodyPr>
          <a:lstStyle/>
          <a:p>
            <a:pPr algn="ctr"/>
            <a:r>
              <a:rPr lang="en-US" b="1"/>
              <a:t>I</a:t>
            </a:r>
            <a:endParaRPr lang="en-US" b="1" dirty="0"/>
          </a:p>
        </p:txBody>
      </p:sp>
      <p:sp>
        <p:nvSpPr>
          <p:cNvPr id="2716" name="Rectangle 2715">
            <a:extLst>
              <a:ext uri="{FF2B5EF4-FFF2-40B4-BE49-F238E27FC236}">
                <a16:creationId xmlns:a16="http://schemas.microsoft.com/office/drawing/2014/main" xmlns="" id="{E43B66D6-4EAC-2CA6-A3B0-3DDDD8B6D85E}"/>
              </a:ext>
            </a:extLst>
          </p:cNvPr>
          <p:cNvSpPr/>
          <p:nvPr/>
        </p:nvSpPr>
        <p:spPr>
          <a:xfrm>
            <a:off x="6380261" y="1910340"/>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17" name="TextBox 2716">
            <a:extLst>
              <a:ext uri="{FF2B5EF4-FFF2-40B4-BE49-F238E27FC236}">
                <a16:creationId xmlns:a16="http://schemas.microsoft.com/office/drawing/2014/main" xmlns="" id="{B3586AFE-D8E5-6636-D013-663D25E1A9DD}"/>
              </a:ext>
            </a:extLst>
          </p:cNvPr>
          <p:cNvSpPr txBox="1"/>
          <p:nvPr/>
        </p:nvSpPr>
        <p:spPr>
          <a:xfrm>
            <a:off x="6422142" y="1867486"/>
            <a:ext cx="332143" cy="369332"/>
          </a:xfrm>
          <a:prstGeom prst="rect">
            <a:avLst/>
          </a:prstGeom>
          <a:noFill/>
        </p:spPr>
        <p:txBody>
          <a:bodyPr wrap="square" rtlCol="0">
            <a:spAutoFit/>
          </a:bodyPr>
          <a:lstStyle/>
          <a:p>
            <a:pPr algn="ctr"/>
            <a:r>
              <a:rPr lang="en-US" b="1"/>
              <a:t>N</a:t>
            </a:r>
            <a:endParaRPr lang="en-US" b="1" dirty="0"/>
          </a:p>
        </p:txBody>
      </p:sp>
      <p:sp>
        <p:nvSpPr>
          <p:cNvPr id="2718" name="Rectangle 2717">
            <a:extLst>
              <a:ext uri="{FF2B5EF4-FFF2-40B4-BE49-F238E27FC236}">
                <a16:creationId xmlns:a16="http://schemas.microsoft.com/office/drawing/2014/main" xmlns="" id="{B2B479CF-15B5-1A99-964A-7D27B4421927}"/>
              </a:ext>
            </a:extLst>
          </p:cNvPr>
          <p:cNvSpPr/>
          <p:nvPr/>
        </p:nvSpPr>
        <p:spPr>
          <a:xfrm>
            <a:off x="6878736" y="1910340"/>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19" name="TextBox 2718">
            <a:extLst>
              <a:ext uri="{FF2B5EF4-FFF2-40B4-BE49-F238E27FC236}">
                <a16:creationId xmlns:a16="http://schemas.microsoft.com/office/drawing/2014/main" xmlns="" id="{2B15D3D4-3692-2200-DE5F-F37D83607E89}"/>
              </a:ext>
            </a:extLst>
          </p:cNvPr>
          <p:cNvSpPr txBox="1"/>
          <p:nvPr/>
        </p:nvSpPr>
        <p:spPr>
          <a:xfrm>
            <a:off x="6920617" y="1867486"/>
            <a:ext cx="332143" cy="369332"/>
          </a:xfrm>
          <a:prstGeom prst="rect">
            <a:avLst/>
          </a:prstGeom>
          <a:noFill/>
        </p:spPr>
        <p:txBody>
          <a:bodyPr wrap="square" rtlCol="0">
            <a:spAutoFit/>
          </a:bodyPr>
          <a:lstStyle/>
          <a:p>
            <a:pPr algn="ctr"/>
            <a:r>
              <a:rPr lang="en-US" b="1"/>
              <a:t>T</a:t>
            </a:r>
            <a:endParaRPr lang="en-US" b="1" dirty="0"/>
          </a:p>
        </p:txBody>
      </p:sp>
      <p:sp>
        <p:nvSpPr>
          <p:cNvPr id="2720" name="Rectangle 2719">
            <a:extLst>
              <a:ext uri="{FF2B5EF4-FFF2-40B4-BE49-F238E27FC236}">
                <a16:creationId xmlns:a16="http://schemas.microsoft.com/office/drawing/2014/main" xmlns="" id="{58AA871C-7A7E-D691-36CB-9FD091704D24}"/>
              </a:ext>
            </a:extLst>
          </p:cNvPr>
          <p:cNvSpPr/>
          <p:nvPr/>
        </p:nvSpPr>
        <p:spPr>
          <a:xfrm>
            <a:off x="7377211" y="1910340"/>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21" name="TextBox 2720">
            <a:extLst>
              <a:ext uri="{FF2B5EF4-FFF2-40B4-BE49-F238E27FC236}">
                <a16:creationId xmlns:a16="http://schemas.microsoft.com/office/drawing/2014/main" xmlns="" id="{71E6CF39-E02E-4EBE-D7DC-1087E750EFE7}"/>
              </a:ext>
            </a:extLst>
          </p:cNvPr>
          <p:cNvSpPr txBox="1"/>
          <p:nvPr/>
        </p:nvSpPr>
        <p:spPr>
          <a:xfrm>
            <a:off x="7419092" y="1867486"/>
            <a:ext cx="332143" cy="369332"/>
          </a:xfrm>
          <a:prstGeom prst="rect">
            <a:avLst/>
          </a:prstGeom>
          <a:noFill/>
        </p:spPr>
        <p:txBody>
          <a:bodyPr wrap="square" rtlCol="0">
            <a:spAutoFit/>
          </a:bodyPr>
          <a:lstStyle/>
          <a:p>
            <a:pPr algn="ctr"/>
            <a:r>
              <a:rPr lang="en-US" b="1"/>
              <a:t>Ậ</a:t>
            </a:r>
            <a:endParaRPr lang="en-US" b="1" dirty="0"/>
          </a:p>
        </p:txBody>
      </p:sp>
      <p:sp>
        <p:nvSpPr>
          <p:cNvPr id="2722" name="Rectangle 2721">
            <a:extLst>
              <a:ext uri="{FF2B5EF4-FFF2-40B4-BE49-F238E27FC236}">
                <a16:creationId xmlns:a16="http://schemas.microsoft.com/office/drawing/2014/main" xmlns="" id="{390A1981-AF08-AAF2-61B7-DA3BC9095A8F}"/>
              </a:ext>
            </a:extLst>
          </p:cNvPr>
          <p:cNvSpPr/>
          <p:nvPr/>
        </p:nvSpPr>
        <p:spPr>
          <a:xfrm>
            <a:off x="7871808" y="1911259"/>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23" name="TextBox 2722">
            <a:extLst>
              <a:ext uri="{FF2B5EF4-FFF2-40B4-BE49-F238E27FC236}">
                <a16:creationId xmlns:a16="http://schemas.microsoft.com/office/drawing/2014/main" xmlns="" id="{75792D12-610C-F87B-E11A-7F0A4DBE0066}"/>
              </a:ext>
            </a:extLst>
          </p:cNvPr>
          <p:cNvSpPr txBox="1"/>
          <p:nvPr/>
        </p:nvSpPr>
        <p:spPr>
          <a:xfrm>
            <a:off x="7913689" y="1868405"/>
            <a:ext cx="332143" cy="369332"/>
          </a:xfrm>
          <a:prstGeom prst="rect">
            <a:avLst/>
          </a:prstGeom>
          <a:noFill/>
        </p:spPr>
        <p:txBody>
          <a:bodyPr wrap="square" rtlCol="0">
            <a:spAutoFit/>
          </a:bodyPr>
          <a:lstStyle/>
          <a:p>
            <a:pPr algn="ctr"/>
            <a:r>
              <a:rPr lang="en-US" b="1"/>
              <a:t>P</a:t>
            </a:r>
            <a:endParaRPr lang="en-US" b="1" dirty="0"/>
          </a:p>
        </p:txBody>
      </p:sp>
      <p:sp>
        <p:nvSpPr>
          <p:cNvPr id="2729" name="Rectangle 2728">
            <a:extLst>
              <a:ext uri="{FF2B5EF4-FFF2-40B4-BE49-F238E27FC236}">
                <a16:creationId xmlns:a16="http://schemas.microsoft.com/office/drawing/2014/main" xmlns="" id="{088642FA-462D-0737-C9FA-835B6ECFB26D}"/>
              </a:ext>
            </a:extLst>
          </p:cNvPr>
          <p:cNvSpPr/>
          <p:nvPr/>
        </p:nvSpPr>
        <p:spPr>
          <a:xfrm>
            <a:off x="5882859" y="2261631"/>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31" name="TextBox 2730">
            <a:extLst>
              <a:ext uri="{FF2B5EF4-FFF2-40B4-BE49-F238E27FC236}">
                <a16:creationId xmlns:a16="http://schemas.microsoft.com/office/drawing/2014/main" xmlns="" id="{240185DA-7BA9-FA77-7806-D6B76E9A0C6C}"/>
              </a:ext>
            </a:extLst>
          </p:cNvPr>
          <p:cNvSpPr txBox="1"/>
          <p:nvPr/>
        </p:nvSpPr>
        <p:spPr>
          <a:xfrm>
            <a:off x="5924030" y="2218293"/>
            <a:ext cx="332143" cy="369332"/>
          </a:xfrm>
          <a:prstGeom prst="rect">
            <a:avLst/>
          </a:prstGeom>
          <a:noFill/>
        </p:spPr>
        <p:txBody>
          <a:bodyPr wrap="square" rtlCol="0">
            <a:spAutoFit/>
          </a:bodyPr>
          <a:lstStyle/>
          <a:p>
            <a:pPr algn="ctr"/>
            <a:r>
              <a:rPr lang="en-US" b="1">
                <a:solidFill>
                  <a:srgbClr val="FF0000"/>
                </a:solidFill>
              </a:rPr>
              <a:t>N</a:t>
            </a:r>
            <a:endParaRPr lang="en-US" b="1" dirty="0">
              <a:solidFill>
                <a:srgbClr val="FF0000"/>
              </a:solidFill>
            </a:endParaRPr>
          </a:p>
        </p:txBody>
      </p:sp>
      <p:sp>
        <p:nvSpPr>
          <p:cNvPr id="2737" name="Rectangle 2736">
            <a:extLst>
              <a:ext uri="{FF2B5EF4-FFF2-40B4-BE49-F238E27FC236}">
                <a16:creationId xmlns:a16="http://schemas.microsoft.com/office/drawing/2014/main" xmlns="" id="{B83E8DDB-4B55-0004-B667-EE5F907A6630}"/>
              </a:ext>
            </a:extLst>
          </p:cNvPr>
          <p:cNvSpPr/>
          <p:nvPr/>
        </p:nvSpPr>
        <p:spPr>
          <a:xfrm>
            <a:off x="4390602" y="226206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38" name="TextBox 2737">
            <a:extLst>
              <a:ext uri="{FF2B5EF4-FFF2-40B4-BE49-F238E27FC236}">
                <a16:creationId xmlns:a16="http://schemas.microsoft.com/office/drawing/2014/main" xmlns="" id="{EA69E0E8-E9F5-5D3F-23B3-EEF38A7B4992}"/>
              </a:ext>
            </a:extLst>
          </p:cNvPr>
          <p:cNvSpPr txBox="1"/>
          <p:nvPr/>
        </p:nvSpPr>
        <p:spPr>
          <a:xfrm>
            <a:off x="4432483" y="2219212"/>
            <a:ext cx="332143" cy="369332"/>
          </a:xfrm>
          <a:prstGeom prst="rect">
            <a:avLst/>
          </a:prstGeom>
          <a:noFill/>
        </p:spPr>
        <p:txBody>
          <a:bodyPr wrap="square" rtlCol="0">
            <a:spAutoFit/>
          </a:bodyPr>
          <a:lstStyle/>
          <a:p>
            <a:pPr algn="ctr"/>
            <a:r>
              <a:rPr lang="en-US" b="1"/>
              <a:t>P</a:t>
            </a:r>
            <a:endParaRPr lang="en-US" b="1" dirty="0"/>
          </a:p>
        </p:txBody>
      </p:sp>
      <p:sp>
        <p:nvSpPr>
          <p:cNvPr id="2739" name="Rectangle 2738">
            <a:extLst>
              <a:ext uri="{FF2B5EF4-FFF2-40B4-BE49-F238E27FC236}">
                <a16:creationId xmlns:a16="http://schemas.microsoft.com/office/drawing/2014/main" xmlns="" id="{92B4B128-A2C2-8D0E-6E80-ABC8D1EECB78}"/>
              </a:ext>
            </a:extLst>
          </p:cNvPr>
          <p:cNvSpPr/>
          <p:nvPr/>
        </p:nvSpPr>
        <p:spPr>
          <a:xfrm>
            <a:off x="4889077" y="226206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40" name="TextBox 2739">
            <a:extLst>
              <a:ext uri="{FF2B5EF4-FFF2-40B4-BE49-F238E27FC236}">
                <a16:creationId xmlns:a16="http://schemas.microsoft.com/office/drawing/2014/main" xmlns="" id="{EEFDBF80-7895-1215-1CA7-2E121E5E1E99}"/>
              </a:ext>
            </a:extLst>
          </p:cNvPr>
          <p:cNvSpPr txBox="1"/>
          <p:nvPr/>
        </p:nvSpPr>
        <p:spPr>
          <a:xfrm>
            <a:off x="4930958" y="2219212"/>
            <a:ext cx="332143" cy="369332"/>
          </a:xfrm>
          <a:prstGeom prst="rect">
            <a:avLst/>
          </a:prstGeom>
          <a:noFill/>
        </p:spPr>
        <p:txBody>
          <a:bodyPr wrap="square" rtlCol="0">
            <a:spAutoFit/>
          </a:bodyPr>
          <a:lstStyle/>
          <a:p>
            <a:pPr algn="ctr"/>
            <a:r>
              <a:rPr lang="en-US" b="1"/>
              <a:t>H</a:t>
            </a:r>
            <a:endParaRPr lang="en-US" b="1" dirty="0"/>
          </a:p>
        </p:txBody>
      </p:sp>
      <p:sp>
        <p:nvSpPr>
          <p:cNvPr id="2741" name="Rectangle 2740">
            <a:extLst>
              <a:ext uri="{FF2B5EF4-FFF2-40B4-BE49-F238E27FC236}">
                <a16:creationId xmlns:a16="http://schemas.microsoft.com/office/drawing/2014/main" xmlns="" id="{4D62090E-A291-15F5-840D-50A8B130250B}"/>
              </a:ext>
            </a:extLst>
          </p:cNvPr>
          <p:cNvSpPr/>
          <p:nvPr/>
        </p:nvSpPr>
        <p:spPr>
          <a:xfrm>
            <a:off x="5387552" y="226206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42" name="TextBox 2741">
            <a:extLst>
              <a:ext uri="{FF2B5EF4-FFF2-40B4-BE49-F238E27FC236}">
                <a16:creationId xmlns:a16="http://schemas.microsoft.com/office/drawing/2014/main" xmlns="" id="{A77F5D35-2F1F-0B32-7431-35C1207DBDF8}"/>
              </a:ext>
            </a:extLst>
          </p:cNvPr>
          <p:cNvSpPr txBox="1"/>
          <p:nvPr/>
        </p:nvSpPr>
        <p:spPr>
          <a:xfrm>
            <a:off x="5429433" y="2219212"/>
            <a:ext cx="332143" cy="369332"/>
          </a:xfrm>
          <a:prstGeom prst="rect">
            <a:avLst/>
          </a:prstGeom>
          <a:noFill/>
        </p:spPr>
        <p:txBody>
          <a:bodyPr wrap="square" rtlCol="0">
            <a:spAutoFit/>
          </a:bodyPr>
          <a:lstStyle/>
          <a:p>
            <a:pPr algn="ctr"/>
            <a:r>
              <a:rPr lang="en-US" b="1"/>
              <a:t>Ả</a:t>
            </a:r>
            <a:endParaRPr lang="en-US" b="1" dirty="0"/>
          </a:p>
        </p:txBody>
      </p:sp>
      <p:sp>
        <p:nvSpPr>
          <p:cNvPr id="2743" name="Rectangle 2742">
            <a:extLst>
              <a:ext uri="{FF2B5EF4-FFF2-40B4-BE49-F238E27FC236}">
                <a16:creationId xmlns:a16="http://schemas.microsoft.com/office/drawing/2014/main" xmlns="" id="{BAC36297-014A-F2EC-FFAD-B6883C39E331}"/>
              </a:ext>
            </a:extLst>
          </p:cNvPr>
          <p:cNvSpPr/>
          <p:nvPr/>
        </p:nvSpPr>
        <p:spPr>
          <a:xfrm>
            <a:off x="6380261" y="2261147"/>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44" name="TextBox 2743">
            <a:extLst>
              <a:ext uri="{FF2B5EF4-FFF2-40B4-BE49-F238E27FC236}">
                <a16:creationId xmlns:a16="http://schemas.microsoft.com/office/drawing/2014/main" xmlns="" id="{079CDD29-0BCA-8F4D-F3D6-1265406E0AD5}"/>
              </a:ext>
            </a:extLst>
          </p:cNvPr>
          <p:cNvSpPr txBox="1"/>
          <p:nvPr/>
        </p:nvSpPr>
        <p:spPr>
          <a:xfrm>
            <a:off x="6422142" y="2218293"/>
            <a:ext cx="332143" cy="369332"/>
          </a:xfrm>
          <a:prstGeom prst="rect">
            <a:avLst/>
          </a:prstGeom>
          <a:noFill/>
        </p:spPr>
        <p:txBody>
          <a:bodyPr wrap="square" rtlCol="0">
            <a:spAutoFit/>
          </a:bodyPr>
          <a:lstStyle/>
          <a:p>
            <a:pPr algn="ctr"/>
            <a:r>
              <a:rPr lang="en-US" b="1"/>
              <a:t>Đ</a:t>
            </a:r>
            <a:endParaRPr lang="en-US" b="1" dirty="0"/>
          </a:p>
        </p:txBody>
      </p:sp>
      <p:sp>
        <p:nvSpPr>
          <p:cNvPr id="2745" name="Rectangle 2744">
            <a:extLst>
              <a:ext uri="{FF2B5EF4-FFF2-40B4-BE49-F238E27FC236}">
                <a16:creationId xmlns:a16="http://schemas.microsoft.com/office/drawing/2014/main" xmlns="" id="{038C8D1C-71BB-FCBF-E356-7FBFB1312665}"/>
              </a:ext>
            </a:extLst>
          </p:cNvPr>
          <p:cNvSpPr/>
          <p:nvPr/>
        </p:nvSpPr>
        <p:spPr>
          <a:xfrm>
            <a:off x="6878736" y="2261147"/>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46" name="TextBox 2745">
            <a:extLst>
              <a:ext uri="{FF2B5EF4-FFF2-40B4-BE49-F238E27FC236}">
                <a16:creationId xmlns:a16="http://schemas.microsoft.com/office/drawing/2014/main" xmlns="" id="{A62C3D3C-4154-5C63-1216-38F3EAD31528}"/>
              </a:ext>
            </a:extLst>
          </p:cNvPr>
          <p:cNvSpPr txBox="1"/>
          <p:nvPr/>
        </p:nvSpPr>
        <p:spPr>
          <a:xfrm>
            <a:off x="6920617" y="2218293"/>
            <a:ext cx="332143" cy="369332"/>
          </a:xfrm>
          <a:prstGeom prst="rect">
            <a:avLst/>
          </a:prstGeom>
          <a:noFill/>
        </p:spPr>
        <p:txBody>
          <a:bodyPr wrap="square" rtlCol="0">
            <a:spAutoFit/>
          </a:bodyPr>
          <a:lstStyle/>
          <a:p>
            <a:pPr algn="ctr"/>
            <a:r>
              <a:rPr lang="en-US" b="1"/>
              <a:t>Ộ</a:t>
            </a:r>
            <a:endParaRPr lang="en-US" b="1" dirty="0"/>
          </a:p>
        </p:txBody>
      </p:sp>
      <p:sp>
        <p:nvSpPr>
          <p:cNvPr id="2747" name="Rectangle 2746">
            <a:extLst>
              <a:ext uri="{FF2B5EF4-FFF2-40B4-BE49-F238E27FC236}">
                <a16:creationId xmlns:a16="http://schemas.microsoft.com/office/drawing/2014/main" xmlns="" id="{555A49E2-59A1-B25D-C84E-335CAADF59FE}"/>
              </a:ext>
            </a:extLst>
          </p:cNvPr>
          <p:cNvSpPr/>
          <p:nvPr/>
        </p:nvSpPr>
        <p:spPr>
          <a:xfrm>
            <a:off x="7377211" y="2261147"/>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48" name="TextBox 2747">
            <a:extLst>
              <a:ext uri="{FF2B5EF4-FFF2-40B4-BE49-F238E27FC236}">
                <a16:creationId xmlns:a16="http://schemas.microsoft.com/office/drawing/2014/main" xmlns="" id="{806B9564-A8EC-935A-6ABA-42EDF2513204}"/>
              </a:ext>
            </a:extLst>
          </p:cNvPr>
          <p:cNvSpPr txBox="1"/>
          <p:nvPr/>
        </p:nvSpPr>
        <p:spPr>
          <a:xfrm>
            <a:off x="7419092" y="2218293"/>
            <a:ext cx="332143" cy="369332"/>
          </a:xfrm>
          <a:prstGeom prst="rect">
            <a:avLst/>
          </a:prstGeom>
          <a:noFill/>
        </p:spPr>
        <p:txBody>
          <a:bodyPr wrap="square" rtlCol="0">
            <a:spAutoFit/>
          </a:bodyPr>
          <a:lstStyle/>
          <a:p>
            <a:pPr algn="ctr"/>
            <a:r>
              <a:rPr lang="en-US" b="1"/>
              <a:t>N</a:t>
            </a:r>
            <a:endParaRPr lang="en-US" b="1" dirty="0"/>
          </a:p>
        </p:txBody>
      </p:sp>
      <p:sp>
        <p:nvSpPr>
          <p:cNvPr id="2749" name="Rectangle 2748">
            <a:extLst>
              <a:ext uri="{FF2B5EF4-FFF2-40B4-BE49-F238E27FC236}">
                <a16:creationId xmlns:a16="http://schemas.microsoft.com/office/drawing/2014/main" xmlns="" id="{0C84543F-1D01-4861-4A13-A7162542FDCE}"/>
              </a:ext>
            </a:extLst>
          </p:cNvPr>
          <p:cNvSpPr/>
          <p:nvPr/>
        </p:nvSpPr>
        <p:spPr>
          <a:xfrm>
            <a:off x="7871808" y="226206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50" name="TextBox 2749">
            <a:extLst>
              <a:ext uri="{FF2B5EF4-FFF2-40B4-BE49-F238E27FC236}">
                <a16:creationId xmlns:a16="http://schemas.microsoft.com/office/drawing/2014/main" xmlns="" id="{ABAC1421-C39D-042E-7461-916B9E8062F8}"/>
              </a:ext>
            </a:extLst>
          </p:cNvPr>
          <p:cNvSpPr txBox="1"/>
          <p:nvPr/>
        </p:nvSpPr>
        <p:spPr>
          <a:xfrm>
            <a:off x="7913689" y="2219212"/>
            <a:ext cx="332143" cy="369332"/>
          </a:xfrm>
          <a:prstGeom prst="rect">
            <a:avLst/>
          </a:prstGeom>
          <a:noFill/>
        </p:spPr>
        <p:txBody>
          <a:bodyPr wrap="square" rtlCol="0">
            <a:spAutoFit/>
          </a:bodyPr>
          <a:lstStyle/>
          <a:p>
            <a:pPr algn="ctr"/>
            <a:r>
              <a:rPr lang="en-US" b="1"/>
              <a:t>G</a:t>
            </a:r>
            <a:endParaRPr lang="en-US" b="1" dirty="0"/>
          </a:p>
        </p:txBody>
      </p:sp>
      <p:sp>
        <p:nvSpPr>
          <p:cNvPr id="2756" name="Rectangle 2755">
            <a:extLst>
              <a:ext uri="{FF2B5EF4-FFF2-40B4-BE49-F238E27FC236}">
                <a16:creationId xmlns:a16="http://schemas.microsoft.com/office/drawing/2014/main" xmlns="" id="{CB6B9E40-C48C-BAC0-5C32-D637F15E39B0}"/>
              </a:ext>
            </a:extLst>
          </p:cNvPr>
          <p:cNvSpPr/>
          <p:nvPr/>
        </p:nvSpPr>
        <p:spPr>
          <a:xfrm>
            <a:off x="5882859" y="2612438"/>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58" name="TextBox 2757">
            <a:extLst>
              <a:ext uri="{FF2B5EF4-FFF2-40B4-BE49-F238E27FC236}">
                <a16:creationId xmlns:a16="http://schemas.microsoft.com/office/drawing/2014/main" xmlns="" id="{53732E56-CF2B-996B-4E27-0AA1F23F6AF9}"/>
              </a:ext>
            </a:extLst>
          </p:cNvPr>
          <p:cNvSpPr txBox="1"/>
          <p:nvPr/>
        </p:nvSpPr>
        <p:spPr>
          <a:xfrm>
            <a:off x="5924030" y="2569100"/>
            <a:ext cx="332143" cy="369332"/>
          </a:xfrm>
          <a:prstGeom prst="rect">
            <a:avLst/>
          </a:prstGeom>
          <a:noFill/>
        </p:spPr>
        <p:txBody>
          <a:bodyPr wrap="square" rtlCol="0">
            <a:spAutoFit/>
          </a:bodyPr>
          <a:lstStyle/>
          <a:p>
            <a:pPr algn="ctr"/>
            <a:r>
              <a:rPr lang="en-US" b="1">
                <a:solidFill>
                  <a:srgbClr val="FF0000"/>
                </a:solidFill>
              </a:rPr>
              <a:t>B</a:t>
            </a:r>
            <a:endParaRPr lang="en-US" b="1" dirty="0">
              <a:solidFill>
                <a:srgbClr val="FF0000"/>
              </a:solidFill>
            </a:endParaRPr>
          </a:p>
        </p:txBody>
      </p:sp>
      <p:sp>
        <p:nvSpPr>
          <p:cNvPr id="2770" name="Rectangle 2769">
            <a:extLst>
              <a:ext uri="{FF2B5EF4-FFF2-40B4-BE49-F238E27FC236}">
                <a16:creationId xmlns:a16="http://schemas.microsoft.com/office/drawing/2014/main" xmlns="" id="{48CD924A-F9EC-C526-E3E7-0179AD7C1E59}"/>
              </a:ext>
            </a:extLst>
          </p:cNvPr>
          <p:cNvSpPr/>
          <p:nvPr/>
        </p:nvSpPr>
        <p:spPr>
          <a:xfrm>
            <a:off x="6380261" y="2611954"/>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71" name="TextBox 2770">
            <a:extLst>
              <a:ext uri="{FF2B5EF4-FFF2-40B4-BE49-F238E27FC236}">
                <a16:creationId xmlns:a16="http://schemas.microsoft.com/office/drawing/2014/main" xmlns="" id="{AAD6F34A-B6D3-0D68-2CC0-DDBB69B86F6C}"/>
              </a:ext>
            </a:extLst>
          </p:cNvPr>
          <p:cNvSpPr txBox="1"/>
          <p:nvPr/>
        </p:nvSpPr>
        <p:spPr>
          <a:xfrm>
            <a:off x="6422142" y="2569100"/>
            <a:ext cx="332143" cy="369332"/>
          </a:xfrm>
          <a:prstGeom prst="rect">
            <a:avLst/>
          </a:prstGeom>
          <a:noFill/>
        </p:spPr>
        <p:txBody>
          <a:bodyPr wrap="square" rtlCol="0">
            <a:spAutoFit/>
          </a:bodyPr>
          <a:lstStyle/>
          <a:p>
            <a:pPr algn="ctr"/>
            <a:r>
              <a:rPr lang="en-US" b="1"/>
              <a:t>Á</a:t>
            </a:r>
            <a:endParaRPr lang="en-US" b="1" dirty="0"/>
          </a:p>
        </p:txBody>
      </p:sp>
      <p:sp>
        <p:nvSpPr>
          <p:cNvPr id="2772" name="Rectangle 2771">
            <a:extLst>
              <a:ext uri="{FF2B5EF4-FFF2-40B4-BE49-F238E27FC236}">
                <a16:creationId xmlns:a16="http://schemas.microsoft.com/office/drawing/2014/main" xmlns="" id="{187FA07F-E8F1-D9FB-26ED-B11C1D0BD421}"/>
              </a:ext>
            </a:extLst>
          </p:cNvPr>
          <p:cNvSpPr/>
          <p:nvPr/>
        </p:nvSpPr>
        <p:spPr>
          <a:xfrm>
            <a:off x="6878736" y="2611954"/>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73" name="TextBox 2772">
            <a:extLst>
              <a:ext uri="{FF2B5EF4-FFF2-40B4-BE49-F238E27FC236}">
                <a16:creationId xmlns:a16="http://schemas.microsoft.com/office/drawing/2014/main" xmlns="" id="{DD991296-42C4-1649-F1B5-00F4B7119FA4}"/>
              </a:ext>
            </a:extLst>
          </p:cNvPr>
          <p:cNvSpPr txBox="1"/>
          <p:nvPr/>
        </p:nvSpPr>
        <p:spPr>
          <a:xfrm>
            <a:off x="6920617" y="2569100"/>
            <a:ext cx="332143" cy="369332"/>
          </a:xfrm>
          <a:prstGeom prst="rect">
            <a:avLst/>
          </a:prstGeom>
          <a:noFill/>
        </p:spPr>
        <p:txBody>
          <a:bodyPr wrap="square" rtlCol="0">
            <a:spAutoFit/>
          </a:bodyPr>
          <a:lstStyle/>
          <a:p>
            <a:pPr algn="ctr"/>
            <a:r>
              <a:rPr lang="en-US" b="1"/>
              <a:t>O</a:t>
            </a:r>
            <a:endParaRPr lang="en-US" b="1" dirty="0"/>
          </a:p>
        </p:txBody>
      </p:sp>
      <p:sp>
        <p:nvSpPr>
          <p:cNvPr id="2774" name="Rectangle 2773">
            <a:extLst>
              <a:ext uri="{FF2B5EF4-FFF2-40B4-BE49-F238E27FC236}">
                <a16:creationId xmlns:a16="http://schemas.microsoft.com/office/drawing/2014/main" xmlns="" id="{50EF0BEA-00B2-1D58-F5A5-DBE216B20357}"/>
              </a:ext>
            </a:extLst>
          </p:cNvPr>
          <p:cNvSpPr/>
          <p:nvPr/>
        </p:nvSpPr>
        <p:spPr>
          <a:xfrm>
            <a:off x="7377211" y="2611954"/>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75" name="TextBox 2774">
            <a:extLst>
              <a:ext uri="{FF2B5EF4-FFF2-40B4-BE49-F238E27FC236}">
                <a16:creationId xmlns:a16="http://schemas.microsoft.com/office/drawing/2014/main" xmlns="" id="{3B68B283-3AA8-8B45-05EC-4ED1E651F556}"/>
              </a:ext>
            </a:extLst>
          </p:cNvPr>
          <p:cNvSpPr txBox="1"/>
          <p:nvPr/>
        </p:nvSpPr>
        <p:spPr>
          <a:xfrm>
            <a:off x="7419092" y="2569100"/>
            <a:ext cx="332143" cy="369332"/>
          </a:xfrm>
          <a:prstGeom prst="rect">
            <a:avLst/>
          </a:prstGeom>
          <a:noFill/>
        </p:spPr>
        <p:txBody>
          <a:bodyPr wrap="square" rtlCol="0">
            <a:spAutoFit/>
          </a:bodyPr>
          <a:lstStyle/>
          <a:p>
            <a:pPr algn="ctr"/>
            <a:r>
              <a:rPr lang="en-US" b="1"/>
              <a:t>C</a:t>
            </a:r>
            <a:endParaRPr lang="en-US" b="1" dirty="0"/>
          </a:p>
        </p:txBody>
      </p:sp>
      <p:sp>
        <p:nvSpPr>
          <p:cNvPr id="2776" name="Rectangle 2775">
            <a:extLst>
              <a:ext uri="{FF2B5EF4-FFF2-40B4-BE49-F238E27FC236}">
                <a16:creationId xmlns:a16="http://schemas.microsoft.com/office/drawing/2014/main" xmlns="" id="{7F9BCB51-9416-990C-361E-FEBB8A0EDC50}"/>
              </a:ext>
            </a:extLst>
          </p:cNvPr>
          <p:cNvSpPr/>
          <p:nvPr/>
        </p:nvSpPr>
        <p:spPr>
          <a:xfrm>
            <a:off x="7871808" y="2612873"/>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77" name="TextBox 2776">
            <a:extLst>
              <a:ext uri="{FF2B5EF4-FFF2-40B4-BE49-F238E27FC236}">
                <a16:creationId xmlns:a16="http://schemas.microsoft.com/office/drawing/2014/main" xmlns="" id="{A525DB90-3D30-6387-AD84-775FBFDD4919}"/>
              </a:ext>
            </a:extLst>
          </p:cNvPr>
          <p:cNvSpPr txBox="1"/>
          <p:nvPr/>
        </p:nvSpPr>
        <p:spPr>
          <a:xfrm>
            <a:off x="7913689" y="2570019"/>
            <a:ext cx="332143" cy="369332"/>
          </a:xfrm>
          <a:prstGeom prst="rect">
            <a:avLst/>
          </a:prstGeom>
          <a:noFill/>
        </p:spPr>
        <p:txBody>
          <a:bodyPr wrap="square" rtlCol="0">
            <a:spAutoFit/>
          </a:bodyPr>
          <a:lstStyle/>
          <a:p>
            <a:pPr algn="ctr"/>
            <a:r>
              <a:rPr lang="en-US" b="1"/>
              <a:t>H</a:t>
            </a:r>
            <a:endParaRPr lang="en-US" b="1" dirty="0"/>
          </a:p>
        </p:txBody>
      </p:sp>
      <p:sp>
        <p:nvSpPr>
          <p:cNvPr id="2778" name="Rectangle 2777">
            <a:extLst>
              <a:ext uri="{FF2B5EF4-FFF2-40B4-BE49-F238E27FC236}">
                <a16:creationId xmlns:a16="http://schemas.microsoft.com/office/drawing/2014/main" xmlns="" id="{526555E3-636C-6105-BC11-1C08C0319B48}"/>
              </a:ext>
            </a:extLst>
          </p:cNvPr>
          <p:cNvSpPr/>
          <p:nvPr/>
        </p:nvSpPr>
        <p:spPr>
          <a:xfrm>
            <a:off x="8370283" y="2612873"/>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79" name="TextBox 2778">
            <a:extLst>
              <a:ext uri="{FF2B5EF4-FFF2-40B4-BE49-F238E27FC236}">
                <a16:creationId xmlns:a16="http://schemas.microsoft.com/office/drawing/2014/main" xmlns="" id="{660E7A39-6EBE-86CC-0C13-9B1AB124B28E}"/>
              </a:ext>
            </a:extLst>
          </p:cNvPr>
          <p:cNvSpPr txBox="1"/>
          <p:nvPr/>
        </p:nvSpPr>
        <p:spPr>
          <a:xfrm>
            <a:off x="8412164" y="2570019"/>
            <a:ext cx="332143" cy="369332"/>
          </a:xfrm>
          <a:prstGeom prst="rect">
            <a:avLst/>
          </a:prstGeom>
          <a:noFill/>
        </p:spPr>
        <p:txBody>
          <a:bodyPr wrap="square" rtlCol="0">
            <a:spAutoFit/>
          </a:bodyPr>
          <a:lstStyle/>
          <a:p>
            <a:pPr algn="ctr"/>
            <a:r>
              <a:rPr lang="en-US" b="1"/>
              <a:t>Í</a:t>
            </a:r>
            <a:endParaRPr lang="en-US" b="1" dirty="0"/>
          </a:p>
        </p:txBody>
      </p:sp>
      <p:sp>
        <p:nvSpPr>
          <p:cNvPr id="2783" name="Rectangle 2782">
            <a:extLst>
              <a:ext uri="{FF2B5EF4-FFF2-40B4-BE49-F238E27FC236}">
                <a16:creationId xmlns:a16="http://schemas.microsoft.com/office/drawing/2014/main" xmlns="" id="{4DED18FC-D9FE-25C9-1C9F-28ADDCB94CE6}"/>
              </a:ext>
            </a:extLst>
          </p:cNvPr>
          <p:cNvSpPr/>
          <p:nvPr/>
        </p:nvSpPr>
        <p:spPr>
          <a:xfrm>
            <a:off x="5882859" y="2963245"/>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84" name="Rectangle 2783">
            <a:extLst>
              <a:ext uri="{FF2B5EF4-FFF2-40B4-BE49-F238E27FC236}">
                <a16:creationId xmlns:a16="http://schemas.microsoft.com/office/drawing/2014/main" xmlns="" id="{FA483DDD-FE59-F576-CBFC-5E2A67CB32C3}"/>
              </a:ext>
            </a:extLst>
          </p:cNvPr>
          <p:cNvSpPr/>
          <p:nvPr/>
        </p:nvSpPr>
        <p:spPr>
          <a:xfrm>
            <a:off x="9367233" y="296514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85" name="TextBox 2784">
            <a:extLst>
              <a:ext uri="{FF2B5EF4-FFF2-40B4-BE49-F238E27FC236}">
                <a16:creationId xmlns:a16="http://schemas.microsoft.com/office/drawing/2014/main" xmlns="" id="{6002DEC9-F1E0-C38D-2EDA-1CC6AE956448}"/>
              </a:ext>
            </a:extLst>
          </p:cNvPr>
          <p:cNvSpPr txBox="1"/>
          <p:nvPr/>
        </p:nvSpPr>
        <p:spPr>
          <a:xfrm>
            <a:off x="5924030" y="2919907"/>
            <a:ext cx="332143" cy="369332"/>
          </a:xfrm>
          <a:prstGeom prst="rect">
            <a:avLst/>
          </a:prstGeom>
          <a:noFill/>
        </p:spPr>
        <p:txBody>
          <a:bodyPr wrap="square" rtlCol="0">
            <a:spAutoFit/>
          </a:bodyPr>
          <a:lstStyle/>
          <a:p>
            <a:pPr algn="ctr"/>
            <a:r>
              <a:rPr lang="en-US" b="1">
                <a:solidFill>
                  <a:srgbClr val="FF0000"/>
                </a:solidFill>
              </a:rPr>
              <a:t>I</a:t>
            </a:r>
            <a:endParaRPr lang="en-US" b="1" dirty="0">
              <a:solidFill>
                <a:srgbClr val="FF0000"/>
              </a:solidFill>
            </a:endParaRPr>
          </a:p>
        </p:txBody>
      </p:sp>
      <p:sp>
        <p:nvSpPr>
          <p:cNvPr id="2786" name="TextBox 2785">
            <a:extLst>
              <a:ext uri="{FF2B5EF4-FFF2-40B4-BE49-F238E27FC236}">
                <a16:creationId xmlns:a16="http://schemas.microsoft.com/office/drawing/2014/main" xmlns="" id="{2B415151-ADA2-061C-9147-FE4208994AF3}"/>
              </a:ext>
            </a:extLst>
          </p:cNvPr>
          <p:cNvSpPr txBox="1"/>
          <p:nvPr/>
        </p:nvSpPr>
        <p:spPr>
          <a:xfrm>
            <a:off x="9409114" y="2922288"/>
            <a:ext cx="332143" cy="369332"/>
          </a:xfrm>
          <a:prstGeom prst="rect">
            <a:avLst/>
          </a:prstGeom>
          <a:noFill/>
        </p:spPr>
        <p:txBody>
          <a:bodyPr wrap="square" rtlCol="0">
            <a:spAutoFit/>
          </a:bodyPr>
          <a:lstStyle/>
          <a:p>
            <a:pPr algn="ctr"/>
            <a:r>
              <a:rPr lang="en-US" b="1"/>
              <a:t>G</a:t>
            </a:r>
            <a:endParaRPr lang="en-US" b="1" dirty="0"/>
          </a:p>
        </p:txBody>
      </p:sp>
      <p:sp>
        <p:nvSpPr>
          <p:cNvPr id="2795" name="Rectangle 2794">
            <a:extLst>
              <a:ext uri="{FF2B5EF4-FFF2-40B4-BE49-F238E27FC236}">
                <a16:creationId xmlns:a16="http://schemas.microsoft.com/office/drawing/2014/main" xmlns="" id="{0332BA79-ADE3-6A1B-B6F4-A606000FAB7D}"/>
              </a:ext>
            </a:extLst>
          </p:cNvPr>
          <p:cNvSpPr/>
          <p:nvPr/>
        </p:nvSpPr>
        <p:spPr>
          <a:xfrm>
            <a:off x="5387552" y="2963680"/>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96" name="TextBox 2795">
            <a:extLst>
              <a:ext uri="{FF2B5EF4-FFF2-40B4-BE49-F238E27FC236}">
                <a16:creationId xmlns:a16="http://schemas.microsoft.com/office/drawing/2014/main" xmlns="" id="{B37FB853-31E2-013A-622D-48F040F00939}"/>
              </a:ext>
            </a:extLst>
          </p:cNvPr>
          <p:cNvSpPr txBox="1"/>
          <p:nvPr/>
        </p:nvSpPr>
        <p:spPr>
          <a:xfrm>
            <a:off x="5429433" y="2920826"/>
            <a:ext cx="332143" cy="369332"/>
          </a:xfrm>
          <a:prstGeom prst="rect">
            <a:avLst/>
          </a:prstGeom>
          <a:noFill/>
        </p:spPr>
        <p:txBody>
          <a:bodyPr wrap="square" rtlCol="0">
            <a:spAutoFit/>
          </a:bodyPr>
          <a:lstStyle/>
          <a:p>
            <a:pPr algn="ctr"/>
            <a:r>
              <a:rPr lang="en-US" b="1"/>
              <a:t>B</a:t>
            </a:r>
            <a:endParaRPr lang="en-US" b="1" dirty="0"/>
          </a:p>
        </p:txBody>
      </p:sp>
      <p:sp>
        <p:nvSpPr>
          <p:cNvPr id="2797" name="Rectangle 2796">
            <a:extLst>
              <a:ext uri="{FF2B5EF4-FFF2-40B4-BE49-F238E27FC236}">
                <a16:creationId xmlns:a16="http://schemas.microsoft.com/office/drawing/2014/main" xmlns="" id="{84B28043-C6A5-6F54-416D-6BD8C4A122DB}"/>
              </a:ext>
            </a:extLst>
          </p:cNvPr>
          <p:cNvSpPr/>
          <p:nvPr/>
        </p:nvSpPr>
        <p:spPr>
          <a:xfrm>
            <a:off x="6380261" y="2962761"/>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98" name="TextBox 2797">
            <a:extLst>
              <a:ext uri="{FF2B5EF4-FFF2-40B4-BE49-F238E27FC236}">
                <a16:creationId xmlns:a16="http://schemas.microsoft.com/office/drawing/2014/main" xmlns="" id="{699E63A2-8F76-C21D-0B88-0CF0F34AA9EC}"/>
              </a:ext>
            </a:extLst>
          </p:cNvPr>
          <p:cNvSpPr txBox="1"/>
          <p:nvPr/>
        </p:nvSpPr>
        <p:spPr>
          <a:xfrm>
            <a:off x="6422142" y="2919907"/>
            <a:ext cx="332143" cy="369332"/>
          </a:xfrm>
          <a:prstGeom prst="rect">
            <a:avLst/>
          </a:prstGeom>
          <a:noFill/>
        </p:spPr>
        <p:txBody>
          <a:bodyPr wrap="square" rtlCol="0">
            <a:spAutoFit/>
          </a:bodyPr>
          <a:lstStyle/>
          <a:p>
            <a:pPr algn="ctr"/>
            <a:r>
              <a:rPr lang="en-US" b="1"/>
              <a:t>Ệ</a:t>
            </a:r>
            <a:endParaRPr lang="en-US" b="1" dirty="0"/>
          </a:p>
        </p:txBody>
      </p:sp>
      <p:sp>
        <p:nvSpPr>
          <p:cNvPr id="2799" name="Rectangle 2798">
            <a:extLst>
              <a:ext uri="{FF2B5EF4-FFF2-40B4-BE49-F238E27FC236}">
                <a16:creationId xmlns:a16="http://schemas.microsoft.com/office/drawing/2014/main" xmlns="" id="{B2C1505F-AF68-6308-EFE9-C663D49D703E}"/>
              </a:ext>
            </a:extLst>
          </p:cNvPr>
          <p:cNvSpPr/>
          <p:nvPr/>
        </p:nvSpPr>
        <p:spPr>
          <a:xfrm>
            <a:off x="6878736" y="2962761"/>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00" name="TextBox 2799">
            <a:extLst>
              <a:ext uri="{FF2B5EF4-FFF2-40B4-BE49-F238E27FC236}">
                <a16:creationId xmlns:a16="http://schemas.microsoft.com/office/drawing/2014/main" xmlns="" id="{F6F5E7E2-32E3-4001-3AC3-AABE68F66697}"/>
              </a:ext>
            </a:extLst>
          </p:cNvPr>
          <p:cNvSpPr txBox="1"/>
          <p:nvPr/>
        </p:nvSpPr>
        <p:spPr>
          <a:xfrm>
            <a:off x="6920617" y="2919907"/>
            <a:ext cx="332143" cy="369332"/>
          </a:xfrm>
          <a:prstGeom prst="rect">
            <a:avLst/>
          </a:prstGeom>
          <a:noFill/>
        </p:spPr>
        <p:txBody>
          <a:bodyPr wrap="square" rtlCol="0">
            <a:spAutoFit/>
          </a:bodyPr>
          <a:lstStyle/>
          <a:p>
            <a:pPr algn="ctr"/>
            <a:r>
              <a:rPr lang="en-US" b="1"/>
              <a:t>N</a:t>
            </a:r>
            <a:endParaRPr lang="en-US" b="1" dirty="0"/>
          </a:p>
        </p:txBody>
      </p:sp>
      <p:sp>
        <p:nvSpPr>
          <p:cNvPr id="2801" name="Rectangle 2800">
            <a:extLst>
              <a:ext uri="{FF2B5EF4-FFF2-40B4-BE49-F238E27FC236}">
                <a16:creationId xmlns:a16="http://schemas.microsoft.com/office/drawing/2014/main" xmlns="" id="{81E8A5C8-C7D4-572C-5B43-3225F6356294}"/>
              </a:ext>
            </a:extLst>
          </p:cNvPr>
          <p:cNvSpPr/>
          <p:nvPr/>
        </p:nvSpPr>
        <p:spPr>
          <a:xfrm>
            <a:off x="7377211" y="2962761"/>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02" name="TextBox 2801">
            <a:extLst>
              <a:ext uri="{FF2B5EF4-FFF2-40B4-BE49-F238E27FC236}">
                <a16:creationId xmlns:a16="http://schemas.microsoft.com/office/drawing/2014/main" xmlns="" id="{0BA5A04E-704B-2DAD-1C53-8E307B996F71}"/>
              </a:ext>
            </a:extLst>
          </p:cNvPr>
          <p:cNvSpPr txBox="1"/>
          <p:nvPr/>
        </p:nvSpPr>
        <p:spPr>
          <a:xfrm>
            <a:off x="7419092" y="2919907"/>
            <a:ext cx="332143" cy="369332"/>
          </a:xfrm>
          <a:prstGeom prst="rect">
            <a:avLst/>
          </a:prstGeom>
          <a:noFill/>
        </p:spPr>
        <p:txBody>
          <a:bodyPr wrap="square" rtlCol="0">
            <a:spAutoFit/>
          </a:bodyPr>
          <a:lstStyle/>
          <a:p>
            <a:pPr algn="ctr"/>
            <a:r>
              <a:rPr lang="en-US" b="1"/>
              <a:t>C</a:t>
            </a:r>
            <a:endParaRPr lang="en-US" b="1" dirty="0"/>
          </a:p>
        </p:txBody>
      </p:sp>
      <p:sp>
        <p:nvSpPr>
          <p:cNvPr id="2803" name="Rectangle 2802">
            <a:extLst>
              <a:ext uri="{FF2B5EF4-FFF2-40B4-BE49-F238E27FC236}">
                <a16:creationId xmlns:a16="http://schemas.microsoft.com/office/drawing/2014/main" xmlns="" id="{3A3B63B0-44C1-5A8A-792A-3CD286947091}"/>
              </a:ext>
            </a:extLst>
          </p:cNvPr>
          <p:cNvSpPr/>
          <p:nvPr/>
        </p:nvSpPr>
        <p:spPr>
          <a:xfrm>
            <a:off x="7871808" y="2963680"/>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04" name="TextBox 2803">
            <a:extLst>
              <a:ext uri="{FF2B5EF4-FFF2-40B4-BE49-F238E27FC236}">
                <a16:creationId xmlns:a16="http://schemas.microsoft.com/office/drawing/2014/main" xmlns="" id="{AFE3037F-4907-86EB-F469-35FC0E828869}"/>
              </a:ext>
            </a:extLst>
          </p:cNvPr>
          <p:cNvSpPr txBox="1"/>
          <p:nvPr/>
        </p:nvSpPr>
        <p:spPr>
          <a:xfrm>
            <a:off x="7913689" y="2920826"/>
            <a:ext cx="332143" cy="369332"/>
          </a:xfrm>
          <a:prstGeom prst="rect">
            <a:avLst/>
          </a:prstGeom>
          <a:noFill/>
        </p:spPr>
        <p:txBody>
          <a:bodyPr wrap="square" rtlCol="0">
            <a:spAutoFit/>
          </a:bodyPr>
          <a:lstStyle/>
          <a:p>
            <a:pPr algn="ctr"/>
            <a:r>
              <a:rPr lang="en-US" b="1"/>
              <a:t>H</a:t>
            </a:r>
            <a:endParaRPr lang="en-US" b="1" dirty="0"/>
          </a:p>
        </p:txBody>
      </p:sp>
      <p:sp>
        <p:nvSpPr>
          <p:cNvPr id="2805" name="Rectangle 2804">
            <a:extLst>
              <a:ext uri="{FF2B5EF4-FFF2-40B4-BE49-F238E27FC236}">
                <a16:creationId xmlns:a16="http://schemas.microsoft.com/office/drawing/2014/main" xmlns="" id="{B178B1CF-CC2B-FCBE-6660-6A749BFC8497}"/>
              </a:ext>
            </a:extLst>
          </p:cNvPr>
          <p:cNvSpPr/>
          <p:nvPr/>
        </p:nvSpPr>
        <p:spPr>
          <a:xfrm>
            <a:off x="8370283" y="2963680"/>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06" name="TextBox 2805">
            <a:extLst>
              <a:ext uri="{FF2B5EF4-FFF2-40B4-BE49-F238E27FC236}">
                <a16:creationId xmlns:a16="http://schemas.microsoft.com/office/drawing/2014/main" xmlns="" id="{71C35847-765C-5306-3575-46A0928FE1E4}"/>
              </a:ext>
            </a:extLst>
          </p:cNvPr>
          <p:cNvSpPr txBox="1"/>
          <p:nvPr/>
        </p:nvSpPr>
        <p:spPr>
          <a:xfrm>
            <a:off x="8412164" y="2920826"/>
            <a:ext cx="332143" cy="369332"/>
          </a:xfrm>
          <a:prstGeom prst="rect">
            <a:avLst/>
          </a:prstGeom>
          <a:noFill/>
        </p:spPr>
        <p:txBody>
          <a:bodyPr wrap="square" rtlCol="0">
            <a:spAutoFit/>
          </a:bodyPr>
          <a:lstStyle/>
          <a:p>
            <a:pPr algn="ctr"/>
            <a:r>
              <a:rPr lang="en-US" b="1"/>
              <a:t>Ứ</a:t>
            </a:r>
            <a:endParaRPr lang="en-US" b="1" dirty="0"/>
          </a:p>
        </p:txBody>
      </p:sp>
      <p:sp>
        <p:nvSpPr>
          <p:cNvPr id="2807" name="Rectangle 2806">
            <a:extLst>
              <a:ext uri="{FF2B5EF4-FFF2-40B4-BE49-F238E27FC236}">
                <a16:creationId xmlns:a16="http://schemas.microsoft.com/office/drawing/2014/main" xmlns="" id="{829A98E1-EB1E-99E0-0BBF-D2123986B272}"/>
              </a:ext>
            </a:extLst>
          </p:cNvPr>
          <p:cNvSpPr/>
          <p:nvPr/>
        </p:nvSpPr>
        <p:spPr>
          <a:xfrm>
            <a:off x="8868758" y="2963680"/>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08" name="TextBox 2807">
            <a:extLst>
              <a:ext uri="{FF2B5EF4-FFF2-40B4-BE49-F238E27FC236}">
                <a16:creationId xmlns:a16="http://schemas.microsoft.com/office/drawing/2014/main" xmlns="" id="{CB1D6F6A-0011-ABFC-06D7-1E2F2157BBCB}"/>
              </a:ext>
            </a:extLst>
          </p:cNvPr>
          <p:cNvSpPr txBox="1"/>
          <p:nvPr/>
        </p:nvSpPr>
        <p:spPr>
          <a:xfrm>
            <a:off x="8910639" y="2920826"/>
            <a:ext cx="332143" cy="369332"/>
          </a:xfrm>
          <a:prstGeom prst="rect">
            <a:avLst/>
          </a:prstGeom>
          <a:noFill/>
        </p:spPr>
        <p:txBody>
          <a:bodyPr wrap="square" rtlCol="0">
            <a:spAutoFit/>
          </a:bodyPr>
          <a:lstStyle/>
          <a:p>
            <a:pPr algn="ctr"/>
            <a:r>
              <a:rPr lang="en-US" b="1"/>
              <a:t>N</a:t>
            </a:r>
            <a:endParaRPr lang="en-US" b="1" dirty="0"/>
          </a:p>
        </p:txBody>
      </p:sp>
      <p:sp>
        <p:nvSpPr>
          <p:cNvPr id="2810" name="Rectangle 2809">
            <a:extLst>
              <a:ext uri="{FF2B5EF4-FFF2-40B4-BE49-F238E27FC236}">
                <a16:creationId xmlns:a16="http://schemas.microsoft.com/office/drawing/2014/main" xmlns="" id="{1335B8BA-886F-7080-B021-551C85B8D94C}"/>
              </a:ext>
            </a:extLst>
          </p:cNvPr>
          <p:cNvSpPr/>
          <p:nvPr/>
        </p:nvSpPr>
        <p:spPr>
          <a:xfrm>
            <a:off x="5882859" y="3314052"/>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12" name="TextBox 2811">
            <a:extLst>
              <a:ext uri="{FF2B5EF4-FFF2-40B4-BE49-F238E27FC236}">
                <a16:creationId xmlns:a16="http://schemas.microsoft.com/office/drawing/2014/main" xmlns="" id="{37C63173-CFCA-CB1B-0E6F-38CC3B0BF0C3}"/>
              </a:ext>
            </a:extLst>
          </p:cNvPr>
          <p:cNvSpPr txBox="1"/>
          <p:nvPr/>
        </p:nvSpPr>
        <p:spPr>
          <a:xfrm>
            <a:off x="5924030" y="3270714"/>
            <a:ext cx="332143" cy="369332"/>
          </a:xfrm>
          <a:prstGeom prst="rect">
            <a:avLst/>
          </a:prstGeom>
          <a:noFill/>
        </p:spPr>
        <p:txBody>
          <a:bodyPr wrap="square" rtlCol="0">
            <a:spAutoFit/>
          </a:bodyPr>
          <a:lstStyle/>
          <a:p>
            <a:pPr algn="ctr"/>
            <a:r>
              <a:rPr lang="en-US" b="1">
                <a:solidFill>
                  <a:srgbClr val="FF0000"/>
                </a:solidFill>
              </a:rPr>
              <a:t>Ế</a:t>
            </a:r>
            <a:endParaRPr lang="en-US" b="1" dirty="0">
              <a:solidFill>
                <a:srgbClr val="FF0000"/>
              </a:solidFill>
            </a:endParaRPr>
          </a:p>
        </p:txBody>
      </p:sp>
      <p:sp>
        <p:nvSpPr>
          <p:cNvPr id="2820" name="Rectangle 2819">
            <a:extLst>
              <a:ext uri="{FF2B5EF4-FFF2-40B4-BE49-F238E27FC236}">
                <a16:creationId xmlns:a16="http://schemas.microsoft.com/office/drawing/2014/main" xmlns="" id="{B1B5D538-879C-1B65-9092-4D14D7B40271}"/>
              </a:ext>
            </a:extLst>
          </p:cNvPr>
          <p:cNvSpPr/>
          <p:nvPr/>
        </p:nvSpPr>
        <p:spPr>
          <a:xfrm>
            <a:off x="4889077" y="3314487"/>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21" name="TextBox 2820">
            <a:extLst>
              <a:ext uri="{FF2B5EF4-FFF2-40B4-BE49-F238E27FC236}">
                <a16:creationId xmlns:a16="http://schemas.microsoft.com/office/drawing/2014/main" xmlns="" id="{0D1DED74-BD5C-DDEA-9AB1-28AA8C36A8B2}"/>
              </a:ext>
            </a:extLst>
          </p:cNvPr>
          <p:cNvSpPr txBox="1"/>
          <p:nvPr/>
        </p:nvSpPr>
        <p:spPr>
          <a:xfrm>
            <a:off x="4930958" y="3271633"/>
            <a:ext cx="332143" cy="369332"/>
          </a:xfrm>
          <a:prstGeom prst="rect">
            <a:avLst/>
          </a:prstGeom>
          <a:noFill/>
        </p:spPr>
        <p:txBody>
          <a:bodyPr wrap="square" rtlCol="0">
            <a:spAutoFit/>
          </a:bodyPr>
          <a:lstStyle/>
          <a:p>
            <a:pPr algn="ctr"/>
            <a:r>
              <a:rPr lang="en-US" b="1"/>
              <a:t>T</a:t>
            </a:r>
            <a:endParaRPr lang="en-US" b="1" dirty="0"/>
          </a:p>
        </p:txBody>
      </p:sp>
      <p:sp>
        <p:nvSpPr>
          <p:cNvPr id="2822" name="Rectangle 2821">
            <a:extLst>
              <a:ext uri="{FF2B5EF4-FFF2-40B4-BE49-F238E27FC236}">
                <a16:creationId xmlns:a16="http://schemas.microsoft.com/office/drawing/2014/main" xmlns="" id="{AAB4C96B-E8B7-8C38-9367-66D3C7BBA855}"/>
              </a:ext>
            </a:extLst>
          </p:cNvPr>
          <p:cNvSpPr/>
          <p:nvPr/>
        </p:nvSpPr>
        <p:spPr>
          <a:xfrm>
            <a:off x="5387552" y="3314487"/>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23" name="TextBox 2822">
            <a:extLst>
              <a:ext uri="{FF2B5EF4-FFF2-40B4-BE49-F238E27FC236}">
                <a16:creationId xmlns:a16="http://schemas.microsoft.com/office/drawing/2014/main" xmlns="" id="{1748CBEF-4F62-944F-96F7-06BBFF62787E}"/>
              </a:ext>
            </a:extLst>
          </p:cNvPr>
          <p:cNvSpPr txBox="1"/>
          <p:nvPr/>
        </p:nvSpPr>
        <p:spPr>
          <a:xfrm>
            <a:off x="5429433" y="3271633"/>
            <a:ext cx="332143" cy="369332"/>
          </a:xfrm>
          <a:prstGeom prst="rect">
            <a:avLst/>
          </a:prstGeom>
          <a:noFill/>
        </p:spPr>
        <p:txBody>
          <a:bodyPr wrap="square" rtlCol="0">
            <a:spAutoFit/>
          </a:bodyPr>
          <a:lstStyle/>
          <a:p>
            <a:pPr algn="ctr"/>
            <a:r>
              <a:rPr lang="en-US" b="1"/>
              <a:t>I</a:t>
            </a:r>
            <a:endParaRPr lang="en-US" b="1" dirty="0"/>
          </a:p>
        </p:txBody>
      </p:sp>
      <p:sp>
        <p:nvSpPr>
          <p:cNvPr id="2824" name="Rectangle 2823">
            <a:extLst>
              <a:ext uri="{FF2B5EF4-FFF2-40B4-BE49-F238E27FC236}">
                <a16:creationId xmlns:a16="http://schemas.microsoft.com/office/drawing/2014/main" xmlns="" id="{FF9921F0-112E-6B51-F355-015DC3377C62}"/>
              </a:ext>
            </a:extLst>
          </p:cNvPr>
          <p:cNvSpPr/>
          <p:nvPr/>
        </p:nvSpPr>
        <p:spPr>
          <a:xfrm>
            <a:off x="6380261" y="331356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25" name="TextBox 2824">
            <a:extLst>
              <a:ext uri="{FF2B5EF4-FFF2-40B4-BE49-F238E27FC236}">
                <a16:creationId xmlns:a16="http://schemas.microsoft.com/office/drawing/2014/main" xmlns="" id="{8A3A935C-B9F3-9883-8AC9-6E0E33D10AD0}"/>
              </a:ext>
            </a:extLst>
          </p:cNvPr>
          <p:cNvSpPr txBox="1"/>
          <p:nvPr/>
        </p:nvSpPr>
        <p:spPr>
          <a:xfrm>
            <a:off x="6422142" y="3270714"/>
            <a:ext cx="332143" cy="369332"/>
          </a:xfrm>
          <a:prstGeom prst="rect">
            <a:avLst/>
          </a:prstGeom>
          <a:noFill/>
        </p:spPr>
        <p:txBody>
          <a:bodyPr wrap="square" rtlCol="0">
            <a:spAutoFit/>
          </a:bodyPr>
          <a:lstStyle/>
          <a:p>
            <a:pPr algn="ctr"/>
            <a:r>
              <a:rPr lang="en-US" b="1"/>
              <a:t>N</a:t>
            </a:r>
            <a:endParaRPr lang="en-US" b="1" dirty="0"/>
          </a:p>
        </p:txBody>
      </p:sp>
      <p:sp>
        <p:nvSpPr>
          <p:cNvPr id="2826" name="Rectangle 2825">
            <a:extLst>
              <a:ext uri="{FF2B5EF4-FFF2-40B4-BE49-F238E27FC236}">
                <a16:creationId xmlns:a16="http://schemas.microsoft.com/office/drawing/2014/main" xmlns="" id="{87E366F8-A185-B4E3-A832-474A9698B477}"/>
              </a:ext>
            </a:extLst>
          </p:cNvPr>
          <p:cNvSpPr/>
          <p:nvPr/>
        </p:nvSpPr>
        <p:spPr>
          <a:xfrm>
            <a:off x="6878736" y="331356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27" name="TextBox 2826">
            <a:extLst>
              <a:ext uri="{FF2B5EF4-FFF2-40B4-BE49-F238E27FC236}">
                <a16:creationId xmlns:a16="http://schemas.microsoft.com/office/drawing/2014/main" xmlns="" id="{B57A7E66-2B39-08DD-9004-D9091CE2D887}"/>
              </a:ext>
            </a:extLst>
          </p:cNvPr>
          <p:cNvSpPr txBox="1"/>
          <p:nvPr/>
        </p:nvSpPr>
        <p:spPr>
          <a:xfrm>
            <a:off x="6920617" y="3270714"/>
            <a:ext cx="332143" cy="369332"/>
          </a:xfrm>
          <a:prstGeom prst="rect">
            <a:avLst/>
          </a:prstGeom>
          <a:noFill/>
        </p:spPr>
        <p:txBody>
          <a:bodyPr wrap="square" rtlCol="0">
            <a:spAutoFit/>
          </a:bodyPr>
          <a:lstStyle/>
          <a:p>
            <a:pPr algn="ctr"/>
            <a:r>
              <a:rPr lang="en-US" b="1"/>
              <a:t>B</a:t>
            </a:r>
            <a:endParaRPr lang="en-US" b="1" dirty="0"/>
          </a:p>
        </p:txBody>
      </p:sp>
      <p:sp>
        <p:nvSpPr>
          <p:cNvPr id="2828" name="Rectangle 2827">
            <a:extLst>
              <a:ext uri="{FF2B5EF4-FFF2-40B4-BE49-F238E27FC236}">
                <a16:creationId xmlns:a16="http://schemas.microsoft.com/office/drawing/2014/main" xmlns="" id="{3370F6D2-DF87-D9B7-7B01-E4EAC727629C}"/>
              </a:ext>
            </a:extLst>
          </p:cNvPr>
          <p:cNvSpPr/>
          <p:nvPr/>
        </p:nvSpPr>
        <p:spPr>
          <a:xfrm>
            <a:off x="7377211" y="331356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29" name="TextBox 2828">
            <a:extLst>
              <a:ext uri="{FF2B5EF4-FFF2-40B4-BE49-F238E27FC236}">
                <a16:creationId xmlns:a16="http://schemas.microsoft.com/office/drawing/2014/main" xmlns="" id="{74A66DB9-D401-F448-92BD-F093E20C7D5B}"/>
              </a:ext>
            </a:extLst>
          </p:cNvPr>
          <p:cNvSpPr txBox="1"/>
          <p:nvPr/>
        </p:nvSpPr>
        <p:spPr>
          <a:xfrm>
            <a:off x="7419092" y="3270714"/>
            <a:ext cx="332143" cy="369332"/>
          </a:xfrm>
          <a:prstGeom prst="rect">
            <a:avLst/>
          </a:prstGeom>
          <a:noFill/>
        </p:spPr>
        <p:txBody>
          <a:bodyPr wrap="square" rtlCol="0">
            <a:spAutoFit/>
          </a:bodyPr>
          <a:lstStyle/>
          <a:p>
            <a:pPr algn="ctr"/>
            <a:r>
              <a:rPr lang="en-US" b="1"/>
              <a:t>Ộ</a:t>
            </a:r>
            <a:endParaRPr lang="en-US" b="1" dirty="0"/>
          </a:p>
        </p:txBody>
      </p:sp>
      <p:sp>
        <p:nvSpPr>
          <p:cNvPr id="2837" name="Rectangle 2836">
            <a:extLst>
              <a:ext uri="{FF2B5EF4-FFF2-40B4-BE49-F238E27FC236}">
                <a16:creationId xmlns:a16="http://schemas.microsoft.com/office/drawing/2014/main" xmlns="" id="{563B97C7-9446-B479-7772-82D8E1BC4624}"/>
              </a:ext>
            </a:extLst>
          </p:cNvPr>
          <p:cNvSpPr/>
          <p:nvPr/>
        </p:nvSpPr>
        <p:spPr>
          <a:xfrm>
            <a:off x="5882859" y="3664859"/>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39" name="TextBox 2838">
            <a:extLst>
              <a:ext uri="{FF2B5EF4-FFF2-40B4-BE49-F238E27FC236}">
                <a16:creationId xmlns:a16="http://schemas.microsoft.com/office/drawing/2014/main" xmlns="" id="{1A82D406-CAF0-EF60-8958-95F8B0478C61}"/>
              </a:ext>
            </a:extLst>
          </p:cNvPr>
          <p:cNvSpPr txBox="1"/>
          <p:nvPr/>
        </p:nvSpPr>
        <p:spPr>
          <a:xfrm>
            <a:off x="5924030" y="3621521"/>
            <a:ext cx="332143" cy="369332"/>
          </a:xfrm>
          <a:prstGeom prst="rect">
            <a:avLst/>
          </a:prstGeom>
          <a:noFill/>
        </p:spPr>
        <p:txBody>
          <a:bodyPr wrap="square" rtlCol="0">
            <a:spAutoFit/>
          </a:bodyPr>
          <a:lstStyle/>
          <a:p>
            <a:pPr algn="ctr"/>
            <a:r>
              <a:rPr lang="en-US" b="1">
                <a:solidFill>
                  <a:srgbClr val="FF0000"/>
                </a:solidFill>
              </a:rPr>
              <a:t>N</a:t>
            </a:r>
            <a:endParaRPr lang="en-US" b="1" dirty="0">
              <a:solidFill>
                <a:srgbClr val="FF0000"/>
              </a:solidFill>
            </a:endParaRPr>
          </a:p>
        </p:txBody>
      </p:sp>
      <p:sp>
        <p:nvSpPr>
          <p:cNvPr id="2845" name="Rectangle 2844">
            <a:extLst>
              <a:ext uri="{FF2B5EF4-FFF2-40B4-BE49-F238E27FC236}">
                <a16:creationId xmlns:a16="http://schemas.microsoft.com/office/drawing/2014/main" xmlns="" id="{6AC6B47F-B896-7878-E088-7F46395DCE0A}"/>
              </a:ext>
            </a:extLst>
          </p:cNvPr>
          <p:cNvSpPr/>
          <p:nvPr/>
        </p:nvSpPr>
        <p:spPr>
          <a:xfrm>
            <a:off x="4390602" y="3665294"/>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46" name="TextBox 2845">
            <a:extLst>
              <a:ext uri="{FF2B5EF4-FFF2-40B4-BE49-F238E27FC236}">
                <a16:creationId xmlns:a16="http://schemas.microsoft.com/office/drawing/2014/main" xmlns="" id="{231B1397-25DB-F909-37B2-C52868C4182C}"/>
              </a:ext>
            </a:extLst>
          </p:cNvPr>
          <p:cNvSpPr txBox="1"/>
          <p:nvPr/>
        </p:nvSpPr>
        <p:spPr>
          <a:xfrm>
            <a:off x="4432483" y="3622440"/>
            <a:ext cx="332143" cy="369332"/>
          </a:xfrm>
          <a:prstGeom prst="rect">
            <a:avLst/>
          </a:prstGeom>
          <a:noFill/>
        </p:spPr>
        <p:txBody>
          <a:bodyPr wrap="square" rtlCol="0">
            <a:spAutoFit/>
          </a:bodyPr>
          <a:lstStyle/>
          <a:p>
            <a:pPr algn="ctr"/>
            <a:r>
              <a:rPr lang="en-US" b="1"/>
              <a:t>Q</a:t>
            </a:r>
            <a:endParaRPr lang="en-US" b="1" dirty="0"/>
          </a:p>
        </p:txBody>
      </p:sp>
      <p:sp>
        <p:nvSpPr>
          <p:cNvPr id="2847" name="Rectangle 2846">
            <a:extLst>
              <a:ext uri="{FF2B5EF4-FFF2-40B4-BE49-F238E27FC236}">
                <a16:creationId xmlns:a16="http://schemas.microsoft.com/office/drawing/2014/main" xmlns="" id="{191E638A-411B-3E52-188B-D3D2B4822A1D}"/>
              </a:ext>
            </a:extLst>
          </p:cNvPr>
          <p:cNvSpPr/>
          <p:nvPr/>
        </p:nvSpPr>
        <p:spPr>
          <a:xfrm>
            <a:off x="4889077" y="3665294"/>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48" name="TextBox 2847">
            <a:extLst>
              <a:ext uri="{FF2B5EF4-FFF2-40B4-BE49-F238E27FC236}">
                <a16:creationId xmlns:a16="http://schemas.microsoft.com/office/drawing/2014/main" xmlns="" id="{6DA64ECA-5C6A-6C36-E1BE-54385C7FC21F}"/>
              </a:ext>
            </a:extLst>
          </p:cNvPr>
          <p:cNvSpPr txBox="1"/>
          <p:nvPr/>
        </p:nvSpPr>
        <p:spPr>
          <a:xfrm>
            <a:off x="4930958" y="3622440"/>
            <a:ext cx="332143" cy="369332"/>
          </a:xfrm>
          <a:prstGeom prst="rect">
            <a:avLst/>
          </a:prstGeom>
          <a:noFill/>
        </p:spPr>
        <p:txBody>
          <a:bodyPr wrap="square" rtlCol="0">
            <a:spAutoFit/>
          </a:bodyPr>
          <a:lstStyle/>
          <a:p>
            <a:pPr algn="ctr"/>
            <a:r>
              <a:rPr lang="en-US" b="1"/>
              <a:t>U</a:t>
            </a:r>
            <a:endParaRPr lang="en-US" b="1" dirty="0"/>
          </a:p>
        </p:txBody>
      </p:sp>
      <p:sp>
        <p:nvSpPr>
          <p:cNvPr id="2849" name="Rectangle 2848">
            <a:extLst>
              <a:ext uri="{FF2B5EF4-FFF2-40B4-BE49-F238E27FC236}">
                <a16:creationId xmlns:a16="http://schemas.microsoft.com/office/drawing/2014/main" xmlns="" id="{B8BF0E02-C476-896D-3BB6-71981A4D2B68}"/>
              </a:ext>
            </a:extLst>
          </p:cNvPr>
          <p:cNvSpPr/>
          <p:nvPr/>
        </p:nvSpPr>
        <p:spPr>
          <a:xfrm>
            <a:off x="5387552" y="3665294"/>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50" name="TextBox 2849">
            <a:extLst>
              <a:ext uri="{FF2B5EF4-FFF2-40B4-BE49-F238E27FC236}">
                <a16:creationId xmlns:a16="http://schemas.microsoft.com/office/drawing/2014/main" xmlns="" id="{883B78B0-0E7E-F64E-B694-4F5F39A67D81}"/>
              </a:ext>
            </a:extLst>
          </p:cNvPr>
          <p:cNvSpPr txBox="1"/>
          <p:nvPr/>
        </p:nvSpPr>
        <p:spPr>
          <a:xfrm>
            <a:off x="5429433" y="3622440"/>
            <a:ext cx="332143" cy="369332"/>
          </a:xfrm>
          <a:prstGeom prst="rect">
            <a:avLst/>
          </a:prstGeom>
          <a:noFill/>
        </p:spPr>
        <p:txBody>
          <a:bodyPr wrap="square" rtlCol="0">
            <a:spAutoFit/>
          </a:bodyPr>
          <a:lstStyle/>
          <a:p>
            <a:pPr algn="ctr"/>
            <a:r>
              <a:rPr lang="en-US" b="1"/>
              <a:t>Â</a:t>
            </a:r>
            <a:endParaRPr lang="en-US" b="1" dirty="0"/>
          </a:p>
        </p:txBody>
      </p:sp>
      <p:sp>
        <p:nvSpPr>
          <p:cNvPr id="2851" name="Rectangle 2850">
            <a:extLst>
              <a:ext uri="{FF2B5EF4-FFF2-40B4-BE49-F238E27FC236}">
                <a16:creationId xmlns:a16="http://schemas.microsoft.com/office/drawing/2014/main" xmlns="" id="{A384C83F-76A8-3113-0B86-072B5D9EFA4B}"/>
              </a:ext>
            </a:extLst>
          </p:cNvPr>
          <p:cNvSpPr/>
          <p:nvPr/>
        </p:nvSpPr>
        <p:spPr>
          <a:xfrm>
            <a:off x="6380261" y="3664375"/>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52" name="TextBox 2851">
            <a:extLst>
              <a:ext uri="{FF2B5EF4-FFF2-40B4-BE49-F238E27FC236}">
                <a16:creationId xmlns:a16="http://schemas.microsoft.com/office/drawing/2014/main" xmlns="" id="{20FB4D8D-E014-8EAD-2374-287FFA90D089}"/>
              </a:ext>
            </a:extLst>
          </p:cNvPr>
          <p:cNvSpPr txBox="1"/>
          <p:nvPr/>
        </p:nvSpPr>
        <p:spPr>
          <a:xfrm>
            <a:off x="6422142" y="3621521"/>
            <a:ext cx="332143" cy="369332"/>
          </a:xfrm>
          <a:prstGeom prst="rect">
            <a:avLst/>
          </a:prstGeom>
          <a:noFill/>
        </p:spPr>
        <p:txBody>
          <a:bodyPr wrap="square" rtlCol="0">
            <a:spAutoFit/>
          </a:bodyPr>
          <a:lstStyle/>
          <a:p>
            <a:pPr algn="ctr"/>
            <a:r>
              <a:rPr lang="en-US" b="1"/>
              <a:t>S</a:t>
            </a:r>
            <a:endParaRPr lang="en-US" b="1" dirty="0"/>
          </a:p>
        </p:txBody>
      </p:sp>
      <p:sp>
        <p:nvSpPr>
          <p:cNvPr id="2853" name="Rectangle 2852">
            <a:extLst>
              <a:ext uri="{FF2B5EF4-FFF2-40B4-BE49-F238E27FC236}">
                <a16:creationId xmlns:a16="http://schemas.microsoft.com/office/drawing/2014/main" xmlns="" id="{94D0518C-8EC2-D0E0-C315-A495EC75B20B}"/>
              </a:ext>
            </a:extLst>
          </p:cNvPr>
          <p:cNvSpPr/>
          <p:nvPr/>
        </p:nvSpPr>
        <p:spPr>
          <a:xfrm>
            <a:off x="6878736" y="3664375"/>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54" name="TextBox 2853">
            <a:extLst>
              <a:ext uri="{FF2B5EF4-FFF2-40B4-BE49-F238E27FC236}">
                <a16:creationId xmlns:a16="http://schemas.microsoft.com/office/drawing/2014/main" xmlns="" id="{79217E3A-A25F-57D2-4DC7-3BA71EB8A9AC}"/>
              </a:ext>
            </a:extLst>
          </p:cNvPr>
          <p:cNvSpPr txBox="1"/>
          <p:nvPr/>
        </p:nvSpPr>
        <p:spPr>
          <a:xfrm>
            <a:off x="6920617" y="3621521"/>
            <a:ext cx="332143" cy="369332"/>
          </a:xfrm>
          <a:prstGeom prst="rect">
            <a:avLst/>
          </a:prstGeom>
          <a:noFill/>
        </p:spPr>
        <p:txBody>
          <a:bodyPr wrap="square" rtlCol="0">
            <a:spAutoFit/>
          </a:bodyPr>
          <a:lstStyle/>
          <a:p>
            <a:pPr algn="ctr"/>
            <a:r>
              <a:rPr lang="en-US" b="1"/>
              <a:t>Ự</a:t>
            </a:r>
            <a:endParaRPr lang="en-US" b="1" dirty="0"/>
          </a:p>
        </p:txBody>
      </p:sp>
      <p:sp>
        <p:nvSpPr>
          <p:cNvPr id="2864" name="Rectangle 2863">
            <a:extLst>
              <a:ext uri="{FF2B5EF4-FFF2-40B4-BE49-F238E27FC236}">
                <a16:creationId xmlns:a16="http://schemas.microsoft.com/office/drawing/2014/main" xmlns="" id="{A71D5FC5-DED3-4A57-C254-69FF4BE91FE7}"/>
              </a:ext>
            </a:extLst>
          </p:cNvPr>
          <p:cNvSpPr/>
          <p:nvPr/>
        </p:nvSpPr>
        <p:spPr>
          <a:xfrm>
            <a:off x="5882859" y="4015666"/>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66" name="TextBox 2865">
            <a:extLst>
              <a:ext uri="{FF2B5EF4-FFF2-40B4-BE49-F238E27FC236}">
                <a16:creationId xmlns:a16="http://schemas.microsoft.com/office/drawing/2014/main" xmlns="" id="{FD82581B-3B3E-D848-87A2-0A63E1106A0C}"/>
              </a:ext>
            </a:extLst>
          </p:cNvPr>
          <p:cNvSpPr txBox="1"/>
          <p:nvPr/>
        </p:nvSpPr>
        <p:spPr>
          <a:xfrm>
            <a:off x="5924030" y="3972328"/>
            <a:ext cx="332143" cy="369332"/>
          </a:xfrm>
          <a:prstGeom prst="rect">
            <a:avLst/>
          </a:prstGeom>
          <a:noFill/>
        </p:spPr>
        <p:txBody>
          <a:bodyPr wrap="square" rtlCol="0">
            <a:spAutoFit/>
          </a:bodyPr>
          <a:lstStyle/>
          <a:p>
            <a:pPr algn="ctr"/>
            <a:r>
              <a:rPr lang="en-US" b="1">
                <a:solidFill>
                  <a:srgbClr val="FF0000"/>
                </a:solidFill>
              </a:rPr>
              <a:t>H</a:t>
            </a:r>
            <a:endParaRPr lang="en-US" b="1" dirty="0">
              <a:solidFill>
                <a:srgbClr val="FF0000"/>
              </a:solidFill>
            </a:endParaRPr>
          </a:p>
        </p:txBody>
      </p:sp>
      <p:sp>
        <p:nvSpPr>
          <p:cNvPr id="2870" name="Rectangle 2869">
            <a:extLst>
              <a:ext uri="{FF2B5EF4-FFF2-40B4-BE49-F238E27FC236}">
                <a16:creationId xmlns:a16="http://schemas.microsoft.com/office/drawing/2014/main" xmlns="" id="{20D68B98-0524-119E-D405-79A20C5D0BCB}"/>
              </a:ext>
            </a:extLst>
          </p:cNvPr>
          <p:cNvSpPr/>
          <p:nvPr/>
        </p:nvSpPr>
        <p:spPr>
          <a:xfrm>
            <a:off x="3896005" y="401518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71" name="TextBox 2870">
            <a:extLst>
              <a:ext uri="{FF2B5EF4-FFF2-40B4-BE49-F238E27FC236}">
                <a16:creationId xmlns:a16="http://schemas.microsoft.com/office/drawing/2014/main" xmlns="" id="{125A8AE9-689F-0086-7930-4A00E25D3B68}"/>
              </a:ext>
            </a:extLst>
          </p:cNvPr>
          <p:cNvSpPr txBox="1"/>
          <p:nvPr/>
        </p:nvSpPr>
        <p:spPr>
          <a:xfrm>
            <a:off x="3937886" y="3972328"/>
            <a:ext cx="332143" cy="369332"/>
          </a:xfrm>
          <a:prstGeom prst="rect">
            <a:avLst/>
          </a:prstGeom>
          <a:noFill/>
        </p:spPr>
        <p:txBody>
          <a:bodyPr wrap="square" rtlCol="0">
            <a:spAutoFit/>
          </a:bodyPr>
          <a:lstStyle/>
          <a:p>
            <a:pPr algn="ctr"/>
            <a:r>
              <a:rPr lang="en-US" b="1"/>
              <a:t>H</a:t>
            </a:r>
            <a:endParaRPr lang="en-US" b="1" dirty="0"/>
          </a:p>
        </p:txBody>
      </p:sp>
      <p:sp>
        <p:nvSpPr>
          <p:cNvPr id="2872" name="Rectangle 2871">
            <a:extLst>
              <a:ext uri="{FF2B5EF4-FFF2-40B4-BE49-F238E27FC236}">
                <a16:creationId xmlns:a16="http://schemas.microsoft.com/office/drawing/2014/main" xmlns="" id="{1440D065-A96F-EAC1-251B-9EACE0D4B9F1}"/>
              </a:ext>
            </a:extLst>
          </p:cNvPr>
          <p:cNvSpPr/>
          <p:nvPr/>
        </p:nvSpPr>
        <p:spPr>
          <a:xfrm>
            <a:off x="4390602" y="4016101"/>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73" name="TextBox 2872">
            <a:extLst>
              <a:ext uri="{FF2B5EF4-FFF2-40B4-BE49-F238E27FC236}">
                <a16:creationId xmlns:a16="http://schemas.microsoft.com/office/drawing/2014/main" xmlns="" id="{8BDC4378-5EA2-53AF-3570-255040F24039}"/>
              </a:ext>
            </a:extLst>
          </p:cNvPr>
          <p:cNvSpPr txBox="1"/>
          <p:nvPr/>
        </p:nvSpPr>
        <p:spPr>
          <a:xfrm>
            <a:off x="4432483" y="3973247"/>
            <a:ext cx="332143" cy="369332"/>
          </a:xfrm>
          <a:prstGeom prst="rect">
            <a:avLst/>
          </a:prstGeom>
          <a:noFill/>
        </p:spPr>
        <p:txBody>
          <a:bodyPr wrap="square" rtlCol="0">
            <a:spAutoFit/>
          </a:bodyPr>
          <a:lstStyle/>
          <a:p>
            <a:pPr algn="ctr"/>
            <a:r>
              <a:rPr lang="en-US" b="1"/>
              <a:t>U</a:t>
            </a:r>
            <a:endParaRPr lang="en-US" b="1" dirty="0"/>
          </a:p>
        </p:txBody>
      </p:sp>
      <p:sp>
        <p:nvSpPr>
          <p:cNvPr id="2874" name="Rectangle 2873">
            <a:extLst>
              <a:ext uri="{FF2B5EF4-FFF2-40B4-BE49-F238E27FC236}">
                <a16:creationId xmlns:a16="http://schemas.microsoft.com/office/drawing/2014/main" xmlns="" id="{88097357-F22F-A64E-4CDC-B347102BE1C4}"/>
              </a:ext>
            </a:extLst>
          </p:cNvPr>
          <p:cNvSpPr/>
          <p:nvPr/>
        </p:nvSpPr>
        <p:spPr>
          <a:xfrm>
            <a:off x="4889077" y="4016101"/>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75" name="TextBox 2874">
            <a:extLst>
              <a:ext uri="{FF2B5EF4-FFF2-40B4-BE49-F238E27FC236}">
                <a16:creationId xmlns:a16="http://schemas.microsoft.com/office/drawing/2014/main" xmlns="" id="{C7207716-0BAC-C32F-78D5-90910DDEAFFB}"/>
              </a:ext>
            </a:extLst>
          </p:cNvPr>
          <p:cNvSpPr txBox="1"/>
          <p:nvPr/>
        </p:nvSpPr>
        <p:spPr>
          <a:xfrm>
            <a:off x="4930958" y="3973247"/>
            <a:ext cx="332143" cy="369332"/>
          </a:xfrm>
          <a:prstGeom prst="rect">
            <a:avLst/>
          </a:prstGeom>
          <a:noFill/>
        </p:spPr>
        <p:txBody>
          <a:bodyPr wrap="square" rtlCol="0">
            <a:spAutoFit/>
          </a:bodyPr>
          <a:lstStyle/>
          <a:p>
            <a:pPr algn="ctr"/>
            <a:r>
              <a:rPr lang="en-US" b="1"/>
              <a:t>Y</a:t>
            </a:r>
            <a:endParaRPr lang="en-US" b="1" dirty="0"/>
          </a:p>
        </p:txBody>
      </p:sp>
      <p:sp>
        <p:nvSpPr>
          <p:cNvPr id="2876" name="Rectangle 2875">
            <a:extLst>
              <a:ext uri="{FF2B5EF4-FFF2-40B4-BE49-F238E27FC236}">
                <a16:creationId xmlns:a16="http://schemas.microsoft.com/office/drawing/2014/main" xmlns="" id="{2C4E5B07-A75C-7EB8-0C52-045CFF9447D5}"/>
              </a:ext>
            </a:extLst>
          </p:cNvPr>
          <p:cNvSpPr/>
          <p:nvPr/>
        </p:nvSpPr>
        <p:spPr>
          <a:xfrm>
            <a:off x="5387552" y="4016101"/>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77" name="TextBox 2876">
            <a:extLst>
              <a:ext uri="{FF2B5EF4-FFF2-40B4-BE49-F238E27FC236}">
                <a16:creationId xmlns:a16="http://schemas.microsoft.com/office/drawing/2014/main" xmlns="" id="{793CA224-00C9-3634-186C-749F5144915E}"/>
              </a:ext>
            </a:extLst>
          </p:cNvPr>
          <p:cNvSpPr txBox="1"/>
          <p:nvPr/>
        </p:nvSpPr>
        <p:spPr>
          <a:xfrm>
            <a:off x="5429433" y="3973247"/>
            <a:ext cx="332143" cy="369332"/>
          </a:xfrm>
          <a:prstGeom prst="rect">
            <a:avLst/>
          </a:prstGeom>
          <a:noFill/>
        </p:spPr>
        <p:txBody>
          <a:bodyPr wrap="square" rtlCol="0">
            <a:spAutoFit/>
          </a:bodyPr>
          <a:lstStyle/>
          <a:p>
            <a:pPr algn="ctr"/>
            <a:r>
              <a:rPr lang="en-US" b="1"/>
              <a:t>N</a:t>
            </a:r>
            <a:endParaRPr lang="en-US" b="1" dirty="0"/>
          </a:p>
        </p:txBody>
      </p:sp>
      <p:sp>
        <p:nvSpPr>
          <p:cNvPr id="2878" name="Rectangle 2877">
            <a:extLst>
              <a:ext uri="{FF2B5EF4-FFF2-40B4-BE49-F238E27FC236}">
                <a16:creationId xmlns:a16="http://schemas.microsoft.com/office/drawing/2014/main" xmlns="" id="{DB2AD945-139F-9516-D57B-0698001DF75F}"/>
              </a:ext>
            </a:extLst>
          </p:cNvPr>
          <p:cNvSpPr/>
          <p:nvPr/>
        </p:nvSpPr>
        <p:spPr>
          <a:xfrm>
            <a:off x="6380261" y="401518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79" name="TextBox 2878">
            <a:extLst>
              <a:ext uri="{FF2B5EF4-FFF2-40B4-BE49-F238E27FC236}">
                <a16:creationId xmlns:a16="http://schemas.microsoft.com/office/drawing/2014/main" xmlns="" id="{163B3DA6-C2DD-B126-EB3F-CBDDF9A864BF}"/>
              </a:ext>
            </a:extLst>
          </p:cNvPr>
          <p:cNvSpPr txBox="1"/>
          <p:nvPr/>
        </p:nvSpPr>
        <p:spPr>
          <a:xfrm>
            <a:off x="6422142" y="3972328"/>
            <a:ext cx="332143" cy="369332"/>
          </a:xfrm>
          <a:prstGeom prst="rect">
            <a:avLst/>
          </a:prstGeom>
          <a:noFill/>
        </p:spPr>
        <p:txBody>
          <a:bodyPr wrap="square" rtlCol="0">
            <a:spAutoFit/>
          </a:bodyPr>
          <a:lstStyle/>
          <a:p>
            <a:pPr algn="ctr"/>
            <a:r>
              <a:rPr lang="en-US" b="1"/>
              <a:t>H</a:t>
            </a:r>
            <a:endParaRPr lang="en-US" b="1" dirty="0"/>
          </a:p>
        </p:txBody>
      </p:sp>
      <p:sp>
        <p:nvSpPr>
          <p:cNvPr id="2880" name="Rectangle 2879">
            <a:extLst>
              <a:ext uri="{FF2B5EF4-FFF2-40B4-BE49-F238E27FC236}">
                <a16:creationId xmlns:a16="http://schemas.microsoft.com/office/drawing/2014/main" xmlns="" id="{A864756D-88AD-1C9F-6C1C-494E996BD2F1}"/>
              </a:ext>
            </a:extLst>
          </p:cNvPr>
          <p:cNvSpPr/>
          <p:nvPr/>
        </p:nvSpPr>
        <p:spPr>
          <a:xfrm>
            <a:off x="6878736" y="401518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81" name="TextBox 2880">
            <a:extLst>
              <a:ext uri="{FF2B5EF4-FFF2-40B4-BE49-F238E27FC236}">
                <a16:creationId xmlns:a16="http://schemas.microsoft.com/office/drawing/2014/main" xmlns="" id="{E0A71290-25ED-7605-8F8E-758687088C5A}"/>
              </a:ext>
            </a:extLst>
          </p:cNvPr>
          <p:cNvSpPr txBox="1"/>
          <p:nvPr/>
        </p:nvSpPr>
        <p:spPr>
          <a:xfrm>
            <a:off x="6920617" y="3972328"/>
            <a:ext cx="332143" cy="369332"/>
          </a:xfrm>
          <a:prstGeom prst="rect">
            <a:avLst/>
          </a:prstGeom>
          <a:noFill/>
        </p:spPr>
        <p:txBody>
          <a:bodyPr wrap="square" rtlCol="0">
            <a:spAutoFit/>
          </a:bodyPr>
          <a:lstStyle/>
          <a:p>
            <a:pPr algn="ctr"/>
            <a:r>
              <a:rPr lang="en-US" b="1"/>
              <a:t>Ư</a:t>
            </a:r>
            <a:endParaRPr lang="en-US" b="1" dirty="0"/>
          </a:p>
        </p:txBody>
      </p:sp>
      <p:sp>
        <p:nvSpPr>
          <p:cNvPr id="2882" name="Rectangle 2881">
            <a:extLst>
              <a:ext uri="{FF2B5EF4-FFF2-40B4-BE49-F238E27FC236}">
                <a16:creationId xmlns:a16="http://schemas.microsoft.com/office/drawing/2014/main" xmlns="" id="{E4D676C9-3688-E655-6D6F-EE090AF1A465}"/>
              </a:ext>
            </a:extLst>
          </p:cNvPr>
          <p:cNvSpPr/>
          <p:nvPr/>
        </p:nvSpPr>
        <p:spPr>
          <a:xfrm>
            <a:off x="7377211" y="401518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83" name="TextBox 2882">
            <a:extLst>
              <a:ext uri="{FF2B5EF4-FFF2-40B4-BE49-F238E27FC236}">
                <a16:creationId xmlns:a16="http://schemas.microsoft.com/office/drawing/2014/main" xmlns="" id="{71793530-6D19-E1DB-5FD2-96689FE532B4}"/>
              </a:ext>
            </a:extLst>
          </p:cNvPr>
          <p:cNvSpPr txBox="1"/>
          <p:nvPr/>
        </p:nvSpPr>
        <p:spPr>
          <a:xfrm>
            <a:off x="7419092" y="3972328"/>
            <a:ext cx="332143" cy="369332"/>
          </a:xfrm>
          <a:prstGeom prst="rect">
            <a:avLst/>
          </a:prstGeom>
          <a:noFill/>
        </p:spPr>
        <p:txBody>
          <a:bodyPr wrap="square" rtlCol="0">
            <a:spAutoFit/>
          </a:bodyPr>
          <a:lstStyle/>
          <a:p>
            <a:pPr algn="ctr"/>
            <a:r>
              <a:rPr lang="en-US" b="1"/>
              <a:t>Ớ</a:t>
            </a:r>
            <a:endParaRPr lang="en-US" b="1" dirty="0"/>
          </a:p>
        </p:txBody>
      </p:sp>
      <p:sp>
        <p:nvSpPr>
          <p:cNvPr id="2891" name="Rectangle 2890">
            <a:extLst>
              <a:ext uri="{FF2B5EF4-FFF2-40B4-BE49-F238E27FC236}">
                <a16:creationId xmlns:a16="http://schemas.microsoft.com/office/drawing/2014/main" xmlns="" id="{00B74BC0-582F-006F-CD04-025CD2072F80}"/>
              </a:ext>
            </a:extLst>
          </p:cNvPr>
          <p:cNvSpPr/>
          <p:nvPr/>
        </p:nvSpPr>
        <p:spPr>
          <a:xfrm>
            <a:off x="5882859" y="4366473"/>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93" name="TextBox 2892">
            <a:extLst>
              <a:ext uri="{FF2B5EF4-FFF2-40B4-BE49-F238E27FC236}">
                <a16:creationId xmlns:a16="http://schemas.microsoft.com/office/drawing/2014/main" xmlns="" id="{2312FEC5-39F9-FEC3-FC89-BA6474A14EC9}"/>
              </a:ext>
            </a:extLst>
          </p:cNvPr>
          <p:cNvSpPr txBox="1"/>
          <p:nvPr/>
        </p:nvSpPr>
        <p:spPr>
          <a:xfrm>
            <a:off x="5924030" y="4323135"/>
            <a:ext cx="332143" cy="369332"/>
          </a:xfrm>
          <a:prstGeom prst="rect">
            <a:avLst/>
          </a:prstGeom>
          <a:noFill/>
        </p:spPr>
        <p:txBody>
          <a:bodyPr wrap="square" rtlCol="0">
            <a:spAutoFit/>
          </a:bodyPr>
          <a:lstStyle/>
          <a:p>
            <a:pPr algn="ctr"/>
            <a:r>
              <a:rPr lang="en-US" b="1">
                <a:solidFill>
                  <a:srgbClr val="FF0000"/>
                </a:solidFill>
              </a:rPr>
              <a:t>O</a:t>
            </a:r>
            <a:endParaRPr lang="en-US" b="1" dirty="0">
              <a:solidFill>
                <a:srgbClr val="FF0000"/>
              </a:solidFill>
            </a:endParaRPr>
          </a:p>
        </p:txBody>
      </p:sp>
      <p:sp>
        <p:nvSpPr>
          <p:cNvPr id="2897" name="Rectangle 2896">
            <a:extLst>
              <a:ext uri="{FF2B5EF4-FFF2-40B4-BE49-F238E27FC236}">
                <a16:creationId xmlns:a16="http://schemas.microsoft.com/office/drawing/2014/main" xmlns="" id="{B9815B9B-84B6-B988-AE25-E2D8ABE97599}"/>
              </a:ext>
            </a:extLst>
          </p:cNvPr>
          <p:cNvSpPr/>
          <p:nvPr/>
        </p:nvSpPr>
        <p:spPr>
          <a:xfrm>
            <a:off x="3896005" y="4365989"/>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98" name="TextBox 2897">
            <a:extLst>
              <a:ext uri="{FF2B5EF4-FFF2-40B4-BE49-F238E27FC236}">
                <a16:creationId xmlns:a16="http://schemas.microsoft.com/office/drawing/2014/main" xmlns="" id="{9357E78B-0D00-D012-1BDF-D364CC13B615}"/>
              </a:ext>
            </a:extLst>
          </p:cNvPr>
          <p:cNvSpPr txBox="1"/>
          <p:nvPr/>
        </p:nvSpPr>
        <p:spPr>
          <a:xfrm>
            <a:off x="3937886" y="4323135"/>
            <a:ext cx="332143" cy="369332"/>
          </a:xfrm>
          <a:prstGeom prst="rect">
            <a:avLst/>
          </a:prstGeom>
          <a:noFill/>
        </p:spPr>
        <p:txBody>
          <a:bodyPr wrap="square" rtlCol="0">
            <a:spAutoFit/>
          </a:bodyPr>
          <a:lstStyle/>
          <a:p>
            <a:pPr algn="ctr"/>
            <a:r>
              <a:rPr lang="en-US" b="1"/>
              <a:t>V</a:t>
            </a:r>
            <a:endParaRPr lang="en-US" b="1" dirty="0"/>
          </a:p>
        </p:txBody>
      </p:sp>
      <p:sp>
        <p:nvSpPr>
          <p:cNvPr id="2899" name="Rectangle 2898">
            <a:extLst>
              <a:ext uri="{FF2B5EF4-FFF2-40B4-BE49-F238E27FC236}">
                <a16:creationId xmlns:a16="http://schemas.microsoft.com/office/drawing/2014/main" xmlns="" id="{9ACB4961-1BBB-6E05-7DB8-10E0206C21DE}"/>
              </a:ext>
            </a:extLst>
          </p:cNvPr>
          <p:cNvSpPr/>
          <p:nvPr/>
        </p:nvSpPr>
        <p:spPr>
          <a:xfrm>
            <a:off x="4390602" y="436690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00" name="TextBox 2899">
            <a:extLst>
              <a:ext uri="{FF2B5EF4-FFF2-40B4-BE49-F238E27FC236}">
                <a16:creationId xmlns:a16="http://schemas.microsoft.com/office/drawing/2014/main" xmlns="" id="{F6DE413D-AD3B-6B6A-CEC4-6D0AB8B7AF59}"/>
              </a:ext>
            </a:extLst>
          </p:cNvPr>
          <p:cNvSpPr txBox="1"/>
          <p:nvPr/>
        </p:nvSpPr>
        <p:spPr>
          <a:xfrm>
            <a:off x="4432483" y="4324054"/>
            <a:ext cx="332143" cy="369332"/>
          </a:xfrm>
          <a:prstGeom prst="rect">
            <a:avLst/>
          </a:prstGeom>
          <a:noFill/>
        </p:spPr>
        <p:txBody>
          <a:bodyPr wrap="square" rtlCol="0">
            <a:spAutoFit/>
          </a:bodyPr>
          <a:lstStyle/>
          <a:p>
            <a:pPr algn="ctr"/>
            <a:r>
              <a:rPr lang="en-US" b="1"/>
              <a:t>Ă</a:t>
            </a:r>
            <a:endParaRPr lang="en-US" b="1" dirty="0"/>
          </a:p>
        </p:txBody>
      </p:sp>
      <p:sp>
        <p:nvSpPr>
          <p:cNvPr id="2901" name="Rectangle 2900">
            <a:extLst>
              <a:ext uri="{FF2B5EF4-FFF2-40B4-BE49-F238E27FC236}">
                <a16:creationId xmlns:a16="http://schemas.microsoft.com/office/drawing/2014/main" xmlns="" id="{2788A694-21D2-FD7C-6D87-DDDF80C77C48}"/>
              </a:ext>
            </a:extLst>
          </p:cNvPr>
          <p:cNvSpPr/>
          <p:nvPr/>
        </p:nvSpPr>
        <p:spPr>
          <a:xfrm>
            <a:off x="4889077" y="436690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02" name="TextBox 2901">
            <a:extLst>
              <a:ext uri="{FF2B5EF4-FFF2-40B4-BE49-F238E27FC236}">
                <a16:creationId xmlns:a16="http://schemas.microsoft.com/office/drawing/2014/main" xmlns="" id="{30DC310E-077C-89FF-3D66-9EB08823E8FB}"/>
              </a:ext>
            </a:extLst>
          </p:cNvPr>
          <p:cNvSpPr txBox="1"/>
          <p:nvPr/>
        </p:nvSpPr>
        <p:spPr>
          <a:xfrm>
            <a:off x="4930958" y="4324054"/>
            <a:ext cx="332143" cy="369332"/>
          </a:xfrm>
          <a:prstGeom prst="rect">
            <a:avLst/>
          </a:prstGeom>
          <a:noFill/>
        </p:spPr>
        <p:txBody>
          <a:bodyPr wrap="square" rtlCol="0">
            <a:spAutoFit/>
          </a:bodyPr>
          <a:lstStyle/>
          <a:p>
            <a:pPr algn="ctr"/>
            <a:r>
              <a:rPr lang="en-US" b="1"/>
              <a:t>N</a:t>
            </a:r>
            <a:endParaRPr lang="en-US" b="1" dirty="0"/>
          </a:p>
        </p:txBody>
      </p:sp>
      <p:sp>
        <p:nvSpPr>
          <p:cNvPr id="2903" name="Rectangle 2902">
            <a:extLst>
              <a:ext uri="{FF2B5EF4-FFF2-40B4-BE49-F238E27FC236}">
                <a16:creationId xmlns:a16="http://schemas.microsoft.com/office/drawing/2014/main" xmlns="" id="{B89855B2-67E9-985C-AEC9-A5F9C3145375}"/>
              </a:ext>
            </a:extLst>
          </p:cNvPr>
          <p:cNvSpPr/>
          <p:nvPr/>
        </p:nvSpPr>
        <p:spPr>
          <a:xfrm>
            <a:off x="5387552" y="436690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04" name="TextBox 2903">
            <a:extLst>
              <a:ext uri="{FF2B5EF4-FFF2-40B4-BE49-F238E27FC236}">
                <a16:creationId xmlns:a16="http://schemas.microsoft.com/office/drawing/2014/main" xmlns="" id="{21855E51-6AF8-FE41-FC47-C06903338F8B}"/>
              </a:ext>
            </a:extLst>
          </p:cNvPr>
          <p:cNvSpPr txBox="1"/>
          <p:nvPr/>
        </p:nvSpPr>
        <p:spPr>
          <a:xfrm>
            <a:off x="5429433" y="4324054"/>
            <a:ext cx="332143" cy="369332"/>
          </a:xfrm>
          <a:prstGeom prst="rect">
            <a:avLst/>
          </a:prstGeom>
          <a:noFill/>
        </p:spPr>
        <p:txBody>
          <a:bodyPr wrap="square" rtlCol="0">
            <a:spAutoFit/>
          </a:bodyPr>
          <a:lstStyle/>
          <a:p>
            <a:pPr algn="ctr"/>
            <a:r>
              <a:rPr lang="en-US" b="1"/>
              <a:t>H</a:t>
            </a:r>
            <a:endParaRPr lang="en-US" b="1" dirty="0"/>
          </a:p>
        </p:txBody>
      </p:sp>
      <p:sp>
        <p:nvSpPr>
          <p:cNvPr id="2905" name="Rectangle 2904">
            <a:extLst>
              <a:ext uri="{FF2B5EF4-FFF2-40B4-BE49-F238E27FC236}">
                <a16:creationId xmlns:a16="http://schemas.microsoft.com/office/drawing/2014/main" xmlns="" id="{819FB02B-908A-FF0E-7FF7-2F56B48C6483}"/>
              </a:ext>
            </a:extLst>
          </p:cNvPr>
          <p:cNvSpPr/>
          <p:nvPr/>
        </p:nvSpPr>
        <p:spPr>
          <a:xfrm>
            <a:off x="6380261" y="4365989"/>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06" name="TextBox 2905">
            <a:extLst>
              <a:ext uri="{FF2B5EF4-FFF2-40B4-BE49-F238E27FC236}">
                <a16:creationId xmlns:a16="http://schemas.microsoft.com/office/drawing/2014/main" xmlns="" id="{7F5B2F40-D36F-0815-6996-63110A9F8B92}"/>
              </a:ext>
            </a:extLst>
          </p:cNvPr>
          <p:cNvSpPr txBox="1"/>
          <p:nvPr/>
        </p:nvSpPr>
        <p:spPr>
          <a:xfrm>
            <a:off x="6422142" y="4323135"/>
            <a:ext cx="332143" cy="369332"/>
          </a:xfrm>
          <a:prstGeom prst="rect">
            <a:avLst/>
          </a:prstGeom>
          <a:noFill/>
        </p:spPr>
        <p:txBody>
          <a:bodyPr wrap="square" rtlCol="0">
            <a:spAutoFit/>
          </a:bodyPr>
          <a:lstStyle/>
          <a:p>
            <a:pPr algn="ctr"/>
            <a:r>
              <a:rPr lang="en-US" b="1"/>
              <a:t>Á</a:t>
            </a:r>
            <a:endParaRPr lang="en-US" b="1" dirty="0"/>
          </a:p>
        </p:txBody>
      </p:sp>
      <p:sp>
        <p:nvSpPr>
          <p:cNvPr id="2918" name="Rectangle 2917">
            <a:extLst>
              <a:ext uri="{FF2B5EF4-FFF2-40B4-BE49-F238E27FC236}">
                <a16:creationId xmlns:a16="http://schemas.microsoft.com/office/drawing/2014/main" xmlns="" id="{198F2999-E554-AB70-1BA4-1EE7EA9B0F1B}"/>
              </a:ext>
            </a:extLst>
          </p:cNvPr>
          <p:cNvSpPr/>
          <p:nvPr/>
        </p:nvSpPr>
        <p:spPr>
          <a:xfrm>
            <a:off x="5882859" y="4717280"/>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20" name="TextBox 2919">
            <a:extLst>
              <a:ext uri="{FF2B5EF4-FFF2-40B4-BE49-F238E27FC236}">
                <a16:creationId xmlns:a16="http://schemas.microsoft.com/office/drawing/2014/main" xmlns="" id="{3DF280CE-EF5F-1011-A74C-D9F824844477}"/>
              </a:ext>
            </a:extLst>
          </p:cNvPr>
          <p:cNvSpPr txBox="1"/>
          <p:nvPr/>
        </p:nvSpPr>
        <p:spPr>
          <a:xfrm>
            <a:off x="5924030" y="4673942"/>
            <a:ext cx="332143" cy="369332"/>
          </a:xfrm>
          <a:prstGeom prst="rect">
            <a:avLst/>
          </a:prstGeom>
          <a:noFill/>
        </p:spPr>
        <p:txBody>
          <a:bodyPr wrap="square" rtlCol="0">
            <a:spAutoFit/>
          </a:bodyPr>
          <a:lstStyle/>
          <a:p>
            <a:pPr algn="ctr"/>
            <a:r>
              <a:rPr lang="en-US" b="1">
                <a:solidFill>
                  <a:srgbClr val="FF0000"/>
                </a:solidFill>
              </a:rPr>
              <a:t>À</a:t>
            </a:r>
            <a:endParaRPr lang="en-US" b="1" dirty="0">
              <a:solidFill>
                <a:srgbClr val="FF0000"/>
              </a:solidFill>
            </a:endParaRPr>
          </a:p>
        </p:txBody>
      </p:sp>
      <p:sp>
        <p:nvSpPr>
          <p:cNvPr id="2930" name="Rectangle 2929">
            <a:extLst>
              <a:ext uri="{FF2B5EF4-FFF2-40B4-BE49-F238E27FC236}">
                <a16:creationId xmlns:a16="http://schemas.microsoft.com/office/drawing/2014/main" xmlns="" id="{2CECD749-0027-6E46-2449-4F823C25820E}"/>
              </a:ext>
            </a:extLst>
          </p:cNvPr>
          <p:cNvSpPr/>
          <p:nvPr/>
        </p:nvSpPr>
        <p:spPr>
          <a:xfrm>
            <a:off x="5387552" y="4717715"/>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31" name="TextBox 2930">
            <a:extLst>
              <a:ext uri="{FF2B5EF4-FFF2-40B4-BE49-F238E27FC236}">
                <a16:creationId xmlns:a16="http://schemas.microsoft.com/office/drawing/2014/main" xmlns="" id="{29F91001-90B2-FB95-243B-B012D832E0C2}"/>
              </a:ext>
            </a:extLst>
          </p:cNvPr>
          <p:cNvSpPr txBox="1"/>
          <p:nvPr/>
        </p:nvSpPr>
        <p:spPr>
          <a:xfrm>
            <a:off x="5429433" y="4674861"/>
            <a:ext cx="332143" cy="369332"/>
          </a:xfrm>
          <a:prstGeom prst="rect">
            <a:avLst/>
          </a:prstGeom>
          <a:noFill/>
        </p:spPr>
        <p:txBody>
          <a:bodyPr wrap="square" rtlCol="0">
            <a:spAutoFit/>
          </a:bodyPr>
          <a:lstStyle/>
          <a:p>
            <a:pPr algn="ctr"/>
            <a:r>
              <a:rPr lang="en-US" b="1"/>
              <a:t>H</a:t>
            </a:r>
            <a:endParaRPr lang="en-US" b="1" dirty="0"/>
          </a:p>
        </p:txBody>
      </p:sp>
      <p:sp>
        <p:nvSpPr>
          <p:cNvPr id="2932" name="Rectangle 2931">
            <a:extLst>
              <a:ext uri="{FF2B5EF4-FFF2-40B4-BE49-F238E27FC236}">
                <a16:creationId xmlns:a16="http://schemas.microsoft.com/office/drawing/2014/main" xmlns="" id="{66F144CB-0B26-48D6-8BB4-012CBC4EF4C4}"/>
              </a:ext>
            </a:extLst>
          </p:cNvPr>
          <p:cNvSpPr/>
          <p:nvPr/>
        </p:nvSpPr>
        <p:spPr>
          <a:xfrm>
            <a:off x="6380261" y="471679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33" name="TextBox 2932">
            <a:extLst>
              <a:ext uri="{FF2B5EF4-FFF2-40B4-BE49-F238E27FC236}">
                <a16:creationId xmlns:a16="http://schemas.microsoft.com/office/drawing/2014/main" xmlns="" id="{AABE07E4-C0BA-1126-776D-1CE8FD87F26D}"/>
              </a:ext>
            </a:extLst>
          </p:cNvPr>
          <p:cNvSpPr txBox="1"/>
          <p:nvPr/>
        </p:nvSpPr>
        <p:spPr>
          <a:xfrm>
            <a:off x="6422142" y="4673942"/>
            <a:ext cx="332143" cy="369332"/>
          </a:xfrm>
          <a:prstGeom prst="rect">
            <a:avLst/>
          </a:prstGeom>
          <a:noFill/>
        </p:spPr>
        <p:txBody>
          <a:bodyPr wrap="square" rtlCol="0">
            <a:spAutoFit/>
          </a:bodyPr>
          <a:lstStyle/>
          <a:p>
            <a:pPr algn="ctr"/>
            <a:r>
              <a:rPr lang="en-US" b="1"/>
              <a:t>N</a:t>
            </a:r>
            <a:endParaRPr lang="en-US" b="1" dirty="0"/>
          </a:p>
        </p:txBody>
      </p:sp>
      <p:sp>
        <p:nvSpPr>
          <p:cNvPr id="2934" name="Rectangle 2933">
            <a:extLst>
              <a:ext uri="{FF2B5EF4-FFF2-40B4-BE49-F238E27FC236}">
                <a16:creationId xmlns:a16="http://schemas.microsoft.com/office/drawing/2014/main" xmlns="" id="{37B8C7DC-3756-846F-569F-A7127D64B5C8}"/>
              </a:ext>
            </a:extLst>
          </p:cNvPr>
          <p:cNvSpPr/>
          <p:nvPr/>
        </p:nvSpPr>
        <p:spPr>
          <a:xfrm>
            <a:off x="6878736" y="471679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35" name="TextBox 2934">
            <a:extLst>
              <a:ext uri="{FF2B5EF4-FFF2-40B4-BE49-F238E27FC236}">
                <a16:creationId xmlns:a16="http://schemas.microsoft.com/office/drawing/2014/main" xmlns="" id="{7CA3D7FE-6402-CF9A-33D3-0F8E9BF2AE1C}"/>
              </a:ext>
            </a:extLst>
          </p:cNvPr>
          <p:cNvSpPr txBox="1"/>
          <p:nvPr/>
        </p:nvSpPr>
        <p:spPr>
          <a:xfrm>
            <a:off x="6920617" y="4673942"/>
            <a:ext cx="332143" cy="369332"/>
          </a:xfrm>
          <a:prstGeom prst="rect">
            <a:avLst/>
          </a:prstGeom>
          <a:noFill/>
        </p:spPr>
        <p:txBody>
          <a:bodyPr wrap="square" rtlCol="0">
            <a:spAutoFit/>
          </a:bodyPr>
          <a:lstStyle/>
          <a:p>
            <a:pPr algn="ctr"/>
            <a:r>
              <a:rPr lang="en-US" b="1"/>
              <a:t>G</a:t>
            </a:r>
            <a:endParaRPr lang="en-US" b="1" dirty="0"/>
          </a:p>
        </p:txBody>
      </p:sp>
      <p:sp>
        <p:nvSpPr>
          <p:cNvPr id="2936" name="Rectangle 2935">
            <a:extLst>
              <a:ext uri="{FF2B5EF4-FFF2-40B4-BE49-F238E27FC236}">
                <a16:creationId xmlns:a16="http://schemas.microsoft.com/office/drawing/2014/main" xmlns="" id="{7A82B27B-3445-266A-5BCA-C73D62B0DB46}"/>
              </a:ext>
            </a:extLst>
          </p:cNvPr>
          <p:cNvSpPr/>
          <p:nvPr/>
        </p:nvSpPr>
        <p:spPr>
          <a:xfrm>
            <a:off x="3397183" y="4715393"/>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37" name="TextBox 2936">
            <a:extLst>
              <a:ext uri="{FF2B5EF4-FFF2-40B4-BE49-F238E27FC236}">
                <a16:creationId xmlns:a16="http://schemas.microsoft.com/office/drawing/2014/main" xmlns="" id="{568C2E7E-96FF-F421-4B6F-B06916E9F614}"/>
              </a:ext>
            </a:extLst>
          </p:cNvPr>
          <p:cNvSpPr txBox="1"/>
          <p:nvPr/>
        </p:nvSpPr>
        <p:spPr>
          <a:xfrm>
            <a:off x="3439064" y="4672539"/>
            <a:ext cx="332143" cy="369332"/>
          </a:xfrm>
          <a:prstGeom prst="rect">
            <a:avLst/>
          </a:prstGeom>
          <a:noFill/>
        </p:spPr>
        <p:txBody>
          <a:bodyPr wrap="square" rtlCol="0">
            <a:spAutoFit/>
          </a:bodyPr>
          <a:lstStyle/>
          <a:p>
            <a:pPr algn="ctr"/>
            <a:r>
              <a:rPr lang="en-US" b="1"/>
              <a:t>N</a:t>
            </a:r>
            <a:endParaRPr lang="en-US" b="1" dirty="0"/>
          </a:p>
        </p:txBody>
      </p:sp>
      <p:sp>
        <p:nvSpPr>
          <p:cNvPr id="2938" name="Rectangle 2937">
            <a:extLst>
              <a:ext uri="{FF2B5EF4-FFF2-40B4-BE49-F238E27FC236}">
                <a16:creationId xmlns:a16="http://schemas.microsoft.com/office/drawing/2014/main" xmlns="" id="{8BF99E70-9B3E-C697-AE7D-112789339B34}"/>
              </a:ext>
            </a:extLst>
          </p:cNvPr>
          <p:cNvSpPr/>
          <p:nvPr/>
        </p:nvSpPr>
        <p:spPr>
          <a:xfrm>
            <a:off x="3891780" y="471631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39" name="TextBox 2938">
            <a:extLst>
              <a:ext uri="{FF2B5EF4-FFF2-40B4-BE49-F238E27FC236}">
                <a16:creationId xmlns:a16="http://schemas.microsoft.com/office/drawing/2014/main" xmlns="" id="{43D76160-FFA6-B087-B44A-E4AAB66AF70D}"/>
              </a:ext>
            </a:extLst>
          </p:cNvPr>
          <p:cNvSpPr txBox="1"/>
          <p:nvPr/>
        </p:nvSpPr>
        <p:spPr>
          <a:xfrm>
            <a:off x="3933661" y="4673458"/>
            <a:ext cx="332143" cy="369332"/>
          </a:xfrm>
          <a:prstGeom prst="rect">
            <a:avLst/>
          </a:prstGeom>
          <a:noFill/>
        </p:spPr>
        <p:txBody>
          <a:bodyPr wrap="square" rtlCol="0">
            <a:spAutoFit/>
          </a:bodyPr>
          <a:lstStyle/>
          <a:p>
            <a:pPr algn="ctr"/>
            <a:r>
              <a:rPr lang="en-US" b="1"/>
              <a:t>G</a:t>
            </a:r>
            <a:endParaRPr lang="en-US" b="1" dirty="0"/>
          </a:p>
        </p:txBody>
      </p:sp>
      <p:sp>
        <p:nvSpPr>
          <p:cNvPr id="2940" name="Rectangle 2939">
            <a:extLst>
              <a:ext uri="{FF2B5EF4-FFF2-40B4-BE49-F238E27FC236}">
                <a16:creationId xmlns:a16="http://schemas.microsoft.com/office/drawing/2014/main" xmlns="" id="{2EDE9340-11DA-C405-EB13-0FC6FBFD5EE9}"/>
              </a:ext>
            </a:extLst>
          </p:cNvPr>
          <p:cNvSpPr/>
          <p:nvPr/>
        </p:nvSpPr>
        <p:spPr>
          <a:xfrm>
            <a:off x="4390255" y="471631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41" name="TextBox 2940">
            <a:extLst>
              <a:ext uri="{FF2B5EF4-FFF2-40B4-BE49-F238E27FC236}">
                <a16:creationId xmlns:a16="http://schemas.microsoft.com/office/drawing/2014/main" xmlns="" id="{4C9B3508-D6BF-9A6F-243A-CF6365E87960}"/>
              </a:ext>
            </a:extLst>
          </p:cNvPr>
          <p:cNvSpPr txBox="1"/>
          <p:nvPr/>
        </p:nvSpPr>
        <p:spPr>
          <a:xfrm>
            <a:off x="4432136" y="4673458"/>
            <a:ext cx="332143" cy="369332"/>
          </a:xfrm>
          <a:prstGeom prst="rect">
            <a:avLst/>
          </a:prstGeom>
          <a:noFill/>
        </p:spPr>
        <p:txBody>
          <a:bodyPr wrap="square" rtlCol="0">
            <a:spAutoFit/>
          </a:bodyPr>
          <a:lstStyle/>
          <a:p>
            <a:pPr algn="ctr"/>
            <a:r>
              <a:rPr lang="en-US" b="1"/>
              <a:t>Â</a:t>
            </a:r>
            <a:endParaRPr lang="en-US" b="1" dirty="0"/>
          </a:p>
        </p:txBody>
      </p:sp>
      <p:sp>
        <p:nvSpPr>
          <p:cNvPr id="2942" name="Rectangle 2941">
            <a:extLst>
              <a:ext uri="{FF2B5EF4-FFF2-40B4-BE49-F238E27FC236}">
                <a16:creationId xmlns:a16="http://schemas.microsoft.com/office/drawing/2014/main" xmlns="" id="{3E3933C5-DAFF-6A64-4410-581C52B34794}"/>
              </a:ext>
            </a:extLst>
          </p:cNvPr>
          <p:cNvSpPr/>
          <p:nvPr/>
        </p:nvSpPr>
        <p:spPr>
          <a:xfrm>
            <a:off x="4888730" y="471631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43" name="TextBox 2942">
            <a:extLst>
              <a:ext uri="{FF2B5EF4-FFF2-40B4-BE49-F238E27FC236}">
                <a16:creationId xmlns:a16="http://schemas.microsoft.com/office/drawing/2014/main" xmlns="" id="{56033218-BA9B-0C45-57B1-E7F2FF69769D}"/>
              </a:ext>
            </a:extLst>
          </p:cNvPr>
          <p:cNvSpPr txBox="1"/>
          <p:nvPr/>
        </p:nvSpPr>
        <p:spPr>
          <a:xfrm>
            <a:off x="4930611" y="4673458"/>
            <a:ext cx="332143" cy="369332"/>
          </a:xfrm>
          <a:prstGeom prst="rect">
            <a:avLst/>
          </a:prstGeom>
          <a:noFill/>
        </p:spPr>
        <p:txBody>
          <a:bodyPr wrap="square" rtlCol="0">
            <a:spAutoFit/>
          </a:bodyPr>
          <a:lstStyle/>
          <a:p>
            <a:pPr algn="ctr"/>
            <a:r>
              <a:rPr lang="en-US" b="1"/>
              <a:t>N</a:t>
            </a:r>
            <a:endParaRPr lang="en-US" b="1" dirty="0"/>
          </a:p>
        </p:txBody>
      </p:sp>
      <p:sp>
        <p:nvSpPr>
          <p:cNvPr id="2945" name="Rectangle 2944">
            <a:extLst>
              <a:ext uri="{FF2B5EF4-FFF2-40B4-BE49-F238E27FC236}">
                <a16:creationId xmlns:a16="http://schemas.microsoft.com/office/drawing/2014/main" xmlns="" id="{2E7ED837-2B33-7586-37BF-5892B3F30F30}"/>
              </a:ext>
            </a:extLst>
          </p:cNvPr>
          <p:cNvSpPr/>
          <p:nvPr/>
        </p:nvSpPr>
        <p:spPr>
          <a:xfrm>
            <a:off x="5882859" y="5068087"/>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47" name="TextBox 2946">
            <a:extLst>
              <a:ext uri="{FF2B5EF4-FFF2-40B4-BE49-F238E27FC236}">
                <a16:creationId xmlns:a16="http://schemas.microsoft.com/office/drawing/2014/main" xmlns="" id="{5620ACFF-F65C-33B6-7512-08446401DBAF}"/>
              </a:ext>
            </a:extLst>
          </p:cNvPr>
          <p:cNvSpPr txBox="1"/>
          <p:nvPr/>
        </p:nvSpPr>
        <p:spPr>
          <a:xfrm>
            <a:off x="5924030" y="5024749"/>
            <a:ext cx="332143" cy="369332"/>
          </a:xfrm>
          <a:prstGeom prst="rect">
            <a:avLst/>
          </a:prstGeom>
          <a:noFill/>
        </p:spPr>
        <p:txBody>
          <a:bodyPr wrap="square" rtlCol="0">
            <a:spAutoFit/>
          </a:bodyPr>
          <a:lstStyle/>
          <a:p>
            <a:pPr algn="ctr"/>
            <a:r>
              <a:rPr lang="en-US" b="1">
                <a:solidFill>
                  <a:srgbClr val="FF0000"/>
                </a:solidFill>
              </a:rPr>
              <a:t>B</a:t>
            </a:r>
            <a:endParaRPr lang="en-US" b="1" dirty="0">
              <a:solidFill>
                <a:srgbClr val="FF0000"/>
              </a:solidFill>
            </a:endParaRPr>
          </a:p>
        </p:txBody>
      </p:sp>
      <p:sp>
        <p:nvSpPr>
          <p:cNvPr id="2955" name="Rectangle 2954">
            <a:extLst>
              <a:ext uri="{FF2B5EF4-FFF2-40B4-BE49-F238E27FC236}">
                <a16:creationId xmlns:a16="http://schemas.microsoft.com/office/drawing/2014/main" xmlns="" id="{C161296F-7C6B-5572-D426-06525BA3585F}"/>
              </a:ext>
            </a:extLst>
          </p:cNvPr>
          <p:cNvSpPr/>
          <p:nvPr/>
        </p:nvSpPr>
        <p:spPr>
          <a:xfrm>
            <a:off x="7871808" y="5069474"/>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56" name="TextBox 2955">
            <a:extLst>
              <a:ext uri="{FF2B5EF4-FFF2-40B4-BE49-F238E27FC236}">
                <a16:creationId xmlns:a16="http://schemas.microsoft.com/office/drawing/2014/main" xmlns="" id="{27EEEE20-612E-3C63-4181-731EC76A74E3}"/>
              </a:ext>
            </a:extLst>
          </p:cNvPr>
          <p:cNvSpPr txBox="1"/>
          <p:nvPr/>
        </p:nvSpPr>
        <p:spPr>
          <a:xfrm>
            <a:off x="7913689" y="5026620"/>
            <a:ext cx="332143" cy="369332"/>
          </a:xfrm>
          <a:prstGeom prst="rect">
            <a:avLst/>
          </a:prstGeom>
          <a:noFill/>
        </p:spPr>
        <p:txBody>
          <a:bodyPr wrap="square" rtlCol="0">
            <a:spAutoFit/>
          </a:bodyPr>
          <a:lstStyle/>
          <a:p>
            <a:pPr algn="ctr"/>
            <a:r>
              <a:rPr lang="en-US" b="1"/>
              <a:t>Ô</a:t>
            </a:r>
            <a:endParaRPr lang="en-US" b="1" dirty="0"/>
          </a:p>
        </p:txBody>
      </p:sp>
      <p:sp>
        <p:nvSpPr>
          <p:cNvPr id="2957" name="Rectangle 2956">
            <a:extLst>
              <a:ext uri="{FF2B5EF4-FFF2-40B4-BE49-F238E27FC236}">
                <a16:creationId xmlns:a16="http://schemas.microsoft.com/office/drawing/2014/main" xmlns="" id="{0334498A-7E70-A66D-32DB-BAA31AF9FAB9}"/>
              </a:ext>
            </a:extLst>
          </p:cNvPr>
          <p:cNvSpPr/>
          <p:nvPr/>
        </p:nvSpPr>
        <p:spPr>
          <a:xfrm>
            <a:off x="8370283" y="5069474"/>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58" name="TextBox 2957">
            <a:extLst>
              <a:ext uri="{FF2B5EF4-FFF2-40B4-BE49-F238E27FC236}">
                <a16:creationId xmlns:a16="http://schemas.microsoft.com/office/drawing/2014/main" xmlns="" id="{A27CB38C-0ABE-9065-C4AB-3BC6EE8D79DD}"/>
              </a:ext>
            </a:extLst>
          </p:cNvPr>
          <p:cNvSpPr txBox="1"/>
          <p:nvPr/>
        </p:nvSpPr>
        <p:spPr>
          <a:xfrm>
            <a:off x="8412164" y="5026620"/>
            <a:ext cx="332143" cy="369332"/>
          </a:xfrm>
          <a:prstGeom prst="rect">
            <a:avLst/>
          </a:prstGeom>
          <a:noFill/>
        </p:spPr>
        <p:txBody>
          <a:bodyPr wrap="square" rtlCol="0">
            <a:spAutoFit/>
          </a:bodyPr>
          <a:lstStyle/>
          <a:p>
            <a:pPr algn="ctr"/>
            <a:r>
              <a:rPr lang="en-US" b="1"/>
              <a:t>N</a:t>
            </a:r>
            <a:endParaRPr lang="en-US" b="1" dirty="0"/>
          </a:p>
        </p:txBody>
      </p:sp>
      <p:sp>
        <p:nvSpPr>
          <p:cNvPr id="2959" name="Rectangle 2958">
            <a:extLst>
              <a:ext uri="{FF2B5EF4-FFF2-40B4-BE49-F238E27FC236}">
                <a16:creationId xmlns:a16="http://schemas.microsoft.com/office/drawing/2014/main" xmlns="" id="{D9DBABD3-85FF-B093-C0CB-C32C2339868A}"/>
              </a:ext>
            </a:extLst>
          </p:cNvPr>
          <p:cNvSpPr/>
          <p:nvPr/>
        </p:nvSpPr>
        <p:spPr>
          <a:xfrm>
            <a:off x="6380261" y="5067603"/>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60" name="TextBox 2959">
            <a:extLst>
              <a:ext uri="{FF2B5EF4-FFF2-40B4-BE49-F238E27FC236}">
                <a16:creationId xmlns:a16="http://schemas.microsoft.com/office/drawing/2014/main" xmlns="" id="{2BF06C60-85D0-68E1-4C46-6CDE97BBEB47}"/>
              </a:ext>
            </a:extLst>
          </p:cNvPr>
          <p:cNvSpPr txBox="1"/>
          <p:nvPr/>
        </p:nvSpPr>
        <p:spPr>
          <a:xfrm>
            <a:off x="6422142" y="5024749"/>
            <a:ext cx="332143" cy="369332"/>
          </a:xfrm>
          <a:prstGeom prst="rect">
            <a:avLst/>
          </a:prstGeom>
          <a:noFill/>
        </p:spPr>
        <p:txBody>
          <a:bodyPr wrap="square" rtlCol="0">
            <a:spAutoFit/>
          </a:bodyPr>
          <a:lstStyle/>
          <a:p>
            <a:pPr algn="ctr"/>
            <a:r>
              <a:rPr lang="en-US" b="1"/>
              <a:t>Ấ</a:t>
            </a:r>
            <a:endParaRPr lang="en-US" b="1" dirty="0"/>
          </a:p>
        </p:txBody>
      </p:sp>
      <p:sp>
        <p:nvSpPr>
          <p:cNvPr id="2961" name="Rectangle 2960">
            <a:extLst>
              <a:ext uri="{FF2B5EF4-FFF2-40B4-BE49-F238E27FC236}">
                <a16:creationId xmlns:a16="http://schemas.microsoft.com/office/drawing/2014/main" xmlns="" id="{2E67155F-F4AA-01EF-8D15-964410554BA1}"/>
              </a:ext>
            </a:extLst>
          </p:cNvPr>
          <p:cNvSpPr/>
          <p:nvPr/>
        </p:nvSpPr>
        <p:spPr>
          <a:xfrm>
            <a:off x="6878736" y="5067603"/>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62" name="TextBox 2961">
            <a:extLst>
              <a:ext uri="{FF2B5EF4-FFF2-40B4-BE49-F238E27FC236}">
                <a16:creationId xmlns:a16="http://schemas.microsoft.com/office/drawing/2014/main" xmlns="" id="{95121B5F-1759-DB7D-3C1B-822CB0E3A186}"/>
              </a:ext>
            </a:extLst>
          </p:cNvPr>
          <p:cNvSpPr txBox="1"/>
          <p:nvPr/>
        </p:nvSpPr>
        <p:spPr>
          <a:xfrm>
            <a:off x="6920617" y="5024749"/>
            <a:ext cx="332143" cy="369332"/>
          </a:xfrm>
          <a:prstGeom prst="rect">
            <a:avLst/>
          </a:prstGeom>
          <a:noFill/>
        </p:spPr>
        <p:txBody>
          <a:bodyPr wrap="square" rtlCol="0">
            <a:spAutoFit/>
          </a:bodyPr>
          <a:lstStyle/>
          <a:p>
            <a:pPr algn="ctr"/>
            <a:r>
              <a:rPr lang="en-US" b="1"/>
              <a:t>T</a:t>
            </a:r>
            <a:endParaRPr lang="en-US" b="1" dirty="0"/>
          </a:p>
        </p:txBody>
      </p:sp>
      <p:sp>
        <p:nvSpPr>
          <p:cNvPr id="2963" name="Rectangle 2962">
            <a:extLst>
              <a:ext uri="{FF2B5EF4-FFF2-40B4-BE49-F238E27FC236}">
                <a16:creationId xmlns:a16="http://schemas.microsoft.com/office/drawing/2014/main" xmlns="" id="{F2858737-2E87-EAC8-7705-AD5DCDA12953}"/>
              </a:ext>
            </a:extLst>
          </p:cNvPr>
          <p:cNvSpPr/>
          <p:nvPr/>
        </p:nvSpPr>
        <p:spPr>
          <a:xfrm>
            <a:off x="7377211" y="5067603"/>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64" name="TextBox 2963">
            <a:extLst>
              <a:ext uri="{FF2B5EF4-FFF2-40B4-BE49-F238E27FC236}">
                <a16:creationId xmlns:a16="http://schemas.microsoft.com/office/drawing/2014/main" xmlns="" id="{BA5697AB-5E1A-419F-DB78-E19EEFB66260}"/>
              </a:ext>
            </a:extLst>
          </p:cNvPr>
          <p:cNvSpPr txBox="1"/>
          <p:nvPr/>
        </p:nvSpPr>
        <p:spPr>
          <a:xfrm>
            <a:off x="7419092" y="5024749"/>
            <a:ext cx="332143" cy="369332"/>
          </a:xfrm>
          <a:prstGeom prst="rect">
            <a:avLst/>
          </a:prstGeom>
          <a:noFill/>
        </p:spPr>
        <p:txBody>
          <a:bodyPr wrap="square" rtlCol="0">
            <a:spAutoFit/>
          </a:bodyPr>
          <a:lstStyle/>
          <a:p>
            <a:pPr algn="ctr"/>
            <a:r>
              <a:rPr lang="en-US" b="1"/>
              <a:t>C</a:t>
            </a:r>
            <a:endParaRPr lang="en-US" b="1" dirty="0"/>
          </a:p>
        </p:txBody>
      </p:sp>
      <p:sp>
        <p:nvSpPr>
          <p:cNvPr id="2972" name="Rectangle 2971">
            <a:extLst>
              <a:ext uri="{FF2B5EF4-FFF2-40B4-BE49-F238E27FC236}">
                <a16:creationId xmlns:a16="http://schemas.microsoft.com/office/drawing/2014/main" xmlns="" id="{B9A8E387-E0E3-8803-C579-21B313ADB9BF}"/>
              </a:ext>
            </a:extLst>
          </p:cNvPr>
          <p:cNvSpPr/>
          <p:nvPr/>
        </p:nvSpPr>
        <p:spPr>
          <a:xfrm>
            <a:off x="5882859" y="5418894"/>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73" name="Rectangle 2972">
            <a:extLst>
              <a:ext uri="{FF2B5EF4-FFF2-40B4-BE49-F238E27FC236}">
                <a16:creationId xmlns:a16="http://schemas.microsoft.com/office/drawing/2014/main" xmlns="" id="{6F36D2C4-EBB9-B346-8A73-B5DDBD85E833}"/>
              </a:ext>
            </a:extLst>
          </p:cNvPr>
          <p:cNvSpPr/>
          <p:nvPr/>
        </p:nvSpPr>
        <p:spPr>
          <a:xfrm>
            <a:off x="9367233" y="5418410"/>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74" name="TextBox 2973">
            <a:extLst>
              <a:ext uri="{FF2B5EF4-FFF2-40B4-BE49-F238E27FC236}">
                <a16:creationId xmlns:a16="http://schemas.microsoft.com/office/drawing/2014/main" xmlns="" id="{0359C905-1D08-9582-827A-97F94219CAB0}"/>
              </a:ext>
            </a:extLst>
          </p:cNvPr>
          <p:cNvSpPr txBox="1"/>
          <p:nvPr/>
        </p:nvSpPr>
        <p:spPr>
          <a:xfrm>
            <a:off x="5924030" y="5375556"/>
            <a:ext cx="332143" cy="369332"/>
          </a:xfrm>
          <a:prstGeom prst="rect">
            <a:avLst/>
          </a:prstGeom>
          <a:noFill/>
        </p:spPr>
        <p:txBody>
          <a:bodyPr wrap="square" rtlCol="0">
            <a:spAutoFit/>
          </a:bodyPr>
          <a:lstStyle/>
          <a:p>
            <a:pPr algn="ctr"/>
            <a:r>
              <a:rPr lang="en-US" b="1">
                <a:solidFill>
                  <a:srgbClr val="FF0000"/>
                </a:solidFill>
              </a:rPr>
              <a:t>Ì</a:t>
            </a:r>
            <a:endParaRPr lang="en-US" b="1" dirty="0">
              <a:solidFill>
                <a:srgbClr val="FF0000"/>
              </a:solidFill>
            </a:endParaRPr>
          </a:p>
        </p:txBody>
      </p:sp>
      <p:sp>
        <p:nvSpPr>
          <p:cNvPr id="2975" name="TextBox 2974">
            <a:extLst>
              <a:ext uri="{FF2B5EF4-FFF2-40B4-BE49-F238E27FC236}">
                <a16:creationId xmlns:a16="http://schemas.microsoft.com/office/drawing/2014/main" xmlns="" id="{D647B8E1-A2ED-D3F3-9B20-DB45827EB0F6}"/>
              </a:ext>
            </a:extLst>
          </p:cNvPr>
          <p:cNvSpPr txBox="1"/>
          <p:nvPr/>
        </p:nvSpPr>
        <p:spPr>
          <a:xfrm>
            <a:off x="9409114" y="5375556"/>
            <a:ext cx="332143" cy="369332"/>
          </a:xfrm>
          <a:prstGeom prst="rect">
            <a:avLst/>
          </a:prstGeom>
          <a:noFill/>
        </p:spPr>
        <p:txBody>
          <a:bodyPr wrap="square" rtlCol="0">
            <a:spAutoFit/>
          </a:bodyPr>
          <a:lstStyle/>
          <a:p>
            <a:pPr algn="ctr"/>
            <a:r>
              <a:rPr lang="en-US" b="1"/>
              <a:t>H</a:t>
            </a:r>
            <a:endParaRPr lang="en-US" b="1" dirty="0"/>
          </a:p>
        </p:txBody>
      </p:sp>
      <p:sp>
        <p:nvSpPr>
          <p:cNvPr id="2984" name="Rectangle 2983">
            <a:extLst>
              <a:ext uri="{FF2B5EF4-FFF2-40B4-BE49-F238E27FC236}">
                <a16:creationId xmlns:a16="http://schemas.microsoft.com/office/drawing/2014/main" xmlns="" id="{52A263CA-FD4B-7403-5901-F71D020F675C}"/>
              </a:ext>
            </a:extLst>
          </p:cNvPr>
          <p:cNvSpPr/>
          <p:nvPr/>
        </p:nvSpPr>
        <p:spPr>
          <a:xfrm>
            <a:off x="5387552" y="5419329"/>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85" name="TextBox 2984">
            <a:extLst>
              <a:ext uri="{FF2B5EF4-FFF2-40B4-BE49-F238E27FC236}">
                <a16:creationId xmlns:a16="http://schemas.microsoft.com/office/drawing/2014/main" xmlns="" id="{9A50DB27-D94D-2ACC-E56C-11C0C4B7CE22}"/>
              </a:ext>
            </a:extLst>
          </p:cNvPr>
          <p:cNvSpPr txBox="1"/>
          <p:nvPr/>
        </p:nvSpPr>
        <p:spPr>
          <a:xfrm>
            <a:off x="5429433" y="5376475"/>
            <a:ext cx="332143" cy="369332"/>
          </a:xfrm>
          <a:prstGeom prst="rect">
            <a:avLst/>
          </a:prstGeom>
          <a:noFill/>
        </p:spPr>
        <p:txBody>
          <a:bodyPr wrap="square" rtlCol="0">
            <a:spAutoFit/>
          </a:bodyPr>
          <a:lstStyle/>
          <a:p>
            <a:pPr algn="ctr"/>
            <a:r>
              <a:rPr lang="en-US" b="1"/>
              <a:t>H</a:t>
            </a:r>
            <a:endParaRPr lang="en-US" b="1" dirty="0"/>
          </a:p>
        </p:txBody>
      </p:sp>
      <p:sp>
        <p:nvSpPr>
          <p:cNvPr id="2986" name="Rectangle 2985">
            <a:extLst>
              <a:ext uri="{FF2B5EF4-FFF2-40B4-BE49-F238E27FC236}">
                <a16:creationId xmlns:a16="http://schemas.microsoft.com/office/drawing/2014/main" xmlns="" id="{1657A973-FF0A-A554-FB00-5B6E95442E0F}"/>
              </a:ext>
            </a:extLst>
          </p:cNvPr>
          <p:cNvSpPr/>
          <p:nvPr/>
        </p:nvSpPr>
        <p:spPr>
          <a:xfrm>
            <a:off x="6380261" y="5418410"/>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87" name="TextBox 2986">
            <a:extLst>
              <a:ext uri="{FF2B5EF4-FFF2-40B4-BE49-F238E27FC236}">
                <a16:creationId xmlns:a16="http://schemas.microsoft.com/office/drawing/2014/main" xmlns="" id="{3AC5ED63-AB3D-E7CD-390E-771A89532F9E}"/>
              </a:ext>
            </a:extLst>
          </p:cNvPr>
          <p:cNvSpPr txBox="1"/>
          <p:nvPr/>
        </p:nvSpPr>
        <p:spPr>
          <a:xfrm>
            <a:off x="6422142" y="5375556"/>
            <a:ext cx="332143" cy="369332"/>
          </a:xfrm>
          <a:prstGeom prst="rect">
            <a:avLst/>
          </a:prstGeom>
          <a:noFill/>
        </p:spPr>
        <p:txBody>
          <a:bodyPr wrap="square" rtlCol="0">
            <a:spAutoFit/>
          </a:bodyPr>
          <a:lstStyle/>
          <a:p>
            <a:pPr algn="ctr"/>
            <a:r>
              <a:rPr lang="en-US" b="1"/>
              <a:t>N</a:t>
            </a:r>
            <a:endParaRPr lang="en-US" b="1" dirty="0"/>
          </a:p>
        </p:txBody>
      </p:sp>
      <p:sp>
        <p:nvSpPr>
          <p:cNvPr id="2988" name="Rectangle 2987">
            <a:extLst>
              <a:ext uri="{FF2B5EF4-FFF2-40B4-BE49-F238E27FC236}">
                <a16:creationId xmlns:a16="http://schemas.microsoft.com/office/drawing/2014/main" xmlns="" id="{48CE9347-72DD-D8EC-303E-482E4E3AFCD0}"/>
              </a:ext>
            </a:extLst>
          </p:cNvPr>
          <p:cNvSpPr/>
          <p:nvPr/>
        </p:nvSpPr>
        <p:spPr>
          <a:xfrm>
            <a:off x="6878736" y="5418410"/>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89" name="TextBox 2988">
            <a:extLst>
              <a:ext uri="{FF2B5EF4-FFF2-40B4-BE49-F238E27FC236}">
                <a16:creationId xmlns:a16="http://schemas.microsoft.com/office/drawing/2014/main" xmlns="" id="{C374E114-9A0F-ACBD-55B1-38FF55A6F11C}"/>
              </a:ext>
            </a:extLst>
          </p:cNvPr>
          <p:cNvSpPr txBox="1"/>
          <p:nvPr/>
        </p:nvSpPr>
        <p:spPr>
          <a:xfrm>
            <a:off x="6920617" y="5375556"/>
            <a:ext cx="332143" cy="369332"/>
          </a:xfrm>
          <a:prstGeom prst="rect">
            <a:avLst/>
          </a:prstGeom>
          <a:noFill/>
        </p:spPr>
        <p:txBody>
          <a:bodyPr wrap="square" rtlCol="0">
            <a:spAutoFit/>
          </a:bodyPr>
          <a:lstStyle/>
          <a:p>
            <a:pPr algn="ctr"/>
            <a:r>
              <a:rPr lang="en-US" b="1"/>
              <a:t>H</a:t>
            </a:r>
            <a:endParaRPr lang="en-US" b="1" dirty="0"/>
          </a:p>
        </p:txBody>
      </p:sp>
      <p:sp>
        <p:nvSpPr>
          <p:cNvPr id="2990" name="Rectangle 2989">
            <a:extLst>
              <a:ext uri="{FF2B5EF4-FFF2-40B4-BE49-F238E27FC236}">
                <a16:creationId xmlns:a16="http://schemas.microsoft.com/office/drawing/2014/main" xmlns="" id="{DA8EFF00-2734-318C-785B-58BFBC3AD4B3}"/>
              </a:ext>
            </a:extLst>
          </p:cNvPr>
          <p:cNvSpPr/>
          <p:nvPr/>
        </p:nvSpPr>
        <p:spPr>
          <a:xfrm>
            <a:off x="7377211" y="5418410"/>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91" name="TextBox 2990">
            <a:extLst>
              <a:ext uri="{FF2B5EF4-FFF2-40B4-BE49-F238E27FC236}">
                <a16:creationId xmlns:a16="http://schemas.microsoft.com/office/drawing/2014/main" xmlns="" id="{77E971AC-4AE6-2332-9C71-C67BA26F1C4A}"/>
              </a:ext>
            </a:extLst>
          </p:cNvPr>
          <p:cNvSpPr txBox="1"/>
          <p:nvPr/>
        </p:nvSpPr>
        <p:spPr>
          <a:xfrm>
            <a:off x="7419092" y="5375556"/>
            <a:ext cx="332143" cy="369332"/>
          </a:xfrm>
          <a:prstGeom prst="rect">
            <a:avLst/>
          </a:prstGeom>
          <a:noFill/>
        </p:spPr>
        <p:txBody>
          <a:bodyPr wrap="square" rtlCol="0">
            <a:spAutoFit/>
          </a:bodyPr>
          <a:lstStyle/>
          <a:p>
            <a:pPr algn="ctr"/>
            <a:r>
              <a:rPr lang="en-US" b="1"/>
              <a:t>T</a:t>
            </a:r>
            <a:endParaRPr lang="en-US" b="1" dirty="0"/>
          </a:p>
        </p:txBody>
      </p:sp>
      <p:sp>
        <p:nvSpPr>
          <p:cNvPr id="2992" name="Rectangle 2991">
            <a:extLst>
              <a:ext uri="{FF2B5EF4-FFF2-40B4-BE49-F238E27FC236}">
                <a16:creationId xmlns:a16="http://schemas.microsoft.com/office/drawing/2014/main" xmlns="" id="{D167835C-86E6-F1D9-42AA-9F5A1287E660}"/>
              </a:ext>
            </a:extLst>
          </p:cNvPr>
          <p:cNvSpPr/>
          <p:nvPr/>
        </p:nvSpPr>
        <p:spPr>
          <a:xfrm>
            <a:off x="7871808" y="5419329"/>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93" name="TextBox 2992">
            <a:extLst>
              <a:ext uri="{FF2B5EF4-FFF2-40B4-BE49-F238E27FC236}">
                <a16:creationId xmlns:a16="http://schemas.microsoft.com/office/drawing/2014/main" xmlns="" id="{BCFC842D-E5F3-DC04-5E35-AE25FFD702C0}"/>
              </a:ext>
            </a:extLst>
          </p:cNvPr>
          <p:cNvSpPr txBox="1"/>
          <p:nvPr/>
        </p:nvSpPr>
        <p:spPr>
          <a:xfrm>
            <a:off x="7913689" y="5376475"/>
            <a:ext cx="332143" cy="369332"/>
          </a:xfrm>
          <a:prstGeom prst="rect">
            <a:avLst/>
          </a:prstGeom>
          <a:noFill/>
        </p:spPr>
        <p:txBody>
          <a:bodyPr wrap="square" rtlCol="0">
            <a:spAutoFit/>
          </a:bodyPr>
          <a:lstStyle/>
          <a:p>
            <a:pPr algn="ctr"/>
            <a:r>
              <a:rPr lang="en-US" b="1"/>
              <a:t>H</a:t>
            </a:r>
            <a:endParaRPr lang="en-US" b="1" dirty="0"/>
          </a:p>
        </p:txBody>
      </p:sp>
      <p:sp>
        <p:nvSpPr>
          <p:cNvPr id="2994" name="Rectangle 2993">
            <a:extLst>
              <a:ext uri="{FF2B5EF4-FFF2-40B4-BE49-F238E27FC236}">
                <a16:creationId xmlns:a16="http://schemas.microsoft.com/office/drawing/2014/main" xmlns="" id="{E9864232-550B-BE73-86DE-C10E35E344FC}"/>
              </a:ext>
            </a:extLst>
          </p:cNvPr>
          <p:cNvSpPr/>
          <p:nvPr/>
        </p:nvSpPr>
        <p:spPr>
          <a:xfrm>
            <a:off x="8370283" y="5419329"/>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95" name="TextBox 2994">
            <a:extLst>
              <a:ext uri="{FF2B5EF4-FFF2-40B4-BE49-F238E27FC236}">
                <a16:creationId xmlns:a16="http://schemas.microsoft.com/office/drawing/2014/main" xmlns="" id="{ADF9B4E1-E1AB-76D9-A894-70C7DFD5796E}"/>
              </a:ext>
            </a:extLst>
          </p:cNvPr>
          <p:cNvSpPr txBox="1"/>
          <p:nvPr/>
        </p:nvSpPr>
        <p:spPr>
          <a:xfrm>
            <a:off x="8412164" y="5376475"/>
            <a:ext cx="332143" cy="369332"/>
          </a:xfrm>
          <a:prstGeom prst="rect">
            <a:avLst/>
          </a:prstGeom>
          <a:noFill/>
        </p:spPr>
        <p:txBody>
          <a:bodyPr wrap="square" rtlCol="0">
            <a:spAutoFit/>
          </a:bodyPr>
          <a:lstStyle/>
          <a:p>
            <a:pPr algn="ctr"/>
            <a:r>
              <a:rPr lang="en-US" b="1"/>
              <a:t>À</a:t>
            </a:r>
            <a:endParaRPr lang="en-US" b="1" dirty="0"/>
          </a:p>
        </p:txBody>
      </p:sp>
      <p:sp>
        <p:nvSpPr>
          <p:cNvPr id="2996" name="Rectangle 2995">
            <a:extLst>
              <a:ext uri="{FF2B5EF4-FFF2-40B4-BE49-F238E27FC236}">
                <a16:creationId xmlns:a16="http://schemas.microsoft.com/office/drawing/2014/main" xmlns="" id="{D67373C1-7CF5-3E6A-FA29-663CE636B19D}"/>
              </a:ext>
            </a:extLst>
          </p:cNvPr>
          <p:cNvSpPr/>
          <p:nvPr/>
        </p:nvSpPr>
        <p:spPr>
          <a:xfrm>
            <a:off x="8868758" y="5419329"/>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97" name="TextBox 2996">
            <a:extLst>
              <a:ext uri="{FF2B5EF4-FFF2-40B4-BE49-F238E27FC236}">
                <a16:creationId xmlns:a16="http://schemas.microsoft.com/office/drawing/2014/main" xmlns="" id="{87DF7747-5E17-94F8-D194-95C83198253F}"/>
              </a:ext>
            </a:extLst>
          </p:cNvPr>
          <p:cNvSpPr txBox="1"/>
          <p:nvPr/>
        </p:nvSpPr>
        <p:spPr>
          <a:xfrm>
            <a:off x="8910639" y="5376475"/>
            <a:ext cx="332143" cy="369332"/>
          </a:xfrm>
          <a:prstGeom prst="rect">
            <a:avLst/>
          </a:prstGeom>
          <a:noFill/>
        </p:spPr>
        <p:txBody>
          <a:bodyPr wrap="square" rtlCol="0">
            <a:spAutoFit/>
          </a:bodyPr>
          <a:lstStyle/>
          <a:p>
            <a:pPr algn="ctr"/>
            <a:r>
              <a:rPr lang="en-US" b="1"/>
              <a:t>N</a:t>
            </a:r>
            <a:endParaRPr lang="en-US" b="1" dirty="0"/>
          </a:p>
        </p:txBody>
      </p:sp>
      <p:sp>
        <p:nvSpPr>
          <p:cNvPr id="2999" name="Rectangle 2998">
            <a:extLst>
              <a:ext uri="{FF2B5EF4-FFF2-40B4-BE49-F238E27FC236}">
                <a16:creationId xmlns:a16="http://schemas.microsoft.com/office/drawing/2014/main" xmlns="" id="{8493ACE3-4279-D62F-4584-87C44D6CB0BD}"/>
              </a:ext>
            </a:extLst>
          </p:cNvPr>
          <p:cNvSpPr/>
          <p:nvPr/>
        </p:nvSpPr>
        <p:spPr>
          <a:xfrm>
            <a:off x="5882859" y="5769701"/>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01" name="TextBox 3000">
            <a:extLst>
              <a:ext uri="{FF2B5EF4-FFF2-40B4-BE49-F238E27FC236}">
                <a16:creationId xmlns:a16="http://schemas.microsoft.com/office/drawing/2014/main" xmlns="" id="{FAE8E226-0FA7-3154-1A46-329C51EF8D2A}"/>
              </a:ext>
            </a:extLst>
          </p:cNvPr>
          <p:cNvSpPr txBox="1"/>
          <p:nvPr/>
        </p:nvSpPr>
        <p:spPr>
          <a:xfrm>
            <a:off x="5924030" y="5726363"/>
            <a:ext cx="332143" cy="369332"/>
          </a:xfrm>
          <a:prstGeom prst="rect">
            <a:avLst/>
          </a:prstGeom>
          <a:noFill/>
        </p:spPr>
        <p:txBody>
          <a:bodyPr wrap="square" rtlCol="0">
            <a:spAutoFit/>
          </a:bodyPr>
          <a:lstStyle/>
          <a:p>
            <a:pPr algn="ctr"/>
            <a:r>
              <a:rPr lang="en-US" b="1">
                <a:solidFill>
                  <a:srgbClr val="FF0000"/>
                </a:solidFill>
              </a:rPr>
              <a:t>N</a:t>
            </a:r>
            <a:endParaRPr lang="en-US" b="1" dirty="0">
              <a:solidFill>
                <a:srgbClr val="FF0000"/>
              </a:solidFill>
            </a:endParaRPr>
          </a:p>
        </p:txBody>
      </p:sp>
      <p:sp>
        <p:nvSpPr>
          <p:cNvPr id="3005" name="Rectangle 3004">
            <a:extLst>
              <a:ext uri="{FF2B5EF4-FFF2-40B4-BE49-F238E27FC236}">
                <a16:creationId xmlns:a16="http://schemas.microsoft.com/office/drawing/2014/main" xmlns="" id="{1C3A5FEC-CDE5-4E30-5D78-AAFB2C8B47FD}"/>
              </a:ext>
            </a:extLst>
          </p:cNvPr>
          <p:cNvSpPr/>
          <p:nvPr/>
        </p:nvSpPr>
        <p:spPr>
          <a:xfrm>
            <a:off x="3896005" y="5769217"/>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06" name="TextBox 3005">
            <a:extLst>
              <a:ext uri="{FF2B5EF4-FFF2-40B4-BE49-F238E27FC236}">
                <a16:creationId xmlns:a16="http://schemas.microsoft.com/office/drawing/2014/main" xmlns="" id="{0F12BCCB-1DE0-08ED-D83F-D42EEED94157}"/>
              </a:ext>
            </a:extLst>
          </p:cNvPr>
          <p:cNvSpPr txBox="1"/>
          <p:nvPr/>
        </p:nvSpPr>
        <p:spPr>
          <a:xfrm>
            <a:off x="3937886" y="5726363"/>
            <a:ext cx="332143" cy="369332"/>
          </a:xfrm>
          <a:prstGeom prst="rect">
            <a:avLst/>
          </a:prstGeom>
          <a:noFill/>
        </p:spPr>
        <p:txBody>
          <a:bodyPr wrap="square" rtlCol="0">
            <a:spAutoFit/>
          </a:bodyPr>
          <a:lstStyle/>
          <a:p>
            <a:pPr algn="ctr"/>
            <a:r>
              <a:rPr lang="en-US" b="1"/>
              <a:t>X</a:t>
            </a:r>
            <a:endParaRPr lang="en-US" b="1" dirty="0"/>
          </a:p>
        </p:txBody>
      </p:sp>
      <p:sp>
        <p:nvSpPr>
          <p:cNvPr id="3007" name="Rectangle 3006">
            <a:extLst>
              <a:ext uri="{FF2B5EF4-FFF2-40B4-BE49-F238E27FC236}">
                <a16:creationId xmlns:a16="http://schemas.microsoft.com/office/drawing/2014/main" xmlns="" id="{59B7E46B-1891-6648-D43D-4D6D7AF5F3D0}"/>
              </a:ext>
            </a:extLst>
          </p:cNvPr>
          <p:cNvSpPr/>
          <p:nvPr/>
        </p:nvSpPr>
        <p:spPr>
          <a:xfrm>
            <a:off x="4390602" y="577013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08" name="TextBox 3007">
            <a:extLst>
              <a:ext uri="{FF2B5EF4-FFF2-40B4-BE49-F238E27FC236}">
                <a16:creationId xmlns:a16="http://schemas.microsoft.com/office/drawing/2014/main" xmlns="" id="{8F0622C6-EB3F-3F2C-969B-E337A79998AC}"/>
              </a:ext>
            </a:extLst>
          </p:cNvPr>
          <p:cNvSpPr txBox="1"/>
          <p:nvPr/>
        </p:nvSpPr>
        <p:spPr>
          <a:xfrm>
            <a:off x="4432483" y="5727282"/>
            <a:ext cx="332143" cy="369332"/>
          </a:xfrm>
          <a:prstGeom prst="rect">
            <a:avLst/>
          </a:prstGeom>
          <a:noFill/>
        </p:spPr>
        <p:txBody>
          <a:bodyPr wrap="square" rtlCol="0">
            <a:spAutoFit/>
          </a:bodyPr>
          <a:lstStyle/>
          <a:p>
            <a:pPr algn="ctr"/>
            <a:r>
              <a:rPr lang="en-US" b="1"/>
              <a:t>U</a:t>
            </a:r>
            <a:endParaRPr lang="en-US" b="1" dirty="0"/>
          </a:p>
        </p:txBody>
      </p:sp>
      <p:sp>
        <p:nvSpPr>
          <p:cNvPr id="3009" name="Rectangle 3008">
            <a:extLst>
              <a:ext uri="{FF2B5EF4-FFF2-40B4-BE49-F238E27FC236}">
                <a16:creationId xmlns:a16="http://schemas.microsoft.com/office/drawing/2014/main" xmlns="" id="{533A8EC7-545A-41D5-95E8-A1952DDA7AB1}"/>
              </a:ext>
            </a:extLst>
          </p:cNvPr>
          <p:cNvSpPr/>
          <p:nvPr/>
        </p:nvSpPr>
        <p:spPr>
          <a:xfrm>
            <a:off x="4889077" y="577013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10" name="TextBox 3009">
            <a:extLst>
              <a:ext uri="{FF2B5EF4-FFF2-40B4-BE49-F238E27FC236}">
                <a16:creationId xmlns:a16="http://schemas.microsoft.com/office/drawing/2014/main" xmlns="" id="{0BF17577-540C-6DA7-250A-3912B8652505}"/>
              </a:ext>
            </a:extLst>
          </p:cNvPr>
          <p:cNvSpPr txBox="1"/>
          <p:nvPr/>
        </p:nvSpPr>
        <p:spPr>
          <a:xfrm>
            <a:off x="4930958" y="5727282"/>
            <a:ext cx="332143" cy="369332"/>
          </a:xfrm>
          <a:prstGeom prst="rect">
            <a:avLst/>
          </a:prstGeom>
          <a:noFill/>
        </p:spPr>
        <p:txBody>
          <a:bodyPr wrap="square" rtlCol="0">
            <a:spAutoFit/>
          </a:bodyPr>
          <a:lstStyle/>
          <a:p>
            <a:pPr algn="ctr"/>
            <a:r>
              <a:rPr lang="en-US" b="1"/>
              <a:t>Y</a:t>
            </a:r>
            <a:endParaRPr lang="en-US" b="1" dirty="0"/>
          </a:p>
        </p:txBody>
      </p:sp>
      <p:sp>
        <p:nvSpPr>
          <p:cNvPr id="3011" name="Rectangle 3010">
            <a:extLst>
              <a:ext uri="{FF2B5EF4-FFF2-40B4-BE49-F238E27FC236}">
                <a16:creationId xmlns:a16="http://schemas.microsoft.com/office/drawing/2014/main" xmlns="" id="{DF1EC09F-A961-707C-6A3E-107361739BD1}"/>
              </a:ext>
            </a:extLst>
          </p:cNvPr>
          <p:cNvSpPr/>
          <p:nvPr/>
        </p:nvSpPr>
        <p:spPr>
          <a:xfrm>
            <a:off x="5387552" y="577013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12" name="TextBox 3011">
            <a:extLst>
              <a:ext uri="{FF2B5EF4-FFF2-40B4-BE49-F238E27FC236}">
                <a16:creationId xmlns:a16="http://schemas.microsoft.com/office/drawing/2014/main" xmlns="" id="{A51E8A36-80E0-27A3-845B-DC54BB671C72}"/>
              </a:ext>
            </a:extLst>
          </p:cNvPr>
          <p:cNvSpPr txBox="1"/>
          <p:nvPr/>
        </p:nvSpPr>
        <p:spPr>
          <a:xfrm>
            <a:off x="5429433" y="5727282"/>
            <a:ext cx="332143" cy="369332"/>
          </a:xfrm>
          <a:prstGeom prst="rect">
            <a:avLst/>
          </a:prstGeom>
          <a:noFill/>
        </p:spPr>
        <p:txBody>
          <a:bodyPr wrap="square" rtlCol="0">
            <a:spAutoFit/>
          </a:bodyPr>
          <a:lstStyle/>
          <a:p>
            <a:pPr algn="ctr"/>
            <a:r>
              <a:rPr lang="en-US" b="1"/>
              <a:t>Ê</a:t>
            </a:r>
            <a:endParaRPr lang="en-US" b="1" dirty="0"/>
          </a:p>
        </p:txBody>
      </p:sp>
      <p:sp>
        <p:nvSpPr>
          <p:cNvPr id="3013" name="Rectangle 3012">
            <a:extLst>
              <a:ext uri="{FF2B5EF4-FFF2-40B4-BE49-F238E27FC236}">
                <a16:creationId xmlns:a16="http://schemas.microsoft.com/office/drawing/2014/main" xmlns="" id="{4ED123C1-E0F4-7A06-DC97-F2D184FF46A2}"/>
              </a:ext>
            </a:extLst>
          </p:cNvPr>
          <p:cNvSpPr/>
          <p:nvPr/>
        </p:nvSpPr>
        <p:spPr>
          <a:xfrm>
            <a:off x="6380261" y="5769217"/>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14" name="TextBox 3013">
            <a:extLst>
              <a:ext uri="{FF2B5EF4-FFF2-40B4-BE49-F238E27FC236}">
                <a16:creationId xmlns:a16="http://schemas.microsoft.com/office/drawing/2014/main" xmlns="" id="{F35FAABE-E6D2-EA92-E3C6-63204AB8D12D}"/>
              </a:ext>
            </a:extLst>
          </p:cNvPr>
          <p:cNvSpPr txBox="1"/>
          <p:nvPr/>
        </p:nvSpPr>
        <p:spPr>
          <a:xfrm>
            <a:off x="6422142" y="5726363"/>
            <a:ext cx="332143" cy="369332"/>
          </a:xfrm>
          <a:prstGeom prst="rect">
            <a:avLst/>
          </a:prstGeom>
          <a:noFill/>
        </p:spPr>
        <p:txBody>
          <a:bodyPr wrap="square" rtlCol="0">
            <a:spAutoFit/>
          </a:bodyPr>
          <a:lstStyle/>
          <a:p>
            <a:pPr algn="ctr"/>
            <a:r>
              <a:rPr lang="en-US" b="1"/>
              <a:t>T</a:t>
            </a:r>
            <a:endParaRPr lang="en-US" b="1" dirty="0"/>
          </a:p>
        </p:txBody>
      </p:sp>
      <p:sp>
        <p:nvSpPr>
          <p:cNvPr id="3015" name="Rectangle 3014">
            <a:extLst>
              <a:ext uri="{FF2B5EF4-FFF2-40B4-BE49-F238E27FC236}">
                <a16:creationId xmlns:a16="http://schemas.microsoft.com/office/drawing/2014/main" xmlns="" id="{10369F7D-30C2-9034-F936-F6171CFB58AC}"/>
              </a:ext>
            </a:extLst>
          </p:cNvPr>
          <p:cNvSpPr/>
          <p:nvPr/>
        </p:nvSpPr>
        <p:spPr>
          <a:xfrm>
            <a:off x="6878736" y="5769217"/>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16" name="TextBox 3015">
            <a:extLst>
              <a:ext uri="{FF2B5EF4-FFF2-40B4-BE49-F238E27FC236}">
                <a16:creationId xmlns:a16="http://schemas.microsoft.com/office/drawing/2014/main" xmlns="" id="{35209842-665D-3474-ADD2-C50F2306AF3B}"/>
              </a:ext>
            </a:extLst>
          </p:cNvPr>
          <p:cNvSpPr txBox="1"/>
          <p:nvPr/>
        </p:nvSpPr>
        <p:spPr>
          <a:xfrm>
            <a:off x="6920617" y="5726363"/>
            <a:ext cx="332143" cy="369332"/>
          </a:xfrm>
          <a:prstGeom prst="rect">
            <a:avLst/>
          </a:prstGeom>
          <a:noFill/>
        </p:spPr>
        <p:txBody>
          <a:bodyPr wrap="square" rtlCol="0">
            <a:spAutoFit/>
          </a:bodyPr>
          <a:lstStyle/>
          <a:p>
            <a:pPr algn="ctr"/>
            <a:r>
              <a:rPr lang="en-US" b="1"/>
              <a:t>Ạ</a:t>
            </a:r>
            <a:endParaRPr lang="en-US" b="1" dirty="0"/>
          </a:p>
        </p:txBody>
      </p:sp>
      <p:sp>
        <p:nvSpPr>
          <p:cNvPr id="3017" name="Rectangle 3016">
            <a:extLst>
              <a:ext uri="{FF2B5EF4-FFF2-40B4-BE49-F238E27FC236}">
                <a16:creationId xmlns:a16="http://schemas.microsoft.com/office/drawing/2014/main" xmlns="" id="{0A873AEF-E828-F19C-2E7A-1EB581F5ED74}"/>
              </a:ext>
            </a:extLst>
          </p:cNvPr>
          <p:cNvSpPr/>
          <p:nvPr/>
        </p:nvSpPr>
        <p:spPr>
          <a:xfrm>
            <a:off x="7377211" y="5769217"/>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18" name="TextBox 3017">
            <a:extLst>
              <a:ext uri="{FF2B5EF4-FFF2-40B4-BE49-F238E27FC236}">
                <a16:creationId xmlns:a16="http://schemas.microsoft.com/office/drawing/2014/main" xmlns="" id="{2F19BD20-BD67-2972-BEBD-8FAE2047F738}"/>
              </a:ext>
            </a:extLst>
          </p:cNvPr>
          <p:cNvSpPr txBox="1"/>
          <p:nvPr/>
        </p:nvSpPr>
        <p:spPr>
          <a:xfrm>
            <a:off x="7419092" y="5726363"/>
            <a:ext cx="332143" cy="369332"/>
          </a:xfrm>
          <a:prstGeom prst="rect">
            <a:avLst/>
          </a:prstGeom>
          <a:noFill/>
        </p:spPr>
        <p:txBody>
          <a:bodyPr wrap="square" rtlCol="0">
            <a:spAutoFit/>
          </a:bodyPr>
          <a:lstStyle/>
          <a:p>
            <a:pPr algn="ctr"/>
            <a:r>
              <a:rPr lang="en-US" b="1"/>
              <a:t>C</a:t>
            </a:r>
            <a:endParaRPr lang="en-US" b="1" dirty="0"/>
          </a:p>
        </p:txBody>
      </p:sp>
      <p:sp>
        <p:nvSpPr>
          <p:cNvPr id="3026" name="Rectangle 3025">
            <a:extLst>
              <a:ext uri="{FF2B5EF4-FFF2-40B4-BE49-F238E27FC236}">
                <a16:creationId xmlns:a16="http://schemas.microsoft.com/office/drawing/2014/main" xmlns="" id="{E44B9B2E-6474-191E-4939-319ADD93DA2B}"/>
              </a:ext>
            </a:extLst>
          </p:cNvPr>
          <p:cNvSpPr/>
          <p:nvPr/>
        </p:nvSpPr>
        <p:spPr>
          <a:xfrm>
            <a:off x="5882859" y="6120512"/>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28" name="TextBox 3027">
            <a:extLst>
              <a:ext uri="{FF2B5EF4-FFF2-40B4-BE49-F238E27FC236}">
                <a16:creationId xmlns:a16="http://schemas.microsoft.com/office/drawing/2014/main" xmlns="" id="{E3386BC2-023F-6402-2C16-E88F730A0AAE}"/>
              </a:ext>
            </a:extLst>
          </p:cNvPr>
          <p:cNvSpPr txBox="1"/>
          <p:nvPr/>
        </p:nvSpPr>
        <p:spPr>
          <a:xfrm>
            <a:off x="5924030" y="6077174"/>
            <a:ext cx="332143" cy="369332"/>
          </a:xfrm>
          <a:prstGeom prst="rect">
            <a:avLst/>
          </a:prstGeom>
          <a:noFill/>
        </p:spPr>
        <p:txBody>
          <a:bodyPr wrap="square" rtlCol="0">
            <a:spAutoFit/>
          </a:bodyPr>
          <a:lstStyle/>
          <a:p>
            <a:pPr algn="ctr"/>
            <a:r>
              <a:rPr lang="en-US" b="1">
                <a:solidFill>
                  <a:srgbClr val="FF0000"/>
                </a:solidFill>
              </a:rPr>
              <a:t>H</a:t>
            </a:r>
            <a:endParaRPr lang="en-US" b="1" dirty="0">
              <a:solidFill>
                <a:srgbClr val="FF0000"/>
              </a:solidFill>
            </a:endParaRPr>
          </a:p>
        </p:txBody>
      </p:sp>
      <p:sp>
        <p:nvSpPr>
          <p:cNvPr id="3036" name="Rectangle 3035">
            <a:extLst>
              <a:ext uri="{FF2B5EF4-FFF2-40B4-BE49-F238E27FC236}">
                <a16:creationId xmlns:a16="http://schemas.microsoft.com/office/drawing/2014/main" xmlns="" id="{B15E1EF8-10CA-08E6-DF5D-84A10EA81880}"/>
              </a:ext>
            </a:extLst>
          </p:cNvPr>
          <p:cNvSpPr/>
          <p:nvPr/>
        </p:nvSpPr>
        <p:spPr>
          <a:xfrm>
            <a:off x="7871808" y="6119544"/>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37" name="TextBox 3036">
            <a:extLst>
              <a:ext uri="{FF2B5EF4-FFF2-40B4-BE49-F238E27FC236}">
                <a16:creationId xmlns:a16="http://schemas.microsoft.com/office/drawing/2014/main" xmlns="" id="{774FF33F-4750-F446-C7C7-A4F036E4B39B}"/>
              </a:ext>
            </a:extLst>
          </p:cNvPr>
          <p:cNvSpPr txBox="1"/>
          <p:nvPr/>
        </p:nvSpPr>
        <p:spPr>
          <a:xfrm>
            <a:off x="7913689" y="6076690"/>
            <a:ext cx="332143" cy="369332"/>
          </a:xfrm>
          <a:prstGeom prst="rect">
            <a:avLst/>
          </a:prstGeom>
          <a:noFill/>
        </p:spPr>
        <p:txBody>
          <a:bodyPr wrap="square" rtlCol="0">
            <a:spAutoFit/>
          </a:bodyPr>
          <a:lstStyle/>
          <a:p>
            <a:pPr algn="ctr"/>
            <a:r>
              <a:rPr lang="en-US" b="1"/>
              <a:t>I</a:t>
            </a:r>
            <a:endParaRPr lang="en-US" b="1" dirty="0"/>
          </a:p>
        </p:txBody>
      </p:sp>
      <p:sp>
        <p:nvSpPr>
          <p:cNvPr id="3038" name="Rectangle 3037">
            <a:extLst>
              <a:ext uri="{FF2B5EF4-FFF2-40B4-BE49-F238E27FC236}">
                <a16:creationId xmlns:a16="http://schemas.microsoft.com/office/drawing/2014/main" xmlns="" id="{A07EBAE7-8FA7-01DF-DD0A-881D2B80EB58}"/>
              </a:ext>
            </a:extLst>
          </p:cNvPr>
          <p:cNvSpPr/>
          <p:nvPr/>
        </p:nvSpPr>
        <p:spPr>
          <a:xfrm>
            <a:off x="5387552" y="6120947"/>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39" name="TextBox 3038">
            <a:extLst>
              <a:ext uri="{FF2B5EF4-FFF2-40B4-BE49-F238E27FC236}">
                <a16:creationId xmlns:a16="http://schemas.microsoft.com/office/drawing/2014/main" xmlns="" id="{B4F6FC69-4664-1B16-088C-D50EE9F7B49A}"/>
              </a:ext>
            </a:extLst>
          </p:cNvPr>
          <p:cNvSpPr txBox="1"/>
          <p:nvPr/>
        </p:nvSpPr>
        <p:spPr>
          <a:xfrm>
            <a:off x="5429433" y="6078093"/>
            <a:ext cx="332143" cy="369332"/>
          </a:xfrm>
          <a:prstGeom prst="rect">
            <a:avLst/>
          </a:prstGeom>
          <a:noFill/>
        </p:spPr>
        <p:txBody>
          <a:bodyPr wrap="square" rtlCol="0">
            <a:spAutoFit/>
          </a:bodyPr>
          <a:lstStyle/>
          <a:p>
            <a:pPr algn="ctr"/>
            <a:r>
              <a:rPr lang="en-US" b="1"/>
              <a:t>P</a:t>
            </a:r>
            <a:endParaRPr lang="en-US" b="1" dirty="0"/>
          </a:p>
        </p:txBody>
      </p:sp>
      <p:sp>
        <p:nvSpPr>
          <p:cNvPr id="3040" name="Rectangle 3039">
            <a:extLst>
              <a:ext uri="{FF2B5EF4-FFF2-40B4-BE49-F238E27FC236}">
                <a16:creationId xmlns:a16="http://schemas.microsoft.com/office/drawing/2014/main" xmlns="" id="{ABCAFBDA-AB4A-47C5-43E3-2A156B80BA95}"/>
              </a:ext>
            </a:extLst>
          </p:cNvPr>
          <p:cNvSpPr/>
          <p:nvPr/>
        </p:nvSpPr>
        <p:spPr>
          <a:xfrm>
            <a:off x="6380261" y="612002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41" name="TextBox 3040">
            <a:extLst>
              <a:ext uri="{FF2B5EF4-FFF2-40B4-BE49-F238E27FC236}">
                <a16:creationId xmlns:a16="http://schemas.microsoft.com/office/drawing/2014/main" xmlns="" id="{5A49CC77-0EFC-B643-D66A-615C36ADE0BA}"/>
              </a:ext>
            </a:extLst>
          </p:cNvPr>
          <p:cNvSpPr txBox="1"/>
          <p:nvPr/>
        </p:nvSpPr>
        <p:spPr>
          <a:xfrm>
            <a:off x="6422142" y="6077174"/>
            <a:ext cx="332143" cy="369332"/>
          </a:xfrm>
          <a:prstGeom prst="rect">
            <a:avLst/>
          </a:prstGeom>
          <a:noFill/>
        </p:spPr>
        <p:txBody>
          <a:bodyPr wrap="square" rtlCol="0">
            <a:spAutoFit/>
          </a:bodyPr>
          <a:lstStyle/>
          <a:p>
            <a:pPr algn="ctr"/>
            <a:r>
              <a:rPr lang="en-US" b="1"/>
              <a:t>Ạ</a:t>
            </a:r>
            <a:endParaRPr lang="en-US" b="1" dirty="0"/>
          </a:p>
        </p:txBody>
      </p:sp>
      <p:sp>
        <p:nvSpPr>
          <p:cNvPr id="3042" name="Rectangle 3041">
            <a:extLst>
              <a:ext uri="{FF2B5EF4-FFF2-40B4-BE49-F238E27FC236}">
                <a16:creationId xmlns:a16="http://schemas.microsoft.com/office/drawing/2014/main" xmlns="" id="{00C5CFDC-6F7B-7648-10CE-C312743B199E}"/>
              </a:ext>
            </a:extLst>
          </p:cNvPr>
          <p:cNvSpPr/>
          <p:nvPr/>
        </p:nvSpPr>
        <p:spPr>
          <a:xfrm>
            <a:off x="6878736" y="612002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43" name="TextBox 3042">
            <a:extLst>
              <a:ext uri="{FF2B5EF4-FFF2-40B4-BE49-F238E27FC236}">
                <a16:creationId xmlns:a16="http://schemas.microsoft.com/office/drawing/2014/main" xmlns="" id="{2C6DE497-A4E9-C1DA-58E4-D74EC483B015}"/>
              </a:ext>
            </a:extLst>
          </p:cNvPr>
          <p:cNvSpPr txBox="1"/>
          <p:nvPr/>
        </p:nvSpPr>
        <p:spPr>
          <a:xfrm>
            <a:off x="6920617" y="6077174"/>
            <a:ext cx="332143" cy="369332"/>
          </a:xfrm>
          <a:prstGeom prst="rect">
            <a:avLst/>
          </a:prstGeom>
          <a:noFill/>
        </p:spPr>
        <p:txBody>
          <a:bodyPr wrap="square" rtlCol="0">
            <a:spAutoFit/>
          </a:bodyPr>
          <a:lstStyle/>
          <a:p>
            <a:pPr algn="ctr"/>
            <a:r>
              <a:rPr lang="en-US" b="1"/>
              <a:t>M</a:t>
            </a:r>
            <a:endParaRPr lang="en-US" b="1" dirty="0"/>
          </a:p>
        </p:txBody>
      </p:sp>
      <p:sp>
        <p:nvSpPr>
          <p:cNvPr id="3044" name="Rectangle 3043">
            <a:extLst>
              <a:ext uri="{FF2B5EF4-FFF2-40B4-BE49-F238E27FC236}">
                <a16:creationId xmlns:a16="http://schemas.microsoft.com/office/drawing/2014/main" xmlns="" id="{D5F09428-C05D-08AB-58DD-FD9A402EBD0B}"/>
              </a:ext>
            </a:extLst>
          </p:cNvPr>
          <p:cNvSpPr/>
          <p:nvPr/>
        </p:nvSpPr>
        <p:spPr>
          <a:xfrm>
            <a:off x="7377211" y="612002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45" name="TextBox 3044">
            <a:extLst>
              <a:ext uri="{FF2B5EF4-FFF2-40B4-BE49-F238E27FC236}">
                <a16:creationId xmlns:a16="http://schemas.microsoft.com/office/drawing/2014/main" xmlns="" id="{0E3E84ED-1269-ED14-C288-DAA5F7D942C1}"/>
              </a:ext>
            </a:extLst>
          </p:cNvPr>
          <p:cNvSpPr txBox="1"/>
          <p:nvPr/>
        </p:nvSpPr>
        <p:spPr>
          <a:xfrm>
            <a:off x="7419092" y="6077174"/>
            <a:ext cx="332143" cy="369332"/>
          </a:xfrm>
          <a:prstGeom prst="rect">
            <a:avLst/>
          </a:prstGeom>
          <a:noFill/>
        </p:spPr>
        <p:txBody>
          <a:bodyPr wrap="square" rtlCol="0">
            <a:spAutoFit/>
          </a:bodyPr>
          <a:lstStyle/>
          <a:p>
            <a:pPr algn="ctr"/>
            <a:r>
              <a:rPr lang="en-US" b="1"/>
              <a:t>V</a:t>
            </a:r>
            <a:endParaRPr lang="en-US" b="1" dirty="0"/>
          </a:p>
        </p:txBody>
      </p:sp>
      <p:sp>
        <p:nvSpPr>
          <p:cNvPr id="3053" name="TextBox 3052">
            <a:hlinkClick r:id="rId19" action="ppaction://hlinksldjump"/>
            <a:extLst>
              <a:ext uri="{FF2B5EF4-FFF2-40B4-BE49-F238E27FC236}">
                <a16:creationId xmlns:a16="http://schemas.microsoft.com/office/drawing/2014/main" xmlns="" id="{BBF2EBE1-8A10-23BD-6A87-BBD527B9FCFE}"/>
              </a:ext>
            </a:extLst>
          </p:cNvPr>
          <p:cNvSpPr txBox="1"/>
          <p:nvPr/>
        </p:nvSpPr>
        <p:spPr>
          <a:xfrm>
            <a:off x="8893444" y="6167286"/>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pic>
        <p:nvPicPr>
          <p:cNvPr id="3054" name="Graphic 3053" descr="Right pointing backhand index with solid fill">
            <a:hlinkClick r:id="rId20" action="ppaction://hlinksldjump"/>
            <a:extLst>
              <a:ext uri="{FF2B5EF4-FFF2-40B4-BE49-F238E27FC236}">
                <a16:creationId xmlns:a16="http://schemas.microsoft.com/office/drawing/2014/main" xmlns="" id="{AD933FD5-AF1B-8263-4EE4-BD2FCAD2C700}"/>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11474818" y="6167286"/>
            <a:ext cx="320492" cy="357234"/>
          </a:xfrm>
          <a:prstGeom prst="rect">
            <a:avLst/>
          </a:prstGeom>
        </p:spPr>
      </p:pic>
      <p:sp>
        <p:nvSpPr>
          <p:cNvPr id="2" name="Rectangle 1">
            <a:extLst>
              <a:ext uri="{FF2B5EF4-FFF2-40B4-BE49-F238E27FC236}">
                <a16:creationId xmlns:a16="http://schemas.microsoft.com/office/drawing/2014/main" xmlns="" id="{79EB5567-1C57-8D46-6385-2663E4BB54E6}"/>
              </a:ext>
            </a:extLst>
          </p:cNvPr>
          <p:cNvSpPr/>
          <p:nvPr/>
        </p:nvSpPr>
        <p:spPr>
          <a:xfrm>
            <a:off x="7871808" y="401469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 name="TextBox 3">
            <a:extLst>
              <a:ext uri="{FF2B5EF4-FFF2-40B4-BE49-F238E27FC236}">
                <a16:creationId xmlns:a16="http://schemas.microsoft.com/office/drawing/2014/main" xmlns="" id="{5C33D12F-087D-EDC8-4D80-13D8A06F9DF8}"/>
              </a:ext>
            </a:extLst>
          </p:cNvPr>
          <p:cNvSpPr txBox="1"/>
          <p:nvPr/>
        </p:nvSpPr>
        <p:spPr>
          <a:xfrm>
            <a:off x="7913689" y="3971844"/>
            <a:ext cx="332143" cy="369332"/>
          </a:xfrm>
          <a:prstGeom prst="rect">
            <a:avLst/>
          </a:prstGeom>
          <a:noFill/>
        </p:spPr>
        <p:txBody>
          <a:bodyPr wrap="square" rtlCol="0">
            <a:spAutoFit/>
          </a:bodyPr>
          <a:lstStyle/>
          <a:p>
            <a:pPr algn="ctr"/>
            <a:r>
              <a:rPr lang="en-US" b="1"/>
              <a:t>N</a:t>
            </a:r>
            <a:endParaRPr lang="en-US" b="1" dirty="0"/>
          </a:p>
        </p:txBody>
      </p:sp>
      <p:sp>
        <p:nvSpPr>
          <p:cNvPr id="8" name="Rectangle 7">
            <a:extLst>
              <a:ext uri="{FF2B5EF4-FFF2-40B4-BE49-F238E27FC236}">
                <a16:creationId xmlns:a16="http://schemas.microsoft.com/office/drawing/2014/main" xmlns="" id="{ABA72653-6957-C84C-7E80-DAC6AE79621D}"/>
              </a:ext>
            </a:extLst>
          </p:cNvPr>
          <p:cNvSpPr/>
          <p:nvPr/>
        </p:nvSpPr>
        <p:spPr>
          <a:xfrm>
            <a:off x="8370283" y="401469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9" name="TextBox 8">
            <a:extLst>
              <a:ext uri="{FF2B5EF4-FFF2-40B4-BE49-F238E27FC236}">
                <a16:creationId xmlns:a16="http://schemas.microsoft.com/office/drawing/2014/main" xmlns="" id="{DE73E1BB-CADC-25A7-041D-A8D80126D794}"/>
              </a:ext>
            </a:extLst>
          </p:cNvPr>
          <p:cNvSpPr txBox="1"/>
          <p:nvPr/>
        </p:nvSpPr>
        <p:spPr>
          <a:xfrm>
            <a:off x="8412164" y="3971844"/>
            <a:ext cx="332143" cy="369332"/>
          </a:xfrm>
          <a:prstGeom prst="rect">
            <a:avLst/>
          </a:prstGeom>
          <a:noFill/>
        </p:spPr>
        <p:txBody>
          <a:bodyPr wrap="square" rtlCol="0">
            <a:spAutoFit/>
          </a:bodyPr>
          <a:lstStyle/>
          <a:p>
            <a:pPr algn="ctr"/>
            <a:r>
              <a:rPr lang="en-US" b="1"/>
              <a:t>G</a:t>
            </a:r>
            <a:endParaRPr lang="en-US" b="1" dirty="0"/>
          </a:p>
        </p:txBody>
      </p:sp>
      <p:sp>
        <p:nvSpPr>
          <p:cNvPr id="10" name="Rectangle 9">
            <a:extLst>
              <a:ext uri="{FF2B5EF4-FFF2-40B4-BE49-F238E27FC236}">
                <a16:creationId xmlns:a16="http://schemas.microsoft.com/office/drawing/2014/main" xmlns="" id="{9617DF0D-AB6A-FBB4-2B0E-F4D5B282D89B}"/>
              </a:ext>
            </a:extLst>
          </p:cNvPr>
          <p:cNvSpPr/>
          <p:nvPr/>
        </p:nvSpPr>
        <p:spPr>
          <a:xfrm>
            <a:off x="3399488" y="401469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 name="TextBox 11">
            <a:extLst>
              <a:ext uri="{FF2B5EF4-FFF2-40B4-BE49-F238E27FC236}">
                <a16:creationId xmlns:a16="http://schemas.microsoft.com/office/drawing/2014/main" xmlns="" id="{40FD1FF0-8D56-5F5D-F407-FD6C78DE0D3E}"/>
              </a:ext>
            </a:extLst>
          </p:cNvPr>
          <p:cNvSpPr txBox="1"/>
          <p:nvPr/>
        </p:nvSpPr>
        <p:spPr>
          <a:xfrm>
            <a:off x="3441369" y="3971844"/>
            <a:ext cx="332143" cy="369332"/>
          </a:xfrm>
          <a:prstGeom prst="rect">
            <a:avLst/>
          </a:prstGeom>
          <a:noFill/>
        </p:spPr>
        <p:txBody>
          <a:bodyPr wrap="square" rtlCol="0">
            <a:spAutoFit/>
          </a:bodyPr>
          <a:lstStyle/>
          <a:p>
            <a:pPr algn="ctr"/>
            <a:r>
              <a:rPr lang="en-US" b="1"/>
              <a:t>K</a:t>
            </a:r>
            <a:endParaRPr lang="en-US" b="1" dirty="0"/>
          </a:p>
        </p:txBody>
      </p:sp>
      <p:sp>
        <p:nvSpPr>
          <p:cNvPr id="13" name="Rectangle 12">
            <a:extLst>
              <a:ext uri="{FF2B5EF4-FFF2-40B4-BE49-F238E27FC236}">
                <a16:creationId xmlns:a16="http://schemas.microsoft.com/office/drawing/2014/main" xmlns="" id="{2C60642C-4681-24A8-4C70-47737D9A4A00}"/>
              </a:ext>
            </a:extLst>
          </p:cNvPr>
          <p:cNvSpPr/>
          <p:nvPr/>
        </p:nvSpPr>
        <p:spPr>
          <a:xfrm>
            <a:off x="8868758" y="5067119"/>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 name="TextBox 13">
            <a:extLst>
              <a:ext uri="{FF2B5EF4-FFF2-40B4-BE49-F238E27FC236}">
                <a16:creationId xmlns:a16="http://schemas.microsoft.com/office/drawing/2014/main" xmlns="" id="{C4EFF80B-4151-C48A-331F-7C5E7A4AD9BF}"/>
              </a:ext>
            </a:extLst>
          </p:cNvPr>
          <p:cNvSpPr txBox="1"/>
          <p:nvPr/>
        </p:nvSpPr>
        <p:spPr>
          <a:xfrm>
            <a:off x="8910639" y="5024265"/>
            <a:ext cx="332143" cy="369332"/>
          </a:xfrm>
          <a:prstGeom prst="rect">
            <a:avLst/>
          </a:prstGeom>
          <a:noFill/>
        </p:spPr>
        <p:txBody>
          <a:bodyPr wrap="square" rtlCol="0">
            <a:spAutoFit/>
          </a:bodyPr>
          <a:lstStyle/>
          <a:p>
            <a:pPr algn="ctr"/>
            <a:r>
              <a:rPr lang="en-US" b="1"/>
              <a:t>G</a:t>
            </a:r>
            <a:endParaRPr lang="en-US" b="1" dirty="0"/>
          </a:p>
        </p:txBody>
      </p:sp>
    </p:spTree>
    <p:extLst>
      <p:ext uri="{BB962C8B-B14F-4D97-AF65-F5344CB8AC3E}">
        <p14:creationId xmlns:p14="http://schemas.microsoft.com/office/powerpoint/2010/main" val="2433899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4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35"/>
                                        </p:tgtEl>
                                        <p:attrNameLst>
                                          <p:attrName>style.visibility</p:attrName>
                                        </p:attrNameLst>
                                      </p:cBhvr>
                                      <p:to>
                                        <p:strVal val="visible"/>
                                      </p:to>
                                    </p:set>
                                    <p:animEffect transition="in" filter="fade">
                                      <p:cBhvr>
                                        <p:cTn id="7" dur="500"/>
                                        <p:tgtEl>
                                          <p:spTgt spid="19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nextCondLst>
                <p:cond evt="onClick" delay="0">
                  <p:tgtEl>
                    <p:spTgt spid="1442"/>
                  </p:tgtEl>
                </p:cond>
              </p:nextCondLst>
            </p:seq>
            <p:seq concurrent="1" nextAc="seek">
              <p:cTn id="23" restart="whenNotActive" fill="hold" evtFilter="cancelBubble" nodeType="interactiveSeq">
                <p:stCondLst>
                  <p:cond evt="onClick" delay="0">
                    <p:tgtEl>
                      <p:spTgt spid="1443"/>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withEffect">
                                  <p:stCondLst>
                                    <p:cond delay="0"/>
                                  </p:stCondLst>
                                  <p:childTnLst>
                                    <p:set>
                                      <p:cBhvr>
                                        <p:cTn id="27" dur="1" fill="hold">
                                          <p:stCondLst>
                                            <p:cond delay="0"/>
                                          </p:stCondLst>
                                        </p:cTn>
                                        <p:tgtEl>
                                          <p:spTgt spid="2686"/>
                                        </p:tgtEl>
                                        <p:attrNameLst>
                                          <p:attrName>style.visibility</p:attrName>
                                        </p:attrNameLst>
                                      </p:cBhvr>
                                      <p:to>
                                        <p:strVal val="visible"/>
                                      </p:to>
                                    </p:set>
                                    <p:animEffect transition="in" filter="fade">
                                      <p:cBhvr>
                                        <p:cTn id="28" dur="500"/>
                                        <p:tgtEl>
                                          <p:spTgt spid="268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88"/>
                                        </p:tgtEl>
                                        <p:attrNameLst>
                                          <p:attrName>style.visibility</p:attrName>
                                        </p:attrNameLst>
                                      </p:cBhvr>
                                      <p:to>
                                        <p:strVal val="visible"/>
                                      </p:to>
                                    </p:set>
                                    <p:animEffect transition="in" filter="fade">
                                      <p:cBhvr>
                                        <p:cTn id="31" dur="500"/>
                                        <p:tgtEl>
                                          <p:spTgt spid="268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77"/>
                                        </p:tgtEl>
                                        <p:attrNameLst>
                                          <p:attrName>style.visibility</p:attrName>
                                        </p:attrNameLst>
                                      </p:cBhvr>
                                      <p:to>
                                        <p:strVal val="visible"/>
                                      </p:to>
                                    </p:set>
                                    <p:animEffect transition="in" filter="fade">
                                      <p:cBhvr>
                                        <p:cTn id="34" dur="500"/>
                                        <p:tgtEl>
                                          <p:spTgt spid="267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90"/>
                                        </p:tgtEl>
                                        <p:attrNameLst>
                                          <p:attrName>style.visibility</p:attrName>
                                        </p:attrNameLst>
                                      </p:cBhvr>
                                      <p:to>
                                        <p:strVal val="visible"/>
                                      </p:to>
                                    </p:set>
                                    <p:animEffect transition="in" filter="fade">
                                      <p:cBhvr>
                                        <p:cTn id="37" dur="500"/>
                                        <p:tgtEl>
                                          <p:spTgt spid="269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92"/>
                                        </p:tgtEl>
                                        <p:attrNameLst>
                                          <p:attrName>style.visibility</p:attrName>
                                        </p:attrNameLst>
                                      </p:cBhvr>
                                      <p:to>
                                        <p:strVal val="visible"/>
                                      </p:to>
                                    </p:set>
                                    <p:animEffect transition="in" filter="fade">
                                      <p:cBhvr>
                                        <p:cTn id="40" dur="500"/>
                                        <p:tgtEl>
                                          <p:spTgt spid="269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94"/>
                                        </p:tgtEl>
                                        <p:attrNameLst>
                                          <p:attrName>style.visibility</p:attrName>
                                        </p:attrNameLst>
                                      </p:cBhvr>
                                      <p:to>
                                        <p:strVal val="visible"/>
                                      </p:to>
                                    </p:set>
                                    <p:animEffect transition="in" filter="fade">
                                      <p:cBhvr>
                                        <p:cTn id="43" dur="500"/>
                                        <p:tgtEl>
                                          <p:spTgt spid="269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96"/>
                                        </p:tgtEl>
                                        <p:attrNameLst>
                                          <p:attrName>style.visibility</p:attrName>
                                        </p:attrNameLst>
                                      </p:cBhvr>
                                      <p:to>
                                        <p:strVal val="visible"/>
                                      </p:to>
                                    </p:set>
                                    <p:animEffect transition="in" filter="fade">
                                      <p:cBhvr>
                                        <p:cTn id="46" dur="500"/>
                                        <p:tgtEl>
                                          <p:spTgt spid="269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98"/>
                                        </p:tgtEl>
                                        <p:attrNameLst>
                                          <p:attrName>style.visibility</p:attrName>
                                        </p:attrNameLst>
                                      </p:cBhvr>
                                      <p:to>
                                        <p:strVal val="visible"/>
                                      </p:to>
                                    </p:set>
                                    <p:animEffect transition="in" filter="fade">
                                      <p:cBhvr>
                                        <p:cTn id="49" dur="500"/>
                                        <p:tgtEl>
                                          <p:spTgt spid="269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00"/>
                                        </p:tgtEl>
                                        <p:attrNameLst>
                                          <p:attrName>style.visibility</p:attrName>
                                        </p:attrNameLst>
                                      </p:cBhvr>
                                      <p:to>
                                        <p:strVal val="visible"/>
                                      </p:to>
                                    </p:set>
                                    <p:animEffect transition="in" filter="fade">
                                      <p:cBhvr>
                                        <p:cTn id="52" dur="500"/>
                                        <p:tgtEl>
                                          <p:spTgt spid="2700"/>
                                        </p:tgtEl>
                                      </p:cBhvr>
                                    </p:animEffect>
                                  </p:childTnLst>
                                </p:cTn>
                              </p:par>
                            </p:childTnLst>
                          </p:cTn>
                        </p:par>
                      </p:childTnLst>
                    </p:cTn>
                  </p:par>
                </p:childTnLst>
              </p:cTn>
              <p:nextCondLst>
                <p:cond evt="onClick" delay="0">
                  <p:tgtEl>
                    <p:spTgt spid="1443"/>
                  </p:tgtEl>
                </p:cond>
              </p:nextCondLst>
            </p:seq>
            <p:seq concurrent="1" nextAc="seek">
              <p:cTn id="53" restart="whenNotActive" fill="hold" evtFilter="cancelBubble" nodeType="interactiveSeq">
                <p:stCondLst>
                  <p:cond evt="onClick" delay="0">
                    <p:tgtEl>
                      <p:spTgt spid="1444"/>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grpId="0" nodeType="withEffect">
                                  <p:stCondLst>
                                    <p:cond delay="0"/>
                                  </p:stCondLst>
                                  <p:childTnLst>
                                    <p:set>
                                      <p:cBhvr>
                                        <p:cTn id="57" dur="1" fill="hold">
                                          <p:stCondLst>
                                            <p:cond delay="0"/>
                                          </p:stCondLst>
                                        </p:cTn>
                                        <p:tgtEl>
                                          <p:spTgt spid="2713"/>
                                        </p:tgtEl>
                                        <p:attrNameLst>
                                          <p:attrName>style.visibility</p:attrName>
                                        </p:attrNameLst>
                                      </p:cBhvr>
                                      <p:to>
                                        <p:strVal val="visible"/>
                                      </p:to>
                                    </p:set>
                                    <p:animEffect transition="in" filter="fade">
                                      <p:cBhvr>
                                        <p:cTn id="58" dur="500"/>
                                        <p:tgtEl>
                                          <p:spTgt spid="271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15"/>
                                        </p:tgtEl>
                                        <p:attrNameLst>
                                          <p:attrName>style.visibility</p:attrName>
                                        </p:attrNameLst>
                                      </p:cBhvr>
                                      <p:to>
                                        <p:strVal val="visible"/>
                                      </p:to>
                                    </p:set>
                                    <p:animEffect transition="in" filter="fade">
                                      <p:cBhvr>
                                        <p:cTn id="61" dur="500"/>
                                        <p:tgtEl>
                                          <p:spTgt spid="271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04"/>
                                        </p:tgtEl>
                                        <p:attrNameLst>
                                          <p:attrName>style.visibility</p:attrName>
                                        </p:attrNameLst>
                                      </p:cBhvr>
                                      <p:to>
                                        <p:strVal val="visible"/>
                                      </p:to>
                                    </p:set>
                                    <p:animEffect transition="in" filter="fade">
                                      <p:cBhvr>
                                        <p:cTn id="64" dur="500"/>
                                        <p:tgtEl>
                                          <p:spTgt spid="270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17"/>
                                        </p:tgtEl>
                                        <p:attrNameLst>
                                          <p:attrName>style.visibility</p:attrName>
                                        </p:attrNameLst>
                                      </p:cBhvr>
                                      <p:to>
                                        <p:strVal val="visible"/>
                                      </p:to>
                                    </p:set>
                                    <p:animEffect transition="in" filter="fade">
                                      <p:cBhvr>
                                        <p:cTn id="67" dur="500"/>
                                        <p:tgtEl>
                                          <p:spTgt spid="271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19"/>
                                        </p:tgtEl>
                                        <p:attrNameLst>
                                          <p:attrName>style.visibility</p:attrName>
                                        </p:attrNameLst>
                                      </p:cBhvr>
                                      <p:to>
                                        <p:strVal val="visible"/>
                                      </p:to>
                                    </p:set>
                                    <p:animEffect transition="in" filter="fade">
                                      <p:cBhvr>
                                        <p:cTn id="70" dur="500"/>
                                        <p:tgtEl>
                                          <p:spTgt spid="27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21"/>
                                        </p:tgtEl>
                                        <p:attrNameLst>
                                          <p:attrName>style.visibility</p:attrName>
                                        </p:attrNameLst>
                                      </p:cBhvr>
                                      <p:to>
                                        <p:strVal val="visible"/>
                                      </p:to>
                                    </p:set>
                                    <p:animEffect transition="in" filter="fade">
                                      <p:cBhvr>
                                        <p:cTn id="73" dur="500"/>
                                        <p:tgtEl>
                                          <p:spTgt spid="272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723"/>
                                        </p:tgtEl>
                                        <p:attrNameLst>
                                          <p:attrName>style.visibility</p:attrName>
                                        </p:attrNameLst>
                                      </p:cBhvr>
                                      <p:to>
                                        <p:strVal val="visible"/>
                                      </p:to>
                                    </p:set>
                                    <p:animEffect transition="in" filter="fade">
                                      <p:cBhvr>
                                        <p:cTn id="76" dur="500"/>
                                        <p:tgtEl>
                                          <p:spTgt spid="2723"/>
                                        </p:tgtEl>
                                      </p:cBhvr>
                                    </p:animEffect>
                                  </p:childTnLst>
                                </p:cTn>
                              </p:par>
                            </p:childTnLst>
                          </p:cTn>
                        </p:par>
                      </p:childTnLst>
                    </p:cTn>
                  </p:par>
                </p:childTnLst>
              </p:cTn>
              <p:nextCondLst>
                <p:cond evt="onClick" delay="0">
                  <p:tgtEl>
                    <p:spTgt spid="1444"/>
                  </p:tgtEl>
                </p:cond>
              </p:nextCondLst>
            </p:seq>
            <p:seq concurrent="1" nextAc="seek">
              <p:cTn id="77" restart="whenNotActive" fill="hold" evtFilter="cancelBubble" nodeType="interactiveSeq">
                <p:stCondLst>
                  <p:cond evt="onClick" delay="0">
                    <p:tgtEl>
                      <p:spTgt spid="1452"/>
                    </p:tgtEl>
                  </p:cond>
                </p:stCondLst>
                <p:endSync evt="end" delay="0">
                  <p:rtn val="all"/>
                </p:endSync>
                <p:childTnLst>
                  <p:par>
                    <p:cTn id="78" fill="hold">
                      <p:stCondLst>
                        <p:cond delay="0"/>
                      </p:stCondLst>
                      <p:childTnLst>
                        <p:par>
                          <p:cTn id="79" fill="hold">
                            <p:stCondLst>
                              <p:cond delay="0"/>
                            </p:stCondLst>
                            <p:childTnLst>
                              <p:par>
                                <p:cTn id="80" presetID="10" presetClass="entr" presetSubtype="0" fill="hold" grpId="0" nodeType="withEffect">
                                  <p:stCondLst>
                                    <p:cond delay="0"/>
                                  </p:stCondLst>
                                  <p:childTnLst>
                                    <p:set>
                                      <p:cBhvr>
                                        <p:cTn id="81" dur="1" fill="hold">
                                          <p:stCondLst>
                                            <p:cond delay="0"/>
                                          </p:stCondLst>
                                        </p:cTn>
                                        <p:tgtEl>
                                          <p:spTgt spid="2738"/>
                                        </p:tgtEl>
                                        <p:attrNameLst>
                                          <p:attrName>style.visibility</p:attrName>
                                        </p:attrNameLst>
                                      </p:cBhvr>
                                      <p:to>
                                        <p:strVal val="visible"/>
                                      </p:to>
                                    </p:set>
                                    <p:animEffect transition="in" filter="fade">
                                      <p:cBhvr>
                                        <p:cTn id="82" dur="500"/>
                                        <p:tgtEl>
                                          <p:spTgt spid="273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740"/>
                                        </p:tgtEl>
                                        <p:attrNameLst>
                                          <p:attrName>style.visibility</p:attrName>
                                        </p:attrNameLst>
                                      </p:cBhvr>
                                      <p:to>
                                        <p:strVal val="visible"/>
                                      </p:to>
                                    </p:set>
                                    <p:animEffect transition="in" filter="fade">
                                      <p:cBhvr>
                                        <p:cTn id="85" dur="500"/>
                                        <p:tgtEl>
                                          <p:spTgt spid="274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742"/>
                                        </p:tgtEl>
                                        <p:attrNameLst>
                                          <p:attrName>style.visibility</p:attrName>
                                        </p:attrNameLst>
                                      </p:cBhvr>
                                      <p:to>
                                        <p:strVal val="visible"/>
                                      </p:to>
                                    </p:set>
                                    <p:animEffect transition="in" filter="fade">
                                      <p:cBhvr>
                                        <p:cTn id="88" dur="500"/>
                                        <p:tgtEl>
                                          <p:spTgt spid="274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731"/>
                                        </p:tgtEl>
                                        <p:attrNameLst>
                                          <p:attrName>style.visibility</p:attrName>
                                        </p:attrNameLst>
                                      </p:cBhvr>
                                      <p:to>
                                        <p:strVal val="visible"/>
                                      </p:to>
                                    </p:set>
                                    <p:animEffect transition="in" filter="fade">
                                      <p:cBhvr>
                                        <p:cTn id="91" dur="500"/>
                                        <p:tgtEl>
                                          <p:spTgt spid="273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744"/>
                                        </p:tgtEl>
                                        <p:attrNameLst>
                                          <p:attrName>style.visibility</p:attrName>
                                        </p:attrNameLst>
                                      </p:cBhvr>
                                      <p:to>
                                        <p:strVal val="visible"/>
                                      </p:to>
                                    </p:set>
                                    <p:animEffect transition="in" filter="fade">
                                      <p:cBhvr>
                                        <p:cTn id="94" dur="500"/>
                                        <p:tgtEl>
                                          <p:spTgt spid="274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746"/>
                                        </p:tgtEl>
                                        <p:attrNameLst>
                                          <p:attrName>style.visibility</p:attrName>
                                        </p:attrNameLst>
                                      </p:cBhvr>
                                      <p:to>
                                        <p:strVal val="visible"/>
                                      </p:to>
                                    </p:set>
                                    <p:animEffect transition="in" filter="fade">
                                      <p:cBhvr>
                                        <p:cTn id="97" dur="500"/>
                                        <p:tgtEl>
                                          <p:spTgt spid="274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748"/>
                                        </p:tgtEl>
                                        <p:attrNameLst>
                                          <p:attrName>style.visibility</p:attrName>
                                        </p:attrNameLst>
                                      </p:cBhvr>
                                      <p:to>
                                        <p:strVal val="visible"/>
                                      </p:to>
                                    </p:set>
                                    <p:animEffect transition="in" filter="fade">
                                      <p:cBhvr>
                                        <p:cTn id="100" dur="500"/>
                                        <p:tgtEl>
                                          <p:spTgt spid="274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750"/>
                                        </p:tgtEl>
                                        <p:attrNameLst>
                                          <p:attrName>style.visibility</p:attrName>
                                        </p:attrNameLst>
                                      </p:cBhvr>
                                      <p:to>
                                        <p:strVal val="visible"/>
                                      </p:to>
                                    </p:set>
                                    <p:animEffect transition="in" filter="fade">
                                      <p:cBhvr>
                                        <p:cTn id="103" dur="500"/>
                                        <p:tgtEl>
                                          <p:spTgt spid="2750"/>
                                        </p:tgtEl>
                                      </p:cBhvr>
                                    </p:animEffect>
                                  </p:childTnLst>
                                </p:cTn>
                              </p:par>
                            </p:childTnLst>
                          </p:cTn>
                        </p:par>
                      </p:childTnLst>
                    </p:cTn>
                  </p:par>
                </p:childTnLst>
              </p:cTn>
              <p:nextCondLst>
                <p:cond evt="onClick" delay="0">
                  <p:tgtEl>
                    <p:spTgt spid="1452"/>
                  </p:tgtEl>
                </p:cond>
              </p:nextCondLst>
            </p:seq>
            <p:seq concurrent="1" nextAc="seek">
              <p:cTn id="104" restart="whenNotActive" fill="hold" evtFilter="cancelBubble" nodeType="interactiveSeq">
                <p:stCondLst>
                  <p:cond evt="onClick" delay="0">
                    <p:tgtEl>
                      <p:spTgt spid="1453"/>
                    </p:tgtEl>
                  </p:cond>
                </p:stCondLst>
                <p:endSync evt="end" delay="0">
                  <p:rtn val="all"/>
                </p:endSync>
                <p:childTnLst>
                  <p:par>
                    <p:cTn id="105" fill="hold">
                      <p:stCondLst>
                        <p:cond delay="0"/>
                      </p:stCondLst>
                      <p:childTnLst>
                        <p:par>
                          <p:cTn id="106" fill="hold">
                            <p:stCondLst>
                              <p:cond delay="0"/>
                            </p:stCondLst>
                            <p:childTnLst>
                              <p:par>
                                <p:cTn id="107" presetID="10" presetClass="entr" presetSubtype="0" fill="hold" grpId="0" nodeType="withEffect">
                                  <p:stCondLst>
                                    <p:cond delay="0"/>
                                  </p:stCondLst>
                                  <p:childTnLst>
                                    <p:set>
                                      <p:cBhvr>
                                        <p:cTn id="108" dur="1" fill="hold">
                                          <p:stCondLst>
                                            <p:cond delay="0"/>
                                          </p:stCondLst>
                                        </p:cTn>
                                        <p:tgtEl>
                                          <p:spTgt spid="2758"/>
                                        </p:tgtEl>
                                        <p:attrNameLst>
                                          <p:attrName>style.visibility</p:attrName>
                                        </p:attrNameLst>
                                      </p:cBhvr>
                                      <p:to>
                                        <p:strVal val="visible"/>
                                      </p:to>
                                    </p:set>
                                    <p:animEffect transition="in" filter="fade">
                                      <p:cBhvr>
                                        <p:cTn id="109" dur="500"/>
                                        <p:tgtEl>
                                          <p:spTgt spid="2758"/>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771"/>
                                        </p:tgtEl>
                                        <p:attrNameLst>
                                          <p:attrName>style.visibility</p:attrName>
                                        </p:attrNameLst>
                                      </p:cBhvr>
                                      <p:to>
                                        <p:strVal val="visible"/>
                                      </p:to>
                                    </p:set>
                                    <p:animEffect transition="in" filter="fade">
                                      <p:cBhvr>
                                        <p:cTn id="112" dur="500"/>
                                        <p:tgtEl>
                                          <p:spTgt spid="277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773"/>
                                        </p:tgtEl>
                                        <p:attrNameLst>
                                          <p:attrName>style.visibility</p:attrName>
                                        </p:attrNameLst>
                                      </p:cBhvr>
                                      <p:to>
                                        <p:strVal val="visible"/>
                                      </p:to>
                                    </p:set>
                                    <p:animEffect transition="in" filter="fade">
                                      <p:cBhvr>
                                        <p:cTn id="115" dur="500"/>
                                        <p:tgtEl>
                                          <p:spTgt spid="277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775"/>
                                        </p:tgtEl>
                                        <p:attrNameLst>
                                          <p:attrName>style.visibility</p:attrName>
                                        </p:attrNameLst>
                                      </p:cBhvr>
                                      <p:to>
                                        <p:strVal val="visible"/>
                                      </p:to>
                                    </p:set>
                                    <p:animEffect transition="in" filter="fade">
                                      <p:cBhvr>
                                        <p:cTn id="118" dur="500"/>
                                        <p:tgtEl>
                                          <p:spTgt spid="277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777"/>
                                        </p:tgtEl>
                                        <p:attrNameLst>
                                          <p:attrName>style.visibility</p:attrName>
                                        </p:attrNameLst>
                                      </p:cBhvr>
                                      <p:to>
                                        <p:strVal val="visible"/>
                                      </p:to>
                                    </p:set>
                                    <p:animEffect transition="in" filter="fade">
                                      <p:cBhvr>
                                        <p:cTn id="121" dur="500"/>
                                        <p:tgtEl>
                                          <p:spTgt spid="2777"/>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779"/>
                                        </p:tgtEl>
                                        <p:attrNameLst>
                                          <p:attrName>style.visibility</p:attrName>
                                        </p:attrNameLst>
                                      </p:cBhvr>
                                      <p:to>
                                        <p:strVal val="visible"/>
                                      </p:to>
                                    </p:set>
                                    <p:animEffect transition="in" filter="fade">
                                      <p:cBhvr>
                                        <p:cTn id="124" dur="500"/>
                                        <p:tgtEl>
                                          <p:spTgt spid="2779"/>
                                        </p:tgtEl>
                                      </p:cBhvr>
                                    </p:animEffect>
                                  </p:childTnLst>
                                </p:cTn>
                              </p:par>
                            </p:childTnLst>
                          </p:cTn>
                        </p:par>
                      </p:childTnLst>
                    </p:cTn>
                  </p:par>
                </p:childTnLst>
              </p:cTn>
              <p:nextCondLst>
                <p:cond evt="onClick" delay="0">
                  <p:tgtEl>
                    <p:spTgt spid="1453"/>
                  </p:tgtEl>
                </p:cond>
              </p:nextCondLst>
            </p:seq>
            <p:seq concurrent="1" nextAc="seek">
              <p:cTn id="125" restart="whenNotActive" fill="hold" evtFilter="cancelBubble" nodeType="interactiveSeq">
                <p:stCondLst>
                  <p:cond evt="onClick" delay="0">
                    <p:tgtEl>
                      <p:spTgt spid="1456"/>
                    </p:tgtEl>
                  </p:cond>
                </p:stCondLst>
                <p:endSync evt="end" delay="0">
                  <p:rtn val="all"/>
                </p:endSync>
                <p:childTnLst>
                  <p:par>
                    <p:cTn id="126" fill="hold">
                      <p:stCondLst>
                        <p:cond delay="0"/>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786"/>
                                        </p:tgtEl>
                                        <p:attrNameLst>
                                          <p:attrName>style.visibility</p:attrName>
                                        </p:attrNameLst>
                                      </p:cBhvr>
                                      <p:to>
                                        <p:strVal val="visible"/>
                                      </p:to>
                                    </p:set>
                                    <p:animEffect transition="in" filter="fade">
                                      <p:cBhvr>
                                        <p:cTn id="130" dur="500"/>
                                        <p:tgtEl>
                                          <p:spTgt spid="2786"/>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796"/>
                                        </p:tgtEl>
                                        <p:attrNameLst>
                                          <p:attrName>style.visibility</p:attrName>
                                        </p:attrNameLst>
                                      </p:cBhvr>
                                      <p:to>
                                        <p:strVal val="visible"/>
                                      </p:to>
                                    </p:set>
                                    <p:animEffect transition="in" filter="fade">
                                      <p:cBhvr>
                                        <p:cTn id="133" dur="500"/>
                                        <p:tgtEl>
                                          <p:spTgt spid="279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785"/>
                                        </p:tgtEl>
                                        <p:attrNameLst>
                                          <p:attrName>style.visibility</p:attrName>
                                        </p:attrNameLst>
                                      </p:cBhvr>
                                      <p:to>
                                        <p:strVal val="visible"/>
                                      </p:to>
                                    </p:set>
                                    <p:animEffect transition="in" filter="fade">
                                      <p:cBhvr>
                                        <p:cTn id="136" dur="500"/>
                                        <p:tgtEl>
                                          <p:spTgt spid="2785"/>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798"/>
                                        </p:tgtEl>
                                        <p:attrNameLst>
                                          <p:attrName>style.visibility</p:attrName>
                                        </p:attrNameLst>
                                      </p:cBhvr>
                                      <p:to>
                                        <p:strVal val="visible"/>
                                      </p:to>
                                    </p:set>
                                    <p:animEffect transition="in" filter="fade">
                                      <p:cBhvr>
                                        <p:cTn id="139" dur="500"/>
                                        <p:tgtEl>
                                          <p:spTgt spid="2798"/>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800"/>
                                        </p:tgtEl>
                                        <p:attrNameLst>
                                          <p:attrName>style.visibility</p:attrName>
                                        </p:attrNameLst>
                                      </p:cBhvr>
                                      <p:to>
                                        <p:strVal val="visible"/>
                                      </p:to>
                                    </p:set>
                                    <p:animEffect transition="in" filter="fade">
                                      <p:cBhvr>
                                        <p:cTn id="142" dur="500"/>
                                        <p:tgtEl>
                                          <p:spTgt spid="2800"/>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802"/>
                                        </p:tgtEl>
                                        <p:attrNameLst>
                                          <p:attrName>style.visibility</p:attrName>
                                        </p:attrNameLst>
                                      </p:cBhvr>
                                      <p:to>
                                        <p:strVal val="visible"/>
                                      </p:to>
                                    </p:set>
                                    <p:animEffect transition="in" filter="fade">
                                      <p:cBhvr>
                                        <p:cTn id="145" dur="500"/>
                                        <p:tgtEl>
                                          <p:spTgt spid="2802"/>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804"/>
                                        </p:tgtEl>
                                        <p:attrNameLst>
                                          <p:attrName>style.visibility</p:attrName>
                                        </p:attrNameLst>
                                      </p:cBhvr>
                                      <p:to>
                                        <p:strVal val="visible"/>
                                      </p:to>
                                    </p:set>
                                    <p:animEffect transition="in" filter="fade">
                                      <p:cBhvr>
                                        <p:cTn id="148" dur="500"/>
                                        <p:tgtEl>
                                          <p:spTgt spid="280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806"/>
                                        </p:tgtEl>
                                        <p:attrNameLst>
                                          <p:attrName>style.visibility</p:attrName>
                                        </p:attrNameLst>
                                      </p:cBhvr>
                                      <p:to>
                                        <p:strVal val="visible"/>
                                      </p:to>
                                    </p:set>
                                    <p:animEffect transition="in" filter="fade">
                                      <p:cBhvr>
                                        <p:cTn id="151" dur="500"/>
                                        <p:tgtEl>
                                          <p:spTgt spid="2806"/>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808"/>
                                        </p:tgtEl>
                                        <p:attrNameLst>
                                          <p:attrName>style.visibility</p:attrName>
                                        </p:attrNameLst>
                                      </p:cBhvr>
                                      <p:to>
                                        <p:strVal val="visible"/>
                                      </p:to>
                                    </p:set>
                                    <p:animEffect transition="in" filter="fade">
                                      <p:cBhvr>
                                        <p:cTn id="154" dur="500"/>
                                        <p:tgtEl>
                                          <p:spTgt spid="2808"/>
                                        </p:tgtEl>
                                      </p:cBhvr>
                                    </p:animEffect>
                                  </p:childTnLst>
                                </p:cTn>
                              </p:par>
                            </p:childTnLst>
                          </p:cTn>
                        </p:par>
                      </p:childTnLst>
                    </p:cTn>
                  </p:par>
                </p:childTnLst>
              </p:cTn>
              <p:nextCondLst>
                <p:cond evt="onClick" delay="0">
                  <p:tgtEl>
                    <p:spTgt spid="1456"/>
                  </p:tgtEl>
                </p:cond>
              </p:nextCondLst>
            </p:seq>
            <p:seq concurrent="1" nextAc="seek">
              <p:cTn id="155" restart="whenNotActive" fill="hold" evtFilter="cancelBubble" nodeType="interactiveSeq">
                <p:stCondLst>
                  <p:cond evt="onClick" delay="0">
                    <p:tgtEl>
                      <p:spTgt spid="1462"/>
                    </p:tgtEl>
                  </p:cond>
                </p:stCondLst>
                <p:endSync evt="end" delay="0">
                  <p:rtn val="all"/>
                </p:endSync>
                <p:childTnLst>
                  <p:par>
                    <p:cTn id="156" fill="hold">
                      <p:stCondLst>
                        <p:cond delay="0"/>
                      </p:stCondLst>
                      <p:childTnLst>
                        <p:par>
                          <p:cTn id="157" fill="hold">
                            <p:stCondLst>
                              <p:cond delay="0"/>
                            </p:stCondLst>
                            <p:childTnLst>
                              <p:par>
                                <p:cTn id="158" presetID="10" presetClass="entr" presetSubtype="0" fill="hold" grpId="0" nodeType="withEffect">
                                  <p:stCondLst>
                                    <p:cond delay="0"/>
                                  </p:stCondLst>
                                  <p:childTnLst>
                                    <p:set>
                                      <p:cBhvr>
                                        <p:cTn id="159" dur="1" fill="hold">
                                          <p:stCondLst>
                                            <p:cond delay="0"/>
                                          </p:stCondLst>
                                        </p:cTn>
                                        <p:tgtEl>
                                          <p:spTgt spid="2821"/>
                                        </p:tgtEl>
                                        <p:attrNameLst>
                                          <p:attrName>style.visibility</p:attrName>
                                        </p:attrNameLst>
                                      </p:cBhvr>
                                      <p:to>
                                        <p:strVal val="visible"/>
                                      </p:to>
                                    </p:set>
                                    <p:animEffect transition="in" filter="fade">
                                      <p:cBhvr>
                                        <p:cTn id="160" dur="500"/>
                                        <p:tgtEl>
                                          <p:spTgt spid="2821"/>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823"/>
                                        </p:tgtEl>
                                        <p:attrNameLst>
                                          <p:attrName>style.visibility</p:attrName>
                                        </p:attrNameLst>
                                      </p:cBhvr>
                                      <p:to>
                                        <p:strVal val="visible"/>
                                      </p:to>
                                    </p:set>
                                    <p:animEffect transition="in" filter="fade">
                                      <p:cBhvr>
                                        <p:cTn id="163" dur="500"/>
                                        <p:tgtEl>
                                          <p:spTgt spid="2823"/>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812"/>
                                        </p:tgtEl>
                                        <p:attrNameLst>
                                          <p:attrName>style.visibility</p:attrName>
                                        </p:attrNameLst>
                                      </p:cBhvr>
                                      <p:to>
                                        <p:strVal val="visible"/>
                                      </p:to>
                                    </p:set>
                                    <p:animEffect transition="in" filter="fade">
                                      <p:cBhvr>
                                        <p:cTn id="166" dur="500"/>
                                        <p:tgtEl>
                                          <p:spTgt spid="2812"/>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825"/>
                                        </p:tgtEl>
                                        <p:attrNameLst>
                                          <p:attrName>style.visibility</p:attrName>
                                        </p:attrNameLst>
                                      </p:cBhvr>
                                      <p:to>
                                        <p:strVal val="visible"/>
                                      </p:to>
                                    </p:set>
                                    <p:animEffect transition="in" filter="fade">
                                      <p:cBhvr>
                                        <p:cTn id="169" dur="500"/>
                                        <p:tgtEl>
                                          <p:spTgt spid="2825"/>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827"/>
                                        </p:tgtEl>
                                        <p:attrNameLst>
                                          <p:attrName>style.visibility</p:attrName>
                                        </p:attrNameLst>
                                      </p:cBhvr>
                                      <p:to>
                                        <p:strVal val="visible"/>
                                      </p:to>
                                    </p:set>
                                    <p:animEffect transition="in" filter="fade">
                                      <p:cBhvr>
                                        <p:cTn id="172" dur="500"/>
                                        <p:tgtEl>
                                          <p:spTgt spid="2827"/>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2829"/>
                                        </p:tgtEl>
                                        <p:attrNameLst>
                                          <p:attrName>style.visibility</p:attrName>
                                        </p:attrNameLst>
                                      </p:cBhvr>
                                      <p:to>
                                        <p:strVal val="visible"/>
                                      </p:to>
                                    </p:set>
                                    <p:animEffect transition="in" filter="fade">
                                      <p:cBhvr>
                                        <p:cTn id="175" dur="500"/>
                                        <p:tgtEl>
                                          <p:spTgt spid="2829"/>
                                        </p:tgtEl>
                                      </p:cBhvr>
                                    </p:animEffect>
                                  </p:childTnLst>
                                </p:cTn>
                              </p:par>
                            </p:childTnLst>
                          </p:cTn>
                        </p:par>
                      </p:childTnLst>
                    </p:cTn>
                  </p:par>
                </p:childTnLst>
              </p:cTn>
              <p:nextCondLst>
                <p:cond evt="onClick" delay="0">
                  <p:tgtEl>
                    <p:spTgt spid="1462"/>
                  </p:tgtEl>
                </p:cond>
              </p:nextCondLst>
            </p:seq>
            <p:seq concurrent="1" nextAc="seek">
              <p:cTn id="176" restart="whenNotActive" fill="hold" evtFilter="cancelBubble" nodeType="interactiveSeq">
                <p:stCondLst>
                  <p:cond evt="onClick" delay="0">
                    <p:tgtEl>
                      <p:spTgt spid="1463"/>
                    </p:tgtEl>
                  </p:cond>
                </p:stCondLst>
                <p:endSync evt="end" delay="0">
                  <p:rtn val="all"/>
                </p:endSync>
                <p:childTnLst>
                  <p:par>
                    <p:cTn id="177" fill="hold">
                      <p:stCondLst>
                        <p:cond delay="0"/>
                      </p:stCondLst>
                      <p:childTnLst>
                        <p:par>
                          <p:cTn id="178" fill="hold">
                            <p:stCondLst>
                              <p:cond delay="0"/>
                            </p:stCondLst>
                            <p:childTnLst>
                              <p:par>
                                <p:cTn id="179" presetID="10" presetClass="entr" presetSubtype="0" fill="hold" grpId="0" nodeType="withEffect">
                                  <p:stCondLst>
                                    <p:cond delay="0"/>
                                  </p:stCondLst>
                                  <p:childTnLst>
                                    <p:set>
                                      <p:cBhvr>
                                        <p:cTn id="180" dur="1" fill="hold">
                                          <p:stCondLst>
                                            <p:cond delay="0"/>
                                          </p:stCondLst>
                                        </p:cTn>
                                        <p:tgtEl>
                                          <p:spTgt spid="2846"/>
                                        </p:tgtEl>
                                        <p:attrNameLst>
                                          <p:attrName>style.visibility</p:attrName>
                                        </p:attrNameLst>
                                      </p:cBhvr>
                                      <p:to>
                                        <p:strVal val="visible"/>
                                      </p:to>
                                    </p:set>
                                    <p:animEffect transition="in" filter="fade">
                                      <p:cBhvr>
                                        <p:cTn id="181" dur="500"/>
                                        <p:tgtEl>
                                          <p:spTgt spid="2846"/>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2848"/>
                                        </p:tgtEl>
                                        <p:attrNameLst>
                                          <p:attrName>style.visibility</p:attrName>
                                        </p:attrNameLst>
                                      </p:cBhvr>
                                      <p:to>
                                        <p:strVal val="visible"/>
                                      </p:to>
                                    </p:set>
                                    <p:animEffect transition="in" filter="fade">
                                      <p:cBhvr>
                                        <p:cTn id="184" dur="500"/>
                                        <p:tgtEl>
                                          <p:spTgt spid="2848"/>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2850"/>
                                        </p:tgtEl>
                                        <p:attrNameLst>
                                          <p:attrName>style.visibility</p:attrName>
                                        </p:attrNameLst>
                                      </p:cBhvr>
                                      <p:to>
                                        <p:strVal val="visible"/>
                                      </p:to>
                                    </p:set>
                                    <p:animEffect transition="in" filter="fade">
                                      <p:cBhvr>
                                        <p:cTn id="187" dur="500"/>
                                        <p:tgtEl>
                                          <p:spTgt spid="2850"/>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839"/>
                                        </p:tgtEl>
                                        <p:attrNameLst>
                                          <p:attrName>style.visibility</p:attrName>
                                        </p:attrNameLst>
                                      </p:cBhvr>
                                      <p:to>
                                        <p:strVal val="visible"/>
                                      </p:to>
                                    </p:set>
                                    <p:animEffect transition="in" filter="fade">
                                      <p:cBhvr>
                                        <p:cTn id="190" dur="500"/>
                                        <p:tgtEl>
                                          <p:spTgt spid="2839"/>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852"/>
                                        </p:tgtEl>
                                        <p:attrNameLst>
                                          <p:attrName>style.visibility</p:attrName>
                                        </p:attrNameLst>
                                      </p:cBhvr>
                                      <p:to>
                                        <p:strVal val="visible"/>
                                      </p:to>
                                    </p:set>
                                    <p:animEffect transition="in" filter="fade">
                                      <p:cBhvr>
                                        <p:cTn id="193" dur="500"/>
                                        <p:tgtEl>
                                          <p:spTgt spid="2852"/>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2854"/>
                                        </p:tgtEl>
                                        <p:attrNameLst>
                                          <p:attrName>style.visibility</p:attrName>
                                        </p:attrNameLst>
                                      </p:cBhvr>
                                      <p:to>
                                        <p:strVal val="visible"/>
                                      </p:to>
                                    </p:set>
                                    <p:animEffect transition="in" filter="fade">
                                      <p:cBhvr>
                                        <p:cTn id="196" dur="500"/>
                                        <p:tgtEl>
                                          <p:spTgt spid="2854"/>
                                        </p:tgtEl>
                                      </p:cBhvr>
                                    </p:animEffect>
                                  </p:childTnLst>
                                </p:cTn>
                              </p:par>
                            </p:childTnLst>
                          </p:cTn>
                        </p:par>
                      </p:childTnLst>
                    </p:cTn>
                  </p:par>
                </p:childTnLst>
              </p:cTn>
              <p:nextCondLst>
                <p:cond evt="onClick" delay="0">
                  <p:tgtEl>
                    <p:spTgt spid="1463"/>
                  </p:tgtEl>
                </p:cond>
              </p:nextCondLst>
            </p:seq>
            <p:seq concurrent="1" nextAc="seek">
              <p:cTn id="197" restart="whenNotActive" fill="hold" evtFilter="cancelBubble" nodeType="interactiveSeq">
                <p:stCondLst>
                  <p:cond evt="onClick" delay="0">
                    <p:tgtEl>
                      <p:spTgt spid="1466"/>
                    </p:tgtEl>
                  </p:cond>
                </p:stCondLst>
                <p:endSync evt="end" delay="0">
                  <p:rtn val="all"/>
                </p:endSync>
                <p:childTnLst>
                  <p:par>
                    <p:cTn id="198" fill="hold">
                      <p:stCondLst>
                        <p:cond delay="0"/>
                      </p:stCondLst>
                      <p:childTnLst>
                        <p:par>
                          <p:cTn id="199" fill="hold">
                            <p:stCondLst>
                              <p:cond delay="0"/>
                            </p:stCondLst>
                            <p:childTnLst>
                              <p:par>
                                <p:cTn id="200" presetID="10" presetClass="entr" presetSubtype="0" fill="hold" grpId="0" nodeType="withEffect">
                                  <p:stCondLst>
                                    <p:cond delay="0"/>
                                  </p:stCondLst>
                                  <p:childTnLst>
                                    <p:set>
                                      <p:cBhvr>
                                        <p:cTn id="201" dur="1" fill="hold">
                                          <p:stCondLst>
                                            <p:cond delay="0"/>
                                          </p:stCondLst>
                                        </p:cTn>
                                        <p:tgtEl>
                                          <p:spTgt spid="2871"/>
                                        </p:tgtEl>
                                        <p:attrNameLst>
                                          <p:attrName>style.visibility</p:attrName>
                                        </p:attrNameLst>
                                      </p:cBhvr>
                                      <p:to>
                                        <p:strVal val="visible"/>
                                      </p:to>
                                    </p:set>
                                    <p:animEffect transition="in" filter="fade">
                                      <p:cBhvr>
                                        <p:cTn id="202" dur="500"/>
                                        <p:tgtEl>
                                          <p:spTgt spid="2871"/>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2873"/>
                                        </p:tgtEl>
                                        <p:attrNameLst>
                                          <p:attrName>style.visibility</p:attrName>
                                        </p:attrNameLst>
                                      </p:cBhvr>
                                      <p:to>
                                        <p:strVal val="visible"/>
                                      </p:to>
                                    </p:set>
                                    <p:animEffect transition="in" filter="fade">
                                      <p:cBhvr>
                                        <p:cTn id="205" dur="500"/>
                                        <p:tgtEl>
                                          <p:spTgt spid="2873"/>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875"/>
                                        </p:tgtEl>
                                        <p:attrNameLst>
                                          <p:attrName>style.visibility</p:attrName>
                                        </p:attrNameLst>
                                      </p:cBhvr>
                                      <p:to>
                                        <p:strVal val="visible"/>
                                      </p:to>
                                    </p:set>
                                    <p:animEffect transition="in" filter="fade">
                                      <p:cBhvr>
                                        <p:cTn id="208" dur="500"/>
                                        <p:tgtEl>
                                          <p:spTgt spid="2875"/>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877"/>
                                        </p:tgtEl>
                                        <p:attrNameLst>
                                          <p:attrName>style.visibility</p:attrName>
                                        </p:attrNameLst>
                                      </p:cBhvr>
                                      <p:to>
                                        <p:strVal val="visible"/>
                                      </p:to>
                                    </p:set>
                                    <p:animEffect transition="in" filter="fade">
                                      <p:cBhvr>
                                        <p:cTn id="211" dur="500"/>
                                        <p:tgtEl>
                                          <p:spTgt spid="2877"/>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2866"/>
                                        </p:tgtEl>
                                        <p:attrNameLst>
                                          <p:attrName>style.visibility</p:attrName>
                                        </p:attrNameLst>
                                      </p:cBhvr>
                                      <p:to>
                                        <p:strVal val="visible"/>
                                      </p:to>
                                    </p:set>
                                    <p:animEffect transition="in" filter="fade">
                                      <p:cBhvr>
                                        <p:cTn id="214" dur="500"/>
                                        <p:tgtEl>
                                          <p:spTgt spid="286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2879"/>
                                        </p:tgtEl>
                                        <p:attrNameLst>
                                          <p:attrName>style.visibility</p:attrName>
                                        </p:attrNameLst>
                                      </p:cBhvr>
                                      <p:to>
                                        <p:strVal val="visible"/>
                                      </p:to>
                                    </p:set>
                                    <p:animEffect transition="in" filter="fade">
                                      <p:cBhvr>
                                        <p:cTn id="217" dur="500"/>
                                        <p:tgtEl>
                                          <p:spTgt spid="2879"/>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2881"/>
                                        </p:tgtEl>
                                        <p:attrNameLst>
                                          <p:attrName>style.visibility</p:attrName>
                                        </p:attrNameLst>
                                      </p:cBhvr>
                                      <p:to>
                                        <p:strVal val="visible"/>
                                      </p:to>
                                    </p:set>
                                    <p:animEffect transition="in" filter="fade">
                                      <p:cBhvr>
                                        <p:cTn id="220" dur="500"/>
                                        <p:tgtEl>
                                          <p:spTgt spid="2881"/>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2883"/>
                                        </p:tgtEl>
                                        <p:attrNameLst>
                                          <p:attrName>style.visibility</p:attrName>
                                        </p:attrNameLst>
                                      </p:cBhvr>
                                      <p:to>
                                        <p:strVal val="visible"/>
                                      </p:to>
                                    </p:set>
                                    <p:animEffect transition="in" filter="fade">
                                      <p:cBhvr>
                                        <p:cTn id="223" dur="500"/>
                                        <p:tgtEl>
                                          <p:spTgt spid="2883"/>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4"/>
                                        </p:tgtEl>
                                        <p:attrNameLst>
                                          <p:attrName>style.visibility</p:attrName>
                                        </p:attrNameLst>
                                      </p:cBhvr>
                                      <p:to>
                                        <p:strVal val="visible"/>
                                      </p:to>
                                    </p:set>
                                    <p:animEffect transition="in" filter="fade">
                                      <p:cBhvr>
                                        <p:cTn id="226" dur="500"/>
                                        <p:tgtEl>
                                          <p:spTgt spid="4"/>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9"/>
                                        </p:tgtEl>
                                        <p:attrNameLst>
                                          <p:attrName>style.visibility</p:attrName>
                                        </p:attrNameLst>
                                      </p:cBhvr>
                                      <p:to>
                                        <p:strVal val="visible"/>
                                      </p:to>
                                    </p:set>
                                    <p:animEffect transition="in" filter="fade">
                                      <p:cBhvr>
                                        <p:cTn id="229" dur="500"/>
                                        <p:tgtEl>
                                          <p:spTgt spid="9"/>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2"/>
                                        </p:tgtEl>
                                        <p:attrNameLst>
                                          <p:attrName>style.visibility</p:attrName>
                                        </p:attrNameLst>
                                      </p:cBhvr>
                                      <p:to>
                                        <p:strVal val="visible"/>
                                      </p:to>
                                    </p:set>
                                    <p:animEffect transition="in" filter="fade">
                                      <p:cBhvr>
                                        <p:cTn id="232" dur="500"/>
                                        <p:tgtEl>
                                          <p:spTgt spid="12"/>
                                        </p:tgtEl>
                                      </p:cBhvr>
                                    </p:animEffect>
                                  </p:childTnLst>
                                </p:cTn>
                              </p:par>
                            </p:childTnLst>
                          </p:cTn>
                        </p:par>
                      </p:childTnLst>
                    </p:cTn>
                  </p:par>
                </p:childTnLst>
              </p:cTn>
              <p:nextCondLst>
                <p:cond evt="onClick" delay="0">
                  <p:tgtEl>
                    <p:spTgt spid="1466"/>
                  </p:tgtEl>
                </p:cond>
              </p:nextCondLst>
            </p:seq>
            <p:seq concurrent="1" nextAc="seek">
              <p:cTn id="233" restart="whenNotActive" fill="hold" evtFilter="cancelBubble" nodeType="interactiveSeq">
                <p:stCondLst>
                  <p:cond evt="onClick" delay="0">
                    <p:tgtEl>
                      <p:spTgt spid="1874"/>
                    </p:tgtEl>
                  </p:cond>
                </p:stCondLst>
                <p:endSync evt="end" delay="0">
                  <p:rtn val="all"/>
                </p:endSync>
                <p:childTnLst>
                  <p:par>
                    <p:cTn id="234" fill="hold">
                      <p:stCondLst>
                        <p:cond delay="0"/>
                      </p:stCondLst>
                      <p:childTnLst>
                        <p:par>
                          <p:cTn id="235" fill="hold">
                            <p:stCondLst>
                              <p:cond delay="0"/>
                            </p:stCondLst>
                            <p:childTnLst>
                              <p:par>
                                <p:cTn id="236" presetID="10" presetClass="entr" presetSubtype="0" fill="hold" grpId="0" nodeType="withEffect">
                                  <p:stCondLst>
                                    <p:cond delay="0"/>
                                  </p:stCondLst>
                                  <p:childTnLst>
                                    <p:set>
                                      <p:cBhvr>
                                        <p:cTn id="237" dur="1" fill="hold">
                                          <p:stCondLst>
                                            <p:cond delay="0"/>
                                          </p:stCondLst>
                                        </p:cTn>
                                        <p:tgtEl>
                                          <p:spTgt spid="2898"/>
                                        </p:tgtEl>
                                        <p:attrNameLst>
                                          <p:attrName>style.visibility</p:attrName>
                                        </p:attrNameLst>
                                      </p:cBhvr>
                                      <p:to>
                                        <p:strVal val="visible"/>
                                      </p:to>
                                    </p:set>
                                    <p:animEffect transition="in" filter="fade">
                                      <p:cBhvr>
                                        <p:cTn id="238" dur="500"/>
                                        <p:tgtEl>
                                          <p:spTgt spid="2898"/>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2900"/>
                                        </p:tgtEl>
                                        <p:attrNameLst>
                                          <p:attrName>style.visibility</p:attrName>
                                        </p:attrNameLst>
                                      </p:cBhvr>
                                      <p:to>
                                        <p:strVal val="visible"/>
                                      </p:to>
                                    </p:set>
                                    <p:animEffect transition="in" filter="fade">
                                      <p:cBhvr>
                                        <p:cTn id="241" dur="500"/>
                                        <p:tgtEl>
                                          <p:spTgt spid="2900"/>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2902"/>
                                        </p:tgtEl>
                                        <p:attrNameLst>
                                          <p:attrName>style.visibility</p:attrName>
                                        </p:attrNameLst>
                                      </p:cBhvr>
                                      <p:to>
                                        <p:strVal val="visible"/>
                                      </p:to>
                                    </p:set>
                                    <p:animEffect transition="in" filter="fade">
                                      <p:cBhvr>
                                        <p:cTn id="244" dur="500"/>
                                        <p:tgtEl>
                                          <p:spTgt spid="2902"/>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2904"/>
                                        </p:tgtEl>
                                        <p:attrNameLst>
                                          <p:attrName>style.visibility</p:attrName>
                                        </p:attrNameLst>
                                      </p:cBhvr>
                                      <p:to>
                                        <p:strVal val="visible"/>
                                      </p:to>
                                    </p:set>
                                    <p:animEffect transition="in" filter="fade">
                                      <p:cBhvr>
                                        <p:cTn id="247" dur="500"/>
                                        <p:tgtEl>
                                          <p:spTgt spid="2904"/>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2893"/>
                                        </p:tgtEl>
                                        <p:attrNameLst>
                                          <p:attrName>style.visibility</p:attrName>
                                        </p:attrNameLst>
                                      </p:cBhvr>
                                      <p:to>
                                        <p:strVal val="visible"/>
                                      </p:to>
                                    </p:set>
                                    <p:animEffect transition="in" filter="fade">
                                      <p:cBhvr>
                                        <p:cTn id="250" dur="500"/>
                                        <p:tgtEl>
                                          <p:spTgt spid="2893"/>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2906"/>
                                        </p:tgtEl>
                                        <p:attrNameLst>
                                          <p:attrName>style.visibility</p:attrName>
                                        </p:attrNameLst>
                                      </p:cBhvr>
                                      <p:to>
                                        <p:strVal val="visible"/>
                                      </p:to>
                                    </p:set>
                                    <p:animEffect transition="in" filter="fade">
                                      <p:cBhvr>
                                        <p:cTn id="253" dur="500"/>
                                        <p:tgtEl>
                                          <p:spTgt spid="2906"/>
                                        </p:tgtEl>
                                      </p:cBhvr>
                                    </p:animEffect>
                                  </p:childTnLst>
                                </p:cTn>
                              </p:par>
                            </p:childTnLst>
                          </p:cTn>
                        </p:par>
                      </p:childTnLst>
                    </p:cTn>
                  </p:par>
                </p:childTnLst>
              </p:cTn>
              <p:nextCondLst>
                <p:cond evt="onClick" delay="0">
                  <p:tgtEl>
                    <p:spTgt spid="1874"/>
                  </p:tgtEl>
                </p:cond>
              </p:nextCondLst>
            </p:seq>
            <p:seq concurrent="1" nextAc="seek">
              <p:cTn id="254" restart="whenNotActive" fill="hold" evtFilter="cancelBubble" nodeType="interactiveSeq">
                <p:stCondLst>
                  <p:cond evt="onClick" delay="0">
                    <p:tgtEl>
                      <p:spTgt spid="1880"/>
                    </p:tgtEl>
                  </p:cond>
                </p:stCondLst>
                <p:endSync evt="end" delay="0">
                  <p:rtn val="all"/>
                </p:endSync>
                <p:childTnLst>
                  <p:par>
                    <p:cTn id="255" fill="hold">
                      <p:stCondLst>
                        <p:cond delay="0"/>
                      </p:stCondLst>
                      <p:childTnLst>
                        <p:par>
                          <p:cTn id="256" fill="hold">
                            <p:stCondLst>
                              <p:cond delay="0"/>
                            </p:stCondLst>
                            <p:childTnLst>
                              <p:par>
                                <p:cTn id="257" presetID="10" presetClass="entr" presetSubtype="0" fill="hold" grpId="0" nodeType="withEffect">
                                  <p:stCondLst>
                                    <p:cond delay="0"/>
                                  </p:stCondLst>
                                  <p:childTnLst>
                                    <p:set>
                                      <p:cBhvr>
                                        <p:cTn id="258" dur="1" fill="hold">
                                          <p:stCondLst>
                                            <p:cond delay="0"/>
                                          </p:stCondLst>
                                        </p:cTn>
                                        <p:tgtEl>
                                          <p:spTgt spid="2931"/>
                                        </p:tgtEl>
                                        <p:attrNameLst>
                                          <p:attrName>style.visibility</p:attrName>
                                        </p:attrNameLst>
                                      </p:cBhvr>
                                      <p:to>
                                        <p:strVal val="visible"/>
                                      </p:to>
                                    </p:set>
                                    <p:animEffect transition="in" filter="fade">
                                      <p:cBhvr>
                                        <p:cTn id="259" dur="500"/>
                                        <p:tgtEl>
                                          <p:spTgt spid="2931"/>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2920"/>
                                        </p:tgtEl>
                                        <p:attrNameLst>
                                          <p:attrName>style.visibility</p:attrName>
                                        </p:attrNameLst>
                                      </p:cBhvr>
                                      <p:to>
                                        <p:strVal val="visible"/>
                                      </p:to>
                                    </p:set>
                                    <p:animEffect transition="in" filter="fade">
                                      <p:cBhvr>
                                        <p:cTn id="262" dur="500"/>
                                        <p:tgtEl>
                                          <p:spTgt spid="2920"/>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2933"/>
                                        </p:tgtEl>
                                        <p:attrNameLst>
                                          <p:attrName>style.visibility</p:attrName>
                                        </p:attrNameLst>
                                      </p:cBhvr>
                                      <p:to>
                                        <p:strVal val="visible"/>
                                      </p:to>
                                    </p:set>
                                    <p:animEffect transition="in" filter="fade">
                                      <p:cBhvr>
                                        <p:cTn id="265" dur="500"/>
                                        <p:tgtEl>
                                          <p:spTgt spid="2933"/>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2935"/>
                                        </p:tgtEl>
                                        <p:attrNameLst>
                                          <p:attrName>style.visibility</p:attrName>
                                        </p:attrNameLst>
                                      </p:cBhvr>
                                      <p:to>
                                        <p:strVal val="visible"/>
                                      </p:to>
                                    </p:set>
                                    <p:animEffect transition="in" filter="fade">
                                      <p:cBhvr>
                                        <p:cTn id="268" dur="500"/>
                                        <p:tgtEl>
                                          <p:spTgt spid="2935"/>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2937"/>
                                        </p:tgtEl>
                                        <p:attrNameLst>
                                          <p:attrName>style.visibility</p:attrName>
                                        </p:attrNameLst>
                                      </p:cBhvr>
                                      <p:to>
                                        <p:strVal val="visible"/>
                                      </p:to>
                                    </p:set>
                                    <p:animEffect transition="in" filter="fade">
                                      <p:cBhvr>
                                        <p:cTn id="271" dur="500"/>
                                        <p:tgtEl>
                                          <p:spTgt spid="2937"/>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2939"/>
                                        </p:tgtEl>
                                        <p:attrNameLst>
                                          <p:attrName>style.visibility</p:attrName>
                                        </p:attrNameLst>
                                      </p:cBhvr>
                                      <p:to>
                                        <p:strVal val="visible"/>
                                      </p:to>
                                    </p:set>
                                    <p:animEffect transition="in" filter="fade">
                                      <p:cBhvr>
                                        <p:cTn id="274" dur="500"/>
                                        <p:tgtEl>
                                          <p:spTgt spid="2939"/>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2941"/>
                                        </p:tgtEl>
                                        <p:attrNameLst>
                                          <p:attrName>style.visibility</p:attrName>
                                        </p:attrNameLst>
                                      </p:cBhvr>
                                      <p:to>
                                        <p:strVal val="visible"/>
                                      </p:to>
                                    </p:set>
                                    <p:animEffect transition="in" filter="fade">
                                      <p:cBhvr>
                                        <p:cTn id="277" dur="500"/>
                                        <p:tgtEl>
                                          <p:spTgt spid="2941"/>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2943"/>
                                        </p:tgtEl>
                                        <p:attrNameLst>
                                          <p:attrName>style.visibility</p:attrName>
                                        </p:attrNameLst>
                                      </p:cBhvr>
                                      <p:to>
                                        <p:strVal val="visible"/>
                                      </p:to>
                                    </p:set>
                                    <p:animEffect transition="in" filter="fade">
                                      <p:cBhvr>
                                        <p:cTn id="280" dur="500"/>
                                        <p:tgtEl>
                                          <p:spTgt spid="2943"/>
                                        </p:tgtEl>
                                      </p:cBhvr>
                                    </p:animEffect>
                                  </p:childTnLst>
                                </p:cTn>
                              </p:par>
                            </p:childTnLst>
                          </p:cTn>
                        </p:par>
                      </p:childTnLst>
                    </p:cTn>
                  </p:par>
                </p:childTnLst>
              </p:cTn>
              <p:nextCondLst>
                <p:cond evt="onClick" delay="0">
                  <p:tgtEl>
                    <p:spTgt spid="1880"/>
                  </p:tgtEl>
                </p:cond>
              </p:nextCondLst>
            </p:seq>
            <p:seq concurrent="1" nextAc="seek">
              <p:cTn id="281" restart="whenNotActive" fill="hold" evtFilter="cancelBubble" nodeType="interactiveSeq">
                <p:stCondLst>
                  <p:cond evt="onClick" delay="0">
                    <p:tgtEl>
                      <p:spTgt spid="1898"/>
                    </p:tgtEl>
                  </p:cond>
                </p:stCondLst>
                <p:endSync evt="end" delay="0">
                  <p:rtn val="all"/>
                </p:endSync>
                <p:childTnLst>
                  <p:par>
                    <p:cTn id="282" fill="hold">
                      <p:stCondLst>
                        <p:cond delay="0"/>
                      </p:stCondLst>
                      <p:childTnLst>
                        <p:par>
                          <p:cTn id="283" fill="hold">
                            <p:stCondLst>
                              <p:cond delay="0"/>
                            </p:stCondLst>
                            <p:childTnLst>
                              <p:par>
                                <p:cTn id="284" presetID="10" presetClass="entr" presetSubtype="0" fill="hold" grpId="0" nodeType="withEffect">
                                  <p:stCondLst>
                                    <p:cond delay="0"/>
                                  </p:stCondLst>
                                  <p:childTnLst>
                                    <p:set>
                                      <p:cBhvr>
                                        <p:cTn id="285" dur="1" fill="hold">
                                          <p:stCondLst>
                                            <p:cond delay="0"/>
                                          </p:stCondLst>
                                        </p:cTn>
                                        <p:tgtEl>
                                          <p:spTgt spid="2956"/>
                                        </p:tgtEl>
                                        <p:attrNameLst>
                                          <p:attrName>style.visibility</p:attrName>
                                        </p:attrNameLst>
                                      </p:cBhvr>
                                      <p:to>
                                        <p:strVal val="visible"/>
                                      </p:to>
                                    </p:set>
                                    <p:animEffect transition="in" filter="fade">
                                      <p:cBhvr>
                                        <p:cTn id="286" dur="500"/>
                                        <p:tgtEl>
                                          <p:spTgt spid="2956"/>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2958"/>
                                        </p:tgtEl>
                                        <p:attrNameLst>
                                          <p:attrName>style.visibility</p:attrName>
                                        </p:attrNameLst>
                                      </p:cBhvr>
                                      <p:to>
                                        <p:strVal val="visible"/>
                                      </p:to>
                                    </p:set>
                                    <p:animEffect transition="in" filter="fade">
                                      <p:cBhvr>
                                        <p:cTn id="289" dur="500"/>
                                        <p:tgtEl>
                                          <p:spTgt spid="2958"/>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2947"/>
                                        </p:tgtEl>
                                        <p:attrNameLst>
                                          <p:attrName>style.visibility</p:attrName>
                                        </p:attrNameLst>
                                      </p:cBhvr>
                                      <p:to>
                                        <p:strVal val="visible"/>
                                      </p:to>
                                    </p:set>
                                    <p:animEffect transition="in" filter="fade">
                                      <p:cBhvr>
                                        <p:cTn id="292" dur="500"/>
                                        <p:tgtEl>
                                          <p:spTgt spid="2947"/>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2960"/>
                                        </p:tgtEl>
                                        <p:attrNameLst>
                                          <p:attrName>style.visibility</p:attrName>
                                        </p:attrNameLst>
                                      </p:cBhvr>
                                      <p:to>
                                        <p:strVal val="visible"/>
                                      </p:to>
                                    </p:set>
                                    <p:animEffect transition="in" filter="fade">
                                      <p:cBhvr>
                                        <p:cTn id="295" dur="500"/>
                                        <p:tgtEl>
                                          <p:spTgt spid="2960"/>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2962"/>
                                        </p:tgtEl>
                                        <p:attrNameLst>
                                          <p:attrName>style.visibility</p:attrName>
                                        </p:attrNameLst>
                                      </p:cBhvr>
                                      <p:to>
                                        <p:strVal val="visible"/>
                                      </p:to>
                                    </p:set>
                                    <p:animEffect transition="in" filter="fade">
                                      <p:cBhvr>
                                        <p:cTn id="298" dur="500"/>
                                        <p:tgtEl>
                                          <p:spTgt spid="2962"/>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2964"/>
                                        </p:tgtEl>
                                        <p:attrNameLst>
                                          <p:attrName>style.visibility</p:attrName>
                                        </p:attrNameLst>
                                      </p:cBhvr>
                                      <p:to>
                                        <p:strVal val="visible"/>
                                      </p:to>
                                    </p:set>
                                    <p:animEffect transition="in" filter="fade">
                                      <p:cBhvr>
                                        <p:cTn id="301" dur="500"/>
                                        <p:tgtEl>
                                          <p:spTgt spid="2964"/>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14"/>
                                        </p:tgtEl>
                                        <p:attrNameLst>
                                          <p:attrName>style.visibility</p:attrName>
                                        </p:attrNameLst>
                                      </p:cBhvr>
                                      <p:to>
                                        <p:strVal val="visible"/>
                                      </p:to>
                                    </p:set>
                                    <p:animEffect transition="in" filter="fade">
                                      <p:cBhvr>
                                        <p:cTn id="304" dur="500"/>
                                        <p:tgtEl>
                                          <p:spTgt spid="14"/>
                                        </p:tgtEl>
                                      </p:cBhvr>
                                    </p:animEffect>
                                  </p:childTnLst>
                                </p:cTn>
                              </p:par>
                            </p:childTnLst>
                          </p:cTn>
                        </p:par>
                      </p:childTnLst>
                    </p:cTn>
                  </p:par>
                </p:childTnLst>
              </p:cTn>
              <p:nextCondLst>
                <p:cond evt="onClick" delay="0">
                  <p:tgtEl>
                    <p:spTgt spid="1898"/>
                  </p:tgtEl>
                </p:cond>
              </p:nextCondLst>
            </p:seq>
            <p:seq concurrent="1" nextAc="seek">
              <p:cTn id="305" restart="whenNotActive" fill="hold" evtFilter="cancelBubble" nodeType="interactiveSeq">
                <p:stCondLst>
                  <p:cond evt="onClick" delay="0">
                    <p:tgtEl>
                      <p:spTgt spid="1899"/>
                    </p:tgtEl>
                  </p:cond>
                </p:stCondLst>
                <p:endSync evt="end" delay="0">
                  <p:rtn val="all"/>
                </p:endSync>
                <p:childTnLst>
                  <p:par>
                    <p:cTn id="306" fill="hold">
                      <p:stCondLst>
                        <p:cond delay="0"/>
                      </p:stCondLst>
                      <p:childTnLst>
                        <p:par>
                          <p:cTn id="307" fill="hold">
                            <p:stCondLst>
                              <p:cond delay="0"/>
                            </p:stCondLst>
                            <p:childTnLst>
                              <p:par>
                                <p:cTn id="308" presetID="10" presetClass="entr" presetSubtype="0" fill="hold" grpId="0" nodeType="clickEffect">
                                  <p:stCondLst>
                                    <p:cond delay="0"/>
                                  </p:stCondLst>
                                  <p:childTnLst>
                                    <p:set>
                                      <p:cBhvr>
                                        <p:cTn id="309" dur="1" fill="hold">
                                          <p:stCondLst>
                                            <p:cond delay="0"/>
                                          </p:stCondLst>
                                        </p:cTn>
                                        <p:tgtEl>
                                          <p:spTgt spid="2975"/>
                                        </p:tgtEl>
                                        <p:attrNameLst>
                                          <p:attrName>style.visibility</p:attrName>
                                        </p:attrNameLst>
                                      </p:cBhvr>
                                      <p:to>
                                        <p:strVal val="visible"/>
                                      </p:to>
                                    </p:set>
                                    <p:animEffect transition="in" filter="fade">
                                      <p:cBhvr>
                                        <p:cTn id="310" dur="500"/>
                                        <p:tgtEl>
                                          <p:spTgt spid="2975"/>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2985"/>
                                        </p:tgtEl>
                                        <p:attrNameLst>
                                          <p:attrName>style.visibility</p:attrName>
                                        </p:attrNameLst>
                                      </p:cBhvr>
                                      <p:to>
                                        <p:strVal val="visible"/>
                                      </p:to>
                                    </p:set>
                                    <p:animEffect transition="in" filter="fade">
                                      <p:cBhvr>
                                        <p:cTn id="313" dur="500"/>
                                        <p:tgtEl>
                                          <p:spTgt spid="2985"/>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2974"/>
                                        </p:tgtEl>
                                        <p:attrNameLst>
                                          <p:attrName>style.visibility</p:attrName>
                                        </p:attrNameLst>
                                      </p:cBhvr>
                                      <p:to>
                                        <p:strVal val="visible"/>
                                      </p:to>
                                    </p:set>
                                    <p:animEffect transition="in" filter="fade">
                                      <p:cBhvr>
                                        <p:cTn id="316" dur="500"/>
                                        <p:tgtEl>
                                          <p:spTgt spid="2974"/>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2987"/>
                                        </p:tgtEl>
                                        <p:attrNameLst>
                                          <p:attrName>style.visibility</p:attrName>
                                        </p:attrNameLst>
                                      </p:cBhvr>
                                      <p:to>
                                        <p:strVal val="visible"/>
                                      </p:to>
                                    </p:set>
                                    <p:animEffect transition="in" filter="fade">
                                      <p:cBhvr>
                                        <p:cTn id="319" dur="500"/>
                                        <p:tgtEl>
                                          <p:spTgt spid="2987"/>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2989"/>
                                        </p:tgtEl>
                                        <p:attrNameLst>
                                          <p:attrName>style.visibility</p:attrName>
                                        </p:attrNameLst>
                                      </p:cBhvr>
                                      <p:to>
                                        <p:strVal val="visible"/>
                                      </p:to>
                                    </p:set>
                                    <p:animEffect transition="in" filter="fade">
                                      <p:cBhvr>
                                        <p:cTn id="322" dur="500"/>
                                        <p:tgtEl>
                                          <p:spTgt spid="2989"/>
                                        </p:tgtEl>
                                      </p:cBhvr>
                                    </p:animEffect>
                                  </p:childTnLst>
                                </p:cTn>
                              </p:par>
                              <p:par>
                                <p:cTn id="323" presetID="10" presetClass="entr" presetSubtype="0" fill="hold" grpId="0" nodeType="withEffect">
                                  <p:stCondLst>
                                    <p:cond delay="0"/>
                                  </p:stCondLst>
                                  <p:childTnLst>
                                    <p:set>
                                      <p:cBhvr>
                                        <p:cTn id="324" dur="1" fill="hold">
                                          <p:stCondLst>
                                            <p:cond delay="0"/>
                                          </p:stCondLst>
                                        </p:cTn>
                                        <p:tgtEl>
                                          <p:spTgt spid="2991"/>
                                        </p:tgtEl>
                                        <p:attrNameLst>
                                          <p:attrName>style.visibility</p:attrName>
                                        </p:attrNameLst>
                                      </p:cBhvr>
                                      <p:to>
                                        <p:strVal val="visible"/>
                                      </p:to>
                                    </p:set>
                                    <p:animEffect transition="in" filter="fade">
                                      <p:cBhvr>
                                        <p:cTn id="325" dur="500"/>
                                        <p:tgtEl>
                                          <p:spTgt spid="2991"/>
                                        </p:tgtEl>
                                      </p:cBhvr>
                                    </p:animEffect>
                                  </p:childTnLst>
                                </p:cTn>
                              </p:par>
                              <p:par>
                                <p:cTn id="326" presetID="10" presetClass="entr" presetSubtype="0" fill="hold" grpId="0" nodeType="withEffect">
                                  <p:stCondLst>
                                    <p:cond delay="0"/>
                                  </p:stCondLst>
                                  <p:childTnLst>
                                    <p:set>
                                      <p:cBhvr>
                                        <p:cTn id="327" dur="1" fill="hold">
                                          <p:stCondLst>
                                            <p:cond delay="0"/>
                                          </p:stCondLst>
                                        </p:cTn>
                                        <p:tgtEl>
                                          <p:spTgt spid="2993"/>
                                        </p:tgtEl>
                                        <p:attrNameLst>
                                          <p:attrName>style.visibility</p:attrName>
                                        </p:attrNameLst>
                                      </p:cBhvr>
                                      <p:to>
                                        <p:strVal val="visible"/>
                                      </p:to>
                                    </p:set>
                                    <p:animEffect transition="in" filter="fade">
                                      <p:cBhvr>
                                        <p:cTn id="328" dur="500"/>
                                        <p:tgtEl>
                                          <p:spTgt spid="2993"/>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2995"/>
                                        </p:tgtEl>
                                        <p:attrNameLst>
                                          <p:attrName>style.visibility</p:attrName>
                                        </p:attrNameLst>
                                      </p:cBhvr>
                                      <p:to>
                                        <p:strVal val="visible"/>
                                      </p:to>
                                    </p:set>
                                    <p:animEffect transition="in" filter="fade">
                                      <p:cBhvr>
                                        <p:cTn id="331" dur="500"/>
                                        <p:tgtEl>
                                          <p:spTgt spid="2995"/>
                                        </p:tgtEl>
                                      </p:cBhvr>
                                    </p:animEffect>
                                  </p:childTnLst>
                                </p:cTn>
                              </p:par>
                              <p:par>
                                <p:cTn id="332" presetID="10" presetClass="entr" presetSubtype="0" fill="hold" grpId="0" nodeType="withEffect">
                                  <p:stCondLst>
                                    <p:cond delay="0"/>
                                  </p:stCondLst>
                                  <p:childTnLst>
                                    <p:set>
                                      <p:cBhvr>
                                        <p:cTn id="333" dur="1" fill="hold">
                                          <p:stCondLst>
                                            <p:cond delay="0"/>
                                          </p:stCondLst>
                                        </p:cTn>
                                        <p:tgtEl>
                                          <p:spTgt spid="2997"/>
                                        </p:tgtEl>
                                        <p:attrNameLst>
                                          <p:attrName>style.visibility</p:attrName>
                                        </p:attrNameLst>
                                      </p:cBhvr>
                                      <p:to>
                                        <p:strVal val="visible"/>
                                      </p:to>
                                    </p:set>
                                    <p:animEffect transition="in" filter="fade">
                                      <p:cBhvr>
                                        <p:cTn id="334" dur="500"/>
                                        <p:tgtEl>
                                          <p:spTgt spid="2997"/>
                                        </p:tgtEl>
                                      </p:cBhvr>
                                    </p:animEffect>
                                  </p:childTnLst>
                                </p:cTn>
                              </p:par>
                            </p:childTnLst>
                          </p:cTn>
                        </p:par>
                      </p:childTnLst>
                    </p:cTn>
                  </p:par>
                </p:childTnLst>
              </p:cTn>
              <p:nextCondLst>
                <p:cond evt="onClick" delay="0">
                  <p:tgtEl>
                    <p:spTgt spid="1899"/>
                  </p:tgtEl>
                </p:cond>
              </p:nextCondLst>
            </p:seq>
            <p:seq concurrent="1" nextAc="seek">
              <p:cTn id="335" restart="whenNotActive" fill="hold" evtFilter="cancelBubble" nodeType="interactiveSeq">
                <p:stCondLst>
                  <p:cond evt="onClick" delay="0">
                    <p:tgtEl>
                      <p:spTgt spid="1900"/>
                    </p:tgtEl>
                  </p:cond>
                </p:stCondLst>
                <p:endSync evt="end" delay="0">
                  <p:rtn val="all"/>
                </p:endSync>
                <p:childTnLst>
                  <p:par>
                    <p:cTn id="336" fill="hold">
                      <p:stCondLst>
                        <p:cond delay="0"/>
                      </p:stCondLst>
                      <p:childTnLst>
                        <p:par>
                          <p:cTn id="337" fill="hold">
                            <p:stCondLst>
                              <p:cond delay="0"/>
                            </p:stCondLst>
                            <p:childTnLst>
                              <p:par>
                                <p:cTn id="338" presetID="10" presetClass="entr" presetSubtype="0" fill="hold" grpId="0" nodeType="withEffect">
                                  <p:stCondLst>
                                    <p:cond delay="0"/>
                                  </p:stCondLst>
                                  <p:childTnLst>
                                    <p:set>
                                      <p:cBhvr>
                                        <p:cTn id="339" dur="1" fill="hold">
                                          <p:stCondLst>
                                            <p:cond delay="0"/>
                                          </p:stCondLst>
                                        </p:cTn>
                                        <p:tgtEl>
                                          <p:spTgt spid="3006"/>
                                        </p:tgtEl>
                                        <p:attrNameLst>
                                          <p:attrName>style.visibility</p:attrName>
                                        </p:attrNameLst>
                                      </p:cBhvr>
                                      <p:to>
                                        <p:strVal val="visible"/>
                                      </p:to>
                                    </p:set>
                                    <p:animEffect transition="in" filter="fade">
                                      <p:cBhvr>
                                        <p:cTn id="340" dur="500"/>
                                        <p:tgtEl>
                                          <p:spTgt spid="3006"/>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3008"/>
                                        </p:tgtEl>
                                        <p:attrNameLst>
                                          <p:attrName>style.visibility</p:attrName>
                                        </p:attrNameLst>
                                      </p:cBhvr>
                                      <p:to>
                                        <p:strVal val="visible"/>
                                      </p:to>
                                    </p:set>
                                    <p:animEffect transition="in" filter="fade">
                                      <p:cBhvr>
                                        <p:cTn id="343" dur="500"/>
                                        <p:tgtEl>
                                          <p:spTgt spid="3008"/>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3010"/>
                                        </p:tgtEl>
                                        <p:attrNameLst>
                                          <p:attrName>style.visibility</p:attrName>
                                        </p:attrNameLst>
                                      </p:cBhvr>
                                      <p:to>
                                        <p:strVal val="visible"/>
                                      </p:to>
                                    </p:set>
                                    <p:animEffect transition="in" filter="fade">
                                      <p:cBhvr>
                                        <p:cTn id="346" dur="500"/>
                                        <p:tgtEl>
                                          <p:spTgt spid="3010"/>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3012"/>
                                        </p:tgtEl>
                                        <p:attrNameLst>
                                          <p:attrName>style.visibility</p:attrName>
                                        </p:attrNameLst>
                                      </p:cBhvr>
                                      <p:to>
                                        <p:strVal val="visible"/>
                                      </p:to>
                                    </p:set>
                                    <p:animEffect transition="in" filter="fade">
                                      <p:cBhvr>
                                        <p:cTn id="349" dur="500"/>
                                        <p:tgtEl>
                                          <p:spTgt spid="3012"/>
                                        </p:tgtEl>
                                      </p:cBhvr>
                                    </p:animEffect>
                                  </p:childTnLst>
                                </p:cTn>
                              </p:par>
                              <p:par>
                                <p:cTn id="350" presetID="10" presetClass="entr" presetSubtype="0" fill="hold" grpId="0" nodeType="withEffect">
                                  <p:stCondLst>
                                    <p:cond delay="0"/>
                                  </p:stCondLst>
                                  <p:childTnLst>
                                    <p:set>
                                      <p:cBhvr>
                                        <p:cTn id="351" dur="1" fill="hold">
                                          <p:stCondLst>
                                            <p:cond delay="0"/>
                                          </p:stCondLst>
                                        </p:cTn>
                                        <p:tgtEl>
                                          <p:spTgt spid="3001"/>
                                        </p:tgtEl>
                                        <p:attrNameLst>
                                          <p:attrName>style.visibility</p:attrName>
                                        </p:attrNameLst>
                                      </p:cBhvr>
                                      <p:to>
                                        <p:strVal val="visible"/>
                                      </p:to>
                                    </p:set>
                                    <p:animEffect transition="in" filter="fade">
                                      <p:cBhvr>
                                        <p:cTn id="352" dur="500"/>
                                        <p:tgtEl>
                                          <p:spTgt spid="3001"/>
                                        </p:tgtEl>
                                      </p:cBhvr>
                                    </p:animEffect>
                                  </p:childTnLst>
                                </p:cTn>
                              </p:par>
                              <p:par>
                                <p:cTn id="353" presetID="10" presetClass="entr" presetSubtype="0" fill="hold" grpId="0" nodeType="withEffect">
                                  <p:stCondLst>
                                    <p:cond delay="0"/>
                                  </p:stCondLst>
                                  <p:childTnLst>
                                    <p:set>
                                      <p:cBhvr>
                                        <p:cTn id="354" dur="1" fill="hold">
                                          <p:stCondLst>
                                            <p:cond delay="0"/>
                                          </p:stCondLst>
                                        </p:cTn>
                                        <p:tgtEl>
                                          <p:spTgt spid="3014"/>
                                        </p:tgtEl>
                                        <p:attrNameLst>
                                          <p:attrName>style.visibility</p:attrName>
                                        </p:attrNameLst>
                                      </p:cBhvr>
                                      <p:to>
                                        <p:strVal val="visible"/>
                                      </p:to>
                                    </p:set>
                                    <p:animEffect transition="in" filter="fade">
                                      <p:cBhvr>
                                        <p:cTn id="355" dur="500"/>
                                        <p:tgtEl>
                                          <p:spTgt spid="3014"/>
                                        </p:tgtEl>
                                      </p:cBhvr>
                                    </p:animEffect>
                                  </p:childTnLst>
                                </p:cTn>
                              </p:par>
                              <p:par>
                                <p:cTn id="356" presetID="10" presetClass="entr" presetSubtype="0" fill="hold" grpId="0" nodeType="withEffect">
                                  <p:stCondLst>
                                    <p:cond delay="0"/>
                                  </p:stCondLst>
                                  <p:childTnLst>
                                    <p:set>
                                      <p:cBhvr>
                                        <p:cTn id="357" dur="1" fill="hold">
                                          <p:stCondLst>
                                            <p:cond delay="0"/>
                                          </p:stCondLst>
                                        </p:cTn>
                                        <p:tgtEl>
                                          <p:spTgt spid="3016"/>
                                        </p:tgtEl>
                                        <p:attrNameLst>
                                          <p:attrName>style.visibility</p:attrName>
                                        </p:attrNameLst>
                                      </p:cBhvr>
                                      <p:to>
                                        <p:strVal val="visible"/>
                                      </p:to>
                                    </p:set>
                                    <p:animEffect transition="in" filter="fade">
                                      <p:cBhvr>
                                        <p:cTn id="358" dur="500"/>
                                        <p:tgtEl>
                                          <p:spTgt spid="3016"/>
                                        </p:tgtEl>
                                      </p:cBhvr>
                                    </p:animEffect>
                                  </p:childTnLst>
                                </p:cTn>
                              </p:par>
                              <p:par>
                                <p:cTn id="359" presetID="10" presetClass="entr" presetSubtype="0" fill="hold" grpId="0" nodeType="withEffect">
                                  <p:stCondLst>
                                    <p:cond delay="0"/>
                                  </p:stCondLst>
                                  <p:childTnLst>
                                    <p:set>
                                      <p:cBhvr>
                                        <p:cTn id="360" dur="1" fill="hold">
                                          <p:stCondLst>
                                            <p:cond delay="0"/>
                                          </p:stCondLst>
                                        </p:cTn>
                                        <p:tgtEl>
                                          <p:spTgt spid="3018"/>
                                        </p:tgtEl>
                                        <p:attrNameLst>
                                          <p:attrName>style.visibility</p:attrName>
                                        </p:attrNameLst>
                                      </p:cBhvr>
                                      <p:to>
                                        <p:strVal val="visible"/>
                                      </p:to>
                                    </p:set>
                                    <p:animEffect transition="in" filter="fade">
                                      <p:cBhvr>
                                        <p:cTn id="361" dur="500"/>
                                        <p:tgtEl>
                                          <p:spTgt spid="3018"/>
                                        </p:tgtEl>
                                      </p:cBhvr>
                                    </p:animEffect>
                                  </p:childTnLst>
                                </p:cTn>
                              </p:par>
                            </p:childTnLst>
                          </p:cTn>
                        </p:par>
                      </p:childTnLst>
                    </p:cTn>
                  </p:par>
                </p:childTnLst>
              </p:cTn>
              <p:nextCondLst>
                <p:cond evt="onClick" delay="0">
                  <p:tgtEl>
                    <p:spTgt spid="1900"/>
                  </p:tgtEl>
                </p:cond>
              </p:nextCondLst>
            </p:seq>
            <p:seq concurrent="1" nextAc="seek">
              <p:cTn id="362" restart="whenNotActive" fill="hold" evtFilter="cancelBubble" nodeType="interactiveSeq">
                <p:stCondLst>
                  <p:cond evt="onClick" delay="0">
                    <p:tgtEl>
                      <p:spTgt spid="1901"/>
                    </p:tgtEl>
                  </p:cond>
                </p:stCondLst>
                <p:endSync evt="end" delay="0">
                  <p:rtn val="all"/>
                </p:endSync>
                <p:childTnLst>
                  <p:par>
                    <p:cTn id="363" fill="hold">
                      <p:stCondLst>
                        <p:cond delay="0"/>
                      </p:stCondLst>
                      <p:childTnLst>
                        <p:par>
                          <p:cTn id="364" fill="hold">
                            <p:stCondLst>
                              <p:cond delay="0"/>
                            </p:stCondLst>
                            <p:childTnLst>
                              <p:par>
                                <p:cTn id="365" presetID="10" presetClass="entr" presetSubtype="0" fill="hold" grpId="0" nodeType="withEffect">
                                  <p:stCondLst>
                                    <p:cond delay="0"/>
                                  </p:stCondLst>
                                  <p:childTnLst>
                                    <p:set>
                                      <p:cBhvr>
                                        <p:cTn id="366" dur="1" fill="hold">
                                          <p:stCondLst>
                                            <p:cond delay="0"/>
                                          </p:stCondLst>
                                        </p:cTn>
                                        <p:tgtEl>
                                          <p:spTgt spid="3037"/>
                                        </p:tgtEl>
                                        <p:attrNameLst>
                                          <p:attrName>style.visibility</p:attrName>
                                        </p:attrNameLst>
                                      </p:cBhvr>
                                      <p:to>
                                        <p:strVal val="visible"/>
                                      </p:to>
                                    </p:set>
                                    <p:animEffect transition="in" filter="fade">
                                      <p:cBhvr>
                                        <p:cTn id="367" dur="500"/>
                                        <p:tgtEl>
                                          <p:spTgt spid="3037"/>
                                        </p:tgtEl>
                                      </p:cBhvr>
                                    </p:animEffect>
                                  </p:childTnLst>
                                </p:cTn>
                              </p:par>
                              <p:par>
                                <p:cTn id="368" presetID="10" presetClass="entr" presetSubtype="0" fill="hold" grpId="0" nodeType="withEffect">
                                  <p:stCondLst>
                                    <p:cond delay="0"/>
                                  </p:stCondLst>
                                  <p:childTnLst>
                                    <p:set>
                                      <p:cBhvr>
                                        <p:cTn id="369" dur="1" fill="hold">
                                          <p:stCondLst>
                                            <p:cond delay="0"/>
                                          </p:stCondLst>
                                        </p:cTn>
                                        <p:tgtEl>
                                          <p:spTgt spid="3039"/>
                                        </p:tgtEl>
                                        <p:attrNameLst>
                                          <p:attrName>style.visibility</p:attrName>
                                        </p:attrNameLst>
                                      </p:cBhvr>
                                      <p:to>
                                        <p:strVal val="visible"/>
                                      </p:to>
                                    </p:set>
                                    <p:animEffect transition="in" filter="fade">
                                      <p:cBhvr>
                                        <p:cTn id="370" dur="500"/>
                                        <p:tgtEl>
                                          <p:spTgt spid="3039"/>
                                        </p:tgtEl>
                                      </p:cBhvr>
                                    </p:animEffect>
                                  </p:childTnLst>
                                </p:cTn>
                              </p:par>
                              <p:par>
                                <p:cTn id="371" presetID="10" presetClass="entr" presetSubtype="0" fill="hold" grpId="0" nodeType="withEffect">
                                  <p:stCondLst>
                                    <p:cond delay="0"/>
                                  </p:stCondLst>
                                  <p:childTnLst>
                                    <p:set>
                                      <p:cBhvr>
                                        <p:cTn id="372" dur="1" fill="hold">
                                          <p:stCondLst>
                                            <p:cond delay="0"/>
                                          </p:stCondLst>
                                        </p:cTn>
                                        <p:tgtEl>
                                          <p:spTgt spid="3028"/>
                                        </p:tgtEl>
                                        <p:attrNameLst>
                                          <p:attrName>style.visibility</p:attrName>
                                        </p:attrNameLst>
                                      </p:cBhvr>
                                      <p:to>
                                        <p:strVal val="visible"/>
                                      </p:to>
                                    </p:set>
                                    <p:animEffect transition="in" filter="fade">
                                      <p:cBhvr>
                                        <p:cTn id="373" dur="500"/>
                                        <p:tgtEl>
                                          <p:spTgt spid="3028"/>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3041"/>
                                        </p:tgtEl>
                                        <p:attrNameLst>
                                          <p:attrName>style.visibility</p:attrName>
                                        </p:attrNameLst>
                                      </p:cBhvr>
                                      <p:to>
                                        <p:strVal val="visible"/>
                                      </p:to>
                                    </p:set>
                                    <p:animEffect transition="in" filter="fade">
                                      <p:cBhvr>
                                        <p:cTn id="376" dur="500"/>
                                        <p:tgtEl>
                                          <p:spTgt spid="3041"/>
                                        </p:tgtEl>
                                      </p:cBhvr>
                                    </p:animEffect>
                                  </p:childTnLst>
                                </p:cTn>
                              </p:par>
                              <p:par>
                                <p:cTn id="377" presetID="10" presetClass="entr" presetSubtype="0" fill="hold" grpId="0" nodeType="withEffect">
                                  <p:stCondLst>
                                    <p:cond delay="0"/>
                                  </p:stCondLst>
                                  <p:childTnLst>
                                    <p:set>
                                      <p:cBhvr>
                                        <p:cTn id="378" dur="1" fill="hold">
                                          <p:stCondLst>
                                            <p:cond delay="0"/>
                                          </p:stCondLst>
                                        </p:cTn>
                                        <p:tgtEl>
                                          <p:spTgt spid="3043"/>
                                        </p:tgtEl>
                                        <p:attrNameLst>
                                          <p:attrName>style.visibility</p:attrName>
                                        </p:attrNameLst>
                                      </p:cBhvr>
                                      <p:to>
                                        <p:strVal val="visible"/>
                                      </p:to>
                                    </p:set>
                                    <p:animEffect transition="in" filter="fade">
                                      <p:cBhvr>
                                        <p:cTn id="379" dur="500"/>
                                        <p:tgtEl>
                                          <p:spTgt spid="3043"/>
                                        </p:tgtEl>
                                      </p:cBhvr>
                                    </p:animEffect>
                                  </p:childTnLst>
                                </p:cTn>
                              </p:par>
                              <p:par>
                                <p:cTn id="380" presetID="10" presetClass="entr" presetSubtype="0" fill="hold" grpId="0" nodeType="withEffect">
                                  <p:stCondLst>
                                    <p:cond delay="0"/>
                                  </p:stCondLst>
                                  <p:childTnLst>
                                    <p:set>
                                      <p:cBhvr>
                                        <p:cTn id="381" dur="1" fill="hold">
                                          <p:stCondLst>
                                            <p:cond delay="0"/>
                                          </p:stCondLst>
                                        </p:cTn>
                                        <p:tgtEl>
                                          <p:spTgt spid="3045"/>
                                        </p:tgtEl>
                                        <p:attrNameLst>
                                          <p:attrName>style.visibility</p:attrName>
                                        </p:attrNameLst>
                                      </p:cBhvr>
                                      <p:to>
                                        <p:strVal val="visible"/>
                                      </p:to>
                                    </p:set>
                                    <p:animEffect transition="in" filter="fade">
                                      <p:cBhvr>
                                        <p:cTn id="382" dur="500"/>
                                        <p:tgtEl>
                                          <p:spTgt spid="3045"/>
                                        </p:tgtEl>
                                      </p:cBhvr>
                                    </p:animEffect>
                                  </p:childTnLst>
                                </p:cTn>
                              </p:par>
                            </p:childTnLst>
                          </p:cTn>
                        </p:par>
                      </p:childTnLst>
                    </p:cTn>
                  </p:par>
                </p:childTnLst>
              </p:cTn>
              <p:nextCondLst>
                <p:cond evt="onClick" delay="0">
                  <p:tgtEl>
                    <p:spTgt spid="1901"/>
                  </p:tgtEl>
                </p:cond>
              </p:nextCondLst>
            </p:seq>
          </p:childTnLst>
        </p:cTn>
      </p:par>
    </p:tnLst>
    <p:bldLst>
      <p:bldP spid="1935" grpId="0"/>
      <p:bldP spid="27" grpId="0"/>
      <p:bldP spid="29" grpId="0"/>
      <p:bldP spid="31" grpId="0"/>
      <p:bldP spid="33" grpId="0"/>
      <p:bldP spid="35" grpId="0"/>
      <p:bldP spid="2677" grpId="0"/>
      <p:bldP spid="2686" grpId="0"/>
      <p:bldP spid="2688" grpId="0"/>
      <p:bldP spid="2690" grpId="0"/>
      <p:bldP spid="2692" grpId="0"/>
      <p:bldP spid="2694" grpId="0"/>
      <p:bldP spid="2696" grpId="0"/>
      <p:bldP spid="2698" grpId="0"/>
      <p:bldP spid="2700" grpId="0"/>
      <p:bldP spid="2704" grpId="0"/>
      <p:bldP spid="2713" grpId="0"/>
      <p:bldP spid="2715" grpId="0"/>
      <p:bldP spid="2717" grpId="0"/>
      <p:bldP spid="2719" grpId="0"/>
      <p:bldP spid="2721" grpId="0"/>
      <p:bldP spid="2723" grpId="0"/>
      <p:bldP spid="2731" grpId="0"/>
      <p:bldP spid="2738" grpId="0"/>
      <p:bldP spid="2740" grpId="0"/>
      <p:bldP spid="2742" grpId="0"/>
      <p:bldP spid="2744" grpId="0"/>
      <p:bldP spid="2746" grpId="0"/>
      <p:bldP spid="2748" grpId="0"/>
      <p:bldP spid="2750" grpId="0"/>
      <p:bldP spid="2758" grpId="0"/>
      <p:bldP spid="2771" grpId="0"/>
      <p:bldP spid="2773" grpId="0"/>
      <p:bldP spid="2775" grpId="0"/>
      <p:bldP spid="2777" grpId="0"/>
      <p:bldP spid="2779" grpId="0"/>
      <p:bldP spid="2785" grpId="0"/>
      <p:bldP spid="2786" grpId="0"/>
      <p:bldP spid="2796" grpId="0"/>
      <p:bldP spid="2798" grpId="0"/>
      <p:bldP spid="2800" grpId="0"/>
      <p:bldP spid="2802" grpId="0"/>
      <p:bldP spid="2804" grpId="0"/>
      <p:bldP spid="2806" grpId="0"/>
      <p:bldP spid="2808" grpId="0"/>
      <p:bldP spid="2812" grpId="0"/>
      <p:bldP spid="2821" grpId="0"/>
      <p:bldP spid="2823" grpId="0"/>
      <p:bldP spid="2825" grpId="0"/>
      <p:bldP spid="2827" grpId="0"/>
      <p:bldP spid="2829" grpId="0"/>
      <p:bldP spid="2839" grpId="0"/>
      <p:bldP spid="2846" grpId="0"/>
      <p:bldP spid="2848" grpId="0"/>
      <p:bldP spid="2850" grpId="0"/>
      <p:bldP spid="2852" grpId="0"/>
      <p:bldP spid="2854" grpId="0"/>
      <p:bldP spid="2866" grpId="0"/>
      <p:bldP spid="2871" grpId="0"/>
      <p:bldP spid="2873" grpId="0"/>
      <p:bldP spid="2875" grpId="0"/>
      <p:bldP spid="2877" grpId="0"/>
      <p:bldP spid="2879" grpId="0"/>
      <p:bldP spid="2881" grpId="0"/>
      <p:bldP spid="2883" grpId="0"/>
      <p:bldP spid="2893" grpId="0"/>
      <p:bldP spid="2898" grpId="0"/>
      <p:bldP spid="2900" grpId="0"/>
      <p:bldP spid="2902" grpId="0"/>
      <p:bldP spid="2904" grpId="0"/>
      <p:bldP spid="2906" grpId="0"/>
      <p:bldP spid="2920" grpId="0"/>
      <p:bldP spid="2931" grpId="0"/>
      <p:bldP spid="2933" grpId="0"/>
      <p:bldP spid="2935" grpId="0"/>
      <p:bldP spid="2937" grpId="0"/>
      <p:bldP spid="2939" grpId="0"/>
      <p:bldP spid="2941" grpId="0"/>
      <p:bldP spid="2943" grpId="0"/>
      <p:bldP spid="2947" grpId="0"/>
      <p:bldP spid="2956" grpId="0"/>
      <p:bldP spid="2958" grpId="0"/>
      <p:bldP spid="2960" grpId="0"/>
      <p:bldP spid="2962" grpId="0"/>
      <p:bldP spid="2964" grpId="0"/>
      <p:bldP spid="2974" grpId="0"/>
      <p:bldP spid="2975" grpId="0"/>
      <p:bldP spid="2985" grpId="0"/>
      <p:bldP spid="2987" grpId="0"/>
      <p:bldP spid="2989" grpId="0"/>
      <p:bldP spid="2991" grpId="0"/>
      <p:bldP spid="2993" grpId="0"/>
      <p:bldP spid="2995" grpId="0"/>
      <p:bldP spid="2997" grpId="0"/>
      <p:bldP spid="3001" grpId="0"/>
      <p:bldP spid="3006" grpId="0"/>
      <p:bldP spid="3008" grpId="0"/>
      <p:bldP spid="3010" grpId="0"/>
      <p:bldP spid="3012" grpId="0"/>
      <p:bldP spid="3014" grpId="0"/>
      <p:bldP spid="3016" grpId="0"/>
      <p:bldP spid="3018" grpId="0"/>
      <p:bldP spid="3028" grpId="0"/>
      <p:bldP spid="3037" grpId="0"/>
      <p:bldP spid="3039" grpId="0"/>
      <p:bldP spid="3041" grpId="0"/>
      <p:bldP spid="3043" grpId="0"/>
      <p:bldP spid="3045" grpId="0"/>
      <p:bldP spid="4" grpId="0"/>
      <p:bldP spid="9" grpId="0"/>
      <p:bldP spid="12" grpId="0"/>
      <p:bldP spid="14"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553452" y="825776"/>
            <a:ext cx="11085095" cy="229173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“Diễn biến hoà bình” là chiến lược cơ bản do chủ nghĩa đế quốc và các thế lực phản động tiến hành, nhằm lật đổ chế độ chính trị của các nước tiến bộ, trước hết là các nước xã hội chủ nghĩa từ bên trong, chủ yếu bằng các biện pháp</a:t>
            </a:r>
            <a:endParaRPr lang="en-GB"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2302626" y="3486792"/>
            <a:ext cx="3188478" cy="95622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a:t>
            </a:r>
            <a:r>
              <a:rPr lang="en-GB" sz="2800" dirty="0" err="1">
                <a:solidFill>
                  <a:schemeClr val="tx1"/>
                </a:solidFill>
                <a:latin typeface="Times New Roman" panose="02020603050405020304" pitchFamily="18" charset="0"/>
                <a:cs typeface="Times New Roman" panose="02020603050405020304" pitchFamily="18" charset="0"/>
              </a:rPr>
              <a:t>quân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sự</a:t>
            </a:r>
            <a:r>
              <a:rPr lang="en-GB"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2302626" y="4966118"/>
            <a:ext cx="3188478"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C. </a:t>
            </a:r>
            <a:r>
              <a:rPr lang="en-GB" sz="2800" dirty="0">
                <a:solidFill>
                  <a:schemeClr val="tx1"/>
                </a:solidFill>
                <a:latin typeface="Times New Roman" panose="02020603050405020304" pitchFamily="18" charset="0"/>
                <a:cs typeface="Times New Roman" panose="02020603050405020304" pitchFamily="18" charset="0"/>
              </a:rPr>
              <a:t>phi </a:t>
            </a:r>
            <a:r>
              <a:rPr lang="en-GB" sz="2800" dirty="0" err="1">
                <a:solidFill>
                  <a:schemeClr val="tx1"/>
                </a:solidFill>
                <a:latin typeface="Times New Roman" panose="02020603050405020304" pitchFamily="18" charset="0"/>
                <a:cs typeface="Times New Roman" panose="02020603050405020304" pitchFamily="18" charset="0"/>
              </a:rPr>
              <a:t>quân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sự</a:t>
            </a:r>
            <a:r>
              <a:rPr lang="en-GB"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7037327" y="4966119"/>
            <a:ext cx="3188478"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a:t>
            </a:r>
            <a:r>
              <a:rPr lang="en-GB" sz="2800" dirty="0">
                <a:solidFill>
                  <a:schemeClr val="tx1"/>
                </a:solidFill>
                <a:latin typeface="Times New Roman" panose="02020603050405020304" pitchFamily="18" charset="0"/>
                <a:cs typeface="Times New Roman" panose="02020603050405020304" pitchFamily="18" charset="0"/>
              </a:rPr>
              <a:t>phi </a:t>
            </a:r>
            <a:r>
              <a:rPr lang="en-GB" sz="2800" dirty="0" err="1">
                <a:solidFill>
                  <a:schemeClr val="tx1"/>
                </a:solidFill>
                <a:latin typeface="Times New Roman" panose="02020603050405020304" pitchFamily="18" charset="0"/>
                <a:cs typeface="Times New Roman" panose="02020603050405020304" pitchFamily="18" charset="0"/>
              </a:rPr>
              <a:t>chính</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trị</a:t>
            </a:r>
            <a:r>
              <a:rPr lang="en-GB"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7037327" y="3525706"/>
            <a:ext cx="3188478" cy="92101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B. </a:t>
            </a:r>
            <a:r>
              <a:rPr lang="en-GB" sz="2800" dirty="0" err="1">
                <a:solidFill>
                  <a:schemeClr val="tx1"/>
                </a:solidFill>
                <a:latin typeface="Times New Roman" panose="02020603050405020304" pitchFamily="18" charset="0"/>
                <a:cs typeface="Times New Roman" panose="02020603050405020304" pitchFamily="18" charset="0"/>
              </a:rPr>
              <a:t>chính</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trị</a:t>
            </a:r>
            <a:r>
              <a:rPr lang="en-GB"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xmlns="" id="{EDA26892-4266-20B7-EC86-1F9A68204CF4}"/>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38D21DB8-15FC-BD76-3F6A-1AEF7B408978}"/>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C7E07006-4D8F-EF9A-7D70-46057FFE666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627456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913778" y="861566"/>
            <a:ext cx="10299654" cy="2186607"/>
          </a:xfrm>
          <a:prstGeom prst="roundRect">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6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Câu 4.2</a:t>
            </a:r>
            <a:r>
              <a:rPr lang="en-US" sz="26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6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chemeClr val="tx1"/>
                </a:solidFill>
                <a:latin typeface="Times New Roman" panose="02020603050405020304" pitchFamily="18" charset="0"/>
                <a:cs typeface="Times New Roman" panose="02020603050405020304" pitchFamily="18" charset="0"/>
              </a:rPr>
              <a:t>Cho thông tin sau: </a:t>
            </a:r>
            <a:r>
              <a:rPr lang="vi-VN" sz="2800" dirty="0">
                <a:solidFill>
                  <a:schemeClr val="tx1"/>
                </a:solidFill>
                <a:latin typeface="Times New Roman" panose="02020603050405020304" pitchFamily="18" charset="0"/>
                <a:cs typeface="Times New Roman" panose="02020603050405020304" pitchFamily="18" charset="0"/>
              </a:rPr>
              <a:t>“Diễn biến hoà bình” là chiến lược cơ bản do chủ nghĩa đế quốc và các thế lực phản động tiến hành, nhằm </a:t>
            </a:r>
            <a:r>
              <a:rPr lang="en-GB"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trước hết là các nước xã hội chủ nghĩa từ bên trong, chủ yếu bằng các biện pháp</a:t>
            </a:r>
            <a:r>
              <a:rPr lang="en-GB" sz="2800" dirty="0">
                <a:solidFill>
                  <a:schemeClr val="tx1"/>
                </a:solidFill>
                <a:latin typeface="Times New Roman" panose="02020603050405020304" pitchFamily="18" charset="0"/>
                <a:cs typeface="Times New Roman" panose="02020603050405020304" pitchFamily="18" charset="0"/>
              </a:rPr>
              <a:t> phi </a:t>
            </a:r>
            <a:r>
              <a:rPr lang="en-GB" sz="2800" dirty="0" err="1">
                <a:solidFill>
                  <a:schemeClr val="tx1"/>
                </a:solidFill>
                <a:latin typeface="Times New Roman" panose="02020603050405020304" pitchFamily="18" charset="0"/>
                <a:cs typeface="Times New Roman" panose="02020603050405020304" pitchFamily="18" charset="0"/>
              </a:rPr>
              <a:t>quân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sự</a:t>
            </a:r>
            <a:r>
              <a:rPr lang="en-GB"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trong câu trên là:</a:t>
            </a: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549046" y="3328365"/>
            <a:ext cx="4067525" cy="882106"/>
          </a:xfrm>
          <a:prstGeom prst="roundRect">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44500" lvl="1" indent="-444500" algn="just"/>
            <a:r>
              <a:rPr lang="vi-VN" sz="2800" dirty="0">
                <a:solidFill>
                  <a:schemeClr val="tx1"/>
                </a:solidFill>
                <a:latin typeface="Times New Roman" panose="02020603050405020304" pitchFamily="18" charset="0"/>
                <a:cs typeface="Times New Roman" panose="02020603050405020304" pitchFamily="18" charset="0"/>
              </a:rPr>
              <a:t>A. lật đổ chế độ chính trị của các nước</a:t>
            </a: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549046" y="4515135"/>
            <a:ext cx="4067525" cy="882106"/>
          </a:xfrm>
          <a:prstGeom prst="roundRect">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44500" lvl="1" indent="-444500" algn="just"/>
            <a:r>
              <a:rPr lang="vi-VN" sz="2800" dirty="0">
                <a:solidFill>
                  <a:schemeClr val="tx1"/>
                </a:solidFill>
                <a:latin typeface="Times New Roman" panose="02020603050405020304" pitchFamily="18" charset="0"/>
                <a:cs typeface="Times New Roman" panose="02020603050405020304" pitchFamily="18" charset="0"/>
              </a:rPr>
              <a:t>C. lật đổ chế độ chính trị của các nước tiến bộ</a:t>
            </a: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5834447" y="4529725"/>
            <a:ext cx="4528295" cy="882106"/>
          </a:xfrm>
          <a:prstGeom prst="roundRect">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44500" lvl="1" indent="-444500" algn="just"/>
            <a:r>
              <a:rPr lang="vi-VN" sz="2800" dirty="0">
                <a:solidFill>
                  <a:schemeClr val="tx1"/>
                </a:solidFill>
                <a:latin typeface="Times New Roman" panose="02020603050405020304" pitchFamily="18" charset="0"/>
                <a:cs typeface="Times New Roman" panose="02020603050405020304" pitchFamily="18" charset="0"/>
              </a:rPr>
              <a:t>D. </a:t>
            </a:r>
            <a:r>
              <a:rPr lang="en-GB" sz="2800" dirty="0" err="1">
                <a:solidFill>
                  <a:schemeClr val="tx1"/>
                </a:solidFill>
                <a:latin typeface="Times New Roman" panose="02020603050405020304" pitchFamily="18" charset="0"/>
                <a:cs typeface="Times New Roman" panose="02020603050405020304" pitchFamily="18" charset="0"/>
              </a:rPr>
              <a:t>thay</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đổi</a:t>
            </a:r>
            <a:r>
              <a:rPr lang="vi-VN" sz="2800" dirty="0">
                <a:solidFill>
                  <a:schemeClr val="tx1"/>
                </a:solidFill>
                <a:latin typeface="Times New Roman" panose="02020603050405020304" pitchFamily="18" charset="0"/>
                <a:cs typeface="Times New Roman" panose="02020603050405020304" pitchFamily="18" charset="0"/>
              </a:rPr>
              <a:t> chế độ chính trị của các nước tiến bộ</a:t>
            </a: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5834447" y="3328365"/>
            <a:ext cx="4528295" cy="882106"/>
          </a:xfrm>
          <a:prstGeom prst="roundRect">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7188" lvl="1" indent="-357188" algn="just"/>
            <a:r>
              <a:rPr lang="vi-VN" sz="2800" dirty="0">
                <a:solidFill>
                  <a:schemeClr val="tx1"/>
                </a:solidFill>
                <a:latin typeface="Times New Roman" panose="02020603050405020304" pitchFamily="18" charset="0"/>
                <a:cs typeface="Times New Roman" panose="02020603050405020304" pitchFamily="18" charset="0"/>
              </a:rPr>
              <a:t>B. </a:t>
            </a:r>
            <a:r>
              <a:rPr lang="en-GB" sz="2800" dirty="0" err="1">
                <a:solidFill>
                  <a:schemeClr val="tx1"/>
                </a:solidFill>
                <a:latin typeface="Times New Roman" panose="02020603050405020304" pitchFamily="18" charset="0"/>
                <a:cs typeface="Times New Roman" panose="02020603050405020304" pitchFamily="18" charset="0"/>
              </a:rPr>
              <a:t>thay</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đổi</a:t>
            </a:r>
            <a:r>
              <a:rPr lang="vi-VN" sz="2800" dirty="0">
                <a:solidFill>
                  <a:schemeClr val="tx1"/>
                </a:solidFill>
                <a:latin typeface="Times New Roman" panose="02020603050405020304" pitchFamily="18" charset="0"/>
                <a:cs typeface="Times New Roman" panose="02020603050405020304" pitchFamily="18" charset="0"/>
              </a:rPr>
              <a:t> chế độ chính trị của các nước</a:t>
            </a:r>
          </a:p>
        </p:txBody>
      </p:sp>
      <p:pic>
        <p:nvPicPr>
          <p:cNvPr id="7" name="Đúng">
            <a:hlinkClick r:id="" action="ppaction://media"/>
            <a:extLst>
              <a:ext uri="{FF2B5EF4-FFF2-40B4-BE49-F238E27FC236}">
                <a16:creationId xmlns:a16="http://schemas.microsoft.com/office/drawing/2014/main" xmlns=""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xmlns="" id="{3923139F-6859-D834-5543-D027F42242F6}"/>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2527A184-4123-A4E2-496D-0DAB067C9F20}"/>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69272509-BF48-2C87-AD91-E1EBF247307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Rectangle: Rounded Corners 11">
            <a:extLst>
              <a:ext uri="{FF2B5EF4-FFF2-40B4-BE49-F238E27FC236}">
                <a16:creationId xmlns:a16="http://schemas.microsoft.com/office/drawing/2014/main" xmlns="" id="{19B3EC5D-F442-47FE-C4C5-7B706FA7F908}"/>
              </a:ext>
            </a:extLst>
          </p:cNvPr>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429251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990600" y="844405"/>
            <a:ext cx="10239375" cy="226028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Bạo loạn lật đổ là hành động chống phá bằng bạo lực có tổ chức do lực lượng phản động hay lực lượng li khai, lực lượng đối lập trong nước hoặc câu kết với nước ngoài tiến hành nhằm gây rối loạn an ninh chính trị, trật tự, an toàn xã hội hoặc lật đổ</a:t>
            </a: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990599" y="3428954"/>
            <a:ext cx="5105399"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chính quyền ở địa phương. </a:t>
            </a: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990600" y="4725345"/>
            <a:ext cx="5105400"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2800" dirty="0">
                <a:solidFill>
                  <a:schemeClr val="tx1"/>
                </a:solidFill>
                <a:latin typeface="Times New Roman" panose="02020603050405020304" pitchFamily="18" charset="0"/>
                <a:cs typeface="Times New Roman" panose="02020603050405020304" pitchFamily="18" charset="0"/>
              </a:rPr>
              <a:t>C. c</a:t>
            </a:r>
            <a:r>
              <a:rPr lang="en-GB" sz="2800" dirty="0" err="1">
                <a:solidFill>
                  <a:schemeClr val="tx1"/>
                </a:solidFill>
                <a:latin typeface="Times New Roman" panose="02020603050405020304" pitchFamily="18" charset="0"/>
                <a:cs typeface="Times New Roman" panose="02020603050405020304" pitchFamily="18" charset="0"/>
              </a:rPr>
              <a:t>hế</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độ</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chính</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trị</a:t>
            </a:r>
            <a:r>
              <a:rPr lang="vi-VN" sz="2800" dirty="0">
                <a:solidFill>
                  <a:schemeClr val="tx1"/>
                </a:solidFill>
                <a:latin typeface="Times New Roman" panose="02020603050405020304" pitchFamily="18" charset="0"/>
                <a:cs typeface="Times New Roman" panose="02020603050405020304" pitchFamily="18" charset="0"/>
              </a:rPr>
              <a:t> ở địa phương. </a:t>
            </a: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561723" y="4725346"/>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ch</a:t>
            </a:r>
            <a:r>
              <a:rPr lang="en-GB" sz="2800" dirty="0">
                <a:solidFill>
                  <a:schemeClr val="tx1"/>
                </a:solidFill>
                <a:latin typeface="Times New Roman" panose="02020603050405020304" pitchFamily="18" charset="0"/>
                <a:cs typeface="Times New Roman" panose="02020603050405020304" pitchFamily="18" charset="0"/>
              </a:rPr>
              <a:t>ế </a:t>
            </a:r>
            <a:r>
              <a:rPr lang="en-GB" sz="2800" dirty="0" err="1">
                <a:solidFill>
                  <a:schemeClr val="tx1"/>
                </a:solidFill>
                <a:latin typeface="Times New Roman" panose="02020603050405020304" pitchFamily="18" charset="0"/>
                <a:cs typeface="Times New Roman" panose="02020603050405020304" pitchFamily="18" charset="0"/>
              </a:rPr>
              <a:t>độ</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chính</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trị</a:t>
            </a:r>
            <a:r>
              <a:rPr lang="vi-VN" sz="2800" dirty="0">
                <a:solidFill>
                  <a:schemeClr val="tx1"/>
                </a:solidFill>
                <a:latin typeface="Times New Roman" panose="02020603050405020304" pitchFamily="18" charset="0"/>
                <a:cs typeface="Times New Roman" panose="02020603050405020304" pitchFamily="18" charset="0"/>
              </a:rPr>
              <a:t> ở địa phương hay Trung ương. </a:t>
            </a: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561723" y="3428954"/>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B. chính quyền ở địa phương hay Trung ương. </a:t>
            </a:r>
          </a:p>
        </p:txBody>
      </p:sp>
      <p:pic>
        <p:nvPicPr>
          <p:cNvPr id="8" name="Đúng">
            <a:hlinkClick r:id="" action="ppaction://media"/>
            <a:extLst>
              <a:ext uri="{FF2B5EF4-FFF2-40B4-BE49-F238E27FC236}">
                <a16:creationId xmlns:a16="http://schemas.microsoft.com/office/drawing/2014/main" xmlns=""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xmlns="" id="{CF630C1C-E105-0DE7-E277-26A53707513E}"/>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34247A60-8CC2-D9AB-6A4F-EA8707C6568F}"/>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FDBCD850-4876-7FFB-15B4-DD16E81C746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Rectangle: Rounded Corners 11">
            <a:extLst>
              <a:ext uri="{FF2B5EF4-FFF2-40B4-BE49-F238E27FC236}">
                <a16:creationId xmlns:a16="http://schemas.microsoft.com/office/drawing/2014/main" xmlns="" id="{E5BD86A1-9C19-6DA2-0D55-425ABE6FBE2D}"/>
              </a:ext>
            </a:extLst>
          </p:cNvPr>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50027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981075" y="858134"/>
            <a:ext cx="10220326" cy="257086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.4</a:t>
            </a:r>
            <a:r>
              <a:rPr lang="vi-VN" sz="2800" b="1" dirty="0">
                <a:solidFill>
                  <a:srgbClr val="00A23A"/>
                </a:solidFill>
                <a:latin typeface="Times New Roman" panose="02020603050405020304" pitchFamily="18" charset="0"/>
                <a:cs typeface="Times New Roman" panose="02020603050405020304" pitchFamily="18" charset="0"/>
              </a:rPr>
              <a:t>. </a:t>
            </a:r>
            <a:r>
              <a:rPr lang="en-GB" sz="2800" dirty="0">
                <a:solidFill>
                  <a:schemeClr val="tx1"/>
                </a:solidFill>
                <a:latin typeface="Times New Roman" panose="02020603050405020304" pitchFamily="18" charset="0"/>
                <a:cs typeface="Times New Roman" panose="02020603050405020304" pitchFamily="18" charset="0"/>
              </a:rPr>
              <a:t>Cho </a:t>
            </a:r>
            <a:r>
              <a:rPr lang="en-GB" sz="2800" dirty="0" err="1">
                <a:solidFill>
                  <a:schemeClr val="tx1"/>
                </a:solidFill>
                <a:latin typeface="Times New Roman" panose="02020603050405020304" pitchFamily="18" charset="0"/>
                <a:cs typeface="Times New Roman" panose="02020603050405020304" pitchFamily="18" charset="0"/>
              </a:rPr>
              <a:t>thông</a:t>
            </a:r>
            <a:r>
              <a:rPr lang="en-GB" sz="2800" dirty="0">
                <a:solidFill>
                  <a:schemeClr val="tx1"/>
                </a:solidFill>
                <a:latin typeface="Times New Roman" panose="02020603050405020304" pitchFamily="18" charset="0"/>
                <a:cs typeface="Times New Roman" panose="02020603050405020304" pitchFamily="18" charset="0"/>
              </a:rPr>
              <a:t> tin </a:t>
            </a:r>
            <a:r>
              <a:rPr lang="en-GB" sz="2800" dirty="0" err="1">
                <a:solidFill>
                  <a:schemeClr val="tx1"/>
                </a:solidFill>
                <a:latin typeface="Times New Roman" panose="02020603050405020304" pitchFamily="18" charset="0"/>
                <a:cs typeface="Times New Roman" panose="02020603050405020304" pitchFamily="18" charset="0"/>
              </a:rPr>
              <a:t>sau</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Bạo loạn lật đổ là hành động chống phá </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do lực lượng phản động hay lực lượng li khai, lực lượng đối lập trong nước hoặc câu kết với nước ngoài tiến hành nhằm gây rối loạn an ninh chính trị, trật tự, an toàn xã hội hoặc lật đổ chính quyền ở địa phương hay Trung ương.</a:t>
            </a:r>
            <a:r>
              <a:rPr lang="en-GB" sz="2800" dirty="0">
                <a:solidFill>
                  <a:schemeClr val="tx1"/>
                </a:solidFill>
                <a:latin typeface="Times New Roman" panose="02020603050405020304" pitchFamily="18" charset="0"/>
                <a:cs typeface="Times New Roman" panose="02020603050405020304" pitchFamily="18" charset="0"/>
              </a:rPr>
              <a:t>”</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trong câu trên là:</a:t>
            </a: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981075" y="4028611"/>
            <a:ext cx="4668252" cy="63593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bằng bạo lực có tổ chức </a:t>
            </a: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981075" y="4998291"/>
            <a:ext cx="4668252" cy="69952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C. bằng </a:t>
            </a:r>
            <a:r>
              <a:rPr lang="en-GB" sz="2800" dirty="0" err="1">
                <a:solidFill>
                  <a:schemeClr val="tx1"/>
                </a:solidFill>
                <a:latin typeface="Times New Roman" panose="02020603050405020304" pitchFamily="18" charset="0"/>
                <a:cs typeface="Times New Roman" panose="02020603050405020304" pitchFamily="18" charset="0"/>
              </a:rPr>
              <a:t>quân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sự</a:t>
            </a:r>
            <a:r>
              <a:rPr lang="vi-VN" sz="2800" dirty="0">
                <a:solidFill>
                  <a:schemeClr val="tx1"/>
                </a:solidFill>
                <a:latin typeface="Times New Roman" panose="02020603050405020304" pitchFamily="18" charset="0"/>
                <a:cs typeface="Times New Roman" panose="02020603050405020304" pitchFamily="18" charset="0"/>
              </a:rPr>
              <a:t> có tổ chức </a:t>
            </a: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533149" y="4993888"/>
            <a:ext cx="4668252" cy="69952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bằng </a:t>
            </a:r>
            <a:r>
              <a:rPr lang="en-GB" sz="2800" dirty="0" err="1">
                <a:solidFill>
                  <a:schemeClr val="tx1"/>
                </a:solidFill>
                <a:latin typeface="Times New Roman" panose="02020603050405020304" pitchFamily="18" charset="0"/>
                <a:cs typeface="Times New Roman" panose="02020603050405020304" pitchFamily="18" charset="0"/>
              </a:rPr>
              <a:t>quân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sự</a:t>
            </a:r>
            <a:r>
              <a:rPr lang="vi-VN" sz="2800" dirty="0">
                <a:solidFill>
                  <a:schemeClr val="tx1"/>
                </a:solidFill>
                <a:latin typeface="Times New Roman" panose="02020603050405020304" pitchFamily="18" charset="0"/>
                <a:cs typeface="Times New Roman" panose="02020603050405020304" pitchFamily="18" charset="0"/>
              </a:rPr>
              <a:t> có </a:t>
            </a:r>
            <a:r>
              <a:rPr lang="en-GB" sz="2800" dirty="0" err="1">
                <a:solidFill>
                  <a:schemeClr val="tx1"/>
                </a:solidFill>
                <a:latin typeface="Times New Roman" panose="02020603050405020304" pitchFamily="18" charset="0"/>
                <a:cs typeface="Times New Roman" panose="02020603050405020304" pitchFamily="18" charset="0"/>
              </a:rPr>
              <a:t>chỉ</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huy</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533149" y="4024207"/>
            <a:ext cx="4668252" cy="63593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B. bằng </a:t>
            </a:r>
            <a:r>
              <a:rPr lang="en-GB" sz="2800" dirty="0" err="1">
                <a:solidFill>
                  <a:schemeClr val="tx1"/>
                </a:solidFill>
                <a:latin typeface="Times New Roman" panose="02020603050405020304" pitchFamily="18" charset="0"/>
                <a:cs typeface="Times New Roman" panose="02020603050405020304" pitchFamily="18" charset="0"/>
              </a:rPr>
              <a:t>bạo</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lực</a:t>
            </a:r>
            <a:r>
              <a:rPr lang="vi-VN" sz="2800" dirty="0">
                <a:solidFill>
                  <a:schemeClr val="tx1"/>
                </a:solidFill>
                <a:latin typeface="Times New Roman" panose="02020603050405020304" pitchFamily="18" charset="0"/>
                <a:cs typeface="Times New Roman" panose="02020603050405020304" pitchFamily="18" charset="0"/>
              </a:rPr>
              <a:t> có </a:t>
            </a:r>
            <a:r>
              <a:rPr lang="en-GB" sz="2800" dirty="0" err="1">
                <a:solidFill>
                  <a:schemeClr val="tx1"/>
                </a:solidFill>
                <a:latin typeface="Times New Roman" panose="02020603050405020304" pitchFamily="18" charset="0"/>
                <a:cs typeface="Times New Roman" panose="02020603050405020304" pitchFamily="18" charset="0"/>
              </a:rPr>
              <a:t>chỉ</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huy</a:t>
            </a:r>
            <a:r>
              <a:rPr lang="vi-VN" sz="2800" dirty="0">
                <a:solidFill>
                  <a:schemeClr val="tx1"/>
                </a:solidFill>
                <a:latin typeface="Times New Roman" panose="02020603050405020304" pitchFamily="18" charset="0"/>
                <a:cs typeface="Times New Roman" panose="02020603050405020304" pitchFamily="18" charset="0"/>
              </a:rPr>
              <a:t> </a:t>
            </a:r>
          </a:p>
        </p:txBody>
      </p:sp>
      <p:pic>
        <p:nvPicPr>
          <p:cNvPr id="8" name="Đúng">
            <a:hlinkClick r:id="" action="ppaction://media"/>
            <a:extLst>
              <a:ext uri="{FF2B5EF4-FFF2-40B4-BE49-F238E27FC236}">
                <a16:creationId xmlns:a16="http://schemas.microsoft.com/office/drawing/2014/main" xmlns=""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xmlns="" id="{41B0CC5F-65DA-0388-75C5-C84456555F01}"/>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6C543D08-9EB2-73EB-D839-166EDAF20D02}"/>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80310AE5-FF18-7124-ED5F-AA19D1754E7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Rectangle: Rounded Corners 11">
            <a:extLst>
              <a:ext uri="{FF2B5EF4-FFF2-40B4-BE49-F238E27FC236}">
                <a16:creationId xmlns:a16="http://schemas.microsoft.com/office/drawing/2014/main" xmlns="" id="{2DD01655-B2CB-8517-526B-DB7653640EC2}"/>
              </a:ext>
            </a:extLst>
          </p:cNvPr>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170801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000125" y="850660"/>
            <a:ext cx="10516139" cy="273613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.5.</a:t>
            </a:r>
            <a:r>
              <a:rPr lang="vi-VN"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Cho thông tin sau: </a:t>
            </a:r>
            <a:r>
              <a:rPr lang="en-GB" sz="2800" dirty="0">
                <a:solidFill>
                  <a:schemeClr val="tx1"/>
                </a:solidFill>
                <a:latin typeface="Times New Roman" panose="02020603050405020304" pitchFamily="18" charset="0"/>
                <a:cs typeface="Times New Roman" panose="02020603050405020304" pitchFamily="18" charset="0"/>
              </a:rPr>
              <a:t>“</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Â</a:t>
            </a:r>
            <a:r>
              <a:rPr lang="vi-VN" sz="2800" dirty="0">
                <a:solidFill>
                  <a:schemeClr val="tx1"/>
                </a:solidFill>
                <a:latin typeface="Times New Roman" panose="02020603050405020304" pitchFamily="18" charset="0"/>
                <a:cs typeface="Times New Roman" panose="02020603050405020304" pitchFamily="18" charset="0"/>
              </a:rPr>
              <a:t>m mưu</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thực hiện chiến lược “diễn biến hoà bình” của các thế lực thù địch đối với cách mạng Việt Nam</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là</a:t>
            </a:r>
            <a:r>
              <a:rPr lang="en-GB" sz="2800" dirty="0">
                <a:solidFill>
                  <a:schemeClr val="tx1"/>
                </a:solidFill>
                <a:latin typeface="Times New Roman" panose="02020603050405020304" pitchFamily="18" charset="0"/>
                <a:cs typeface="Times New Roman" panose="02020603050405020304" pitchFamily="18" charset="0"/>
              </a:rPr>
              <a:t> x</a:t>
            </a:r>
            <a:r>
              <a:rPr lang="vi-VN" sz="2800" dirty="0">
                <a:solidFill>
                  <a:schemeClr val="tx1"/>
                </a:solidFill>
                <a:latin typeface="Times New Roman" panose="02020603050405020304" pitchFamily="18" charset="0"/>
                <a:cs typeface="Times New Roman" panose="02020603050405020304" pitchFamily="18" charset="0"/>
              </a:rPr>
              <a:t>oá bỏ vai trò lãnh đạo của Đảng Cộng sản Việt Nam, </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và lái nước ta đi theo quỹ đạo tư bản chủ nghĩa, tiến tới xoá bỏ hoàn toàn chế độ xã hội chủ nghĩa trên phạm vi toàn thế giới</a:t>
            </a:r>
            <a:r>
              <a:rPr lang="en-GB" sz="2800" dirty="0">
                <a:solidFill>
                  <a:schemeClr val="tx1"/>
                </a:solidFill>
                <a:latin typeface="Times New Roman" panose="02020603050405020304" pitchFamily="18" charset="0"/>
                <a:cs typeface="Times New Roman" panose="02020603050405020304" pitchFamily="18" charset="0"/>
              </a:rPr>
              <a:t>.”</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trong câu trên là: </a:t>
            </a: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602885" y="4003858"/>
            <a:ext cx="3953271" cy="86659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a:t>
            </a:r>
            <a:r>
              <a:rPr lang="en-GB" sz="2800" dirty="0" err="1">
                <a:solidFill>
                  <a:schemeClr val="tx1"/>
                </a:solidFill>
                <a:latin typeface="Times New Roman" panose="02020603050405020304" pitchFamily="18" charset="0"/>
                <a:cs typeface="Times New Roman" panose="02020603050405020304" pitchFamily="18" charset="0"/>
              </a:rPr>
              <a:t>xoá</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bỏ</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bộ</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máy</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nhà</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nước</a:t>
            </a:r>
            <a:r>
              <a:rPr lang="vi-VN" sz="2800" dirty="0">
                <a:solidFill>
                  <a:schemeClr val="tx1"/>
                </a:solidFill>
                <a:latin typeface="Times New Roman" panose="02020603050405020304" pitchFamily="18" charset="0"/>
                <a:cs typeface="Times New Roman" panose="02020603050405020304" pitchFamily="18" charset="0"/>
              </a:rPr>
              <a:t> xã hội chủ nghĩa </a:t>
            </a: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602885" y="5092858"/>
            <a:ext cx="3953270" cy="86659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C. </a:t>
            </a:r>
            <a:r>
              <a:rPr lang="en-GB" sz="2800" dirty="0" err="1">
                <a:solidFill>
                  <a:schemeClr val="tx1"/>
                </a:solidFill>
                <a:latin typeface="Times New Roman" panose="02020603050405020304" pitchFamily="18" charset="0"/>
                <a:cs typeface="Times New Roman" panose="02020603050405020304" pitchFamily="18" charset="0"/>
              </a:rPr>
              <a:t>xoá</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bỏ</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chế</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độ</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chính</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trị</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dân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chủ</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769697" y="5092859"/>
            <a:ext cx="3953271" cy="86659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xoá bỏ </a:t>
            </a:r>
            <a:r>
              <a:rPr lang="en-GB" sz="2800" dirty="0" err="1">
                <a:solidFill>
                  <a:schemeClr val="tx1"/>
                </a:solidFill>
                <a:latin typeface="Times New Roman" panose="02020603050405020304" pitchFamily="18" charset="0"/>
                <a:cs typeface="Times New Roman" panose="02020603050405020304" pitchFamily="18" charset="0"/>
              </a:rPr>
              <a:t>thể</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chế</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một</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đảng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cầm</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quyền</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758080" y="4003858"/>
            <a:ext cx="3953271" cy="86659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B. xoá bỏ chế độ xã hội chủ nghĩa </a:t>
            </a:r>
          </a:p>
        </p:txBody>
      </p:sp>
      <p:pic>
        <p:nvPicPr>
          <p:cNvPr id="8" name="Đúng">
            <a:hlinkClick r:id="" action="ppaction://media"/>
            <a:extLst>
              <a:ext uri="{FF2B5EF4-FFF2-40B4-BE49-F238E27FC236}">
                <a16:creationId xmlns:a16="http://schemas.microsoft.com/office/drawing/2014/main" xmlns=""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xmlns="" id="{B6BEF7BB-CA65-982D-B0D1-46F2982BB633}"/>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DEB52F70-D3F3-E965-DC19-A7C26F3BC247}"/>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E257485E-87E4-00D8-661B-3A580299BBE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Rectangle: Rounded Corners 11">
            <a:extLst>
              <a:ext uri="{FF2B5EF4-FFF2-40B4-BE49-F238E27FC236}">
                <a16:creationId xmlns:a16="http://schemas.microsoft.com/office/drawing/2014/main" xmlns="" id="{A617F162-DCA0-E39C-548C-13D3BAC8536A}"/>
              </a:ext>
            </a:extLst>
          </p:cNvPr>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236573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B177FD8-0A7B-FAC8-CAC6-D8C73671DBF5}"/>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8E34D13-86F2-A52F-B39C-61408281074A}"/>
              </a:ext>
            </a:extLst>
          </p:cNvPr>
          <p:cNvSpPr/>
          <p:nvPr/>
        </p:nvSpPr>
        <p:spPr>
          <a:xfrm>
            <a:off x="952501" y="902417"/>
            <a:ext cx="10373226" cy="127764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.6.</a:t>
            </a:r>
            <a:r>
              <a:rPr lang="vi-VN"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của các thế lực thù địch đối với cách mạng Việt Nam</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nào</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phá</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hoại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về</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tư</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tưởng</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5911499B-8110-1234-E625-8EE75C30A384}"/>
              </a:ext>
            </a:extLst>
          </p:cNvPr>
          <p:cNvSpPr/>
          <p:nvPr/>
        </p:nvSpPr>
        <p:spPr>
          <a:xfrm>
            <a:off x="6657474" y="2711440"/>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ts val="3500"/>
              </a:lnSpc>
              <a:spcBef>
                <a:spcPts val="600"/>
              </a:spcBef>
              <a:spcAft>
                <a:spcPts val="600"/>
              </a:spcAft>
            </a:pPr>
            <a:r>
              <a:rPr lang="en-GB"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Phân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hoá</a:t>
            </a:r>
            <a:r>
              <a:rPr lang="en-GB" sz="2800" b="0" i="0" dirty="0">
                <a:solidFill>
                  <a:schemeClr val="tx1"/>
                </a:solidFill>
                <a:effectLst/>
                <a:latin typeface="Times New Roman" panose="02020603050405020304" pitchFamily="18" charset="0"/>
                <a:cs typeface="Times New Roman" panose="02020603050405020304" pitchFamily="18" charset="0"/>
              </a:rPr>
              <a:t>, chia </a:t>
            </a:r>
            <a:r>
              <a:rPr lang="en-GB" sz="2800" b="0" i="0" dirty="0" err="1">
                <a:solidFill>
                  <a:schemeClr val="tx1"/>
                </a:solidFill>
                <a:effectLst/>
                <a:latin typeface="Times New Roman" panose="02020603050405020304" pitchFamily="18" charset="0"/>
                <a:cs typeface="Times New Roman" panose="02020603050405020304" pitchFamily="18" charset="0"/>
              </a:rPr>
              <a:t>rẽ</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hàng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ngũ</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cán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bộ</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trong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Chính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phủ</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Việt</a:t>
            </a:r>
            <a:r>
              <a:rPr lang="en-GB" sz="2800" b="0" i="0" dirty="0">
                <a:solidFill>
                  <a:schemeClr val="tx1"/>
                </a:solidFill>
                <a:effectLst/>
                <a:latin typeface="Times New Roman" panose="02020603050405020304" pitchFamily="18" charset="0"/>
                <a:cs typeface="Times New Roman" panose="02020603050405020304" pitchFamily="18" charset="0"/>
              </a:rPr>
              <a:t> Nam.</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3C0B8B9-D98A-9D23-F06E-7A931CA67BF8}"/>
              </a:ext>
            </a:extLst>
          </p:cNvPr>
          <p:cNvSpPr/>
          <p:nvPr/>
        </p:nvSpPr>
        <p:spPr>
          <a:xfrm>
            <a:off x="952501" y="4427781"/>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ts val="3500"/>
              </a:lnSpc>
              <a:spcBef>
                <a:spcPts val="600"/>
              </a:spcBef>
              <a:spcAft>
                <a:spcPts val="600"/>
              </a:spcAft>
            </a:pPr>
            <a:r>
              <a:rPr lang="vi-VN" sz="2800" dirty="0">
                <a:solidFill>
                  <a:schemeClr val="tx1"/>
                </a:solidFill>
                <a:latin typeface="Times New Roman" panose="02020603050405020304" pitchFamily="18" charset="0"/>
                <a:cs typeface="Times New Roman" panose="02020603050405020304" pitchFamily="18" charset="0"/>
              </a:rPr>
              <a:t>C. </a:t>
            </a:r>
            <a:r>
              <a:rPr lang="en-GB" sz="2800" dirty="0" err="1">
                <a:solidFill>
                  <a:schemeClr val="tx1"/>
                </a:solidFill>
                <a:latin typeface="Times New Roman" panose="02020603050405020304" pitchFamily="18" charset="0"/>
                <a:cs typeface="Times New Roman" panose="02020603050405020304" pitchFamily="18" charset="0"/>
              </a:rPr>
              <a:t>Lợi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dụng</a:t>
            </a:r>
            <a:r>
              <a:rPr lang="en-GB" sz="2800" dirty="0">
                <a:solidFill>
                  <a:schemeClr val="tx1"/>
                </a:solidFill>
                <a:latin typeface="Times New Roman" panose="02020603050405020304" pitchFamily="18" charset="0"/>
                <a:cs typeface="Times New Roman" panose="02020603050405020304" pitchFamily="18" charset="0"/>
              </a:rPr>
              <a:t> internet </a:t>
            </a:r>
            <a:r>
              <a:rPr lang="en-GB" sz="2800" dirty="0" err="1">
                <a:solidFill>
                  <a:schemeClr val="tx1"/>
                </a:solidFill>
                <a:latin typeface="Times New Roman" panose="02020603050405020304" pitchFamily="18" charset="0"/>
                <a:cs typeface="Times New Roman" panose="02020603050405020304" pitchFamily="18" charset="0"/>
              </a:rPr>
              <a:t>để</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a:t>
            </a:r>
            <a:r>
              <a:rPr lang="en-GB" sz="2800" b="0" i="0" dirty="0" err="1">
                <a:solidFill>
                  <a:schemeClr val="tx1"/>
                </a:solidFill>
                <a:effectLst/>
                <a:latin typeface="Times New Roman" panose="02020603050405020304" pitchFamily="18" charset="0"/>
                <a:cs typeface="Times New Roman" panose="02020603050405020304" pitchFamily="18" charset="0"/>
              </a:rPr>
              <a:t>hông</a:t>
            </a:r>
            <a:r>
              <a:rPr lang="en-GB" sz="2800" b="0" i="0" dirty="0">
                <a:solidFill>
                  <a:schemeClr val="tx1"/>
                </a:solidFill>
                <a:effectLst/>
                <a:latin typeface="Times New Roman" panose="02020603050405020304" pitchFamily="18" charset="0"/>
                <a:cs typeface="Times New Roman" panose="02020603050405020304" pitchFamily="18" charset="0"/>
              </a:rPr>
              <a:t> tin </a:t>
            </a:r>
            <a:r>
              <a:rPr lang="en-GB" sz="2800" b="0" i="0" dirty="0" err="1">
                <a:solidFill>
                  <a:schemeClr val="tx1"/>
                </a:solidFill>
                <a:effectLst/>
                <a:latin typeface="Times New Roman" panose="02020603050405020304" pitchFamily="18" charset="0"/>
                <a:cs typeface="Times New Roman" panose="02020603050405020304" pitchFamily="18" charset="0"/>
              </a:rPr>
              <a:t>sai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sự</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thật</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làm</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nóng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các</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vấn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đề</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xã</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hội</a:t>
            </a:r>
            <a:r>
              <a:rPr lang="en-GB" sz="2800" b="0" i="0" dirty="0">
                <a:solidFill>
                  <a:schemeClr val="tx1"/>
                </a:solidFill>
                <a:effectLst/>
                <a:latin typeface="Times New Roman" panose="02020603050405020304" pitchFamily="18" charset="0"/>
                <a:cs typeface="Times New Roman" panose="02020603050405020304" pitchFamily="18" charset="0"/>
              </a:rPr>
              <a:t>.</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F228D719-9F34-A2A5-8A78-16E9E19FD79C}"/>
              </a:ext>
            </a:extLst>
          </p:cNvPr>
          <p:cNvSpPr/>
          <p:nvPr/>
        </p:nvSpPr>
        <p:spPr>
          <a:xfrm>
            <a:off x="6657474" y="4427781"/>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ts val="3500"/>
              </a:lnSpc>
              <a:spcBef>
                <a:spcPts val="600"/>
              </a:spcBef>
              <a:spcAft>
                <a:spcPts val="600"/>
              </a:spcAft>
            </a:pPr>
            <a:r>
              <a:rPr lang="vi-VN" sz="2800" dirty="0">
                <a:solidFill>
                  <a:schemeClr val="tx1"/>
                </a:solidFill>
                <a:latin typeface="Times New Roman" panose="02020603050405020304" pitchFamily="18" charset="0"/>
                <a:cs typeface="Times New Roman" panose="02020603050405020304" pitchFamily="18" charset="0"/>
              </a:rPr>
              <a:t>D. </a:t>
            </a:r>
            <a:r>
              <a:rPr lang="en-GB" sz="2800" dirty="0">
                <a:solidFill>
                  <a:schemeClr val="tx1"/>
                </a:solidFill>
                <a:latin typeface="Times New Roman" panose="02020603050405020304" pitchFamily="18" charset="0"/>
                <a:cs typeface="Times New Roman" panose="02020603050405020304" pitchFamily="18" charset="0"/>
              </a:rPr>
              <a:t>G</a:t>
            </a:r>
            <a:r>
              <a:rPr lang="vi-VN" sz="2800" b="0" i="0" dirty="0">
                <a:solidFill>
                  <a:schemeClr val="tx1"/>
                </a:solidFill>
                <a:effectLst/>
                <a:latin typeface="Times New Roman" panose="02020603050405020304" pitchFamily="18" charset="0"/>
                <a:cs typeface="Times New Roman" panose="02020603050405020304" pitchFamily="18" charset="0"/>
              </a:rPr>
              <a:t>ây bức xúc, bất công trong các cơ sở kinh tế vốn nước ngoài hoặc liên doanh.</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a16="http://schemas.microsoft.com/office/drawing/2014/main" xmlns="" id="{630E45E2-3ABC-AD20-CA65-E50981ED98A2}"/>
              </a:ext>
            </a:extLst>
          </p:cNvPr>
          <p:cNvSpPr/>
          <p:nvPr/>
        </p:nvSpPr>
        <p:spPr>
          <a:xfrm>
            <a:off x="952501" y="2711440"/>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ts val="3500"/>
              </a:lnSpc>
              <a:spcBef>
                <a:spcPts val="600"/>
              </a:spcBef>
              <a:spcAft>
                <a:spcPts val="600"/>
              </a:spcAft>
            </a:pPr>
            <a:r>
              <a:rPr lang="en-GB" sz="2800" dirty="0">
                <a:solidFill>
                  <a:schemeClr val="tx1"/>
                </a:solidFill>
                <a:latin typeface="Times New Roman" panose="02020603050405020304" pitchFamily="18" charset="0"/>
                <a:cs typeface="Times New Roman" panose="02020603050405020304" pitchFamily="18" charset="0"/>
              </a:rPr>
              <a:t>A</a:t>
            </a:r>
            <a:r>
              <a:rPr lang="vi-VN" sz="2800" dirty="0">
                <a:solidFill>
                  <a:schemeClr val="tx1"/>
                </a:solidFill>
                <a:latin typeface="Times New Roman" panose="02020603050405020304" pitchFamily="18" charset="0"/>
                <a:cs typeface="Times New Roman" panose="02020603050405020304" pitchFamily="18" charset="0"/>
              </a:rPr>
              <a:t>. Tuyên truyền, xuyên tạc chủ nghĩa Mác – Lênin, tư tưởng Hồ Chí Minh.</a:t>
            </a:r>
          </a:p>
        </p:txBody>
      </p:sp>
      <p:pic>
        <p:nvPicPr>
          <p:cNvPr id="8" name="Đúng">
            <a:hlinkClick r:id="" action="ppaction://media"/>
            <a:extLst>
              <a:ext uri="{FF2B5EF4-FFF2-40B4-BE49-F238E27FC236}">
                <a16:creationId xmlns:a16="http://schemas.microsoft.com/office/drawing/2014/main" xmlns="" id="{CD094E71-FE62-4A0A-01E4-66AFE14C2DA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xmlns="" id="{94647D5E-D76B-942F-119E-07518B7D1A09}"/>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572A2B57-8592-9D63-6846-EE0ED1AF1113}"/>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4CF8BE24-8842-B3F0-6E38-F82416B77F1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Rectangle: Rounded Corners 11">
            <a:extLst>
              <a:ext uri="{FF2B5EF4-FFF2-40B4-BE49-F238E27FC236}">
                <a16:creationId xmlns:a16="http://schemas.microsoft.com/office/drawing/2014/main" xmlns="" id="{A82FDB9F-E838-A53A-E936-B266AD169F52}"/>
              </a:ext>
            </a:extLst>
          </p:cNvPr>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285126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157209E-8468-30FD-4B4B-B4FDD88D3CCC}"/>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84D025C-F3A3-59FC-DBDF-B0CEEAB62F9B}"/>
              </a:ext>
            </a:extLst>
          </p:cNvPr>
          <p:cNvSpPr/>
          <p:nvPr/>
        </p:nvSpPr>
        <p:spPr>
          <a:xfrm>
            <a:off x="1019175" y="902416"/>
            <a:ext cx="10306551" cy="153885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.7.</a:t>
            </a:r>
            <a:r>
              <a:rPr lang="vi-VN"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của các thế lực thù địch đối với cách mạng Việt Nam</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nào</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phá</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hoại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về</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chính</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trị</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xã</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hội</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DBBDD2DE-A06D-DC61-0ECD-47DA8E9FE619}"/>
              </a:ext>
            </a:extLst>
          </p:cNvPr>
          <p:cNvSpPr/>
          <p:nvPr/>
        </p:nvSpPr>
        <p:spPr>
          <a:xfrm>
            <a:off x="6657474" y="2922402"/>
            <a:ext cx="4668252" cy="13956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ts val="3500"/>
              </a:lnSpc>
              <a:spcBef>
                <a:spcPts val="600"/>
              </a:spcBef>
              <a:spcAft>
                <a:spcPts val="600"/>
              </a:spcAft>
            </a:pPr>
            <a:r>
              <a:rPr lang="en-GB"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Phá</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hoại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các</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chính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sách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kinh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tế</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của</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Việt</a:t>
            </a:r>
            <a:r>
              <a:rPr lang="en-GB" sz="2800" b="0" i="0" dirty="0">
                <a:solidFill>
                  <a:schemeClr val="tx1"/>
                </a:solidFill>
                <a:effectLst/>
                <a:latin typeface="Times New Roman" panose="02020603050405020304" pitchFamily="18" charset="0"/>
                <a:cs typeface="Times New Roman" panose="02020603050405020304" pitchFamily="18" charset="0"/>
              </a:rPr>
              <a:t> Nam.</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2C803358-D6D6-BEA6-2617-D8196E54B3AC}"/>
              </a:ext>
            </a:extLst>
          </p:cNvPr>
          <p:cNvSpPr/>
          <p:nvPr/>
        </p:nvSpPr>
        <p:spPr>
          <a:xfrm>
            <a:off x="1019175" y="4552479"/>
            <a:ext cx="4668252" cy="13956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ts val="3500"/>
              </a:lnSpc>
              <a:spcBef>
                <a:spcPts val="600"/>
              </a:spcBef>
              <a:spcAft>
                <a:spcPts val="600"/>
              </a:spcAft>
            </a:pPr>
            <a:r>
              <a:rPr lang="vi-VN" sz="2800" dirty="0">
                <a:solidFill>
                  <a:schemeClr val="tx1"/>
                </a:solidFill>
                <a:latin typeface="Times New Roman" panose="02020603050405020304" pitchFamily="18" charset="0"/>
                <a:cs typeface="Times New Roman" panose="02020603050405020304" pitchFamily="18" charset="0"/>
              </a:rPr>
              <a:t>C. </a:t>
            </a:r>
            <a:r>
              <a:rPr lang="en-GB" sz="2800" b="0" i="0" dirty="0" err="1">
                <a:solidFill>
                  <a:schemeClr val="tx1"/>
                </a:solidFill>
                <a:effectLst/>
                <a:latin typeface="Times New Roman" panose="02020603050405020304" pitchFamily="18" charset="0"/>
                <a:cs typeface="Times New Roman" panose="02020603050405020304" pitchFamily="18" charset="0"/>
              </a:rPr>
              <a:t>Xuyên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tạc</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để</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xoá</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bỏ</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hình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ảnh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Bộ</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đội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Cụ</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Hồ</a:t>
            </a:r>
            <a:r>
              <a:rPr lang="en-GB" sz="2800" b="0" i="0" dirty="0">
                <a:solidFill>
                  <a:schemeClr val="tx1"/>
                </a:solidFill>
                <a:effectLst/>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AC2A0F10-C3CC-5741-1CCB-D6559FFBA87D}"/>
              </a:ext>
            </a:extLst>
          </p:cNvPr>
          <p:cNvSpPr/>
          <p:nvPr/>
        </p:nvSpPr>
        <p:spPr>
          <a:xfrm>
            <a:off x="6657474" y="4552481"/>
            <a:ext cx="4668252" cy="13956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ts val="3500"/>
              </a:lnSpc>
              <a:spcBef>
                <a:spcPts val="600"/>
              </a:spcBef>
              <a:spcAft>
                <a:spcPts val="600"/>
              </a:spcAft>
            </a:pPr>
            <a:r>
              <a:rPr lang="vi-VN" sz="2800" dirty="0">
                <a:solidFill>
                  <a:schemeClr val="tx1"/>
                </a:solidFill>
                <a:latin typeface="Times New Roman" panose="02020603050405020304" pitchFamily="18" charset="0"/>
                <a:cs typeface="Times New Roman" panose="02020603050405020304" pitchFamily="18" charset="0"/>
              </a:rPr>
              <a:t>D. </a:t>
            </a:r>
            <a:r>
              <a:rPr lang="en-GB" sz="2800" b="0" i="0" dirty="0" err="1">
                <a:solidFill>
                  <a:schemeClr val="tx1"/>
                </a:solidFill>
                <a:effectLst/>
                <a:latin typeface="Times New Roman" panose="02020603050405020304" pitchFamily="18" charset="0"/>
                <a:cs typeface="Times New Roman" panose="02020603050405020304" pitchFamily="18" charset="0"/>
              </a:rPr>
              <a:t>Làm</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rối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loạn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hệ</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thống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giá</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trị</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đích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thực</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của</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nền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văn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hoá</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Việt</a:t>
            </a:r>
            <a:r>
              <a:rPr lang="en-GB" sz="2800" b="0" i="0" dirty="0">
                <a:solidFill>
                  <a:schemeClr val="tx1"/>
                </a:solidFill>
                <a:effectLst/>
                <a:latin typeface="Times New Roman" panose="02020603050405020304" pitchFamily="18" charset="0"/>
                <a:cs typeface="Times New Roman" panose="02020603050405020304" pitchFamily="18" charset="0"/>
              </a:rPr>
              <a:t> Nam.</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F0E7356D-2596-3B72-18CA-2F1E142CE035}"/>
              </a:ext>
            </a:extLst>
          </p:cNvPr>
          <p:cNvSpPr/>
          <p:nvPr/>
        </p:nvSpPr>
        <p:spPr>
          <a:xfrm>
            <a:off x="1019175" y="2922401"/>
            <a:ext cx="4668252" cy="13956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ts val="3500"/>
              </a:lnSpc>
              <a:spcBef>
                <a:spcPts val="600"/>
              </a:spcBef>
              <a:spcAft>
                <a:spcPts val="600"/>
              </a:spcAft>
            </a:pPr>
            <a:r>
              <a:rPr lang="en-GB" sz="2800" dirty="0">
                <a:solidFill>
                  <a:schemeClr val="tx1"/>
                </a:solidFill>
                <a:latin typeface="Times New Roman" panose="02020603050405020304" pitchFamily="18" charset="0"/>
                <a:cs typeface="Times New Roman" panose="02020603050405020304" pitchFamily="18" charset="0"/>
              </a:rPr>
              <a:t>A</a:t>
            </a:r>
            <a:r>
              <a:rPr lang="vi-VN" sz="2800" dirty="0">
                <a:solidFill>
                  <a:schemeClr val="tx1"/>
                </a:solidFill>
                <a:latin typeface="Times New Roman" panose="02020603050405020304" pitchFamily="18" charset="0"/>
                <a:cs typeface="Times New Roman" panose="02020603050405020304" pitchFamily="18" charset="0"/>
              </a:rPr>
              <a:t>. </a:t>
            </a:r>
            <a:r>
              <a:rPr lang="en-GB" sz="2800" dirty="0">
                <a:solidFill>
                  <a:schemeClr val="tx1"/>
                </a:solidFill>
                <a:latin typeface="Times New Roman" panose="02020603050405020304" pitchFamily="18" charset="0"/>
                <a:cs typeface="Times New Roman" panose="02020603050405020304" pitchFamily="18" charset="0"/>
              </a:rPr>
              <a:t>T</a:t>
            </a:r>
            <a:r>
              <a:rPr lang="vi-VN" sz="2800" dirty="0">
                <a:solidFill>
                  <a:schemeClr val="tx1"/>
                </a:solidFill>
                <a:latin typeface="Times New Roman" panose="02020603050405020304" pitchFamily="18" charset="0"/>
                <a:cs typeface="Times New Roman" panose="02020603050405020304" pitchFamily="18" charset="0"/>
              </a:rPr>
              <a:t>ập hợp, nuôi dưỡng các tổ chức phản động lưu vong người Việt.</a:t>
            </a:r>
          </a:p>
        </p:txBody>
      </p:sp>
      <p:pic>
        <p:nvPicPr>
          <p:cNvPr id="8" name="Đúng">
            <a:hlinkClick r:id="" action="ppaction://media"/>
            <a:extLst>
              <a:ext uri="{FF2B5EF4-FFF2-40B4-BE49-F238E27FC236}">
                <a16:creationId xmlns:a16="http://schemas.microsoft.com/office/drawing/2014/main" xmlns="" id="{A3942D6A-E552-4C90-F394-279D72B6837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xmlns="" id="{CEEFA012-FBD5-3BF0-D8D4-206D63F3C566}"/>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BC8F51C6-AA04-B2C0-22DD-7E2B98A754DF}"/>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DB77ACF0-2F0A-62F8-C2A0-1C8C3523898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Rectangle: Rounded Corners 11">
            <a:extLst>
              <a:ext uri="{FF2B5EF4-FFF2-40B4-BE49-F238E27FC236}">
                <a16:creationId xmlns:a16="http://schemas.microsoft.com/office/drawing/2014/main" xmlns="" id="{AE81F768-BC1C-C8AA-4B15-A331149560FA}"/>
              </a:ext>
            </a:extLst>
          </p:cNvPr>
          <p:cNvSpPr/>
          <p:nvPr/>
        </p:nvSpPr>
        <p:spPr>
          <a:xfrm>
            <a:off x="10225805" y="6183774"/>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28057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C0DE44D-5790-7996-3871-FC2FFEF7B5B4}"/>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2E274A3-6370-C032-0143-88716A1B1170}"/>
              </a:ext>
            </a:extLst>
          </p:cNvPr>
          <p:cNvSpPr/>
          <p:nvPr/>
        </p:nvSpPr>
        <p:spPr>
          <a:xfrm>
            <a:off x="806095" y="902417"/>
            <a:ext cx="10804880" cy="153598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.8.</a:t>
            </a:r>
            <a:r>
              <a:rPr lang="vi-VN"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của các thế lực thù địch đối với cách mạng Việt Nam</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nào</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phá</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hoại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về</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quốc</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phòng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và</a:t>
            </a:r>
            <a:r>
              <a:rPr lang="en-GB" sz="2800" dirty="0">
                <a:solidFill>
                  <a:schemeClr val="tx1"/>
                </a:solidFill>
                <a:latin typeface="Times New Roman" panose="02020603050405020304" pitchFamily="18" charset="0"/>
                <a:cs typeface="Times New Roman" panose="02020603050405020304" pitchFamily="18" charset="0"/>
              </a:rPr>
              <a:t> an </a:t>
            </a:r>
            <a:r>
              <a:rPr lang="en-GB" sz="2800" dirty="0" err="1">
                <a:solidFill>
                  <a:schemeClr val="tx1"/>
                </a:solidFill>
                <a:latin typeface="Times New Roman" panose="02020603050405020304" pitchFamily="18" charset="0"/>
                <a:cs typeface="Times New Roman" panose="02020603050405020304" pitchFamily="18" charset="0"/>
              </a:rPr>
              <a:t>ninh</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C662A8F-7D66-E21A-67B3-C0145060B61A}"/>
              </a:ext>
            </a:extLst>
          </p:cNvPr>
          <p:cNvSpPr/>
          <p:nvPr/>
        </p:nvSpPr>
        <p:spPr>
          <a:xfrm>
            <a:off x="6295257" y="2771099"/>
            <a:ext cx="513507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Lợi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dụng</a:t>
            </a:r>
            <a:r>
              <a:rPr lang="en-GB" sz="2800" dirty="0">
                <a:solidFill>
                  <a:schemeClr val="tx1"/>
                </a:solidFill>
                <a:latin typeface="Times New Roman" panose="02020603050405020304" pitchFamily="18" charset="0"/>
                <a:cs typeface="Times New Roman" panose="02020603050405020304" pitchFamily="18" charset="0"/>
              </a:rPr>
              <a:t> internet </a:t>
            </a:r>
            <a:r>
              <a:rPr lang="en-GB" sz="2800" dirty="0" err="1">
                <a:solidFill>
                  <a:schemeClr val="tx1"/>
                </a:solidFill>
                <a:latin typeface="Times New Roman" panose="02020603050405020304" pitchFamily="18" charset="0"/>
                <a:cs typeface="Times New Roman" panose="02020603050405020304" pitchFamily="18" charset="0"/>
              </a:rPr>
              <a:t>để</a:t>
            </a:r>
            <a:r>
              <a:rPr lang="en-GB" sz="2800" dirty="0">
                <a:solidFill>
                  <a:schemeClr val="tx1"/>
                </a:solidFill>
                <a:latin typeface="Times New Roman" panose="02020603050405020304" pitchFamily="18" charset="0"/>
                <a:cs typeface="Times New Roman" panose="02020603050405020304" pitchFamily="18" charset="0"/>
              </a:rPr>
              <a:t> </a:t>
            </a:r>
            <a:r>
              <a:rPr lang="vi-VN" sz="2800" b="0" i="0" dirty="0">
                <a:solidFill>
                  <a:schemeClr val="tx1"/>
                </a:solidFill>
                <a:effectLst/>
                <a:latin typeface="Times New Roman" panose="02020603050405020304" pitchFamily="18" charset="0"/>
                <a:cs typeface="Times New Roman" panose="02020603050405020304" pitchFamily="18" charset="0"/>
              </a:rPr>
              <a:t>tuyên truyền, lôi kéo, tập hợp lực lượng đối lập</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4" name="Rectangle: Rounded Corners 3">
            <a:extLst>
              <a:ext uri="{FF2B5EF4-FFF2-40B4-BE49-F238E27FC236}">
                <a16:creationId xmlns:a16="http://schemas.microsoft.com/office/drawing/2014/main" xmlns="" id="{77EE05BF-23F7-BAB8-EF53-C9ADEE7CB6C4}"/>
              </a:ext>
            </a:extLst>
          </p:cNvPr>
          <p:cNvSpPr/>
          <p:nvPr/>
        </p:nvSpPr>
        <p:spPr>
          <a:xfrm>
            <a:off x="1077660" y="2771099"/>
            <a:ext cx="513507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A</a:t>
            </a:r>
            <a:r>
              <a:rPr lang="vi-VN"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L</a:t>
            </a:r>
            <a:r>
              <a:rPr lang="en-GB" sz="2800" b="0" i="0" dirty="0" err="1">
                <a:solidFill>
                  <a:schemeClr val="tx1"/>
                </a:solidFill>
                <a:effectLst/>
                <a:latin typeface="Times New Roman" panose="02020603050405020304" pitchFamily="18" charset="0"/>
                <a:cs typeface="Times New Roman" panose="02020603050405020304" pitchFamily="18" charset="0"/>
              </a:rPr>
              <a:t>ợi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dụng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vấn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đề</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dân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chủ</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nhân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quyền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để</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chống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Việt</a:t>
            </a:r>
            <a:r>
              <a:rPr lang="en-GB" sz="2800" b="0" i="0" dirty="0">
                <a:solidFill>
                  <a:schemeClr val="tx1"/>
                </a:solidFill>
                <a:effectLst/>
                <a:latin typeface="Times New Roman" panose="02020603050405020304" pitchFamily="18" charset="0"/>
                <a:cs typeface="Times New Roman" panose="02020603050405020304" pitchFamily="18" charset="0"/>
              </a:rPr>
              <a:t> Nam.</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22F13B99-B403-2FAD-30AA-063FAA737917}"/>
              </a:ext>
            </a:extLst>
          </p:cNvPr>
          <p:cNvSpPr/>
          <p:nvPr/>
        </p:nvSpPr>
        <p:spPr>
          <a:xfrm>
            <a:off x="6295257" y="4487441"/>
            <a:ext cx="513507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a:t>
            </a:r>
            <a:r>
              <a:rPr lang="en-GB" sz="2800" dirty="0">
                <a:solidFill>
                  <a:schemeClr val="tx1"/>
                </a:solidFill>
                <a:latin typeface="Times New Roman" panose="02020603050405020304" pitchFamily="18" charset="0"/>
                <a:cs typeface="Times New Roman" panose="02020603050405020304" pitchFamily="18" charset="0"/>
              </a:rPr>
              <a:t>G</a:t>
            </a:r>
            <a:r>
              <a:rPr lang="vi-VN" sz="2800" b="0" i="0" dirty="0">
                <a:solidFill>
                  <a:schemeClr val="tx1"/>
                </a:solidFill>
                <a:effectLst/>
                <a:latin typeface="Times New Roman" panose="02020603050405020304" pitchFamily="18" charset="0"/>
                <a:cs typeface="Times New Roman" panose="02020603050405020304" pitchFamily="18" charset="0"/>
              </a:rPr>
              <a:t>ây bức xúc, bất công trong các cơ sở kinh tế vốn nước ngoài hoặc liên doanh.</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a16="http://schemas.microsoft.com/office/drawing/2014/main" xmlns="" id="{8795DC82-1DFC-F594-C450-A008178D0FD4}"/>
              </a:ext>
            </a:extLst>
          </p:cNvPr>
          <p:cNvSpPr/>
          <p:nvPr/>
        </p:nvSpPr>
        <p:spPr>
          <a:xfrm>
            <a:off x="1077660" y="4487441"/>
            <a:ext cx="513507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Tổ</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chức</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các</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cuộc</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diễn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tập</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tập</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trận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lớn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với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sự</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tham</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gia</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của</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một</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số</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quốc</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gia</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trong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khu</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vực</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8" name="Đúng">
            <a:hlinkClick r:id="" action="ppaction://media"/>
            <a:extLst>
              <a:ext uri="{FF2B5EF4-FFF2-40B4-BE49-F238E27FC236}">
                <a16:creationId xmlns:a16="http://schemas.microsoft.com/office/drawing/2014/main" xmlns="" id="{529CAB9E-A444-0E2E-ED67-A6FF6A4ADCB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xmlns="" id="{1CF5CEB8-0107-DFE8-F55B-BC8B22E0D062}"/>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B1C99F54-4037-0D59-4DBE-874E0FF8AA3A}"/>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07D20970-6F21-57CF-3B4B-2F135FE2C4B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Rectangle: Rounded Corners 11">
            <a:extLst>
              <a:ext uri="{FF2B5EF4-FFF2-40B4-BE49-F238E27FC236}">
                <a16:creationId xmlns:a16="http://schemas.microsoft.com/office/drawing/2014/main" xmlns="" id="{AF384E43-7950-A53F-2AC0-52C8B1ED3015}"/>
              </a:ext>
            </a:extLst>
          </p:cNvPr>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328496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309319" y="811881"/>
            <a:ext cx="10172439" cy="129438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.9.</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của các thế lực thù địch đối với cách mạng Việt Nam</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nào</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phá</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hoại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về</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văn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hoá</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giáo</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dục</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439321" y="2735679"/>
            <a:ext cx="4832084" cy="135816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a:t>
            </a:r>
            <a:r>
              <a:rPr lang="en-GB" sz="2800" dirty="0" err="1">
                <a:solidFill>
                  <a:schemeClr val="tx1"/>
                </a:solidFill>
                <a:latin typeface="Times New Roman" panose="02020603050405020304" pitchFamily="18" charset="0"/>
                <a:cs typeface="Times New Roman" panose="02020603050405020304" pitchFamily="18" charset="0"/>
              </a:rPr>
              <a:t>Lợi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dụng</a:t>
            </a:r>
            <a:r>
              <a:rPr lang="en-GB" sz="2800" dirty="0">
                <a:solidFill>
                  <a:schemeClr val="tx1"/>
                </a:solidFill>
                <a:latin typeface="Times New Roman" panose="02020603050405020304" pitchFamily="18" charset="0"/>
                <a:cs typeface="Times New Roman" panose="02020603050405020304" pitchFamily="18" charset="0"/>
              </a:rPr>
              <a:t> internet </a:t>
            </a:r>
            <a:r>
              <a:rPr lang="en-GB" sz="2800" dirty="0" err="1">
                <a:solidFill>
                  <a:schemeClr val="tx1"/>
                </a:solidFill>
                <a:latin typeface="Times New Roman" panose="02020603050405020304" pitchFamily="18" charset="0"/>
                <a:cs typeface="Times New Roman" panose="02020603050405020304" pitchFamily="18" charset="0"/>
              </a:rPr>
              <a:t>để</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bôi nhọ, xuyên tạc lãnh đạo Đảng, Nhà nước</a:t>
            </a:r>
            <a:r>
              <a:rPr lang="en-GB"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451043" y="4517475"/>
            <a:ext cx="4820361" cy="135816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C. </a:t>
            </a:r>
            <a:r>
              <a:rPr lang="en-GB" sz="2800" dirty="0" err="1">
                <a:solidFill>
                  <a:schemeClr val="tx1"/>
                </a:solidFill>
                <a:latin typeface="Times New Roman" panose="02020603050405020304" pitchFamily="18" charset="0"/>
                <a:cs typeface="Times New Roman" panose="02020603050405020304" pitchFamily="18" charset="0"/>
              </a:rPr>
              <a:t>T</a:t>
            </a:r>
            <a:r>
              <a:rPr lang="en-GB" sz="2800" b="0" i="0" dirty="0" err="1">
                <a:solidFill>
                  <a:schemeClr val="tx1"/>
                </a:solidFill>
                <a:effectLst/>
                <a:latin typeface="Times New Roman" panose="02020603050405020304" pitchFamily="18" charset="0"/>
                <a:cs typeface="Times New Roman" panose="02020603050405020304" pitchFamily="18" charset="0"/>
              </a:rPr>
              <a:t>ạo</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phân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hoá</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giữa</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lối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sống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của</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cán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bộ</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đảng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viên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với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quần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chúng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nhân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dân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lao</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động</a:t>
            </a:r>
            <a:r>
              <a:rPr lang="en-GB" sz="2800" b="0" i="0" dirty="0">
                <a:solidFill>
                  <a:schemeClr val="tx1"/>
                </a:solidFill>
                <a:effectLst/>
                <a:latin typeface="Times New Roman" panose="02020603050405020304" pitchFamily="18" charset="0"/>
                <a:cs typeface="Times New Roman" panose="02020603050405020304" pitchFamily="18" charset="0"/>
              </a:rPr>
              <a:t>.</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657474" y="4517475"/>
            <a:ext cx="4668252" cy="135816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a:t>
            </a:r>
            <a:r>
              <a:rPr lang="en-GB" sz="2800" dirty="0" err="1">
                <a:solidFill>
                  <a:schemeClr val="tx1"/>
                </a:solidFill>
                <a:latin typeface="Times New Roman" panose="02020603050405020304" pitchFamily="18" charset="0"/>
                <a:cs typeface="Times New Roman" panose="02020603050405020304" pitchFamily="18" charset="0"/>
              </a:rPr>
              <a:t>M</a:t>
            </a:r>
            <a:r>
              <a:rPr lang="en-GB" sz="2800" b="0" i="0" dirty="0" err="1">
                <a:solidFill>
                  <a:schemeClr val="tx1"/>
                </a:solidFill>
                <a:effectLst/>
                <a:latin typeface="Times New Roman" panose="02020603050405020304" pitchFamily="18" charset="0"/>
                <a:cs typeface="Times New Roman" panose="02020603050405020304" pitchFamily="18" charset="0"/>
              </a:rPr>
              <a:t>óc</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nối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chỉ</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đạo</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các</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phần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tử</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phản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động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chống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chính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quyền</a:t>
            </a:r>
            <a:r>
              <a:rPr lang="en-GB" sz="2800" b="0" i="0" dirty="0">
                <a:solidFill>
                  <a:schemeClr val="tx1"/>
                </a:solidFill>
                <a:effectLst/>
                <a:latin typeface="Times New Roman" panose="02020603050405020304" pitchFamily="18" charset="0"/>
                <a:cs typeface="Times New Roman" panose="02020603050405020304" pitchFamily="18" charset="0"/>
              </a:rPr>
              <a:t>.</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657474" y="2735679"/>
            <a:ext cx="4668252" cy="135816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B. </a:t>
            </a:r>
            <a:r>
              <a:rPr lang="en-GB" sz="2800" dirty="0">
                <a:solidFill>
                  <a:schemeClr val="tx1"/>
                </a:solidFill>
                <a:latin typeface="Times New Roman" panose="02020603050405020304" pitchFamily="18" charset="0"/>
                <a:cs typeface="Times New Roman" panose="02020603050405020304" pitchFamily="18" charset="0"/>
              </a:rPr>
              <a:t>Đ</a:t>
            </a:r>
            <a:r>
              <a:rPr lang="vi-VN" sz="2800" b="0" i="0" dirty="0">
                <a:solidFill>
                  <a:schemeClr val="tx1"/>
                </a:solidFill>
                <a:effectLst/>
                <a:latin typeface="Times New Roman" panose="02020603050405020304" pitchFamily="18" charset="0"/>
                <a:cs typeface="Times New Roman" panose="02020603050405020304" pitchFamily="18" charset="0"/>
              </a:rPr>
              <a:t>ưa ra các luật chống phá kinh tế, kéo dài các dự luật trừng phạt kinh tế</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p>
        </p:txBody>
      </p:sp>
      <p:pic>
        <p:nvPicPr>
          <p:cNvPr id="8" name="Đúng">
            <a:hlinkClick r:id="" action="ppaction://media"/>
            <a:extLst>
              <a:ext uri="{FF2B5EF4-FFF2-40B4-BE49-F238E27FC236}">
                <a16:creationId xmlns:a16="http://schemas.microsoft.com/office/drawing/2014/main" xmlns=""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xmlns="" id="{947C13BB-2FB0-5992-E24D-58581F203D16}"/>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433E8DDC-8D85-DEE0-A826-14A83B16FB95}"/>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CD10CE80-E6A6-B8EE-1E2D-4561EDD4CD5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Rectangle: Rounded Corners 11">
            <a:extLst>
              <a:ext uri="{FF2B5EF4-FFF2-40B4-BE49-F238E27FC236}">
                <a16:creationId xmlns:a16="http://schemas.microsoft.com/office/drawing/2014/main" xmlns="" id="{51E40C34-3914-4227-1F1A-E3E5F3B17653}"/>
              </a:ext>
            </a:extLst>
          </p:cNvPr>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393445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9476B20-BAC3-797B-4494-C423DC6962B8}"/>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D752CF12-EF0A-70CD-BC35-92D5499ED822}"/>
              </a:ext>
            </a:extLst>
          </p:cNvPr>
          <p:cNvSpPr/>
          <p:nvPr/>
        </p:nvSpPr>
        <p:spPr>
          <a:xfrm>
            <a:off x="1000125" y="902416"/>
            <a:ext cx="10325601" cy="110753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.10.</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của các thế lực thù địch đối với cách mạng Việt Nam</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nào</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phá</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hoại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về</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kinh</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tế</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22011DDB-04EA-AFDF-B107-1A6C373EE001}"/>
              </a:ext>
            </a:extLst>
          </p:cNvPr>
          <p:cNvSpPr/>
          <p:nvPr/>
        </p:nvSpPr>
        <p:spPr>
          <a:xfrm>
            <a:off x="1000125" y="2471740"/>
            <a:ext cx="4668252" cy="16887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just"/>
            <a:r>
              <a:rPr lang="vi-VN" sz="2800" dirty="0">
                <a:solidFill>
                  <a:schemeClr val="tx1"/>
                </a:solidFill>
                <a:latin typeface="Times New Roman" panose="02020603050405020304" pitchFamily="18" charset="0"/>
                <a:cs typeface="Times New Roman" panose="02020603050405020304" pitchFamily="18" charset="0"/>
              </a:rPr>
              <a:t>A. </a:t>
            </a:r>
            <a:r>
              <a:rPr lang="en-GB" sz="2800" dirty="0" err="1">
                <a:solidFill>
                  <a:schemeClr val="tx1"/>
                </a:solidFill>
                <a:latin typeface="Times New Roman" panose="02020603050405020304" pitchFamily="18" charset="0"/>
                <a:cs typeface="Times New Roman" panose="02020603050405020304" pitchFamily="18" charset="0"/>
              </a:rPr>
              <a:t>L</a:t>
            </a:r>
            <a:r>
              <a:rPr lang="en-GB" sz="2800" b="0" i="0" dirty="0" err="1">
                <a:solidFill>
                  <a:schemeClr val="tx1"/>
                </a:solidFill>
                <a:effectLst/>
                <a:latin typeface="Times New Roman" panose="02020603050405020304" pitchFamily="18" charset="0"/>
                <a:cs typeface="Times New Roman" panose="02020603050405020304" pitchFamily="18" charset="0"/>
              </a:rPr>
              <a:t>ợi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dụng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vấn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đề</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dân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tộc</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tôn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giáo</a:t>
            </a:r>
            <a:r>
              <a:rPr lang="en-GB" sz="2800" b="0" i="0" dirty="0">
                <a:solidFill>
                  <a:schemeClr val="tx1"/>
                </a:solidFill>
                <a:effectLst/>
                <a:latin typeface="Times New Roman" panose="02020603050405020304" pitchFamily="18" charset="0"/>
                <a:cs typeface="Times New Roman" panose="02020603050405020304" pitchFamily="18" charset="0"/>
              </a:rPr>
              <a:t>.</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DA8CFBAA-A7DE-A055-5C58-BD586DFF5707}"/>
              </a:ext>
            </a:extLst>
          </p:cNvPr>
          <p:cNvSpPr/>
          <p:nvPr/>
        </p:nvSpPr>
        <p:spPr>
          <a:xfrm>
            <a:off x="1000125" y="4268455"/>
            <a:ext cx="4668252" cy="16887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just"/>
            <a:r>
              <a:rPr lang="vi-VN" sz="2800" dirty="0">
                <a:solidFill>
                  <a:schemeClr val="tx1"/>
                </a:solidFill>
                <a:latin typeface="Times New Roman" panose="02020603050405020304" pitchFamily="18" charset="0"/>
                <a:cs typeface="Times New Roman" panose="02020603050405020304" pitchFamily="18" charset="0"/>
              </a:rPr>
              <a:t>C. </a:t>
            </a:r>
            <a:r>
              <a:rPr lang="en-GB" sz="2800" dirty="0">
                <a:solidFill>
                  <a:schemeClr val="tx1"/>
                </a:solidFill>
                <a:latin typeface="Times New Roman" panose="02020603050405020304" pitchFamily="18" charset="0"/>
                <a:cs typeface="Times New Roman" panose="02020603050405020304" pitchFamily="18" charset="0"/>
              </a:rPr>
              <a:t>H</a:t>
            </a:r>
            <a:r>
              <a:rPr lang="vi-VN" sz="2800" dirty="0">
                <a:solidFill>
                  <a:schemeClr val="tx1"/>
                </a:solidFill>
                <a:latin typeface="Times New Roman" panose="02020603050405020304" pitchFamily="18" charset="0"/>
                <a:cs typeface="Times New Roman" panose="02020603050405020304" pitchFamily="18" charset="0"/>
              </a:rPr>
              <a:t>ình thành các liên minh về kinh tế giữa các nước lớn để gây sức ép với Việt Nam</a:t>
            </a:r>
            <a:r>
              <a:rPr lang="en-GB"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5" name="Rectangle: Rounded Corners 4">
            <a:extLst>
              <a:ext uri="{FF2B5EF4-FFF2-40B4-BE49-F238E27FC236}">
                <a16:creationId xmlns:a16="http://schemas.microsoft.com/office/drawing/2014/main" xmlns="" id="{BF1F0EEF-3181-2870-DE4B-54C0CE002E42}"/>
              </a:ext>
            </a:extLst>
          </p:cNvPr>
          <p:cNvSpPr/>
          <p:nvPr/>
        </p:nvSpPr>
        <p:spPr>
          <a:xfrm>
            <a:off x="6657474" y="4268456"/>
            <a:ext cx="4668252" cy="16887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just"/>
            <a:r>
              <a:rPr lang="vi-VN" sz="2800" dirty="0">
                <a:solidFill>
                  <a:schemeClr val="tx1"/>
                </a:solidFill>
                <a:latin typeface="Times New Roman" panose="02020603050405020304" pitchFamily="18" charset="0"/>
                <a:cs typeface="Times New Roman" panose="02020603050405020304" pitchFamily="18" charset="0"/>
              </a:rPr>
              <a:t>D. </a:t>
            </a:r>
            <a:r>
              <a:rPr lang="en-GB" sz="2800" dirty="0">
                <a:solidFill>
                  <a:schemeClr val="tx1"/>
                </a:solidFill>
                <a:latin typeface="Times New Roman" panose="02020603050405020304" pitchFamily="18" charset="0"/>
                <a:cs typeface="Times New Roman" panose="02020603050405020304" pitchFamily="18" charset="0"/>
              </a:rPr>
              <a:t>L</a:t>
            </a:r>
            <a:r>
              <a:rPr lang="vi-VN" sz="2800" b="0" i="0" dirty="0">
                <a:solidFill>
                  <a:schemeClr val="tx1"/>
                </a:solidFill>
                <a:effectLst/>
                <a:latin typeface="Times New Roman" panose="02020603050405020304" pitchFamily="18" charset="0"/>
                <a:cs typeface="Times New Roman" panose="02020603050405020304" pitchFamily="18" charset="0"/>
              </a:rPr>
              <a:t>ợi dụng các tổ chức phi chính phủ, các cơ quan nhân đạo nước ngoài ở Việt Nam</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để</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chống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Việt</a:t>
            </a:r>
            <a:r>
              <a:rPr lang="en-GB" sz="2800" dirty="0">
                <a:solidFill>
                  <a:schemeClr val="tx1"/>
                </a:solidFill>
                <a:latin typeface="Times New Roman" panose="02020603050405020304" pitchFamily="18" charset="0"/>
                <a:cs typeface="Times New Roman" panose="02020603050405020304" pitchFamily="18" charset="0"/>
              </a:rPr>
              <a:t> Nam.</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68B7A037-6321-50C6-5EE0-FBD3DFB9CFC9}"/>
              </a:ext>
            </a:extLst>
          </p:cNvPr>
          <p:cNvSpPr/>
          <p:nvPr/>
        </p:nvSpPr>
        <p:spPr>
          <a:xfrm>
            <a:off x="6657474" y="2471740"/>
            <a:ext cx="4668252" cy="16887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just"/>
            <a:r>
              <a:rPr lang="vi-VN" sz="2800" dirty="0">
                <a:solidFill>
                  <a:schemeClr val="tx1"/>
                </a:solidFill>
                <a:latin typeface="Times New Roman" panose="02020603050405020304" pitchFamily="18" charset="0"/>
                <a:cs typeface="Times New Roman" panose="02020603050405020304" pitchFamily="18" charset="0"/>
              </a:rPr>
              <a:t>B. </a:t>
            </a:r>
            <a:r>
              <a:rPr lang="en-GB" sz="2800" dirty="0">
                <a:solidFill>
                  <a:schemeClr val="tx1"/>
                </a:solidFill>
                <a:latin typeface="Times New Roman" panose="02020603050405020304" pitchFamily="18" charset="0"/>
                <a:cs typeface="Times New Roman" panose="02020603050405020304" pitchFamily="18" charset="0"/>
              </a:rPr>
              <a:t>T</a:t>
            </a:r>
            <a:r>
              <a:rPr lang="vi-VN" sz="2800" b="0" i="0" dirty="0">
                <a:solidFill>
                  <a:schemeClr val="tx1"/>
                </a:solidFill>
                <a:effectLst/>
                <a:latin typeface="Times New Roman" panose="02020603050405020304" pitchFamily="18" charset="0"/>
                <a:cs typeface="Times New Roman" panose="02020603050405020304" pitchFamily="18" charset="0"/>
              </a:rPr>
              <a:t>ruyền bá lối sống hưởng thụ, phát tán các tác phẩm phản động, đồi truỵ</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p>
        </p:txBody>
      </p:sp>
      <p:pic>
        <p:nvPicPr>
          <p:cNvPr id="7" name="Đúng">
            <a:hlinkClick r:id="" action="ppaction://media"/>
            <a:extLst>
              <a:ext uri="{FF2B5EF4-FFF2-40B4-BE49-F238E27FC236}">
                <a16:creationId xmlns:a16="http://schemas.microsoft.com/office/drawing/2014/main" xmlns="" id="{8D2552DA-0E4D-AF41-3C1F-36057E26759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xmlns="" id="{C932449E-BE2C-0F89-E24D-3377B74A9EB7}"/>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F2B0FBBE-89E8-B940-02AF-C1756E49D774}"/>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5013F84E-066B-3B8E-2E32-204600C29EC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Rectangle: Rounded Corners 11">
            <a:extLst>
              <a:ext uri="{FF2B5EF4-FFF2-40B4-BE49-F238E27FC236}">
                <a16:creationId xmlns:a16="http://schemas.microsoft.com/office/drawing/2014/main" xmlns="" id="{2ABE68A1-278D-689E-3A10-286659BF89EC}"/>
              </a:ext>
            </a:extLst>
          </p:cNvPr>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351583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712535" y="1001820"/>
            <a:ext cx="8766927" cy="116209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1793047" y="1150616"/>
            <a:ext cx="8605902"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pitchFamily="34" charset="0"/>
              </a:rPr>
              <a:t>Tôn trọng và thực hiện quyền mọi người tham gia bàn bạc và quyết định các công việc chung</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313930" y="232698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AADF832-9AF2-BD7D-1A63-803A9082FFBF}"/>
              </a:ext>
            </a:extLst>
          </p:cNvPr>
          <p:cNvSpPr/>
          <p:nvPr/>
        </p:nvSpPr>
        <p:spPr>
          <a:xfrm>
            <a:off x="3734410" y="296918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C1C08036-D90F-A019-49A3-FCA9E0CD5BC8}"/>
              </a:ext>
            </a:extLst>
          </p:cNvPr>
          <p:cNvSpPr/>
          <p:nvPr/>
        </p:nvSpPr>
        <p:spPr>
          <a:xfrm>
            <a:off x="3783921" y="301869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D</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4B93B329-6403-B501-7457-75AB7C8A2C76}"/>
              </a:ext>
            </a:extLst>
          </p:cNvPr>
          <p:cNvSpPr/>
          <p:nvPr/>
        </p:nvSpPr>
        <p:spPr>
          <a:xfrm>
            <a:off x="4552072" y="29691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702274D1-158E-89BE-5DA6-4F72AA7ACAF5}"/>
              </a:ext>
            </a:extLst>
          </p:cNvPr>
          <p:cNvSpPr/>
          <p:nvPr/>
        </p:nvSpPr>
        <p:spPr>
          <a:xfrm>
            <a:off x="4601583" y="301869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Â</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2787A4A9-43D1-C6DD-7B6F-93118C6F43A7}"/>
              </a:ext>
            </a:extLst>
          </p:cNvPr>
          <p:cNvSpPr/>
          <p:nvPr/>
        </p:nvSpPr>
        <p:spPr>
          <a:xfrm>
            <a:off x="5751714" y="527540"/>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25F5E487-FAF3-FE8B-9342-FA31285A9101}"/>
              </a:ext>
            </a:extLst>
          </p:cNvPr>
          <p:cNvSpPr txBox="1"/>
          <p:nvPr/>
        </p:nvSpPr>
        <p:spPr>
          <a:xfrm>
            <a:off x="799266" y="3863608"/>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nội dung phá hoại về tư tưởng của chiến lược “diễn biến hoà bình” là </a:t>
            </a:r>
            <a:r>
              <a:rPr lang="en-GB" sz="2400" dirty="0" err="1">
                <a:latin typeface="Arial" panose="020B0604020202020204" pitchFamily="34" charset="0"/>
                <a:cs typeface="Arial" panose="020B0604020202020204" pitchFamily="34" charset="0"/>
              </a:rPr>
              <a:t>lợi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dụng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chức</a:t>
            </a:r>
            <a:r>
              <a:rPr lang="en-GB" sz="2400" dirty="0">
                <a:latin typeface="Arial" panose="020B0604020202020204" pitchFamily="34" charset="0"/>
                <a:cs typeface="Arial" panose="020B0604020202020204" pitchFamily="34" charset="0"/>
              </a:rPr>
              <a:t> phi </a:t>
            </a:r>
            <a:r>
              <a:rPr lang="en-GB" sz="2400" dirty="0" err="1">
                <a:latin typeface="Arial" panose="020B0604020202020204" pitchFamily="34" charset="0"/>
                <a:cs typeface="Arial" panose="020B0604020202020204" pitchFamily="34" charset="0"/>
              </a:rPr>
              <a:t>chính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ngoài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Việt</a:t>
            </a:r>
            <a:r>
              <a:rPr lang="en-GB" sz="2400" dirty="0">
                <a:latin typeface="Arial" panose="020B0604020202020204" pitchFamily="34" charset="0"/>
                <a:cs typeface="Arial" panose="020B0604020202020204" pitchFamily="34" charset="0"/>
              </a:rPr>
              <a:t> Nam, </a:t>
            </a:r>
            <a:r>
              <a:rPr lang="en-GB" sz="2400" dirty="0" err="1">
                <a:latin typeface="Arial" panose="020B0604020202020204" pitchFamily="34" charset="0"/>
                <a:cs typeface="Arial" panose="020B0604020202020204" pitchFamily="34" charset="0"/>
              </a:rPr>
              <a:t>lợi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dụng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dân</a:t>
            </a:r>
            <a:r>
              <a:rPr lang="en-GB" sz="2400" dirty="0">
                <a:solidFill>
                  <a:srgbClr val="FF0000"/>
                </a:solidFill>
                <a:latin typeface="Arial" panose="020B0604020202020204" pitchFamily="34" charset="0"/>
                <a:cs typeface="Arial" panose="020B0604020202020204" pitchFamily="34" charset="0"/>
              </a:rPr>
              <a:t> chủ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Việt</a:t>
            </a:r>
            <a:r>
              <a:rPr lang="en-GB" sz="2400" dirty="0">
                <a:latin typeface="Arial" panose="020B0604020202020204" pitchFamily="34" charset="0"/>
                <a:cs typeface="Arial" panose="020B0604020202020204" pitchFamily="34" charset="0"/>
              </a:rPr>
              <a:t> Nam.</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FF2F4D03-44F7-6234-80D6-59741274C3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3E64E4CE-2D5D-65B8-EFFD-9A7C3E6F451E}"/>
              </a:ext>
            </a:extLst>
          </p:cNvPr>
          <p:cNvSpPr/>
          <p:nvPr/>
        </p:nvSpPr>
        <p:spPr>
          <a:xfrm>
            <a:off x="5369734" y="29691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42DBBAA8-E644-A3BD-2727-044EC7BC19D2}"/>
              </a:ext>
            </a:extLst>
          </p:cNvPr>
          <p:cNvSpPr/>
          <p:nvPr/>
        </p:nvSpPr>
        <p:spPr>
          <a:xfrm>
            <a:off x="5419245" y="301869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5657A72E-38BD-487A-F52A-5B38C7212304}"/>
              </a:ext>
            </a:extLst>
          </p:cNvPr>
          <p:cNvSpPr/>
          <p:nvPr/>
        </p:nvSpPr>
        <p:spPr>
          <a:xfrm>
            <a:off x="6187396" y="29691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AB5D6F5C-8B1E-144A-7F1A-A8762FD136F8}"/>
              </a:ext>
            </a:extLst>
          </p:cNvPr>
          <p:cNvSpPr/>
          <p:nvPr/>
        </p:nvSpPr>
        <p:spPr>
          <a:xfrm>
            <a:off x="6236907" y="301869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2ED9C804-7082-1C17-FD9A-049259681938}"/>
              </a:ext>
            </a:extLst>
          </p:cNvPr>
          <p:cNvSpPr/>
          <p:nvPr/>
        </p:nvSpPr>
        <p:spPr>
          <a:xfrm>
            <a:off x="7005058" y="29691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0012627C-B0A5-8BD8-0C62-A3C7847AEAFE}"/>
              </a:ext>
            </a:extLst>
          </p:cNvPr>
          <p:cNvSpPr/>
          <p:nvPr/>
        </p:nvSpPr>
        <p:spPr>
          <a:xfrm>
            <a:off x="7054569" y="301869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DBC84A64-D732-EB1F-2F5E-3689C8089A8E}"/>
              </a:ext>
            </a:extLst>
          </p:cNvPr>
          <p:cNvSpPr/>
          <p:nvPr/>
        </p:nvSpPr>
        <p:spPr>
          <a:xfrm>
            <a:off x="7822720" y="29691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8AD2705B-FE7B-3499-7971-24211579151C}"/>
              </a:ext>
            </a:extLst>
          </p:cNvPr>
          <p:cNvSpPr/>
          <p:nvPr/>
        </p:nvSpPr>
        <p:spPr>
          <a:xfrm>
            <a:off x="7872231" y="301869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Ủ</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4087362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9476B20-BAC3-797B-4494-C423DC6962B8}"/>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D752CF12-EF0A-70CD-BC35-92D5499ED822}"/>
              </a:ext>
            </a:extLst>
          </p:cNvPr>
          <p:cNvSpPr/>
          <p:nvPr/>
        </p:nvSpPr>
        <p:spPr>
          <a:xfrm>
            <a:off x="1539926" y="954845"/>
            <a:ext cx="9639908" cy="1048583"/>
          </a:xfrm>
          <a:prstGeom prst="roundRect">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 4.11.</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242021"/>
                </a:solidFill>
                <a:latin typeface="TimesNewRomanPSMT"/>
              </a:rPr>
              <a:t>Âm</a:t>
            </a:r>
            <a:r>
              <a:rPr lang="en-GB" sz="2800" dirty="0">
                <a:solidFill>
                  <a:srgbClr val="242021"/>
                </a:solidFill>
                <a:latin typeface="TimesNewRomanPSMT"/>
              </a:rPr>
              <a:t> </a:t>
            </a:r>
            <a:r>
              <a:rPr lang="en-GB" sz="2800" dirty="0" err="1">
                <a:solidFill>
                  <a:srgbClr val="242021"/>
                </a:solidFill>
                <a:latin typeface="TimesNewRomanPSMT"/>
              </a:rPr>
              <a:t>mưu</a:t>
            </a:r>
            <a:r>
              <a:rPr lang="en-GB" sz="2800" dirty="0">
                <a:solidFill>
                  <a:srgbClr val="242021"/>
                </a:solidFill>
                <a:latin typeface="TimesNewRomanPSMT"/>
              </a:rPr>
              <a:t> </a:t>
            </a:r>
            <a:r>
              <a:rPr lang="en-GB" sz="2800" dirty="0" err="1">
                <a:solidFill>
                  <a:srgbClr val="242021"/>
                </a:solidFill>
                <a:latin typeface="TimesNewRomanPSMT"/>
              </a:rPr>
              <a:t>thực</a:t>
            </a:r>
            <a:r>
              <a:rPr lang="en-GB" sz="2800" dirty="0">
                <a:solidFill>
                  <a:srgbClr val="242021"/>
                </a:solidFill>
                <a:latin typeface="TimesNewRomanPSMT"/>
              </a:rPr>
              <a:t> </a:t>
            </a:r>
            <a:r>
              <a:rPr lang="en-GB" sz="2800" dirty="0" err="1">
                <a:solidFill>
                  <a:srgbClr val="242021"/>
                </a:solidFill>
                <a:latin typeface="TimesNewRomanPSMT"/>
              </a:rPr>
              <a:t>hiện</a:t>
            </a:r>
            <a:r>
              <a:rPr lang="en-GB" sz="2800" dirty="0">
                <a:solidFill>
                  <a:srgbClr val="242021"/>
                </a:solidFill>
                <a:latin typeface="TimesNewRomanPSMT"/>
              </a:rPr>
              <a:t> </a:t>
            </a:r>
            <a:r>
              <a:rPr lang="en-GB" sz="2800" dirty="0" err="1">
                <a:solidFill>
                  <a:srgbClr val="242021"/>
                </a:solidFill>
                <a:latin typeface="TimesNewRomanPSMT"/>
              </a:rPr>
              <a:t>bạo</a:t>
            </a:r>
            <a:r>
              <a:rPr lang="en-GB" sz="2800" dirty="0">
                <a:solidFill>
                  <a:srgbClr val="242021"/>
                </a:solidFill>
                <a:latin typeface="TimesNewRomanPSMT"/>
              </a:rPr>
              <a:t> </a:t>
            </a:r>
            <a:r>
              <a:rPr lang="en-GB" sz="2800" dirty="0" err="1">
                <a:solidFill>
                  <a:srgbClr val="242021"/>
                </a:solidFill>
                <a:latin typeface="TimesNewRomanPSMT"/>
              </a:rPr>
              <a:t>loạn</a:t>
            </a:r>
            <a:r>
              <a:rPr lang="en-GB" sz="2800" dirty="0">
                <a:solidFill>
                  <a:srgbClr val="242021"/>
                </a:solidFill>
                <a:latin typeface="TimesNewRomanPSMT"/>
              </a:rPr>
              <a:t> </a:t>
            </a:r>
            <a:r>
              <a:rPr lang="en-GB" sz="2800" dirty="0" err="1">
                <a:solidFill>
                  <a:srgbClr val="242021"/>
                </a:solidFill>
                <a:latin typeface="TimesNewRomanPSMT"/>
              </a:rPr>
              <a:t>lật</a:t>
            </a:r>
            <a:r>
              <a:rPr lang="en-GB" sz="2800" dirty="0">
                <a:solidFill>
                  <a:srgbClr val="242021"/>
                </a:solidFill>
                <a:latin typeface="TimesNewRomanPSMT"/>
              </a:rPr>
              <a:t> </a:t>
            </a:r>
            <a:r>
              <a:rPr lang="en-GB" sz="2800" dirty="0" err="1">
                <a:solidFill>
                  <a:srgbClr val="242021"/>
                </a:solidFill>
                <a:latin typeface="TimesNewRomanPSMT"/>
              </a:rPr>
              <a:t>đổ</a:t>
            </a:r>
            <a:r>
              <a:rPr lang="en-GB" sz="2800" dirty="0">
                <a:solidFill>
                  <a:srgbClr val="242021"/>
                </a:solidFill>
                <a:latin typeface="TimesNewRomanPSMT"/>
              </a:rPr>
              <a:t> </a:t>
            </a:r>
            <a:r>
              <a:rPr lang="en-GB" sz="2800" dirty="0" err="1">
                <a:solidFill>
                  <a:srgbClr val="242021"/>
                </a:solidFill>
                <a:latin typeface="TimesNewRomanPSMT"/>
              </a:rPr>
              <a:t>là</a:t>
            </a:r>
            <a:r>
              <a:rPr lang="en-GB" sz="2800" dirty="0">
                <a:solidFill>
                  <a:srgbClr val="242021"/>
                </a:solidFill>
                <a:latin typeface="TimesNewRomanPSMT"/>
              </a:rPr>
              <a:t> g</a:t>
            </a:r>
            <a:r>
              <a:rPr lang="vi-VN" sz="2800" b="0" i="0" dirty="0">
                <a:solidFill>
                  <a:srgbClr val="242021"/>
                </a:solidFill>
                <a:effectLst/>
                <a:latin typeface="TimesNewRomanPSMT"/>
              </a:rPr>
              <a:t>ây rối loạn an ninh chính trị, trật tự, an toàn xã hội, từ đó lật đổ</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22011DDB-04EA-AFDF-B107-1A6C373EE001}"/>
              </a:ext>
            </a:extLst>
          </p:cNvPr>
          <p:cNvSpPr/>
          <p:nvPr/>
        </p:nvSpPr>
        <p:spPr>
          <a:xfrm>
            <a:off x="1539926" y="2518312"/>
            <a:ext cx="4556074" cy="811955"/>
          </a:xfrm>
          <a:prstGeom prst="roundRect">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just"/>
            <a:r>
              <a:rPr lang="vi-VN" sz="2800" dirty="0">
                <a:solidFill>
                  <a:schemeClr val="tx1"/>
                </a:solidFill>
                <a:latin typeface="Times New Roman" panose="02020603050405020304" pitchFamily="18" charset="0"/>
                <a:cs typeface="Times New Roman" panose="02020603050405020304" pitchFamily="18" charset="0"/>
              </a:rPr>
              <a:t>A. </a:t>
            </a:r>
            <a:r>
              <a:rPr lang="vi-VN" sz="2800" b="0" i="0" dirty="0">
                <a:solidFill>
                  <a:srgbClr val="242021"/>
                </a:solidFill>
                <a:effectLst/>
                <a:latin typeface="TimesNewRomanPSMT"/>
              </a:rPr>
              <a:t>chính quyền ở địa phương</a:t>
            </a:r>
            <a:r>
              <a:rPr lang="en-GB" sz="2800" b="0" i="0" dirty="0">
                <a:solidFill>
                  <a:srgbClr val="242021"/>
                </a:solidFill>
                <a:effectLst/>
                <a:latin typeface="TimesNewRomanPSMT"/>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DA8CFBAA-A7DE-A055-5C58-BD586DFF5707}"/>
              </a:ext>
            </a:extLst>
          </p:cNvPr>
          <p:cNvSpPr/>
          <p:nvPr/>
        </p:nvSpPr>
        <p:spPr>
          <a:xfrm>
            <a:off x="1539926" y="3640162"/>
            <a:ext cx="4556074" cy="1395664"/>
          </a:xfrm>
          <a:prstGeom prst="roundRect">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lvl="1" indent="-361950" algn="just"/>
            <a:r>
              <a:rPr lang="en-GB"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a:solidFill>
                  <a:srgbClr val="242021"/>
                </a:solidFill>
                <a:latin typeface="TimesNewRomanPSMT"/>
              </a:rPr>
              <a:t>chính quyền ở địa phương hay Trung ương</a:t>
            </a:r>
            <a:r>
              <a:rPr lang="en-GB"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BF1F0EEF-3181-2870-DE4B-54C0CE002E42}"/>
              </a:ext>
            </a:extLst>
          </p:cNvPr>
          <p:cNvSpPr/>
          <p:nvPr/>
        </p:nvSpPr>
        <p:spPr>
          <a:xfrm>
            <a:off x="6340113" y="3676079"/>
            <a:ext cx="4839721" cy="1395664"/>
          </a:xfrm>
          <a:prstGeom prst="roundRect">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lvl="1" indent="-361950" algn="just"/>
            <a:r>
              <a:rPr lang="vi-VN" sz="2800" dirty="0">
                <a:solidFill>
                  <a:schemeClr val="tx1"/>
                </a:solidFill>
                <a:latin typeface="Times New Roman" panose="02020603050405020304" pitchFamily="18" charset="0"/>
                <a:cs typeface="Times New Roman" panose="02020603050405020304" pitchFamily="18" charset="0"/>
              </a:rPr>
              <a:t>D. </a:t>
            </a:r>
            <a:r>
              <a:rPr lang="vi-VN" sz="2800" b="0" i="0" dirty="0">
                <a:solidFill>
                  <a:srgbClr val="242021"/>
                </a:solidFill>
                <a:effectLst/>
                <a:latin typeface="TimesNewRomanPSMT"/>
              </a:rPr>
              <a:t>c</a:t>
            </a:r>
            <a:r>
              <a:rPr lang="en-GB" sz="2800" b="0" i="0" dirty="0" err="1">
                <a:solidFill>
                  <a:srgbClr val="242021"/>
                </a:solidFill>
                <a:effectLst/>
                <a:latin typeface="TimesNewRomanPSMT"/>
              </a:rPr>
              <a:t>hế</a:t>
            </a:r>
            <a:r>
              <a:rPr lang="en-GB" sz="2800" b="0" i="0" dirty="0">
                <a:solidFill>
                  <a:srgbClr val="242021"/>
                </a:solidFill>
                <a:effectLst/>
                <a:latin typeface="TimesNewRomanPSMT"/>
              </a:rPr>
              <a:t> </a:t>
            </a:r>
            <a:r>
              <a:rPr lang="en-GB" sz="2800" b="0" i="0" dirty="0" err="1">
                <a:solidFill>
                  <a:srgbClr val="242021"/>
                </a:solidFill>
                <a:effectLst/>
                <a:latin typeface="TimesNewRomanPSMT"/>
              </a:rPr>
              <a:t>độ</a:t>
            </a:r>
            <a:r>
              <a:rPr lang="en-GB" sz="2800" b="0" i="0" dirty="0">
                <a:solidFill>
                  <a:srgbClr val="242021"/>
                </a:solidFill>
                <a:effectLst/>
                <a:latin typeface="TimesNewRomanPSMT"/>
              </a:rPr>
              <a:t> </a:t>
            </a:r>
            <a:r>
              <a:rPr lang="en-GB" sz="2800" b="0" i="0" dirty="0" err="1">
                <a:solidFill>
                  <a:srgbClr val="242021"/>
                </a:solidFill>
                <a:effectLst/>
                <a:latin typeface="TimesNewRomanPSMT"/>
              </a:rPr>
              <a:t>chính</a:t>
            </a:r>
            <a:r>
              <a:rPr lang="en-GB" sz="2800" b="0" i="0" dirty="0">
                <a:solidFill>
                  <a:srgbClr val="242021"/>
                </a:solidFill>
                <a:effectLst/>
                <a:latin typeface="TimesNewRomanPSMT"/>
              </a:rPr>
              <a:t> </a:t>
            </a:r>
            <a:r>
              <a:rPr lang="en-GB" sz="2800" b="0" i="0" dirty="0" err="1">
                <a:solidFill>
                  <a:srgbClr val="242021"/>
                </a:solidFill>
                <a:effectLst/>
                <a:latin typeface="TimesNewRomanPSMT"/>
              </a:rPr>
              <a:t>trị</a:t>
            </a:r>
            <a:r>
              <a:rPr lang="vi-VN" sz="2800" b="0" i="0" dirty="0">
                <a:solidFill>
                  <a:srgbClr val="242021"/>
                </a:solidFill>
                <a:effectLst/>
                <a:latin typeface="TimesNewRomanPSMT"/>
              </a:rPr>
              <a:t> ở địa phương hay Trung ương</a:t>
            </a:r>
            <a:r>
              <a:rPr lang="en-GB" sz="2800" dirty="0">
                <a:solidFill>
                  <a:srgbClr val="242021"/>
                </a:solidFill>
                <a:latin typeface="TimesNewRomanPSMT"/>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68B7A037-6321-50C6-5EE0-FBD3DFB9CFC9}"/>
              </a:ext>
            </a:extLst>
          </p:cNvPr>
          <p:cNvSpPr/>
          <p:nvPr/>
        </p:nvSpPr>
        <p:spPr>
          <a:xfrm>
            <a:off x="6340113" y="2534578"/>
            <a:ext cx="4839721" cy="801730"/>
          </a:xfrm>
          <a:prstGeom prst="roundRect">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lvl="1" indent="-361950" algn="just"/>
            <a:r>
              <a:rPr lang="en-GB"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 </a:t>
            </a:r>
            <a:r>
              <a:rPr lang="vi-VN" sz="2800" b="0" i="0" spc="-90" dirty="0">
                <a:solidFill>
                  <a:srgbClr val="242021"/>
                </a:solidFill>
                <a:effectLst/>
                <a:latin typeface="TimesNewRomanPSMT"/>
              </a:rPr>
              <a:t>ch</a:t>
            </a:r>
            <a:r>
              <a:rPr lang="en-GB" sz="2800" spc="-90" dirty="0">
                <a:solidFill>
                  <a:srgbClr val="242021"/>
                </a:solidFill>
                <a:latin typeface="TimesNewRomanPSMT"/>
              </a:rPr>
              <a:t>ế </a:t>
            </a:r>
            <a:r>
              <a:rPr lang="en-GB" sz="2800" spc="-90" dirty="0" err="1">
                <a:solidFill>
                  <a:srgbClr val="242021"/>
                </a:solidFill>
                <a:latin typeface="TimesNewRomanPSMT"/>
              </a:rPr>
              <a:t>độ</a:t>
            </a:r>
            <a:r>
              <a:rPr lang="en-GB" sz="2800" spc="-90" dirty="0">
                <a:solidFill>
                  <a:srgbClr val="242021"/>
                </a:solidFill>
                <a:latin typeface="TimesNewRomanPSMT"/>
              </a:rPr>
              <a:t> </a:t>
            </a:r>
            <a:r>
              <a:rPr lang="en-GB" sz="2800" spc="-90" dirty="0" err="1">
                <a:solidFill>
                  <a:srgbClr val="242021"/>
                </a:solidFill>
                <a:latin typeface="TimesNewRomanPSMT"/>
              </a:rPr>
              <a:t>chính</a:t>
            </a:r>
            <a:r>
              <a:rPr lang="en-GB" sz="2800" spc="-90" dirty="0">
                <a:solidFill>
                  <a:srgbClr val="242021"/>
                </a:solidFill>
                <a:latin typeface="TimesNewRomanPSMT"/>
              </a:rPr>
              <a:t> </a:t>
            </a:r>
            <a:r>
              <a:rPr lang="en-GB" sz="2800" spc="-90" dirty="0" err="1">
                <a:solidFill>
                  <a:srgbClr val="242021"/>
                </a:solidFill>
                <a:latin typeface="TimesNewRomanPSMT"/>
              </a:rPr>
              <a:t>trị</a:t>
            </a:r>
            <a:r>
              <a:rPr lang="vi-VN" sz="2800" b="0" i="0" spc="-90" dirty="0">
                <a:solidFill>
                  <a:srgbClr val="242021"/>
                </a:solidFill>
                <a:effectLst/>
                <a:latin typeface="TimesNewRomanPSMT"/>
              </a:rPr>
              <a:t> ở địa phương</a:t>
            </a:r>
            <a:r>
              <a:rPr lang="en-GB" sz="2800" b="0" i="0" spc="-90" dirty="0">
                <a:solidFill>
                  <a:srgbClr val="242021"/>
                </a:solidFill>
                <a:effectLst/>
                <a:latin typeface="TimesNewRomanPSMT"/>
              </a:rPr>
              <a:t>.</a:t>
            </a:r>
            <a:endParaRPr lang="vi-VN" sz="2800" spc="-90" dirty="0">
              <a:solidFill>
                <a:schemeClr val="tx1"/>
              </a:solidFill>
              <a:latin typeface="Times New Roman" panose="02020603050405020304" pitchFamily="18" charset="0"/>
              <a:cs typeface="Times New Roman" panose="02020603050405020304" pitchFamily="18" charset="0"/>
            </a:endParaRPr>
          </a:p>
        </p:txBody>
      </p:sp>
      <p:pic>
        <p:nvPicPr>
          <p:cNvPr id="7" name="Đúng">
            <a:hlinkClick r:id="" action="ppaction://media"/>
            <a:extLst>
              <a:ext uri="{FF2B5EF4-FFF2-40B4-BE49-F238E27FC236}">
                <a16:creationId xmlns:a16="http://schemas.microsoft.com/office/drawing/2014/main" xmlns="" id="{8D2552DA-0E4D-AF41-3C1F-36057E26759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xmlns="" id="{801F6338-8BFD-7861-7400-7D60AAE769E7}"/>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22FA6461-7598-5B08-EFEB-EADFF0CEF6D7}"/>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8C2F6445-C278-5D00-BF73-46EC87DF34F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Rectangle: Rounded Corners 11">
            <a:extLst>
              <a:ext uri="{FF2B5EF4-FFF2-40B4-BE49-F238E27FC236}">
                <a16:creationId xmlns:a16="http://schemas.microsoft.com/office/drawing/2014/main" xmlns="" id="{D20BBB79-4B53-1832-4EDF-FEFBD5EF89F2}"/>
              </a:ext>
            </a:extLst>
          </p:cNvPr>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41506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431266" y="797752"/>
            <a:ext cx="9446644" cy="12812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12.</a:t>
            </a:r>
            <a:r>
              <a:rPr lang="en-US" sz="2400"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GB"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GB"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GB"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GB"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GB"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của các thế lực thù địch đối với cách mạng Việt Nam</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thủ</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đoạn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nào</a:t>
            </a:r>
            <a:r>
              <a:rPr lang="en-GB" sz="2400" dirty="0">
                <a:solidFill>
                  <a:schemeClr val="tx1"/>
                </a:solidFill>
                <a:latin typeface="Times New Roman" panose="02020603050405020304" pitchFamily="18" charset="0"/>
                <a:cs typeface="Times New Roman" panose="02020603050405020304" pitchFamily="18" charset="0"/>
              </a:rPr>
              <a:t> ở </a:t>
            </a:r>
            <a:r>
              <a:rPr lang="en-GB" sz="2400" dirty="0" err="1">
                <a:solidFill>
                  <a:schemeClr val="tx1"/>
                </a:solidFill>
                <a:latin typeface="Times New Roman" panose="02020603050405020304" pitchFamily="18" charset="0"/>
                <a:cs typeface="Times New Roman" panose="02020603050405020304" pitchFamily="18" charset="0"/>
              </a:rPr>
              <a:t>giai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đoạn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tiến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hành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bạo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loạn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lật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đổ</a:t>
            </a:r>
            <a:r>
              <a:rPr lang="en-GB" sz="2400" dirty="0">
                <a:solidFill>
                  <a:schemeClr val="tx1"/>
                </a:solidFill>
                <a:latin typeface="Times New Roman" panose="02020603050405020304" pitchFamily="18" charset="0"/>
                <a:cs typeface="Times New Roman" panose="02020603050405020304" pitchFamily="18" charset="0"/>
              </a:rPr>
              <a:t>? </a:t>
            </a:r>
            <a:endParaRPr lang="vi-VN" sz="24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919572" y="2488343"/>
            <a:ext cx="5176428" cy="16887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0" i="0" dirty="0">
                <a:solidFill>
                  <a:schemeClr val="tx1"/>
                </a:solidFill>
                <a:effectLst/>
                <a:latin typeface="Times New Roman" panose="02020603050405020304" pitchFamily="18" charset="0"/>
                <a:cs typeface="Times New Roman" panose="02020603050405020304" pitchFamily="18" charset="0"/>
              </a:rPr>
              <a:t>Lôi kéo, mua chuộc, lừa bịp, ép buộc quần chúng, nhân dân lao động biểu tình trái pháp luật, chống chính quyền địa phương</a:t>
            </a:r>
            <a:r>
              <a:rPr lang="en-GB" sz="2400" b="0" i="0" dirty="0">
                <a:solidFill>
                  <a:schemeClr val="tx1"/>
                </a:solidFill>
                <a:effectLst/>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 </a:t>
            </a: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919572" y="4366641"/>
            <a:ext cx="5176428" cy="153523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400" dirty="0">
                <a:solidFill>
                  <a:schemeClr val="tx1"/>
                </a:solidFill>
                <a:latin typeface="Times New Roman" panose="02020603050405020304" pitchFamily="18" charset="0"/>
                <a:cs typeface="Times New Roman" panose="02020603050405020304" pitchFamily="18" charset="0"/>
              </a:rPr>
              <a:t>C. </a:t>
            </a:r>
            <a:r>
              <a:rPr lang="vi-VN" sz="2400" b="0" i="0" dirty="0">
                <a:solidFill>
                  <a:schemeClr val="tx1"/>
                </a:solidFill>
                <a:effectLst/>
                <a:latin typeface="Times New Roman" panose="02020603050405020304" pitchFamily="18" charset="0"/>
                <a:cs typeface="Times New Roman" panose="02020603050405020304" pitchFamily="18" charset="0"/>
              </a:rPr>
              <a:t>Lợi dụng các phương tiện thông tin đại chúng</a:t>
            </a:r>
            <a:r>
              <a:rPr lang="en-GB" sz="2400" b="0" i="0" dirty="0">
                <a:solidFill>
                  <a:schemeClr val="tx1"/>
                </a:solidFill>
                <a:effectLst/>
                <a:latin typeface="Times New Roman" panose="02020603050405020304" pitchFamily="18" charset="0"/>
                <a:cs typeface="Times New Roman" panose="02020603050405020304" pitchFamily="18" charset="0"/>
              </a:rPr>
              <a:t> </a:t>
            </a:r>
            <a:r>
              <a:rPr lang="vi-VN" sz="2400" b="0" i="0" dirty="0">
                <a:solidFill>
                  <a:schemeClr val="tx1"/>
                </a:solidFill>
                <a:effectLst/>
                <a:latin typeface="Times New Roman" panose="02020603050405020304" pitchFamily="18" charset="0"/>
                <a:cs typeface="Times New Roman" panose="02020603050405020304" pitchFamily="18" charset="0"/>
              </a:rPr>
              <a:t>kích động tư tưởng chống chính quyền</a:t>
            </a:r>
            <a:r>
              <a:rPr lang="en-GB" sz="2400" b="0" i="0" dirty="0">
                <a:solidFill>
                  <a:schemeClr val="tx1"/>
                </a:solidFill>
                <a:effectLst/>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 </a:t>
            </a: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154588" y="2488343"/>
            <a:ext cx="5176429" cy="16887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dirty="0">
                <a:solidFill>
                  <a:schemeClr val="tx1"/>
                </a:solidFill>
                <a:latin typeface="Times New Roman" panose="02020603050405020304" pitchFamily="18" charset="0"/>
                <a:cs typeface="Times New Roman" panose="02020603050405020304" pitchFamily="18" charset="0"/>
              </a:rPr>
              <a:t>B</a:t>
            </a:r>
            <a:r>
              <a:rPr lang="vi-VN" sz="2400" dirty="0">
                <a:solidFill>
                  <a:schemeClr val="tx1"/>
                </a:solidFill>
                <a:latin typeface="Times New Roman" panose="02020603050405020304" pitchFamily="18" charset="0"/>
                <a:cs typeface="Times New Roman" panose="02020603050405020304" pitchFamily="18" charset="0"/>
              </a:rPr>
              <a:t>. Mua sắm, tàng trữ vũ khí, phương</a:t>
            </a:r>
            <a:r>
              <a:rPr lang="en-GB"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tiện bằng cách móc nối với cán bộ trong</a:t>
            </a:r>
            <a:r>
              <a:rPr lang="en-GB"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nội bộ, các thế lực thù địch ở nước ngoài</a:t>
            </a:r>
            <a:r>
              <a:rPr lang="en-GB" sz="2400" dirty="0">
                <a:solidFill>
                  <a:schemeClr val="tx1"/>
                </a:solidFill>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154589" y="4366642"/>
            <a:ext cx="5176428" cy="153522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400" dirty="0">
                <a:solidFill>
                  <a:schemeClr val="tx1"/>
                </a:solidFill>
                <a:latin typeface="Times New Roman" panose="02020603050405020304" pitchFamily="18" charset="0"/>
                <a:cs typeface="Times New Roman" panose="02020603050405020304" pitchFamily="18" charset="0"/>
              </a:rPr>
              <a:t>D</a:t>
            </a:r>
            <a:r>
              <a:rPr lang="vi-VN" sz="2400" dirty="0">
                <a:solidFill>
                  <a:schemeClr val="tx1"/>
                </a:solidFill>
                <a:latin typeface="Times New Roman" panose="02020603050405020304" pitchFamily="18" charset="0"/>
                <a:cs typeface="Times New Roman" panose="02020603050405020304" pitchFamily="18" charset="0"/>
              </a:rPr>
              <a:t>. </a:t>
            </a:r>
            <a:r>
              <a:rPr lang="vi-VN" sz="2400" b="0" i="0" dirty="0">
                <a:solidFill>
                  <a:schemeClr val="tx1"/>
                </a:solidFill>
                <a:effectLst/>
                <a:latin typeface="Times New Roman" panose="02020603050405020304" pitchFamily="18" charset="0"/>
                <a:cs typeface="Times New Roman" panose="02020603050405020304" pitchFamily="18" charset="0"/>
              </a:rPr>
              <a:t>Mở rộng phạm vi bạo loạn bằng cách tiếp tục tập hợp lực lượng, câu kết với các đối tượng thù địch ở các địa bàn khác, quốc tế hoá</a:t>
            </a:r>
            <a:r>
              <a:rPr lang="en-GB" sz="2400" b="0" i="0" dirty="0">
                <a:solidFill>
                  <a:schemeClr val="tx1"/>
                </a:solidFill>
                <a:effectLst/>
                <a:latin typeface="Times New Roman" panose="02020603050405020304" pitchFamily="18" charset="0"/>
                <a:cs typeface="Times New Roman" panose="02020603050405020304" pitchFamily="18" charset="0"/>
              </a:rPr>
              <a:t> </a:t>
            </a:r>
            <a:r>
              <a:rPr lang="vi-VN" sz="2400" b="0" i="0" dirty="0">
                <a:solidFill>
                  <a:schemeClr val="tx1"/>
                </a:solidFill>
                <a:effectLst/>
                <a:latin typeface="Times New Roman" panose="02020603050405020304" pitchFamily="18" charset="0"/>
                <a:cs typeface="Times New Roman" panose="02020603050405020304" pitchFamily="18" charset="0"/>
              </a:rPr>
              <a:t>vụ bạo loạn,...</a:t>
            </a:r>
            <a:r>
              <a:rPr lang="vi-VN" sz="2400" dirty="0">
                <a:solidFill>
                  <a:schemeClr val="tx1"/>
                </a:solidFill>
                <a:latin typeface="Times New Roman" panose="02020603050405020304" pitchFamily="18" charset="0"/>
                <a:cs typeface="Times New Roman" panose="02020603050405020304" pitchFamily="18" charset="0"/>
              </a:rPr>
              <a:t> </a:t>
            </a:r>
          </a:p>
        </p:txBody>
      </p:sp>
      <p:pic>
        <p:nvPicPr>
          <p:cNvPr id="7" name="Đúng">
            <a:hlinkClick r:id="" action="ppaction://media"/>
            <a:extLst>
              <a:ext uri="{FF2B5EF4-FFF2-40B4-BE49-F238E27FC236}">
                <a16:creationId xmlns:a16="http://schemas.microsoft.com/office/drawing/2014/main" xmlns="" id="{DE0704F4-E4C0-0B1E-71F6-1EB2EF44A33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xmlns="" id="{3CDB07AC-18DE-319A-B464-F3074207FB91}"/>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0CB8B45B-D8CF-6D1B-83A0-D71D153F1D43}"/>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E94887F0-6E7A-5B26-99AA-DE0AC4CB8A7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Rectangle: Rounded Corners 11">
            <a:extLst>
              <a:ext uri="{FF2B5EF4-FFF2-40B4-BE49-F238E27FC236}">
                <a16:creationId xmlns:a16="http://schemas.microsoft.com/office/drawing/2014/main" xmlns="" id="{9E141B40-6557-2E06-6F71-37D8339F3F8D}"/>
              </a:ext>
            </a:extLst>
          </p:cNvPr>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323207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981075" y="902417"/>
            <a:ext cx="10344651" cy="177694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.13.</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của các thế lực thù địch đối với cách mạng Việt Nam</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nào</a:t>
            </a:r>
            <a:r>
              <a:rPr lang="en-GB" sz="2800" dirty="0">
                <a:solidFill>
                  <a:schemeClr val="tx1"/>
                </a:solidFill>
                <a:latin typeface="Times New Roman" panose="02020603050405020304" pitchFamily="18" charset="0"/>
                <a:cs typeface="Times New Roman" panose="02020603050405020304" pitchFamily="18" charset="0"/>
              </a:rPr>
              <a:t> </a:t>
            </a:r>
            <a:r>
              <a:rPr lang="en-GB" sz="2800" b="1" dirty="0" err="1">
                <a:solidFill>
                  <a:schemeClr val="tx1"/>
                </a:solidFill>
                <a:latin typeface="Times New Roman" panose="02020603050405020304" pitchFamily="18" charset="0"/>
                <a:cs typeface="Times New Roman" panose="02020603050405020304" pitchFamily="18" charset="0"/>
              </a:rPr>
              <a:t>không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thuộc</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giai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chuẩn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bị</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gây</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bạo</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loạn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lật</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đổ</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981075" y="3005388"/>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a:t>
            </a:r>
            <a:r>
              <a:rPr lang="en-GB" sz="2800" dirty="0">
                <a:solidFill>
                  <a:schemeClr val="tx1"/>
                </a:solidFill>
                <a:latin typeface="Times New Roman" panose="02020603050405020304" pitchFamily="18" charset="0"/>
                <a:cs typeface="Times New Roman" panose="02020603050405020304" pitchFamily="18" charset="0"/>
              </a:rPr>
              <a:t>X</a:t>
            </a:r>
            <a:r>
              <a:rPr lang="vi-VN" sz="2800" b="0" i="0" dirty="0">
                <a:solidFill>
                  <a:schemeClr val="tx1"/>
                </a:solidFill>
                <a:effectLst/>
                <a:latin typeface="Times New Roman" panose="02020603050405020304" pitchFamily="18" charset="0"/>
                <a:cs typeface="Times New Roman" panose="02020603050405020304" pitchFamily="18" charset="0"/>
              </a:rPr>
              <a:t>ây dựng kế hoạch gây bạo loạn lật đổ, chờ thời cơ.</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981075" y="4515280"/>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C. </a:t>
            </a:r>
            <a:r>
              <a:rPr lang="en-GB" sz="2800" dirty="0" err="1">
                <a:solidFill>
                  <a:schemeClr val="tx1"/>
                </a:solidFill>
                <a:latin typeface="Times New Roman" panose="02020603050405020304" pitchFamily="18" charset="0"/>
                <a:cs typeface="Times New Roman" panose="02020603050405020304" pitchFamily="18" charset="0"/>
              </a:rPr>
              <a:t>Tiến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hành</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bạo</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loạn</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trước hết ở vùng đồng bào dân tộc thiểu số, vùng tôn</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giáo</a:t>
            </a:r>
            <a:r>
              <a:rPr lang="en-GB"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657474" y="4515281"/>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a:t>
            </a:r>
            <a:r>
              <a:rPr lang="en-GB" sz="2800" dirty="0" err="1">
                <a:solidFill>
                  <a:schemeClr val="tx1"/>
                </a:solidFill>
                <a:latin typeface="Times New Roman" panose="02020603050405020304" pitchFamily="18" charset="0"/>
                <a:cs typeface="Times New Roman" panose="02020603050405020304" pitchFamily="18" charset="0"/>
              </a:rPr>
              <a:t>X</a:t>
            </a:r>
            <a:r>
              <a:rPr lang="en-GB" sz="2800" b="0" i="0" dirty="0" err="1">
                <a:solidFill>
                  <a:schemeClr val="tx1"/>
                </a:solidFill>
                <a:effectLst/>
                <a:latin typeface="Times New Roman" panose="02020603050405020304" pitchFamily="18" charset="0"/>
                <a:cs typeface="Times New Roman" panose="02020603050405020304" pitchFamily="18" charset="0"/>
              </a:rPr>
              <a:t>uyên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tạc</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thổi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phồng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những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tiêu</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cực</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trong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đời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sống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xã</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hội</a:t>
            </a:r>
            <a:r>
              <a:rPr lang="en-GB" sz="2800" b="0" i="0" dirty="0">
                <a:solidFill>
                  <a:schemeClr val="tx1"/>
                </a:solidFill>
                <a:effectLst/>
                <a:latin typeface="Times New Roman" panose="02020603050405020304" pitchFamily="18" charset="0"/>
                <a:cs typeface="Times New Roman" panose="02020603050405020304" pitchFamily="18" charset="0"/>
              </a:rPr>
              <a:t>.</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657474" y="3005388"/>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B. </a:t>
            </a:r>
            <a:r>
              <a:rPr lang="en-GB" sz="2800" dirty="0">
                <a:solidFill>
                  <a:schemeClr val="tx1"/>
                </a:solidFill>
                <a:latin typeface="Times New Roman" panose="02020603050405020304" pitchFamily="18" charset="0"/>
                <a:cs typeface="Times New Roman" panose="02020603050405020304" pitchFamily="18" charset="0"/>
              </a:rPr>
              <a:t>C</a:t>
            </a:r>
            <a:r>
              <a:rPr lang="vi-VN" sz="2800" b="0" i="0" dirty="0">
                <a:solidFill>
                  <a:schemeClr val="tx1"/>
                </a:solidFill>
                <a:effectLst/>
                <a:latin typeface="Times New Roman" panose="02020603050405020304" pitchFamily="18" charset="0"/>
                <a:cs typeface="Times New Roman" panose="02020603050405020304" pitchFamily="18" charset="0"/>
              </a:rPr>
              <a:t>âu kết các thế lực thù địch ở nước ngoài với các thế lực thù địch ở trong nước</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p>
        </p:txBody>
      </p:sp>
      <p:pic>
        <p:nvPicPr>
          <p:cNvPr id="7" name="Đúng">
            <a:hlinkClick r:id="" action="ppaction://media"/>
            <a:extLst>
              <a:ext uri="{FF2B5EF4-FFF2-40B4-BE49-F238E27FC236}">
                <a16:creationId xmlns:a16="http://schemas.microsoft.com/office/drawing/2014/main" xmlns=""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xmlns="" id="{41A44913-3D3B-6DF7-285C-4A05B285EFD5}"/>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6F6C6152-1E0C-D180-0B56-CFAE922E80C4}"/>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9C0602C2-72A1-3CBE-E43C-73B5E2F69AA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Rectangle: Rounded Corners 11">
            <a:extLst>
              <a:ext uri="{FF2B5EF4-FFF2-40B4-BE49-F238E27FC236}">
                <a16:creationId xmlns:a16="http://schemas.microsoft.com/office/drawing/2014/main" xmlns="" id="{4417DE67-249D-73E3-CFE2-4CB4D1AB134A}"/>
              </a:ext>
            </a:extLst>
          </p:cNvPr>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391270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971551" y="978898"/>
            <a:ext cx="10354176"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.14.</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42021"/>
                </a:solidFill>
                <a:latin typeface="TimesNewRomanPSMT"/>
              </a:rPr>
              <a:t>Một trong những giải pháp phòng, chống chiến lược “diễn biến hoà bình”, bạo loạn lật đổ là </a:t>
            </a:r>
            <a:r>
              <a:rPr lang="en-GB" sz="2800" dirty="0">
                <a:solidFill>
                  <a:srgbClr val="242021"/>
                </a:solidFill>
                <a:latin typeface="TimesNewRomanPSMT"/>
              </a:rPr>
              <a:t>x</a:t>
            </a:r>
            <a:r>
              <a:rPr lang="vi-VN" sz="2800" dirty="0">
                <a:solidFill>
                  <a:srgbClr val="242021"/>
                </a:solidFill>
                <a:latin typeface="TimesNewRomanPSMT"/>
              </a:rPr>
              <a:t>ây dựng hệ thống chính trị, nhất là bộ máy chính quyền, các tổ chức chính trị xã hội từ Trung ương đến cơ sở</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376648" y="3136024"/>
            <a:ext cx="3858059"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a:t>
            </a:r>
            <a:r>
              <a:rPr lang="en-GB" sz="2800" dirty="0" err="1">
                <a:solidFill>
                  <a:schemeClr val="tx1"/>
                </a:solidFill>
                <a:latin typeface="Times New Roman" panose="02020603050405020304" pitchFamily="18" charset="0"/>
                <a:cs typeface="Times New Roman" panose="02020603050405020304" pitchFamily="18" charset="0"/>
              </a:rPr>
              <a:t>thực</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sự</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rgbClr val="242021"/>
                </a:solidFill>
                <a:latin typeface="TimesNewRomanPSMT"/>
              </a:rPr>
              <a:t>trong sạch</a:t>
            </a:r>
            <a:r>
              <a:rPr lang="en-GB" sz="2800" dirty="0">
                <a:solidFill>
                  <a:srgbClr val="242021"/>
                </a:solidFill>
                <a:latin typeface="TimesNewRomanPSMT"/>
              </a:rPr>
              <a:t>.</a:t>
            </a:r>
            <a:r>
              <a:rPr lang="vi-VN" sz="2800" dirty="0">
                <a:solidFill>
                  <a:srgbClr val="242021"/>
                </a:solidFill>
                <a:latin typeface="TimesNewRomanPSMT"/>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6957295" y="3136024"/>
            <a:ext cx="3858059"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thực</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sự</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vững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mạnh</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7049480" y="4561452"/>
            <a:ext cx="3778964"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a:t>
            </a:r>
            <a:r>
              <a:rPr lang="vi-VN" sz="2800" dirty="0">
                <a:solidFill>
                  <a:srgbClr val="242021"/>
                </a:solidFill>
                <a:latin typeface="TimesNewRomanPSMT"/>
              </a:rPr>
              <a:t>thực sự trong sạch, </a:t>
            </a:r>
            <a:r>
              <a:rPr lang="en-GB" sz="2800" dirty="0" err="1">
                <a:solidFill>
                  <a:srgbClr val="242021"/>
                </a:solidFill>
                <a:latin typeface="TimesNewRomanPSMT"/>
              </a:rPr>
              <a:t>đoàn</a:t>
            </a:r>
            <a:r>
              <a:rPr lang="en-GB" sz="2800" dirty="0">
                <a:solidFill>
                  <a:srgbClr val="242021"/>
                </a:solidFill>
                <a:latin typeface="TimesNewRomanPSMT"/>
              </a:rPr>
              <a:t> </a:t>
            </a:r>
            <a:r>
              <a:rPr lang="en-GB" sz="2800" dirty="0" err="1">
                <a:solidFill>
                  <a:srgbClr val="242021"/>
                </a:solidFill>
                <a:latin typeface="TimesNewRomanPSMT"/>
              </a:rPr>
              <a:t>kết</a:t>
            </a:r>
            <a:r>
              <a:rPr lang="en-GB" sz="2800" dirty="0">
                <a:solidFill>
                  <a:srgbClr val="242021"/>
                </a:solidFill>
                <a:latin typeface="TimesNewRomanPSMT"/>
              </a:rPr>
              <a:t>, </a:t>
            </a:r>
            <a:r>
              <a:rPr lang="vi-VN" sz="2800" dirty="0">
                <a:solidFill>
                  <a:srgbClr val="242021"/>
                </a:solidFill>
                <a:latin typeface="TimesNewRomanPSMT"/>
              </a:rPr>
              <a:t>vững mạnh</a:t>
            </a:r>
            <a:r>
              <a:rPr lang="en-GB" sz="2800" dirty="0">
                <a:solidFill>
                  <a:srgbClr val="242021"/>
                </a:solidFill>
                <a:latin typeface="TimesNewRomanPSMT"/>
              </a:rPr>
              <a:t>.</a:t>
            </a:r>
            <a:r>
              <a:rPr lang="vi-VN" sz="2800" dirty="0">
                <a:solidFill>
                  <a:srgbClr val="242021"/>
                </a:solidFill>
                <a:latin typeface="TimesNewRomanPSMT"/>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1376648" y="4561452"/>
            <a:ext cx="3858059"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thực</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sự</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trong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sạch</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rgbClr val="242021"/>
                </a:solidFill>
                <a:latin typeface="TimesNewRomanPSMT"/>
              </a:rPr>
              <a:t>vững mạnh</a:t>
            </a:r>
            <a:r>
              <a:rPr lang="en-GB" sz="2800" dirty="0">
                <a:solidFill>
                  <a:srgbClr val="242021"/>
                </a:solidFill>
                <a:latin typeface="TimesNewRomanPSMT"/>
              </a:rPr>
              <a:t>.</a:t>
            </a:r>
            <a:r>
              <a:rPr lang="vi-VN" sz="2800" dirty="0">
                <a:solidFill>
                  <a:srgbClr val="242021"/>
                </a:solidFill>
                <a:latin typeface="TimesNewRomanPSMT"/>
              </a:rPr>
              <a:t> </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7" name="Đúng">
            <a:hlinkClick r:id="" action="ppaction://media"/>
            <a:extLst>
              <a:ext uri="{FF2B5EF4-FFF2-40B4-BE49-F238E27FC236}">
                <a16:creationId xmlns:a16="http://schemas.microsoft.com/office/drawing/2014/main" xmlns="" id="{7A41BEF7-EA11-C3DB-7CB7-1C593685E2A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xmlns="" id="{4B5F05F4-6853-A382-FF7B-1E92A835EA7E}"/>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7D2FA8B5-ACB2-5CCC-6135-A2C03D75B447}"/>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26731F90-ADA8-F4B5-F650-445BE8F08EF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Rectangle: Rounded Corners 11">
            <a:extLst>
              <a:ext uri="{FF2B5EF4-FFF2-40B4-BE49-F238E27FC236}">
                <a16:creationId xmlns:a16="http://schemas.microsoft.com/office/drawing/2014/main" xmlns="" id="{3AF6BDEA-324F-CB23-A903-7FCB1F9401BC}"/>
              </a:ext>
            </a:extLst>
          </p:cNvPr>
          <p:cNvSpPr/>
          <p:nvPr/>
        </p:nvSpPr>
        <p:spPr>
          <a:xfrm>
            <a:off x="10247427" y="6019881"/>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371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E29CC51-D1C2-1C31-E9FF-0CBEAE90F579}"/>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4E213E6-E7E6-0E54-93E9-4529C313E4ED}"/>
              </a:ext>
            </a:extLst>
          </p:cNvPr>
          <p:cNvSpPr/>
          <p:nvPr/>
        </p:nvSpPr>
        <p:spPr>
          <a:xfrm>
            <a:off x="971551" y="978899"/>
            <a:ext cx="10354176" cy="139336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.15.</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42021"/>
                </a:solidFill>
                <a:latin typeface="TimesNewRomanPSMT"/>
              </a:rPr>
              <a:t>Một trong những giải pháp phòng, chống chiến lược “diễn biến hoà bình”, bạo loạn lật đổ là </a:t>
            </a:r>
            <a:r>
              <a:rPr lang="en-GB" sz="2800" dirty="0">
                <a:solidFill>
                  <a:srgbClr val="242021"/>
                </a:solidFill>
                <a:latin typeface="TimesNewRomanPSMT"/>
              </a:rPr>
              <a:t>x</a:t>
            </a:r>
            <a:r>
              <a:rPr lang="vi-VN" sz="2800" dirty="0">
                <a:solidFill>
                  <a:srgbClr val="242021"/>
                </a:solidFill>
                <a:latin typeface="TimesNewRomanPSMT"/>
              </a:rPr>
              <a:t>ây dựng</a:t>
            </a:r>
            <a:r>
              <a:rPr lang="en-GB" sz="2800" dirty="0">
                <a:solidFill>
                  <a:srgbClr val="242021"/>
                </a:solidFill>
                <a:latin typeface="TimesNewRomanPSMT"/>
              </a:rPr>
              <a:t> </a:t>
            </a:r>
            <a:r>
              <a:rPr lang="en-GB" sz="2800" dirty="0" err="1">
                <a:solidFill>
                  <a:srgbClr val="242021"/>
                </a:solidFill>
                <a:latin typeface="TimesNewRomanPSMT"/>
              </a:rPr>
              <a:t>Quân</a:t>
            </a:r>
            <a:r>
              <a:rPr lang="en-GB" sz="2800" dirty="0">
                <a:solidFill>
                  <a:srgbClr val="242021"/>
                </a:solidFill>
                <a:latin typeface="TimesNewRomanPSMT"/>
              </a:rPr>
              <a:t> </a:t>
            </a:r>
            <a:r>
              <a:rPr lang="en-GB" sz="2800" dirty="0" err="1">
                <a:solidFill>
                  <a:srgbClr val="242021"/>
                </a:solidFill>
                <a:latin typeface="TimesNewRomanPSMT"/>
              </a:rPr>
              <a:t>đội</a:t>
            </a:r>
            <a:r>
              <a:rPr lang="en-GB" sz="2800" dirty="0">
                <a:solidFill>
                  <a:srgbClr val="242021"/>
                </a:solidFill>
                <a:latin typeface="TimesNewRomanPSMT"/>
              </a:rPr>
              <a:t> </a:t>
            </a:r>
            <a:r>
              <a:rPr lang="en-GB" sz="2800" dirty="0" err="1">
                <a:solidFill>
                  <a:srgbClr val="242021"/>
                </a:solidFill>
                <a:latin typeface="TimesNewRomanPSMT"/>
              </a:rPr>
              <a:t>và</a:t>
            </a:r>
            <a:r>
              <a:rPr lang="en-GB" sz="2800" dirty="0">
                <a:solidFill>
                  <a:srgbClr val="242021"/>
                </a:solidFill>
                <a:latin typeface="TimesNewRomanPSMT"/>
              </a:rPr>
              <a:t> </a:t>
            </a:r>
            <a:r>
              <a:rPr lang="en-GB" sz="2800" dirty="0" err="1">
                <a:solidFill>
                  <a:srgbClr val="242021"/>
                </a:solidFill>
                <a:latin typeface="TimesNewRomanPSMT"/>
              </a:rPr>
              <a:t>Công</a:t>
            </a:r>
            <a:r>
              <a:rPr lang="en-GB" sz="2800" dirty="0">
                <a:solidFill>
                  <a:srgbClr val="242021"/>
                </a:solidFill>
                <a:latin typeface="TimesNewRomanPSMT"/>
              </a:rPr>
              <a:t> an</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93A4D5DD-E447-B188-5812-C8690B7C0756}"/>
              </a:ext>
            </a:extLst>
          </p:cNvPr>
          <p:cNvSpPr/>
          <p:nvPr/>
        </p:nvSpPr>
        <p:spPr>
          <a:xfrm>
            <a:off x="1830718" y="3188453"/>
            <a:ext cx="379370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a:t>
            </a:r>
            <a:r>
              <a:rPr lang="vi-VN" sz="2800" b="0" i="0" dirty="0">
                <a:solidFill>
                  <a:schemeClr val="tx1"/>
                </a:solidFill>
                <a:effectLst/>
                <a:latin typeface="Times New Roman" panose="02020603050405020304" pitchFamily="18" charset="0"/>
                <a:cs typeface="Times New Roman" panose="02020603050405020304" pitchFamily="18" charset="0"/>
              </a:rPr>
              <a:t>cách mạng, chính quy</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hiện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đại</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4" name="Rectangle: Rounded Corners 3">
            <a:extLst>
              <a:ext uri="{FF2B5EF4-FFF2-40B4-BE49-F238E27FC236}">
                <a16:creationId xmlns:a16="http://schemas.microsoft.com/office/drawing/2014/main" xmlns="" id="{8E80D620-9235-1291-A514-A6FAA72CE5B2}"/>
              </a:ext>
            </a:extLst>
          </p:cNvPr>
          <p:cNvSpPr/>
          <p:nvPr/>
        </p:nvSpPr>
        <p:spPr>
          <a:xfrm>
            <a:off x="6540108" y="3188453"/>
            <a:ext cx="3707320"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 </a:t>
            </a:r>
            <a:r>
              <a:rPr lang="vi-VN" sz="2800" b="0" i="0" dirty="0">
                <a:solidFill>
                  <a:schemeClr val="tx1"/>
                </a:solidFill>
                <a:effectLst/>
                <a:latin typeface="Times New Roman" panose="02020603050405020304" pitchFamily="18" charset="0"/>
                <a:cs typeface="Times New Roman" panose="02020603050405020304" pitchFamily="18" charset="0"/>
              </a:rPr>
              <a:t>cách mạng, chính quy, tinh nhuệ</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5" name="Rectangle: Rounded Corners 4">
            <a:extLst>
              <a:ext uri="{FF2B5EF4-FFF2-40B4-BE49-F238E27FC236}">
                <a16:creationId xmlns:a16="http://schemas.microsoft.com/office/drawing/2014/main" xmlns="" id="{231A6049-BFBB-C2DC-7F19-4101732A1B14}"/>
              </a:ext>
            </a:extLst>
          </p:cNvPr>
          <p:cNvSpPr/>
          <p:nvPr/>
        </p:nvSpPr>
        <p:spPr>
          <a:xfrm>
            <a:off x="1830718" y="4555539"/>
            <a:ext cx="3793702" cy="126878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 </a:t>
            </a:r>
            <a:r>
              <a:rPr lang="vi-VN" sz="2800" b="0" i="0" dirty="0">
                <a:solidFill>
                  <a:schemeClr val="tx1"/>
                </a:solidFill>
                <a:effectLst/>
                <a:latin typeface="Times New Roman" panose="02020603050405020304" pitchFamily="18" charset="0"/>
                <a:cs typeface="Times New Roman" panose="02020603050405020304" pitchFamily="18" charset="0"/>
              </a:rPr>
              <a:t>cách mạng, chính quy, tinh nhuệ, hiện đại</a:t>
            </a:r>
            <a:r>
              <a:rPr lang="en-GB"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a16="http://schemas.microsoft.com/office/drawing/2014/main" xmlns="" id="{32041F76-0782-CA69-1A1A-917E57E2C7F5}"/>
              </a:ext>
            </a:extLst>
          </p:cNvPr>
          <p:cNvSpPr/>
          <p:nvPr/>
        </p:nvSpPr>
        <p:spPr>
          <a:xfrm>
            <a:off x="6519798" y="4562735"/>
            <a:ext cx="3727629" cy="126158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D</a:t>
            </a:r>
            <a:r>
              <a:rPr lang="vi-VN" sz="2800" dirty="0">
                <a:solidFill>
                  <a:schemeClr val="tx1"/>
                </a:solidFill>
                <a:latin typeface="Times New Roman" panose="02020603050405020304" pitchFamily="18" charset="0"/>
                <a:cs typeface="Times New Roman" panose="02020603050405020304" pitchFamily="18" charset="0"/>
              </a:rPr>
              <a:t>.</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cách mạng, chính quy, tinh nhuệ, </a:t>
            </a:r>
            <a:r>
              <a:rPr lang="en-GB" sz="2800" dirty="0" err="1">
                <a:solidFill>
                  <a:schemeClr val="tx1"/>
                </a:solidFill>
                <a:latin typeface="Times New Roman" panose="02020603050405020304" pitchFamily="18" charset="0"/>
                <a:cs typeface="Times New Roman" panose="02020603050405020304" pitchFamily="18" charset="0"/>
              </a:rPr>
              <a:t>từng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bước</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hiện đại</a:t>
            </a:r>
            <a:r>
              <a:rPr lang="en-GB"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p>
        </p:txBody>
      </p:sp>
      <p:pic>
        <p:nvPicPr>
          <p:cNvPr id="7" name="Đúng">
            <a:hlinkClick r:id="" action="ppaction://media"/>
            <a:extLst>
              <a:ext uri="{FF2B5EF4-FFF2-40B4-BE49-F238E27FC236}">
                <a16:creationId xmlns:a16="http://schemas.microsoft.com/office/drawing/2014/main" xmlns="" id="{3CEB8B42-B436-FEAE-7670-D152B52B2AE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xmlns="" id="{89C7F950-22F4-EEA5-806D-564AAC51E704}"/>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CA799766-A369-03D9-1732-1A3E10653437}"/>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760527D9-2CFE-5FC9-9E65-8B92B656D62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Rectangle: Rounded Corners 11">
            <a:extLst>
              <a:ext uri="{FF2B5EF4-FFF2-40B4-BE49-F238E27FC236}">
                <a16:creationId xmlns:a16="http://schemas.microsoft.com/office/drawing/2014/main" xmlns="" id="{D8D23D17-88E3-704F-743A-49FB3B75D7D5}"/>
              </a:ext>
            </a:extLst>
          </p:cNvPr>
          <p:cNvSpPr/>
          <p:nvPr/>
        </p:nvSpPr>
        <p:spPr>
          <a:xfrm>
            <a:off x="10247427" y="6019881"/>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E8FF9D4-550D-282B-7F08-19FE83DA00D2}"/>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BC330EB-8ED3-B90F-1A64-05708A07E767}"/>
              </a:ext>
            </a:extLst>
          </p:cNvPr>
          <p:cNvSpPr/>
          <p:nvPr/>
        </p:nvSpPr>
        <p:spPr>
          <a:xfrm>
            <a:off x="971551" y="978898"/>
            <a:ext cx="10354176"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.16.</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42021"/>
                </a:solidFill>
                <a:latin typeface="TimesNewRomanPSMT"/>
              </a:rPr>
              <a:t>Một trong những giải pháp phòng, chống chiến lược “diễn biến hoà bình”, bạo loạn lật đổ là </a:t>
            </a:r>
            <a:r>
              <a:rPr lang="en-GB" sz="2800" b="0" i="0" dirty="0" err="1">
                <a:solidFill>
                  <a:srgbClr val="242021"/>
                </a:solidFill>
                <a:effectLst/>
                <a:latin typeface="TimesNewRomanPSMT"/>
              </a:rPr>
              <a:t>thực</a:t>
            </a:r>
            <a:r>
              <a:rPr lang="en-GB" sz="2800" b="0" i="0" dirty="0">
                <a:solidFill>
                  <a:srgbClr val="242021"/>
                </a:solidFill>
                <a:effectLst/>
                <a:latin typeface="TimesNewRomanPSMT"/>
              </a:rPr>
              <a:t> </a:t>
            </a:r>
            <a:r>
              <a:rPr lang="en-GB" sz="2800" b="0" i="0" dirty="0" err="1">
                <a:solidFill>
                  <a:srgbClr val="242021"/>
                </a:solidFill>
                <a:effectLst/>
                <a:latin typeface="TimesNewRomanPSMT"/>
              </a:rPr>
              <a:t>hiện</a:t>
            </a:r>
            <a:r>
              <a:rPr lang="en-GB" sz="2800" b="0" i="0" dirty="0">
                <a:solidFill>
                  <a:srgbClr val="242021"/>
                </a:solidFill>
                <a:effectLst/>
                <a:latin typeface="TimesNewRomanPSMT"/>
              </a:rPr>
              <a:t> </a:t>
            </a:r>
            <a:r>
              <a:rPr lang="en-GB" sz="2800" b="0" i="0" dirty="0" err="1">
                <a:solidFill>
                  <a:srgbClr val="242021"/>
                </a:solidFill>
                <a:effectLst/>
                <a:latin typeface="TimesNewRomanPSMT"/>
              </a:rPr>
              <a:t>tốt</a:t>
            </a:r>
            <a:r>
              <a:rPr lang="en-GB" sz="2800" b="0" i="0" dirty="0">
                <a:solidFill>
                  <a:srgbClr val="242021"/>
                </a:solidFill>
                <a:effectLst/>
                <a:latin typeface="TimesNewRomanPSMT"/>
              </a:rPr>
              <a:t> </a:t>
            </a:r>
            <a:r>
              <a:rPr lang="en-GB" sz="2800" b="0" i="0" dirty="0" err="1">
                <a:solidFill>
                  <a:srgbClr val="242021"/>
                </a:solidFill>
                <a:effectLst/>
                <a:latin typeface="TimesNewRomanPSMT"/>
              </a:rPr>
              <a:t>ph</a:t>
            </a:r>
            <a:r>
              <a:rPr lang="en-GB" sz="2800" dirty="0" err="1">
                <a:solidFill>
                  <a:srgbClr val="242021"/>
                </a:solidFill>
                <a:latin typeface="TimesNewRomanPSMT"/>
              </a:rPr>
              <a:t>ương</a:t>
            </a:r>
            <a:r>
              <a:rPr lang="en-GB" sz="2800" dirty="0">
                <a:solidFill>
                  <a:srgbClr val="242021"/>
                </a:solidFill>
                <a:latin typeface="TimesNewRomanPSMT"/>
              </a:rPr>
              <a:t> </a:t>
            </a:r>
            <a:r>
              <a:rPr lang="en-GB" sz="2800" dirty="0" err="1">
                <a:solidFill>
                  <a:srgbClr val="242021"/>
                </a:solidFill>
                <a:latin typeface="TimesNewRomanPSMT"/>
              </a:rPr>
              <a:t>châm</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27B49815-5C5B-40A5-7F41-EDAA40E3A8D5}"/>
              </a:ext>
            </a:extLst>
          </p:cNvPr>
          <p:cNvSpPr/>
          <p:nvPr/>
        </p:nvSpPr>
        <p:spPr>
          <a:xfrm>
            <a:off x="738139" y="3136024"/>
            <a:ext cx="5135077"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a:t>
            </a:r>
            <a:r>
              <a:rPr lang="vi-VN" sz="2800" b="0" i="0" dirty="0">
                <a:solidFill>
                  <a:schemeClr val="tx1"/>
                </a:solidFill>
                <a:effectLst/>
                <a:latin typeface="Times New Roman" panose="02020603050405020304" pitchFamily="18" charset="0"/>
                <a:cs typeface="Times New Roman" panose="02020603050405020304" pitchFamily="18" charset="0"/>
              </a:rPr>
              <a:t>“dân biết, dân bàn, dân làm, dân kiể</a:t>
            </a:r>
            <a:r>
              <a:rPr lang="en-GB" sz="2800" b="0" i="0" dirty="0">
                <a:solidFill>
                  <a:schemeClr val="tx1"/>
                </a:solidFill>
                <a:effectLst/>
                <a:latin typeface="Times New Roman" panose="02020603050405020304" pitchFamily="18" charset="0"/>
                <a:cs typeface="Times New Roman" panose="02020603050405020304" pitchFamily="18" charset="0"/>
              </a:rPr>
              <a:t>m </a:t>
            </a:r>
            <a:r>
              <a:rPr lang="en-GB" sz="2800" b="0" i="0" dirty="0" err="1">
                <a:solidFill>
                  <a:schemeClr val="tx1"/>
                </a:solidFill>
                <a:effectLst/>
                <a:latin typeface="Times New Roman" panose="02020603050405020304" pitchFamily="18" charset="0"/>
                <a:cs typeface="Times New Roman" panose="02020603050405020304" pitchFamily="18" charset="0"/>
              </a:rPr>
              <a:t>tra</a:t>
            </a:r>
            <a:r>
              <a:rPr lang="vi-VN" sz="2800" b="0" i="0" dirty="0">
                <a:solidFill>
                  <a:schemeClr val="tx1"/>
                </a:solidFill>
                <a:effectLst/>
                <a:latin typeface="Times New Roman" panose="02020603050405020304" pitchFamily="18" charset="0"/>
                <a:cs typeface="Times New Roman" panose="02020603050405020304" pitchFamily="18" charset="0"/>
              </a:rPr>
              <a:t>”</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4" name="Rectangle: Rounded Corners 3">
            <a:extLst>
              <a:ext uri="{FF2B5EF4-FFF2-40B4-BE49-F238E27FC236}">
                <a16:creationId xmlns:a16="http://schemas.microsoft.com/office/drawing/2014/main" xmlns="" id="{CB640F79-9D46-C0C7-5AE3-17461A156841}"/>
              </a:ext>
            </a:extLst>
          </p:cNvPr>
          <p:cNvSpPr/>
          <p:nvPr/>
        </p:nvSpPr>
        <p:spPr>
          <a:xfrm>
            <a:off x="6318786" y="3136024"/>
            <a:ext cx="5135077"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 </a:t>
            </a:r>
            <a:r>
              <a:rPr lang="vi-VN" sz="2800" b="0" i="0" dirty="0">
                <a:solidFill>
                  <a:schemeClr val="tx1"/>
                </a:solidFill>
                <a:effectLst/>
                <a:latin typeface="Times New Roman" panose="02020603050405020304" pitchFamily="18" charset="0"/>
                <a:cs typeface="Times New Roman" panose="02020603050405020304" pitchFamily="18" charset="0"/>
              </a:rPr>
              <a:t>“dân biết, dân bàn, dân làm, dân kiểm tra, dân giám sát”</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5" name="Rectangle: Rounded Corners 4">
            <a:extLst>
              <a:ext uri="{FF2B5EF4-FFF2-40B4-BE49-F238E27FC236}">
                <a16:creationId xmlns:a16="http://schemas.microsoft.com/office/drawing/2014/main" xmlns="" id="{C11E72B9-769A-5519-F67C-5A3B5CE77B18}"/>
              </a:ext>
            </a:extLst>
          </p:cNvPr>
          <p:cNvSpPr/>
          <p:nvPr/>
        </p:nvSpPr>
        <p:spPr>
          <a:xfrm>
            <a:off x="6424062" y="4448967"/>
            <a:ext cx="502980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a:t>
            </a:r>
            <a:r>
              <a:rPr lang="vi-VN" sz="2800" b="0" i="0" dirty="0">
                <a:solidFill>
                  <a:schemeClr val="tx1"/>
                </a:solidFill>
                <a:effectLst/>
                <a:latin typeface="Times New Roman" panose="02020603050405020304" pitchFamily="18" charset="0"/>
                <a:cs typeface="Times New Roman" panose="02020603050405020304" pitchFamily="18" charset="0"/>
              </a:rPr>
              <a:t>“dân biết, dân bàn, dân làm, dân kiểm tra, dân giám sát, dân thụ hưởng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dân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hạnh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phúc</a:t>
            </a:r>
            <a:r>
              <a:rPr lang="vi-VN" sz="2800" b="0" i="0" dirty="0">
                <a:solidFill>
                  <a:schemeClr val="tx1"/>
                </a:solidFill>
                <a:effectLst/>
                <a:latin typeface="Times New Roman" panose="02020603050405020304" pitchFamily="18" charset="0"/>
                <a:cs typeface="Times New Roman" panose="02020603050405020304" pitchFamily="18" charset="0"/>
              </a:rPr>
              <a:t>”</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a16="http://schemas.microsoft.com/office/drawing/2014/main" xmlns="" id="{18FFE1CE-F236-35D2-C5D9-51380E929D92}"/>
              </a:ext>
            </a:extLst>
          </p:cNvPr>
          <p:cNvSpPr/>
          <p:nvPr/>
        </p:nvSpPr>
        <p:spPr>
          <a:xfrm>
            <a:off x="738139" y="4448967"/>
            <a:ext cx="513507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 “dân biết, dân bàn, dân làm, dân kiểm tra, dân giám sát, dân thụ hưởng”</a:t>
            </a:r>
            <a:r>
              <a:rPr lang="en-GB"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9" name="Rectangle: Rounded Corners 8">
            <a:extLst>
              <a:ext uri="{FF2B5EF4-FFF2-40B4-BE49-F238E27FC236}">
                <a16:creationId xmlns:a16="http://schemas.microsoft.com/office/drawing/2014/main" xmlns="" id="{0B58408C-9E06-AEAF-95AE-1CDF5BD6C15B}"/>
              </a:ext>
            </a:extLst>
          </p:cNvPr>
          <p:cNvSpPr/>
          <p:nvPr/>
        </p:nvSpPr>
        <p:spPr>
          <a:xfrm>
            <a:off x="10247427" y="6019881"/>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endParaRPr lang="en-US" dirty="0">
              <a:latin typeface="Times New Roman" panose="02020603050405020304" pitchFamily="18" charset="0"/>
              <a:cs typeface="Times New Roman" panose="02020603050405020304" pitchFamily="18" charset="0"/>
            </a:endParaRPr>
          </a:p>
        </p:txBody>
      </p:sp>
      <p:pic>
        <p:nvPicPr>
          <p:cNvPr id="7" name="Đúng">
            <a:hlinkClick r:id="" action="ppaction://media"/>
            <a:extLst>
              <a:ext uri="{FF2B5EF4-FFF2-40B4-BE49-F238E27FC236}">
                <a16:creationId xmlns:a16="http://schemas.microsoft.com/office/drawing/2014/main" xmlns="" id="{E12E52C1-F793-BFE6-A329-6DF802894BC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xmlns="" id="{986820BF-3E0E-D269-7091-4C456DC87D12}"/>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E1178068-E04C-FB08-D9FC-38975F5F8A85}"/>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CF7E49E4-C5D1-9E6C-4219-A97341CAA93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83358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06E6928-FD16-65BE-A208-E042F4AE7B0C}"/>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8F9C264-8A3D-B3FD-722B-9FF1DD8E492D}"/>
              </a:ext>
            </a:extLst>
          </p:cNvPr>
          <p:cNvSpPr/>
          <p:nvPr/>
        </p:nvSpPr>
        <p:spPr>
          <a:xfrm>
            <a:off x="971551" y="978899"/>
            <a:ext cx="10354176" cy="156152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.17.</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42021"/>
                </a:solidFill>
                <a:latin typeface="TimesNewRomanPSMT"/>
              </a:rPr>
              <a:t>Một trong những giải pháp phòng, chống chiến lược “diễn biến hoà bình”, bạo loạn lật đổ là </a:t>
            </a:r>
            <a:r>
              <a:rPr lang="en-GB" sz="2800" dirty="0">
                <a:solidFill>
                  <a:srgbClr val="242021"/>
                </a:solidFill>
                <a:latin typeface="TimesNewRomanPSMT"/>
              </a:rPr>
              <a:t>c</a:t>
            </a:r>
            <a:r>
              <a:rPr lang="vi-VN" sz="2800" dirty="0">
                <a:solidFill>
                  <a:srgbClr val="242021"/>
                </a:solidFill>
                <a:latin typeface="TimesNewRomanPSMT"/>
              </a:rPr>
              <a:t>hủ động hội nhập quốc tế; phát triển quan hệ với các nước, nhất là các nước</a:t>
            </a:r>
          </a:p>
        </p:txBody>
      </p:sp>
      <p:sp>
        <p:nvSpPr>
          <p:cNvPr id="3" name="Rectangle: Rounded Corners 2">
            <a:extLst>
              <a:ext uri="{FF2B5EF4-FFF2-40B4-BE49-F238E27FC236}">
                <a16:creationId xmlns:a16="http://schemas.microsoft.com/office/drawing/2014/main" xmlns="" id="{2280EDD8-882D-05DD-A0D4-C5A1B405DCFC}"/>
              </a:ext>
            </a:extLst>
          </p:cNvPr>
          <p:cNvSpPr/>
          <p:nvPr/>
        </p:nvSpPr>
        <p:spPr>
          <a:xfrm>
            <a:off x="1558141" y="3236116"/>
            <a:ext cx="4463091"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a:t>
            </a:r>
            <a:r>
              <a:rPr lang="vi-VN" sz="2800" b="0" i="0" dirty="0">
                <a:solidFill>
                  <a:srgbClr val="242021"/>
                </a:solidFill>
                <a:effectLst/>
                <a:latin typeface="TimesNewRomanPSMT"/>
              </a:rPr>
              <a:t>đối tác chiến lược</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4" name="Rectangle: Rounded Corners 3">
            <a:extLst>
              <a:ext uri="{FF2B5EF4-FFF2-40B4-BE49-F238E27FC236}">
                <a16:creationId xmlns:a16="http://schemas.microsoft.com/office/drawing/2014/main" xmlns="" id="{D48AB4EF-843C-ED3D-F7D1-96A4C64DF2EA}"/>
              </a:ext>
            </a:extLst>
          </p:cNvPr>
          <p:cNvSpPr/>
          <p:nvPr/>
        </p:nvSpPr>
        <p:spPr>
          <a:xfrm>
            <a:off x="6284786" y="3236116"/>
            <a:ext cx="4524119"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 </a:t>
            </a:r>
            <a:r>
              <a:rPr lang="vi-VN" sz="2800" b="0" i="0" dirty="0">
                <a:solidFill>
                  <a:srgbClr val="242021"/>
                </a:solidFill>
                <a:effectLst/>
                <a:latin typeface="TimesNewRomanPSMT"/>
              </a:rPr>
              <a:t>đối tác toàn diện</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5" name="Rectangle: Rounded Corners 4">
            <a:extLst>
              <a:ext uri="{FF2B5EF4-FFF2-40B4-BE49-F238E27FC236}">
                <a16:creationId xmlns:a16="http://schemas.microsoft.com/office/drawing/2014/main" xmlns="" id="{5D9E153A-8A92-B7C4-51D9-1B1D7B42A4DE}"/>
              </a:ext>
            </a:extLst>
          </p:cNvPr>
          <p:cNvSpPr/>
          <p:nvPr/>
        </p:nvSpPr>
        <p:spPr>
          <a:xfrm>
            <a:off x="6385277" y="4570078"/>
            <a:ext cx="4423628"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a:t>
            </a:r>
            <a:r>
              <a:rPr lang="vi-VN" sz="2800" b="0" i="0" dirty="0">
                <a:solidFill>
                  <a:srgbClr val="242021"/>
                </a:solidFill>
                <a:effectLst/>
                <a:latin typeface="TimesNewRomanPSMT"/>
              </a:rPr>
              <a:t>đối tác chiến lược, đối tác toàn diện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đối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tác</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lâu</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dài</a:t>
            </a:r>
            <a:r>
              <a:rPr lang="en-GB"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D3CCDFB0-1126-D410-2246-F9C2713669E1}"/>
              </a:ext>
            </a:extLst>
          </p:cNvPr>
          <p:cNvSpPr/>
          <p:nvPr/>
        </p:nvSpPr>
        <p:spPr>
          <a:xfrm>
            <a:off x="1558141" y="4570078"/>
            <a:ext cx="4463091"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a:solidFill>
                  <a:srgbClr val="242021"/>
                </a:solidFill>
                <a:latin typeface="TimesNewRomanPSMT"/>
              </a:rPr>
              <a:t>đối tác chiến lược, đối tác toàn diện</a:t>
            </a:r>
            <a:r>
              <a:rPr lang="en-GB"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9" name="Rectangle: Rounded Corners 8">
            <a:extLst>
              <a:ext uri="{FF2B5EF4-FFF2-40B4-BE49-F238E27FC236}">
                <a16:creationId xmlns:a16="http://schemas.microsoft.com/office/drawing/2014/main" xmlns="" id="{1118FDD4-42EE-F98C-7DCF-085674AF8F39}"/>
              </a:ext>
            </a:extLst>
          </p:cNvPr>
          <p:cNvSpPr/>
          <p:nvPr/>
        </p:nvSpPr>
        <p:spPr>
          <a:xfrm>
            <a:off x="10247427" y="6019881"/>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endParaRPr lang="en-US" dirty="0">
              <a:latin typeface="Times New Roman" panose="02020603050405020304" pitchFamily="18" charset="0"/>
              <a:cs typeface="Times New Roman" panose="02020603050405020304" pitchFamily="18" charset="0"/>
            </a:endParaRPr>
          </a:p>
        </p:txBody>
      </p:sp>
      <p:pic>
        <p:nvPicPr>
          <p:cNvPr id="7" name="Đúng">
            <a:hlinkClick r:id="" action="ppaction://media"/>
            <a:extLst>
              <a:ext uri="{FF2B5EF4-FFF2-40B4-BE49-F238E27FC236}">
                <a16:creationId xmlns:a16="http://schemas.microsoft.com/office/drawing/2014/main" xmlns="" id="{73D354DC-FAAB-9597-90EE-7A85258F2C9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xmlns="" id="{B90C547F-7595-97A2-940C-13F85AB286D2}"/>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E22D0757-861F-544F-7BC0-B94DECC08F35}"/>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7A64C9BD-53C1-DCF5-DD0C-EDE4014EE18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651125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F0D0C92-48D7-0274-162F-7928CFAE5D6B}"/>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59E78D97-BFD9-4B57-4B5B-8514A2C5B428}"/>
              </a:ext>
            </a:extLst>
          </p:cNvPr>
          <p:cNvSpPr/>
          <p:nvPr/>
        </p:nvSpPr>
        <p:spPr>
          <a:xfrm>
            <a:off x="1494678" y="709912"/>
            <a:ext cx="9647566" cy="124671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.18.</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a:solidFill>
                  <a:srgbClr val="242021"/>
                </a:solidFill>
                <a:latin typeface="TimesNewRomanPSMT"/>
              </a:rPr>
              <a:t>Trong </a:t>
            </a:r>
            <a:r>
              <a:rPr lang="en-GB" sz="2800" dirty="0" err="1">
                <a:solidFill>
                  <a:srgbClr val="242021"/>
                </a:solidFill>
                <a:latin typeface="TimesNewRomanPSMT"/>
              </a:rPr>
              <a:t>những</a:t>
            </a:r>
            <a:r>
              <a:rPr lang="en-GB" sz="2800" dirty="0">
                <a:solidFill>
                  <a:srgbClr val="242021"/>
                </a:solidFill>
                <a:latin typeface="TimesNewRomanPSMT"/>
              </a:rPr>
              <a:t> </a:t>
            </a:r>
            <a:r>
              <a:rPr lang="en-GB" sz="2800" dirty="0" err="1">
                <a:solidFill>
                  <a:srgbClr val="242021"/>
                </a:solidFill>
                <a:latin typeface="TimesNewRomanPSMT"/>
              </a:rPr>
              <a:t>hành</a:t>
            </a:r>
            <a:r>
              <a:rPr lang="en-GB" sz="2800" dirty="0">
                <a:solidFill>
                  <a:srgbClr val="242021"/>
                </a:solidFill>
                <a:latin typeface="TimesNewRomanPSMT"/>
              </a:rPr>
              <a:t> vi </a:t>
            </a:r>
            <a:r>
              <a:rPr lang="en-GB" sz="2800" dirty="0" err="1">
                <a:solidFill>
                  <a:srgbClr val="242021"/>
                </a:solidFill>
                <a:latin typeface="TimesNewRomanPSMT"/>
              </a:rPr>
              <a:t>sau</a:t>
            </a:r>
            <a:r>
              <a:rPr lang="en-GB" sz="2800" dirty="0">
                <a:solidFill>
                  <a:srgbClr val="242021"/>
                </a:solidFill>
                <a:latin typeface="TimesNewRomanPSMT"/>
              </a:rPr>
              <a:t>, </a:t>
            </a:r>
            <a:r>
              <a:rPr lang="en-GB" sz="2800" dirty="0" err="1">
                <a:solidFill>
                  <a:srgbClr val="242021"/>
                </a:solidFill>
                <a:latin typeface="TimesNewRomanPSMT"/>
              </a:rPr>
              <a:t>hành</a:t>
            </a:r>
            <a:r>
              <a:rPr lang="en-GB" sz="2800" dirty="0">
                <a:solidFill>
                  <a:srgbClr val="242021"/>
                </a:solidFill>
                <a:latin typeface="TimesNewRomanPSMT"/>
              </a:rPr>
              <a:t> vi </a:t>
            </a:r>
            <a:r>
              <a:rPr lang="en-GB" sz="2800" dirty="0" err="1">
                <a:solidFill>
                  <a:srgbClr val="242021"/>
                </a:solidFill>
                <a:latin typeface="TimesNewRomanPSMT"/>
              </a:rPr>
              <a:t>nào</a:t>
            </a:r>
            <a:r>
              <a:rPr lang="en-GB" sz="2800" dirty="0">
                <a:solidFill>
                  <a:srgbClr val="242021"/>
                </a:solidFill>
                <a:latin typeface="TimesNewRomanPSMT"/>
              </a:rPr>
              <a:t> </a:t>
            </a:r>
            <a:r>
              <a:rPr lang="en-GB" sz="2800" dirty="0" err="1">
                <a:solidFill>
                  <a:srgbClr val="242021"/>
                </a:solidFill>
                <a:latin typeface="TimesNewRomanPSMT"/>
              </a:rPr>
              <a:t>học</a:t>
            </a:r>
            <a:r>
              <a:rPr lang="en-GB" sz="2800" dirty="0">
                <a:solidFill>
                  <a:srgbClr val="242021"/>
                </a:solidFill>
                <a:latin typeface="TimesNewRomanPSMT"/>
              </a:rPr>
              <a:t> </a:t>
            </a:r>
            <a:r>
              <a:rPr lang="en-GB" sz="2800" dirty="0" err="1">
                <a:solidFill>
                  <a:srgbClr val="242021"/>
                </a:solidFill>
                <a:latin typeface="TimesNewRomanPSMT"/>
              </a:rPr>
              <a:t>sinh</a:t>
            </a:r>
            <a:r>
              <a:rPr lang="en-GB" sz="2800" dirty="0">
                <a:solidFill>
                  <a:srgbClr val="242021"/>
                </a:solidFill>
                <a:latin typeface="TimesNewRomanPSMT"/>
              </a:rPr>
              <a:t> </a:t>
            </a:r>
            <a:r>
              <a:rPr lang="en-GB" sz="2800" b="1" dirty="0" err="1">
                <a:solidFill>
                  <a:srgbClr val="242021"/>
                </a:solidFill>
                <a:latin typeface="TimesNewRomanPSMT"/>
              </a:rPr>
              <a:t>không</a:t>
            </a:r>
            <a:r>
              <a:rPr lang="en-GB" sz="2800" dirty="0">
                <a:solidFill>
                  <a:srgbClr val="242021"/>
                </a:solidFill>
                <a:latin typeface="TimesNewRomanPSMT"/>
              </a:rPr>
              <a:t> </a:t>
            </a:r>
            <a:r>
              <a:rPr lang="en-GB" sz="2800" dirty="0" err="1">
                <a:solidFill>
                  <a:srgbClr val="242021"/>
                </a:solidFill>
                <a:latin typeface="TimesNewRomanPSMT"/>
              </a:rPr>
              <a:t>được</a:t>
            </a:r>
            <a:r>
              <a:rPr lang="en-GB" sz="2800" dirty="0">
                <a:solidFill>
                  <a:srgbClr val="242021"/>
                </a:solidFill>
                <a:latin typeface="TimesNewRomanPSMT"/>
              </a:rPr>
              <a:t> </a:t>
            </a:r>
            <a:r>
              <a:rPr lang="en-GB" sz="2800" dirty="0" err="1">
                <a:solidFill>
                  <a:srgbClr val="242021"/>
                </a:solidFill>
                <a:latin typeface="TimesNewRomanPSMT"/>
              </a:rPr>
              <a:t>làm</a:t>
            </a:r>
            <a:r>
              <a:rPr lang="en-GB" sz="2800" dirty="0">
                <a:solidFill>
                  <a:srgbClr val="242021"/>
                </a:solidFill>
                <a:latin typeface="TimesNewRomanPSMT"/>
              </a:rPr>
              <a:t>?</a:t>
            </a:r>
            <a:endParaRPr lang="vi-VN" sz="2800" dirty="0">
              <a:solidFill>
                <a:srgbClr val="242021"/>
              </a:solidFill>
              <a:latin typeface="TimesNewRomanPSMT"/>
            </a:endParaRPr>
          </a:p>
        </p:txBody>
      </p:sp>
      <p:sp>
        <p:nvSpPr>
          <p:cNvPr id="3" name="Rectangle: Rounded Corners 2">
            <a:extLst>
              <a:ext uri="{FF2B5EF4-FFF2-40B4-BE49-F238E27FC236}">
                <a16:creationId xmlns:a16="http://schemas.microsoft.com/office/drawing/2014/main" xmlns="" id="{AC6A29D5-B4EE-C43B-7C86-CBBBEC2242BE}"/>
              </a:ext>
            </a:extLst>
          </p:cNvPr>
          <p:cNvSpPr/>
          <p:nvPr/>
        </p:nvSpPr>
        <p:spPr>
          <a:xfrm>
            <a:off x="1558140" y="2471407"/>
            <a:ext cx="4454471" cy="13956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a:t>
            </a:r>
            <a:r>
              <a:rPr lang="en-GB" sz="2800" dirty="0" err="1">
                <a:solidFill>
                  <a:schemeClr val="tx1"/>
                </a:solidFill>
                <a:latin typeface="Times New Roman" panose="02020603050405020304" pitchFamily="18" charset="0"/>
                <a:cs typeface="Times New Roman" panose="02020603050405020304" pitchFamily="18" charset="0"/>
              </a:rPr>
              <a:t>T</a:t>
            </a:r>
            <a:r>
              <a:rPr lang="en-GB" sz="2800" b="0" i="0" dirty="0" err="1">
                <a:solidFill>
                  <a:schemeClr val="tx1"/>
                </a:solidFill>
                <a:effectLst/>
                <a:latin typeface="Times New Roman" panose="02020603050405020304" pitchFamily="18" charset="0"/>
                <a:cs typeface="Times New Roman" panose="02020603050405020304" pitchFamily="18" charset="0"/>
              </a:rPr>
              <a:t>uân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thủ</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các</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quy</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định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về</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bảo</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vệ</a:t>
            </a:r>
            <a:r>
              <a:rPr lang="en-GB" sz="2800" b="0" i="0" dirty="0">
                <a:solidFill>
                  <a:schemeClr val="tx1"/>
                </a:solidFill>
                <a:effectLst/>
                <a:latin typeface="Times New Roman" panose="02020603050405020304" pitchFamily="18" charset="0"/>
                <a:cs typeface="Times New Roman" panose="02020603050405020304" pitchFamily="18" charset="0"/>
              </a:rPr>
              <a:t> an </a:t>
            </a:r>
            <a:r>
              <a:rPr lang="en-GB" sz="2800" b="0" i="0" dirty="0" err="1">
                <a:solidFill>
                  <a:schemeClr val="tx1"/>
                </a:solidFill>
                <a:effectLst/>
                <a:latin typeface="Times New Roman" panose="02020603050405020304" pitchFamily="18" charset="0"/>
                <a:cs typeface="Times New Roman" panose="02020603050405020304" pitchFamily="18" charset="0"/>
              </a:rPr>
              <a:t>toàn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và</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bảo</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mật</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thông</a:t>
            </a:r>
            <a:r>
              <a:rPr lang="en-GB" sz="2800" b="0" i="0" dirty="0">
                <a:solidFill>
                  <a:schemeClr val="tx1"/>
                </a:solidFill>
                <a:effectLst/>
                <a:latin typeface="Times New Roman" panose="02020603050405020304" pitchFamily="18" charset="0"/>
                <a:cs typeface="Times New Roman" panose="02020603050405020304" pitchFamily="18" charset="0"/>
              </a:rPr>
              <a:t> tin.</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4" name="Rectangle: Rounded Corners 3">
            <a:extLst>
              <a:ext uri="{FF2B5EF4-FFF2-40B4-BE49-F238E27FC236}">
                <a16:creationId xmlns:a16="http://schemas.microsoft.com/office/drawing/2014/main" xmlns="" id="{9E1BD42C-51F5-09DA-88C1-8066F6597998}"/>
              </a:ext>
            </a:extLst>
          </p:cNvPr>
          <p:cNvSpPr/>
          <p:nvPr/>
        </p:nvSpPr>
        <p:spPr>
          <a:xfrm>
            <a:off x="6491821" y="2497283"/>
            <a:ext cx="4317077" cy="13956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Ứng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xử</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trên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các</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trang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mạng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xã</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hội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đúng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quy</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định</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của</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pháp</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luật</a:t>
            </a:r>
            <a:r>
              <a:rPr lang="en-GB"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5" name="Rectangle: Rounded Corners 4">
            <a:extLst>
              <a:ext uri="{FF2B5EF4-FFF2-40B4-BE49-F238E27FC236}">
                <a16:creationId xmlns:a16="http://schemas.microsoft.com/office/drawing/2014/main" xmlns="" id="{D3110795-E19F-C669-E81B-5D633E92A8CE}"/>
              </a:ext>
            </a:extLst>
          </p:cNvPr>
          <p:cNvSpPr/>
          <p:nvPr/>
        </p:nvSpPr>
        <p:spPr>
          <a:xfrm>
            <a:off x="6491821" y="3974148"/>
            <a:ext cx="4317077" cy="13956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a:t>
            </a:r>
            <a:r>
              <a:rPr lang="en-GB" sz="2800" dirty="0" err="1">
                <a:solidFill>
                  <a:schemeClr val="tx1"/>
                </a:solidFill>
                <a:latin typeface="Times New Roman" panose="02020603050405020304" pitchFamily="18" charset="0"/>
                <a:cs typeface="Times New Roman" panose="02020603050405020304" pitchFamily="18" charset="0"/>
              </a:rPr>
              <a:t>L</a:t>
            </a:r>
            <a:r>
              <a:rPr lang="en-GB" sz="2800" b="0" i="0" dirty="0" err="1">
                <a:solidFill>
                  <a:schemeClr val="tx1"/>
                </a:solidFill>
                <a:effectLst/>
                <a:latin typeface="Times New Roman" panose="02020603050405020304" pitchFamily="18" charset="0"/>
                <a:cs typeface="Times New Roman" panose="02020603050405020304" pitchFamily="18" charset="0"/>
              </a:rPr>
              <a:t>uôn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cảnh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giác</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để</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không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bị</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kích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động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lợi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dụng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lôi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kéo</a:t>
            </a:r>
            <a:r>
              <a:rPr lang="en-GB"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BFC867CE-31C8-60B0-5B32-6C563346B5EE}"/>
              </a:ext>
            </a:extLst>
          </p:cNvPr>
          <p:cNvSpPr/>
          <p:nvPr/>
        </p:nvSpPr>
        <p:spPr>
          <a:xfrm>
            <a:off x="1558140" y="3974149"/>
            <a:ext cx="4454471" cy="13956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 </a:t>
            </a:r>
            <a:r>
              <a:rPr lang="en-GB" sz="2800" dirty="0">
                <a:solidFill>
                  <a:schemeClr val="tx1"/>
                </a:solidFill>
                <a:latin typeface="Times New Roman" panose="02020603050405020304" pitchFamily="18" charset="0"/>
                <a:cs typeface="Times New Roman" panose="02020603050405020304" pitchFamily="18" charset="0"/>
              </a:rPr>
              <a:t>Đ</a:t>
            </a:r>
            <a:r>
              <a:rPr lang="vi-VN" sz="2800" dirty="0">
                <a:solidFill>
                  <a:schemeClr val="tx1"/>
                </a:solidFill>
                <a:latin typeface="Times New Roman" panose="02020603050405020304" pitchFamily="18" charset="0"/>
                <a:cs typeface="Times New Roman" panose="02020603050405020304" pitchFamily="18" charset="0"/>
              </a:rPr>
              <a:t>ồng tình, chia sẻ</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trên các trang mạng xã hội những thông tin xấu, độc hại</a:t>
            </a:r>
            <a:r>
              <a:rPr lang="en-GB"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9" name="Rectangle: Rounded Corners 8">
            <a:extLst>
              <a:ext uri="{FF2B5EF4-FFF2-40B4-BE49-F238E27FC236}">
                <a16:creationId xmlns:a16="http://schemas.microsoft.com/office/drawing/2014/main" xmlns="" id="{88EE0EBB-BE98-BCF4-1F98-7426E3AB941C}"/>
              </a:ext>
            </a:extLst>
          </p:cNvPr>
          <p:cNvSpPr/>
          <p:nvPr/>
        </p:nvSpPr>
        <p:spPr>
          <a:xfrm>
            <a:off x="10247427" y="6019881"/>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endParaRPr lang="en-US" dirty="0">
              <a:latin typeface="Times New Roman" panose="02020603050405020304" pitchFamily="18" charset="0"/>
              <a:cs typeface="Times New Roman" panose="02020603050405020304" pitchFamily="18" charset="0"/>
            </a:endParaRPr>
          </a:p>
        </p:txBody>
      </p:sp>
      <p:pic>
        <p:nvPicPr>
          <p:cNvPr id="7" name="Đúng">
            <a:hlinkClick r:id="" action="ppaction://media"/>
            <a:extLst>
              <a:ext uri="{FF2B5EF4-FFF2-40B4-BE49-F238E27FC236}">
                <a16:creationId xmlns:a16="http://schemas.microsoft.com/office/drawing/2014/main" xmlns="" id="{B013B245-8974-DB64-8233-A06E47CE9DD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xmlns="" id="{AB85B0B8-CC51-FF94-F2A4-43AE3DDF4409}"/>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A2728439-BF7D-62BE-7D40-A3EC0766E36E}"/>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902C8F8B-3EC0-B90F-9B1A-40739491E07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118243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58228" y="174399"/>
            <a:ext cx="625171" cy="612210"/>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xmlns="" id="{784A42C0-4781-48B0-7B84-13FFBD0D2F78}"/>
              </a:ext>
            </a:extLst>
          </p:cNvPr>
          <p:cNvSpPr txBox="1"/>
          <p:nvPr/>
        </p:nvSpPr>
        <p:spPr>
          <a:xfrm>
            <a:off x="1598944" y="624818"/>
            <a:ext cx="10456064" cy="5170646"/>
          </a:xfrm>
          <a:prstGeom prst="rect">
            <a:avLst/>
          </a:prstGeom>
          <a:noFill/>
        </p:spPr>
        <p:txBody>
          <a:bodyPr wrap="square" rtlCol="0">
            <a:spAutoFit/>
          </a:bodyPr>
          <a:lstStyle/>
          <a:p>
            <a:pPr marL="457200" indent="-457200">
              <a:lnSpc>
                <a:spcPts val="3000"/>
              </a:lnSpc>
              <a:spcBef>
                <a:spcPts val="600"/>
              </a:spcBef>
              <a:spcAft>
                <a:spcPts val="600"/>
              </a:spcAft>
              <a:buFont typeface="Wingdings" pitchFamily="2" charset="2"/>
              <a:buChar char="v"/>
            </a:pPr>
            <a:r>
              <a:rPr lang="vi-VN" sz="3000" b="1" dirty="0">
                <a:solidFill>
                  <a:srgbClr val="FF0000"/>
                </a:solidFill>
                <a:latin typeface="Times New Roman" panose="02020603050405020304" pitchFamily="18" charset="0"/>
                <a:cs typeface="Times New Roman" panose="02020603050405020304" pitchFamily="18" charset="0"/>
              </a:rPr>
              <a:t>Truy cập </a:t>
            </a:r>
            <a:r>
              <a:rPr lang="en-GB" sz="3000" b="1" dirty="0" err="1">
                <a:solidFill>
                  <a:srgbClr val="FF0000"/>
                </a:solidFill>
                <a:latin typeface="Times New Roman" panose="02020603050405020304" pitchFamily="18" charset="0"/>
                <a:cs typeface="Times New Roman" panose="02020603050405020304" pitchFamily="18" charset="0"/>
              </a:rPr>
              <a:t>thông</a:t>
            </a:r>
            <a:r>
              <a:rPr lang="en-GB" sz="3000" b="1" dirty="0">
                <a:solidFill>
                  <a:srgbClr val="FF0000"/>
                </a:solidFill>
                <a:latin typeface="Times New Roman" panose="02020603050405020304" pitchFamily="18" charset="0"/>
                <a:cs typeface="Times New Roman" panose="02020603050405020304" pitchFamily="18" charset="0"/>
              </a:rPr>
              <a:t> tin </a:t>
            </a:r>
            <a:r>
              <a:rPr lang="en-GB" sz="3000" b="1" dirty="0" err="1">
                <a:solidFill>
                  <a:srgbClr val="FF0000"/>
                </a:solidFill>
                <a:latin typeface="Times New Roman" panose="02020603050405020304" pitchFamily="18" charset="0"/>
                <a:cs typeface="Times New Roman" panose="02020603050405020304" pitchFamily="18" charset="0"/>
              </a:rPr>
              <a:t>về</a:t>
            </a:r>
            <a:r>
              <a:rPr lang="en-GB" sz="3000" b="1" dirty="0">
                <a:solidFill>
                  <a:srgbClr val="FF0000"/>
                </a:solidFill>
                <a:latin typeface="Times New Roman" panose="02020603050405020304" pitchFamily="18" charset="0"/>
                <a:cs typeface="Times New Roman" panose="02020603050405020304" pitchFamily="18" charset="0"/>
              </a:rPr>
              <a:t> SGK GD QPAN (</a:t>
            </a:r>
            <a:r>
              <a:rPr lang="en-GB" sz="3000" b="1" dirty="0" err="1">
                <a:solidFill>
                  <a:srgbClr val="FF0000"/>
                </a:solidFill>
                <a:latin typeface="Times New Roman" panose="02020603050405020304" pitchFamily="18" charset="0"/>
                <a:cs typeface="Times New Roman" panose="02020603050405020304" pitchFamily="18" charset="0"/>
              </a:rPr>
              <a:t>bộ</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sách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Cánh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Diều</a:t>
            </a:r>
            <a:r>
              <a:rPr lang="en-GB" sz="3000" b="1" dirty="0">
                <a:solidFill>
                  <a:srgbClr val="FF0000"/>
                </a:solidFill>
                <a:latin typeface="Times New Roman" panose="02020603050405020304" pitchFamily="18" charset="0"/>
                <a:cs typeface="Times New Roman" panose="02020603050405020304" pitchFamily="18" charset="0"/>
              </a:rPr>
              <a:t>):</a:t>
            </a: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Trang web </a:t>
            </a:r>
            <a:r>
              <a:rPr lang="en-GB" sz="3000" b="1" dirty="0" err="1">
                <a:solidFill>
                  <a:srgbClr val="00B050"/>
                </a:solidFill>
                <a:latin typeface="Times New Roman" panose="02020603050405020304" pitchFamily="18" charset="0"/>
                <a:cs typeface="Times New Roman" panose="02020603050405020304" pitchFamily="18" charset="0"/>
              </a:rPr>
              <a:t>bộ</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sách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https://hoc10.vn/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Facebook: </a:t>
            </a:r>
            <a:r>
              <a:rPr lang="en-GB" sz="3000" b="1" dirty="0" err="1">
                <a:solidFill>
                  <a:srgbClr val="00B050"/>
                </a:solidFill>
                <a:latin typeface="Times New Roman" panose="02020603050405020304" pitchFamily="18" charset="0"/>
                <a:cs typeface="Times New Roman" panose="02020603050405020304" pitchFamily="18" charset="0"/>
              </a:rPr>
              <a:t>Nhóm</a:t>
            </a:r>
            <a:r>
              <a:rPr lang="en-GB" sz="3000" b="1" dirty="0">
                <a:solidFill>
                  <a:srgbClr val="00B050"/>
                </a:solidFill>
                <a:latin typeface="Times New Roman" panose="02020603050405020304" pitchFamily="18" charset="0"/>
                <a:cs typeface="Times New Roman" panose="02020603050405020304" pitchFamily="18" charset="0"/>
              </a:rPr>
              <a:t> GV GD QPAN-</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vi-VN" sz="3000" b="1" dirty="0">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https://www.facebook.com/groups/729540662159272</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Sàn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thương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mại</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điện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tử</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indent="450850">
              <a:lnSpc>
                <a:spcPts val="3000"/>
              </a:lnSpc>
              <a:spcBef>
                <a:spcPts val="600"/>
              </a:spcBef>
              <a:spcAft>
                <a:spcPts val="600"/>
              </a:spcAft>
            </a:pPr>
            <a:r>
              <a:rPr lang="en-GB" sz="3000" b="1"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https://sachcanhdieu.vn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gn="just">
              <a:lnSpc>
                <a:spcPts val="3000"/>
              </a:lnSpc>
              <a:spcBef>
                <a:spcPts val="600"/>
              </a:spcBef>
              <a:spcAft>
                <a:spcPts val="600"/>
              </a:spcAft>
              <a:buFont typeface="Wingdings" pitchFamily="2" charset="2"/>
              <a:buChar char="v"/>
            </a:pPr>
            <a:r>
              <a:rPr lang="en-GB" sz="3000" b="1" dirty="0" err="1">
                <a:solidFill>
                  <a:srgbClr val="ED0000"/>
                </a:solidFill>
                <a:latin typeface="Times New Roman" panose="02020603050405020304" pitchFamily="18" charset="0"/>
                <a:cs typeface="Times New Roman" panose="02020603050405020304" pitchFamily="18" charset="0"/>
              </a:rPr>
              <a:t>Trao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đổi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giải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đáp</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hỗ</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trợ</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giáo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viên</a:t>
            </a:r>
            <a:r>
              <a:rPr lang="en-GB" sz="3000" b="1" dirty="0">
                <a:solidFill>
                  <a:srgbClr val="ED0000"/>
                </a:solidFill>
                <a:latin typeface="Times New Roman" panose="02020603050405020304" pitchFamily="18" charset="0"/>
                <a:cs typeface="Times New Roman" panose="02020603050405020304" pitchFamily="18" charset="0"/>
              </a:rPr>
              <a:t>: </a:t>
            </a: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Phòng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tin </a:t>
            </a:r>
            <a:r>
              <a:rPr lang="en-GB" sz="3000" b="1" dirty="0" err="1">
                <a:solidFill>
                  <a:srgbClr val="00B050"/>
                </a:solidFill>
                <a:latin typeface="Times New Roman" panose="02020603050405020304" pitchFamily="18" charset="0"/>
                <a:cs typeface="Times New Roman" panose="02020603050405020304" pitchFamily="18" charset="0"/>
              </a:rPr>
              <a:t>và</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Truyền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VEPIC</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7"/>
              </a:rPr>
              <a:t>thongtinvatruyenthong.vepic@gmail.c</a:t>
            </a:r>
            <a:r>
              <a:rPr lang="en-GB" sz="3000" b="1" u="sng" dirty="0">
                <a:solidFill>
                  <a:srgbClr val="0000FF"/>
                </a:solidFill>
                <a:latin typeface="Times New Roman" panose="02020603050405020304" pitchFamily="18" charset="0"/>
                <a:cs typeface="Times New Roman" panose="02020603050405020304" pitchFamily="18" charset="0"/>
                <a:hlinkClick r:id="rId7"/>
              </a:rPr>
              <a:t>om</a:t>
            </a:r>
            <a:endParaRPr lang="en-GB" sz="3000" b="1" u="sng"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636458"/>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AADA198-8A17-F3EF-3F84-524841367F08}"/>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400CBD0-6165-48A7-9AC4-A737B9B1F1AD}"/>
              </a:ext>
            </a:extLst>
          </p:cNvPr>
          <p:cNvSpPr/>
          <p:nvPr/>
        </p:nvSpPr>
        <p:spPr>
          <a:xfrm>
            <a:off x="1712535" y="1001820"/>
            <a:ext cx="8766927" cy="134026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6FFBBFBF-6B7E-4504-2458-8298CF990474}"/>
              </a:ext>
            </a:extLst>
          </p:cNvPr>
          <p:cNvSpPr txBox="1"/>
          <p:nvPr/>
        </p:nvSpPr>
        <p:spPr>
          <a:xfrm>
            <a:off x="1793047" y="1098860"/>
            <a:ext cx="8605902" cy="1200329"/>
          </a:xfrm>
          <a:prstGeom prst="rect">
            <a:avLst/>
          </a:prstGeom>
          <a:noFill/>
        </p:spPr>
        <p:txBody>
          <a:bodyPr wrap="square" rtlCol="0">
            <a:spAutoFit/>
          </a:bodyPr>
          <a:lstStyle/>
          <a:p>
            <a:pPr algn="just"/>
            <a:r>
              <a:rPr lang="en-GB" sz="2400" b="1" dirty="0" err="1">
                <a:effectLst/>
                <a:latin typeface="Times New Roman" panose="02020603050405020304" pitchFamily="18" charset="0"/>
                <a:ea typeface="Calibri" panose="020F0502020204030204" pitchFamily="34" charset="0"/>
              </a:rPr>
              <a:t>Phương</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châm</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và</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kế</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hoạch</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có</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tính</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chất</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toàn</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cục</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xác</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định</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mục</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tiêu</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chủ</a:t>
            </a:r>
            <a:r>
              <a:rPr lang="en-GB" sz="2400" b="1" dirty="0">
                <a:effectLst/>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yếu</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và</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sự</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sắp</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xếp</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lực</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lượng</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trong</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suốt</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cả</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một</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thời</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kì</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của</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cuộc</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đấu</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tranh</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xã</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hội</a:t>
            </a:r>
            <a:r>
              <a:rPr lang="en-GB" sz="2400" b="1" dirty="0">
                <a:effectLst/>
                <a:latin typeface="Times New Roman" panose="02020603050405020304" pitchFamily="18" charset="0"/>
                <a:ea typeface="Calibri" panose="020F0502020204030204" pitchFamily="34" charset="0"/>
              </a:rPr>
              <a:t> - </a:t>
            </a:r>
            <a:r>
              <a:rPr lang="en-GB" sz="2400" b="1" dirty="0" err="1">
                <a:effectLst/>
                <a:latin typeface="Times New Roman" panose="02020603050405020304" pitchFamily="18" charset="0"/>
                <a:ea typeface="Calibri" panose="020F0502020204030204" pitchFamily="34" charset="0"/>
              </a:rPr>
              <a:t>chính</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trị</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42463A5B-8E33-334A-690F-D39433BDBE86}"/>
              </a:ext>
            </a:extLst>
          </p:cNvPr>
          <p:cNvSpPr/>
          <p:nvPr/>
        </p:nvSpPr>
        <p:spPr>
          <a:xfrm>
            <a:off x="5313930" y="246500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36E6C92C-8056-A4EF-9671-3ADCC25C2BC2}"/>
              </a:ext>
            </a:extLst>
          </p:cNvPr>
          <p:cNvSpPr/>
          <p:nvPr/>
        </p:nvSpPr>
        <p:spPr>
          <a:xfrm>
            <a:off x="4148480" y="30813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1C0A3CF-6FE0-2DF7-358A-7BA2F0971FC3}"/>
              </a:ext>
            </a:extLst>
          </p:cNvPr>
          <p:cNvSpPr/>
          <p:nvPr/>
        </p:nvSpPr>
        <p:spPr>
          <a:xfrm>
            <a:off x="4197991" y="31308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FE599748-5009-D698-F539-140FC1FE8F73}"/>
              </a:ext>
            </a:extLst>
          </p:cNvPr>
          <p:cNvSpPr/>
          <p:nvPr/>
        </p:nvSpPr>
        <p:spPr>
          <a:xfrm>
            <a:off x="4966142"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E3CE282E-C6D6-BBB5-39C5-6279EC8DDBBE}"/>
              </a:ext>
            </a:extLst>
          </p:cNvPr>
          <p:cNvSpPr/>
          <p:nvPr/>
        </p:nvSpPr>
        <p:spPr>
          <a:xfrm>
            <a:off x="5015653"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Ế</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82552EAC-9997-71B3-F1BA-180A22A8CB46}"/>
              </a:ext>
            </a:extLst>
          </p:cNvPr>
          <p:cNvSpPr/>
          <p:nvPr/>
        </p:nvSpPr>
        <p:spPr>
          <a:xfrm>
            <a:off x="5751714" y="4326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B2D5DB0A-43D3-77AE-ECAD-A32B5E9502FA}"/>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B4563665-2C1F-32EC-0C15-E0B3E6C5F1E7}"/>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DA426254-1F91-B0B7-85C4-632EB9762FAD}"/>
              </a:ext>
            </a:extLst>
          </p:cNvPr>
          <p:cNvSpPr txBox="1"/>
          <p:nvPr/>
        </p:nvSpPr>
        <p:spPr>
          <a:xfrm>
            <a:off x="799266" y="4001627"/>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bình</a:t>
            </a:r>
            <a:r>
              <a:rPr lang="en-GB" sz="2400" dirty="0">
                <a:latin typeface="Arial" panose="020B0604020202020204" pitchFamily="34" charset="0"/>
                <a:cs typeface="Arial" panose="020B0604020202020204" pitchFamily="34" charset="0"/>
              </a:rPr>
              <a:t>” là </a:t>
            </a:r>
            <a:r>
              <a:rPr lang="en-GB" sz="2400" dirty="0" err="1">
                <a:solidFill>
                  <a:srgbClr val="FF0000"/>
                </a:solidFill>
                <a:latin typeface="Arial" panose="020B0604020202020204" pitchFamily="34" charset="0"/>
                <a:cs typeface="Arial" panose="020B0604020202020204" pitchFamily="34" charset="0"/>
              </a:rPr>
              <a:t>chiến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lược</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cơ </a:t>
            </a:r>
            <a:r>
              <a:rPr lang="en-GB" sz="2400" dirty="0" err="1">
                <a:latin typeface="Arial" panose="020B0604020202020204" pitchFamily="34" charset="0"/>
                <a:cs typeface="Arial" panose="020B0604020202020204" pitchFamily="34" charset="0"/>
              </a:rPr>
              <a:t>bản</a:t>
            </a:r>
            <a:r>
              <a:rPr lang="en-GB" sz="2400" dirty="0">
                <a:latin typeface="Arial" panose="020B0604020202020204" pitchFamily="34" charset="0"/>
                <a:cs typeface="Arial" panose="020B0604020202020204" pitchFamily="34" charset="0"/>
              </a:rPr>
              <a:t> do chủ </a:t>
            </a:r>
            <a:r>
              <a:rPr lang="en-GB" sz="2400" dirty="0" err="1">
                <a:latin typeface="Arial" panose="020B0604020202020204" pitchFamily="34" charset="0"/>
                <a:cs typeface="Arial" panose="020B0604020202020204" pitchFamily="34" charset="0"/>
              </a:rPr>
              <a:t>nghĩa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quốc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động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đọ</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chính</a:t>
            </a:r>
            <a:r>
              <a:rPr lang="en-GB" sz="2400" dirty="0">
                <a:latin typeface="Arial" panose="020B0604020202020204" pitchFamily="34" charset="0"/>
                <a:cs typeface="Arial" panose="020B0604020202020204" pitchFamily="34" charset="0"/>
              </a:rPr>
              <a:t> trị </a:t>
            </a:r>
            <a:r>
              <a:rPr lang="en-GB" sz="2400" dirty="0" err="1">
                <a:latin typeface="Arial" panose="020B0604020202020204" pitchFamily="34" charset="0"/>
                <a:cs typeface="Arial" panose="020B0604020202020204" pitchFamily="34" charset="0"/>
              </a:rPr>
              <a:t>của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bọ</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hết</a:t>
            </a:r>
            <a:r>
              <a:rPr lang="en-GB" sz="2400" dirty="0">
                <a:latin typeface="Arial" panose="020B0604020202020204" pitchFamily="34" charset="0"/>
                <a:cs typeface="Arial" panose="020B0604020202020204" pitchFamily="34" charset="0"/>
              </a:rPr>
              <a:t> là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hội</a:t>
            </a:r>
            <a:r>
              <a:rPr lang="en-GB" sz="2400" dirty="0">
                <a:latin typeface="Arial" panose="020B0604020202020204" pitchFamily="34" charset="0"/>
                <a:cs typeface="Arial" panose="020B0604020202020204" pitchFamily="34" charset="0"/>
              </a:rPr>
              <a:t> chủ </a:t>
            </a:r>
            <a:r>
              <a:rPr lang="en-GB" sz="2400" dirty="0" err="1">
                <a:latin typeface="Arial" panose="020B0604020202020204" pitchFamily="34" charset="0"/>
                <a:cs typeface="Arial" panose="020B0604020202020204" pitchFamily="34" charset="0"/>
              </a:rPr>
              <a:t>nghĩa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chủ </a:t>
            </a:r>
            <a:r>
              <a:rPr lang="en-GB" sz="2400" dirty="0" err="1">
                <a:latin typeface="Arial" panose="020B0604020202020204" pitchFamily="34" charset="0"/>
                <a:cs typeface="Arial" panose="020B0604020202020204" pitchFamily="34" charset="0"/>
              </a:rPr>
              <a:t>yếu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bằng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biện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pháp</a:t>
            </a:r>
            <a:r>
              <a:rPr lang="en-GB" sz="2400" dirty="0">
                <a:latin typeface="Arial" panose="020B0604020202020204" pitchFamily="34" charset="0"/>
                <a:cs typeface="Arial" panose="020B0604020202020204" pitchFamily="34" charset="0"/>
              </a:rPr>
              <a:t> phi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82FA5930-80E3-D043-3B84-3546FE4F4F29}"/>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D64B03B-53F3-7C52-D42B-A309A2CE7378}"/>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4F1E4F6B-2A9D-43E8-CFA0-2325C8BCC2F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31789A6-8D7A-5B06-381E-C6EB68A4E5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EEF7989D-3B1F-C00B-199C-BB1B3405CB1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4CB47BD4-740E-513A-668B-1E50281A1EF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C7A50745-9867-6CAC-5AA6-F6A4D430DE2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229AF553-4723-80AB-FE85-D216CFEB3C4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0852A8B-560A-760E-7FAE-A313C0B3D87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A15D148E-F35B-AE2C-06E0-0B5C1162A73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F5BF1E36-8F1A-6205-249C-46015677785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A684BA0E-E81D-6324-0E60-E6B2B41CF99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B89D543C-BAEE-774D-2DA0-C597F240D97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6A42B813-5D65-B3BB-89ED-054DA23E66A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C0FF6E1D-87C4-B08D-539A-21F4B19916C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841D2683-13F5-349C-5741-37E54449E87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E56DC150-F688-CEC7-E52B-F922391D97D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BA854A3-5119-625F-8660-0C71C5BD383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F690940E-3C8E-73F0-6B82-DEF24B6CB19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3B871AEA-28BC-15DD-63D6-B09CDF1D1D4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CB83CBD4-7F63-3BA9-C446-47573E8758A1}"/>
              </a:ext>
            </a:extLst>
          </p:cNvPr>
          <p:cNvSpPr/>
          <p:nvPr/>
        </p:nvSpPr>
        <p:spPr>
          <a:xfrm>
            <a:off x="5783804"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7B5F7F42-F47C-D20F-8E65-8BE393532932}"/>
              </a:ext>
            </a:extLst>
          </p:cNvPr>
          <p:cNvSpPr/>
          <p:nvPr/>
        </p:nvSpPr>
        <p:spPr>
          <a:xfrm>
            <a:off x="5833315"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31F0443C-BC88-D5C5-50E5-966719E9BFD9}"/>
              </a:ext>
            </a:extLst>
          </p:cNvPr>
          <p:cNvSpPr/>
          <p:nvPr/>
        </p:nvSpPr>
        <p:spPr>
          <a:xfrm>
            <a:off x="6601466"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CD26A178-3FF3-16ED-29DC-A3EE925304A3}"/>
              </a:ext>
            </a:extLst>
          </p:cNvPr>
          <p:cNvSpPr/>
          <p:nvPr/>
        </p:nvSpPr>
        <p:spPr>
          <a:xfrm>
            <a:off x="6650977"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40C4D8C9-82CA-469C-DC43-7D5EE0648214}"/>
              </a:ext>
            </a:extLst>
          </p:cNvPr>
          <p:cNvSpPr/>
          <p:nvPr/>
        </p:nvSpPr>
        <p:spPr>
          <a:xfrm>
            <a:off x="7419128"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26E76F85-7953-679C-A6C0-27A73C4CDF18}"/>
              </a:ext>
            </a:extLst>
          </p:cNvPr>
          <p:cNvSpPr/>
          <p:nvPr/>
        </p:nvSpPr>
        <p:spPr>
          <a:xfrm>
            <a:off x="7468639"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84C23C6A-EF3C-6C24-A3A1-5C4E86DC8F41}"/>
              </a:ext>
            </a:extLst>
          </p:cNvPr>
          <p:cNvSpPr/>
          <p:nvPr/>
        </p:nvSpPr>
        <p:spPr>
          <a:xfrm>
            <a:off x="8236790"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2E6A3FBB-3C11-9D60-E240-A9AE91224114}"/>
              </a:ext>
            </a:extLst>
          </p:cNvPr>
          <p:cNvSpPr/>
          <p:nvPr/>
        </p:nvSpPr>
        <p:spPr>
          <a:xfrm>
            <a:off x="8286301"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Ợ</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xmlns="" id="{E0BA26A6-0194-A760-2FC6-1B40A41B5462}"/>
              </a:ext>
            </a:extLst>
          </p:cNvPr>
          <p:cNvSpPr/>
          <p:nvPr/>
        </p:nvSpPr>
        <p:spPr>
          <a:xfrm>
            <a:off x="9054452"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xmlns="" id="{17C5EADE-7296-34E8-FB11-729BFEDF63D6}"/>
              </a:ext>
            </a:extLst>
          </p:cNvPr>
          <p:cNvSpPr/>
          <p:nvPr/>
        </p:nvSpPr>
        <p:spPr>
          <a:xfrm>
            <a:off x="9103963"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624F4553-BE18-E710-CEC4-15139AF6AA48}"/>
              </a:ext>
            </a:extLst>
          </p:cNvPr>
          <p:cNvSpPr/>
          <p:nvPr/>
        </p:nvSpPr>
        <p:spPr>
          <a:xfrm>
            <a:off x="2513156"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34F97DBD-6867-3E1D-5B75-DF4433506E7C}"/>
              </a:ext>
            </a:extLst>
          </p:cNvPr>
          <p:cNvSpPr/>
          <p:nvPr/>
        </p:nvSpPr>
        <p:spPr>
          <a:xfrm>
            <a:off x="2562667"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7A35764D-F6F6-8735-7B93-7569E5DDC650}"/>
              </a:ext>
            </a:extLst>
          </p:cNvPr>
          <p:cNvSpPr/>
          <p:nvPr/>
        </p:nvSpPr>
        <p:spPr>
          <a:xfrm>
            <a:off x="3330818"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C19E9DF3-0670-5ADA-5AD2-A2C9CF0373E4}"/>
              </a:ext>
            </a:extLst>
          </p:cNvPr>
          <p:cNvSpPr/>
          <p:nvPr/>
        </p:nvSpPr>
        <p:spPr>
          <a:xfrm>
            <a:off x="3380329"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3123554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P spid="53" grpId="0" animBg="1"/>
      <p:bldP spid="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777C541-4878-E850-A151-E5B277B0FCB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6E75874-523A-7B80-1446-AE2BA6FD980D}"/>
              </a:ext>
            </a:extLst>
          </p:cNvPr>
          <p:cNvSpPr/>
          <p:nvPr/>
        </p:nvSpPr>
        <p:spPr>
          <a:xfrm>
            <a:off x="1712535" y="1001820"/>
            <a:ext cx="8766927" cy="111165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F5CB38B5-E556-7F58-E255-2BAA1D79965C}"/>
              </a:ext>
            </a:extLst>
          </p:cNvPr>
          <p:cNvSpPr txBox="1"/>
          <p:nvPr/>
        </p:nvSpPr>
        <p:spPr>
          <a:xfrm>
            <a:off x="1793047" y="1159242"/>
            <a:ext cx="8605902"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pitchFamily="34" charset="0"/>
              </a:rPr>
              <a:t>Luyện tập tổng hợp, có giả định tình huống hai bên giao chiến (thường dùng đối với lực lượng vũ trang)</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31FB6131-3B3A-FC24-DAEA-27815DBEE340}"/>
              </a:ext>
            </a:extLst>
          </p:cNvPr>
          <p:cNvSpPr/>
          <p:nvPr/>
        </p:nvSpPr>
        <p:spPr>
          <a:xfrm>
            <a:off x="5313930" y="228384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6D97F25B-400B-8523-3294-8E7BFFBF5020}"/>
              </a:ext>
            </a:extLst>
          </p:cNvPr>
          <p:cNvSpPr/>
          <p:nvPr/>
        </p:nvSpPr>
        <p:spPr>
          <a:xfrm>
            <a:off x="4933482" y="2908799"/>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3ABA243-4396-7FE4-7B3E-F19D9EFAA431}"/>
              </a:ext>
            </a:extLst>
          </p:cNvPr>
          <p:cNvSpPr/>
          <p:nvPr/>
        </p:nvSpPr>
        <p:spPr>
          <a:xfrm>
            <a:off x="4982993" y="295831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Ễ</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1C0B1DBD-9348-B1C0-AC9B-B2EF1DFB0487}"/>
              </a:ext>
            </a:extLst>
          </p:cNvPr>
          <p:cNvSpPr/>
          <p:nvPr/>
        </p:nvSpPr>
        <p:spPr>
          <a:xfrm>
            <a:off x="5751144" y="29087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9AD71E8A-D77B-EC25-A686-629445B0855B}"/>
              </a:ext>
            </a:extLst>
          </p:cNvPr>
          <p:cNvSpPr/>
          <p:nvPr/>
        </p:nvSpPr>
        <p:spPr>
          <a:xfrm>
            <a:off x="5800655" y="29583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BC510E32-E69D-7283-5A2A-AFE19858A311}"/>
              </a:ext>
            </a:extLst>
          </p:cNvPr>
          <p:cNvSpPr/>
          <p:nvPr/>
        </p:nvSpPr>
        <p:spPr>
          <a:xfrm>
            <a:off x="5751714" y="49303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13B03701-0FD8-779E-8D82-C5B800EECBD4}"/>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6B28795B-1AB1-791F-D780-11E84110F6D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DA3F0100-1DAB-72C7-A563-EB44B443D99C}"/>
              </a:ext>
            </a:extLst>
          </p:cNvPr>
          <p:cNvSpPr txBox="1"/>
          <p:nvPr/>
        </p:nvSpPr>
        <p:spPr>
          <a:xfrm>
            <a:off x="672861" y="3846355"/>
            <a:ext cx="10783018"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nội dung phá hoại về quốc phòng và an ninh của chiến lược “diễn biến hoà bình” là </a:t>
            </a:r>
            <a:r>
              <a:rPr lang="en-GB" sz="2400" dirty="0" err="1">
                <a:latin typeface="Arial" panose="020B0604020202020204" pitchFamily="34" charset="0"/>
                <a:cs typeface="Arial" panose="020B0604020202020204" pitchFamily="34" charset="0"/>
              </a:rPr>
              <a:t>tô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cuộc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diễn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một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quốc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bô</a:t>
            </a:r>
            <a:r>
              <a:rPr lang="en-GB" sz="2400" dirty="0">
                <a:latin typeface="Arial" panose="020B0604020202020204" pitchFamily="34" charset="0"/>
                <a:cs typeface="Arial" panose="020B0604020202020204" pitchFamily="34" charset="0"/>
              </a:rPr>
              <a:t>́ trí </a:t>
            </a:r>
            <a:r>
              <a:rPr lang="en-GB" sz="2400" dirty="0" err="1">
                <a:latin typeface="Arial" panose="020B0604020202020204" pitchFamily="34" charset="0"/>
                <a:cs typeface="Arial" panose="020B0604020202020204" pitchFamily="34" charset="0"/>
              </a:rPr>
              <a:t>lực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phương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tiện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gây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Việt</a:t>
            </a:r>
            <a:r>
              <a:rPr lang="en-GB" sz="2400" dirty="0">
                <a:latin typeface="Arial" panose="020B0604020202020204" pitchFamily="34" charset="0"/>
                <a:cs typeface="Arial" panose="020B0604020202020204" pitchFamily="34" charset="0"/>
              </a:rPr>
              <a:t> Nam.</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992A61B5-690C-C1B5-EE47-2F0C6BB086C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4A28B145-0F29-A7B5-893B-B2DB077B4730}"/>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DE70C2F8-38D8-9A4D-1B7E-F88AB94DAA3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D34E87CD-880F-642F-B459-052C6D7061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3252BD96-5400-2727-C607-F23651AC302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FB08D8C0-4E57-4598-8B6A-9B78C2B80D3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2A467F9E-B6D1-9F08-84F5-5AF94E84F3F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72CAA4F-DB5F-0138-6934-B8FBC060ADF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3C00AB8C-6A99-7A5E-0310-B14B72F9A08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255AA35-5760-10BA-FB27-C9080F8B593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25011B69-70BF-D8C9-4F9B-7424427CC9C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6E4DCD73-A12A-DA38-6926-E46679089EA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4F79CF04-7CBF-3B5A-CA05-B534C1A7329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4C77EE84-1453-97FA-0D67-6C8EA934256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1355CE5A-3EF3-6D9B-EF20-A31216DDF92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344122AF-E7F3-C75E-7A26-8E2B4F1CA25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1B443CFF-C40C-FDB6-8088-C08FF1B6A18E}"/>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483F6D6B-3182-3F6B-032D-9E339010FC2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F4459DCB-E488-104E-597E-3839D1B9620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2F9238BD-A5CC-60D5-C33E-A03181282A2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5323392B-0CC2-40F0-BF06-38FED0100D64}"/>
              </a:ext>
            </a:extLst>
          </p:cNvPr>
          <p:cNvSpPr/>
          <p:nvPr/>
        </p:nvSpPr>
        <p:spPr>
          <a:xfrm>
            <a:off x="6568806" y="29087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F2E586F7-5E80-D5F5-0935-2E19BC63E035}"/>
              </a:ext>
            </a:extLst>
          </p:cNvPr>
          <p:cNvSpPr/>
          <p:nvPr/>
        </p:nvSpPr>
        <p:spPr>
          <a:xfrm>
            <a:off x="6618317" y="29583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FAF7D786-2C7B-AFAF-E921-256242051050}"/>
              </a:ext>
            </a:extLst>
          </p:cNvPr>
          <p:cNvSpPr/>
          <p:nvPr/>
        </p:nvSpPr>
        <p:spPr>
          <a:xfrm>
            <a:off x="7386468" y="29087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2358F091-8DE2-6CFD-F059-676CBB712F1B}"/>
              </a:ext>
            </a:extLst>
          </p:cNvPr>
          <p:cNvSpPr/>
          <p:nvPr/>
        </p:nvSpPr>
        <p:spPr>
          <a:xfrm>
            <a:off x="7435979" y="29583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Ậ</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2AA83494-6810-FEAC-C2FE-7C8CB8AF31DF}"/>
              </a:ext>
            </a:extLst>
          </p:cNvPr>
          <p:cNvSpPr/>
          <p:nvPr/>
        </p:nvSpPr>
        <p:spPr>
          <a:xfrm>
            <a:off x="8204130" y="29087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3A306642-92AB-315F-42A1-556E2C2E1516}"/>
              </a:ext>
            </a:extLst>
          </p:cNvPr>
          <p:cNvSpPr/>
          <p:nvPr/>
        </p:nvSpPr>
        <p:spPr>
          <a:xfrm>
            <a:off x="8253641" y="29583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A6FCE56-F67E-D640-CF7E-5422DE0487F3}"/>
              </a:ext>
            </a:extLst>
          </p:cNvPr>
          <p:cNvSpPr/>
          <p:nvPr/>
        </p:nvSpPr>
        <p:spPr>
          <a:xfrm>
            <a:off x="3298158" y="29087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65D6445D-233C-24C4-A45B-1C3970CE1661}"/>
              </a:ext>
            </a:extLst>
          </p:cNvPr>
          <p:cNvSpPr/>
          <p:nvPr/>
        </p:nvSpPr>
        <p:spPr>
          <a:xfrm>
            <a:off x="3347669" y="29583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D</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0F46E64D-4563-5947-ABFD-3B849909112C}"/>
              </a:ext>
            </a:extLst>
          </p:cNvPr>
          <p:cNvSpPr/>
          <p:nvPr/>
        </p:nvSpPr>
        <p:spPr>
          <a:xfrm>
            <a:off x="4115820" y="29087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4EF679C0-53D7-1005-0DCB-D252BE15C50E}"/>
              </a:ext>
            </a:extLst>
          </p:cNvPr>
          <p:cNvSpPr/>
          <p:nvPr/>
        </p:nvSpPr>
        <p:spPr>
          <a:xfrm>
            <a:off x="4165331" y="29583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2089025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53" grpId="0" animBg="1"/>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CE3CC3A-5F55-0556-25B4-A7EC21FA5B4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739CC39-4FB5-2155-0E0E-14267F067BD2}"/>
              </a:ext>
            </a:extLst>
          </p:cNvPr>
          <p:cNvSpPr/>
          <p:nvPr/>
        </p:nvSpPr>
        <p:spPr>
          <a:xfrm>
            <a:off x="1712535"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50CD2648-DBE6-F056-6190-925624355B49}"/>
              </a:ext>
            </a:extLst>
          </p:cNvPr>
          <p:cNvSpPr txBox="1"/>
          <p:nvPr/>
        </p:nvSpPr>
        <p:spPr>
          <a:xfrm>
            <a:off x="1793047" y="1193748"/>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rPr>
              <a:t>Có tính chất chống lại cách mạng, chống lại sự tiến bộ</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149E818-9C2C-7472-FF5F-7CBD195466D6}"/>
              </a:ext>
            </a:extLst>
          </p:cNvPr>
          <p:cNvSpPr/>
          <p:nvPr/>
        </p:nvSpPr>
        <p:spPr>
          <a:xfrm>
            <a:off x="5313930" y="2016431"/>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AF432A63-2C50-B445-8217-1BAF06AD8C7B}"/>
              </a:ext>
            </a:extLst>
          </p:cNvPr>
          <p:cNvSpPr/>
          <p:nvPr/>
        </p:nvSpPr>
        <p:spPr>
          <a:xfrm>
            <a:off x="5373428" y="264138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04CE22CE-1107-BEE1-E80C-7C63BFE1CB79}"/>
              </a:ext>
            </a:extLst>
          </p:cNvPr>
          <p:cNvSpPr/>
          <p:nvPr/>
        </p:nvSpPr>
        <p:spPr>
          <a:xfrm>
            <a:off x="5422939" y="2690895"/>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418D6DAF-6193-4226-A57C-DABF4B26822A}"/>
              </a:ext>
            </a:extLst>
          </p:cNvPr>
          <p:cNvSpPr/>
          <p:nvPr/>
        </p:nvSpPr>
        <p:spPr>
          <a:xfrm>
            <a:off x="6191090" y="264138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B7073FDD-DF5B-51E5-90DA-18AC661EE961}"/>
              </a:ext>
            </a:extLst>
          </p:cNvPr>
          <p:cNvSpPr/>
          <p:nvPr/>
        </p:nvSpPr>
        <p:spPr>
          <a:xfrm>
            <a:off x="6240601" y="26908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F8EA7263-6C12-438B-43EA-7A242D4A89D3}"/>
              </a:ext>
            </a:extLst>
          </p:cNvPr>
          <p:cNvSpPr/>
          <p:nvPr/>
        </p:nvSpPr>
        <p:spPr>
          <a:xfrm>
            <a:off x="5751714" y="493035"/>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A30FB3BD-4252-76CA-A74C-4DBFEBEE78A5}"/>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57562658-0387-B2F4-7FBF-CFB83A6D35A8}"/>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F716E617-6C45-7FE2-0A02-95B82BB9C8C5}"/>
              </a:ext>
            </a:extLst>
          </p:cNvPr>
          <p:cNvSpPr txBox="1"/>
          <p:nvPr/>
        </p:nvSpPr>
        <p:spPr>
          <a:xfrm>
            <a:off x="799266" y="3622068"/>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nội dung phá hoại về văn hoá, giáo dục của chiến lược “diễn biến hoà bình” là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sai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nóng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vấn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hưởng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thụ</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phẩm</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phản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đồi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truỵ</a:t>
            </a:r>
            <a:r>
              <a:rPr lang="vi-VN" sz="2400"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0D96B02B-DF43-E765-43CD-7A66A5BCD5AE}"/>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39A281F-CEA8-7E04-1CDA-344AC264C222}"/>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7FEF21F5-A115-056E-42F6-AB006C0DF48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72E1448D-72D1-7068-9698-BB1D4B2490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1E641051-D628-F9F2-34A2-A6E383F82F7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F6782450-C136-B5F8-5D42-87E7400FAF2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9A511481-538A-6533-1E18-4D4D58E0020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BD453AFE-A03E-910E-DFC6-A1795F01207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F337AC4E-7E43-15F3-6C72-3BE32E31695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F5A6CCA1-76FB-D505-BE65-8B8D61F8368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760B9553-0758-1E48-9510-F8321CBEFC9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3B97E3A5-3646-CE8D-986B-5C0311FC156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F6E83AE7-9941-6DBB-7D4D-F44AD828422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536282B6-09EA-4F0D-99FE-10D53581CB4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E2367220-8E9A-DBBD-8B2D-1A176A36569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E9322AF8-2E69-FD68-6800-FF8E04FB18B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DCBB772C-205D-03C5-A5D1-213EAEE456E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AA3A14D3-21D6-A6C4-F90B-95B2E201D90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A31659DA-9CCB-1F90-895F-6BA1C7D60AE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528AE7C8-DF03-AE76-B463-451C5726D26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B634047D-724E-DB10-7514-0B2EC6F3C633}"/>
              </a:ext>
            </a:extLst>
          </p:cNvPr>
          <p:cNvSpPr/>
          <p:nvPr/>
        </p:nvSpPr>
        <p:spPr>
          <a:xfrm>
            <a:off x="7008752" y="264138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0353E7E8-AF3D-5CA8-CF22-0F4F77564A3A}"/>
              </a:ext>
            </a:extLst>
          </p:cNvPr>
          <p:cNvSpPr/>
          <p:nvPr/>
        </p:nvSpPr>
        <p:spPr>
          <a:xfrm>
            <a:off x="7058263" y="26908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3C4D32F4-2961-861E-9ED1-F7BBE883E847}"/>
              </a:ext>
            </a:extLst>
          </p:cNvPr>
          <p:cNvSpPr/>
          <p:nvPr/>
        </p:nvSpPr>
        <p:spPr>
          <a:xfrm>
            <a:off x="7826414" y="264138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D48F5733-4571-8A05-DCD5-8091D3A72AC5}"/>
              </a:ext>
            </a:extLst>
          </p:cNvPr>
          <p:cNvSpPr/>
          <p:nvPr/>
        </p:nvSpPr>
        <p:spPr>
          <a:xfrm>
            <a:off x="7875925" y="26908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7BBE53D6-2CC1-6DB9-E084-3F655041100D}"/>
              </a:ext>
            </a:extLst>
          </p:cNvPr>
          <p:cNvSpPr/>
          <p:nvPr/>
        </p:nvSpPr>
        <p:spPr>
          <a:xfrm>
            <a:off x="8644076" y="264138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B7921D6B-D375-5059-4DA7-744F748DCBB8}"/>
              </a:ext>
            </a:extLst>
          </p:cNvPr>
          <p:cNvSpPr/>
          <p:nvPr/>
        </p:nvSpPr>
        <p:spPr>
          <a:xfrm>
            <a:off x="8693587" y="26908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6C7EA5BE-1271-61AA-1343-9774EA183B8F}"/>
              </a:ext>
            </a:extLst>
          </p:cNvPr>
          <p:cNvSpPr/>
          <p:nvPr/>
        </p:nvSpPr>
        <p:spPr>
          <a:xfrm>
            <a:off x="2920442" y="264138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B6D5BBB9-0517-8A87-85F4-4F1B0EFEECBA}"/>
              </a:ext>
            </a:extLst>
          </p:cNvPr>
          <p:cNvSpPr/>
          <p:nvPr/>
        </p:nvSpPr>
        <p:spPr>
          <a:xfrm>
            <a:off x="2969953" y="26908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B2FA852-483E-D168-8F33-C70F058E14BB}"/>
              </a:ext>
            </a:extLst>
          </p:cNvPr>
          <p:cNvSpPr/>
          <p:nvPr/>
        </p:nvSpPr>
        <p:spPr>
          <a:xfrm>
            <a:off x="3738104" y="264138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5428C3C8-1CAD-DC4E-CF7C-736D1F35E453}"/>
              </a:ext>
            </a:extLst>
          </p:cNvPr>
          <p:cNvSpPr/>
          <p:nvPr/>
        </p:nvSpPr>
        <p:spPr>
          <a:xfrm>
            <a:off x="3787615" y="26908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21B9002D-353C-CA87-8442-EBC05959C979}"/>
              </a:ext>
            </a:extLst>
          </p:cNvPr>
          <p:cNvSpPr/>
          <p:nvPr/>
        </p:nvSpPr>
        <p:spPr>
          <a:xfrm>
            <a:off x="4555766" y="264138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315291C1-E88B-60D5-45FE-1DF129C7DA5D}"/>
              </a:ext>
            </a:extLst>
          </p:cNvPr>
          <p:cNvSpPr/>
          <p:nvPr/>
        </p:nvSpPr>
        <p:spPr>
          <a:xfrm>
            <a:off x="4605277" y="26908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4038354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50" grpId="0" animBg="1"/>
      <p:bldP spid="53"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 name="TextBox 45">
            <a:extLst>
              <a:ext uri="{FF2B5EF4-FFF2-40B4-BE49-F238E27FC236}">
                <a16:creationId xmlns:a16="http://schemas.microsoft.com/office/drawing/2014/main" xmlns="" id="{37999757-9765-46F8-9BA7-58B551BEFA57}"/>
              </a:ext>
            </a:extLst>
          </p:cNvPr>
          <p:cNvSpPr txBox="1"/>
          <p:nvPr/>
        </p:nvSpPr>
        <p:spPr>
          <a:xfrm>
            <a:off x="117512" y="1448275"/>
            <a:ext cx="2461786" cy="738664"/>
          </a:xfrm>
          <a:prstGeom prst="rect">
            <a:avLst/>
          </a:prstGeom>
          <a:noFill/>
          <a:ln>
            <a:solidFill>
              <a:srgbClr val="00B050"/>
            </a:solidFill>
          </a:ln>
        </p:spPr>
        <p:txBody>
          <a:bodyPr wrap="square">
            <a:spAutoFit/>
          </a:bodyPr>
          <a:lstStyle/>
          <a:p>
            <a:pPr algn="ctr"/>
            <a:r>
              <a:rPr lang="en-US" sz="1400" b="0" i="0" dirty="0">
                <a:solidFill>
                  <a:srgbClr val="00B050"/>
                </a:solidFill>
                <a:effectLst/>
                <a:latin typeface="Noto Serif" panose="020B0604020202020204" pitchFamily="18" charset="0"/>
              </a:rPr>
              <a:t>(</a:t>
            </a:r>
            <a:r>
              <a:rPr lang="en-US" sz="1400" dirty="0" err="1">
                <a:solidFill>
                  <a:srgbClr val="00B050"/>
                </a:solidFill>
                <a:latin typeface="Noto Serif" panose="020B0604020202020204" pitchFamily="18" charset="0"/>
              </a:rPr>
              <a:t>Bấm</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phím</a:t>
            </a:r>
            <a:r>
              <a:rPr lang="en-US" sz="1400" dirty="0">
                <a:solidFill>
                  <a:srgbClr val="00B050"/>
                </a:solidFill>
                <a:latin typeface="Noto Serif" panose="020B0604020202020204" pitchFamily="18" charset="0"/>
              </a:rPr>
              <a:t> Ctrl + click </a:t>
            </a:r>
          </a:p>
          <a:p>
            <a:pPr algn="ctr"/>
            <a:r>
              <a:rPr lang="en-US" sz="1400" dirty="0" err="1">
                <a:solidFill>
                  <a:srgbClr val="00B050"/>
                </a:solidFill>
                <a:latin typeface="Noto Serif" panose="020B0604020202020204" pitchFamily="18" charset="0"/>
              </a:rPr>
              <a:t>để</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đến</a:t>
            </a:r>
            <a:r>
              <a:rPr lang="en-US" sz="1400" dirty="0">
                <a:solidFill>
                  <a:srgbClr val="00B050"/>
                </a:solidFill>
                <a:latin typeface="Noto Serif" panose="020B0604020202020204" pitchFamily="18" charset="0"/>
              </a:rPr>
              <a:t> slide </a:t>
            </a:r>
            <a:r>
              <a:rPr lang="en-US" sz="1400" dirty="0" err="1">
                <a:solidFill>
                  <a:srgbClr val="00B050"/>
                </a:solidFill>
                <a:latin typeface="Noto Serif" panose="020B0604020202020204" pitchFamily="18" charset="0"/>
              </a:rPr>
              <a:t>bắt</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đầu</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một</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nội</a:t>
            </a:r>
            <a:r>
              <a:rPr lang="en-US" sz="1400" dirty="0">
                <a:solidFill>
                  <a:srgbClr val="00B050"/>
                </a:solidFill>
                <a:latin typeface="Noto Serif" panose="020B0604020202020204" pitchFamily="18" charset="0"/>
              </a:rPr>
              <a:t> dung </a:t>
            </a:r>
            <a:r>
              <a:rPr lang="en-US" sz="1400" dirty="0" err="1">
                <a:solidFill>
                  <a:srgbClr val="00B050"/>
                </a:solidFill>
                <a:latin typeface="Noto Serif" panose="020B0604020202020204" pitchFamily="18" charset="0"/>
              </a:rPr>
              <a:t>cần</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tìm</a:t>
            </a:r>
            <a:r>
              <a:rPr lang="en-US" sz="1400" dirty="0">
                <a:solidFill>
                  <a:srgbClr val="00B050"/>
                </a:solidFill>
                <a:latin typeface="Noto Serif" panose="020B0604020202020204" pitchFamily="18" charset="0"/>
              </a:rPr>
              <a:t>)</a:t>
            </a:r>
            <a:endParaRPr lang="en-US" sz="1400" dirty="0">
              <a:solidFill>
                <a:srgbClr val="00B050"/>
              </a:solidFill>
            </a:endParaRPr>
          </a:p>
        </p:txBody>
      </p:sp>
      <p:pic>
        <p:nvPicPr>
          <p:cNvPr id="48" name="Picture 47">
            <a:extLst>
              <a:ext uri="{FF2B5EF4-FFF2-40B4-BE49-F238E27FC236}">
                <a16:creationId xmlns:a16="http://schemas.microsoft.com/office/drawing/2014/main" xmlns="" id="{7BD799D7-84B6-4030-82AE-06699549EE0B}"/>
              </a:ext>
            </a:extLst>
          </p:cNvPr>
          <p:cNvPicPr>
            <a:picLocks noChangeAspect="1"/>
          </p:cNvPicPr>
          <p:nvPr/>
        </p:nvPicPr>
        <p:blipFill>
          <a:blip r:embed="rId4"/>
          <a:stretch>
            <a:fillRect/>
          </a:stretch>
        </p:blipFill>
        <p:spPr>
          <a:xfrm>
            <a:off x="2339266" y="1519436"/>
            <a:ext cx="219106" cy="219106"/>
          </a:xfrm>
          <a:prstGeom prst="rect">
            <a:avLst/>
          </a:prstGeom>
        </p:spPr>
      </p:pic>
      <p:pic>
        <p:nvPicPr>
          <p:cNvPr id="10" name="Picture 9">
            <a:hlinkClick r:id="rId5" action="ppaction://hlinksldjump"/>
            <a:extLst>
              <a:ext uri="{FF2B5EF4-FFF2-40B4-BE49-F238E27FC236}">
                <a16:creationId xmlns:a16="http://schemas.microsoft.com/office/drawing/2014/main" xmlns="" id="{F4F30452-B667-2691-ACAE-9ED6BF27CC30}"/>
              </a:ext>
            </a:extLst>
          </p:cNvPr>
          <p:cNvPicPr>
            <a:picLocks noChangeAspect="1"/>
          </p:cNvPicPr>
          <p:nvPr/>
        </p:nvPicPr>
        <p:blipFill>
          <a:blip r:embed="rId6"/>
          <a:stretch>
            <a:fillRect/>
          </a:stretch>
        </p:blipFill>
        <p:spPr>
          <a:xfrm>
            <a:off x="4124211" y="1032260"/>
            <a:ext cx="3086531" cy="552527"/>
          </a:xfrm>
          <a:prstGeom prst="rect">
            <a:avLst/>
          </a:prstGeom>
        </p:spPr>
      </p:pic>
      <p:pic>
        <p:nvPicPr>
          <p:cNvPr id="13" name="Picture 12">
            <a:hlinkClick r:id="rId7" action="ppaction://hlinksldjump"/>
            <a:extLst>
              <a:ext uri="{FF2B5EF4-FFF2-40B4-BE49-F238E27FC236}">
                <a16:creationId xmlns:a16="http://schemas.microsoft.com/office/drawing/2014/main" xmlns="" id="{6949611B-64FB-ADB8-662E-7BBE4C04E0AB}"/>
              </a:ext>
            </a:extLst>
          </p:cNvPr>
          <p:cNvPicPr>
            <a:picLocks noChangeAspect="1"/>
          </p:cNvPicPr>
          <p:nvPr/>
        </p:nvPicPr>
        <p:blipFill>
          <a:blip r:embed="rId8"/>
          <a:stretch>
            <a:fillRect/>
          </a:stretch>
        </p:blipFill>
        <p:spPr>
          <a:xfrm>
            <a:off x="4152492" y="1752338"/>
            <a:ext cx="3477110" cy="552527"/>
          </a:xfrm>
          <a:prstGeom prst="rect">
            <a:avLst/>
          </a:prstGeom>
        </p:spPr>
      </p:pic>
      <p:pic>
        <p:nvPicPr>
          <p:cNvPr id="38" name="Picture 37">
            <a:hlinkClick r:id="rId9" action="ppaction://hlinksldjump"/>
            <a:extLst>
              <a:ext uri="{FF2B5EF4-FFF2-40B4-BE49-F238E27FC236}">
                <a16:creationId xmlns:a16="http://schemas.microsoft.com/office/drawing/2014/main" xmlns="" id="{0E78D171-DEB5-C698-3986-0E8E351FF9B6}"/>
              </a:ext>
            </a:extLst>
          </p:cNvPr>
          <p:cNvPicPr>
            <a:picLocks noChangeAspect="1"/>
          </p:cNvPicPr>
          <p:nvPr/>
        </p:nvPicPr>
        <p:blipFill>
          <a:blip r:embed="rId10"/>
          <a:stretch>
            <a:fillRect/>
          </a:stretch>
        </p:blipFill>
        <p:spPr>
          <a:xfrm>
            <a:off x="4151074" y="6117236"/>
            <a:ext cx="2286319" cy="581106"/>
          </a:xfrm>
          <a:prstGeom prst="rect">
            <a:avLst/>
          </a:prstGeom>
        </p:spPr>
      </p:pic>
      <p:pic>
        <p:nvPicPr>
          <p:cNvPr id="3" name="Picture 2">
            <a:extLst>
              <a:ext uri="{FF2B5EF4-FFF2-40B4-BE49-F238E27FC236}">
                <a16:creationId xmlns:a16="http://schemas.microsoft.com/office/drawing/2014/main" xmlns="" id="{BC2CF01D-8418-44EF-9FF9-3E7233596899}"/>
              </a:ext>
            </a:extLst>
          </p:cNvPr>
          <p:cNvPicPr>
            <a:picLocks noChangeAspect="1"/>
          </p:cNvPicPr>
          <p:nvPr/>
        </p:nvPicPr>
        <p:blipFill>
          <a:blip r:embed="rId11"/>
          <a:stretch>
            <a:fillRect/>
          </a:stretch>
        </p:blipFill>
        <p:spPr>
          <a:xfrm>
            <a:off x="3204431" y="272199"/>
            <a:ext cx="8088880" cy="676369"/>
          </a:xfrm>
          <a:prstGeom prst="rect">
            <a:avLst/>
          </a:prstGeom>
        </p:spPr>
      </p:pic>
      <p:pic>
        <p:nvPicPr>
          <p:cNvPr id="5" name="Picture 4">
            <a:extLst>
              <a:ext uri="{FF2B5EF4-FFF2-40B4-BE49-F238E27FC236}">
                <a16:creationId xmlns:a16="http://schemas.microsoft.com/office/drawing/2014/main" xmlns="" id="{43833C08-E443-4F63-B2E8-995AD3EF6091}"/>
              </a:ext>
            </a:extLst>
          </p:cNvPr>
          <p:cNvPicPr>
            <a:picLocks noChangeAspect="1"/>
          </p:cNvPicPr>
          <p:nvPr/>
        </p:nvPicPr>
        <p:blipFill>
          <a:blip r:embed="rId12"/>
          <a:stretch>
            <a:fillRect/>
          </a:stretch>
        </p:blipFill>
        <p:spPr>
          <a:xfrm>
            <a:off x="3553535" y="939141"/>
            <a:ext cx="371527" cy="5487166"/>
          </a:xfrm>
          <a:prstGeom prst="rect">
            <a:avLst/>
          </a:prstGeom>
        </p:spPr>
      </p:pic>
      <p:pic>
        <p:nvPicPr>
          <p:cNvPr id="8" name="Picture 7">
            <a:hlinkClick r:id="rId13" action="ppaction://hlinksldjump"/>
            <a:extLst>
              <a:ext uri="{FF2B5EF4-FFF2-40B4-BE49-F238E27FC236}">
                <a16:creationId xmlns:a16="http://schemas.microsoft.com/office/drawing/2014/main" xmlns="" id="{F3944C5E-22E6-4576-A63C-710904F0A1C9}"/>
              </a:ext>
            </a:extLst>
          </p:cNvPr>
          <p:cNvPicPr>
            <a:picLocks noChangeAspect="1"/>
          </p:cNvPicPr>
          <p:nvPr/>
        </p:nvPicPr>
        <p:blipFill>
          <a:blip r:embed="rId14"/>
          <a:stretch>
            <a:fillRect/>
          </a:stretch>
        </p:blipFill>
        <p:spPr>
          <a:xfrm>
            <a:off x="4151308" y="2648637"/>
            <a:ext cx="1600423" cy="514422"/>
          </a:xfrm>
          <a:prstGeom prst="rect">
            <a:avLst/>
          </a:prstGeom>
        </p:spPr>
      </p:pic>
      <p:pic>
        <p:nvPicPr>
          <p:cNvPr id="11" name="Picture 10">
            <a:hlinkClick r:id="rId15" action="ppaction://hlinksldjump"/>
            <a:extLst>
              <a:ext uri="{FF2B5EF4-FFF2-40B4-BE49-F238E27FC236}">
                <a16:creationId xmlns:a16="http://schemas.microsoft.com/office/drawing/2014/main" xmlns="" id="{D3CDA417-324A-4C96-90A5-92F1FDA68AA9}"/>
              </a:ext>
            </a:extLst>
          </p:cNvPr>
          <p:cNvPicPr>
            <a:picLocks noChangeAspect="1"/>
          </p:cNvPicPr>
          <p:nvPr/>
        </p:nvPicPr>
        <p:blipFill>
          <a:blip r:embed="rId16"/>
          <a:stretch>
            <a:fillRect/>
          </a:stretch>
        </p:blipFill>
        <p:spPr>
          <a:xfrm>
            <a:off x="5903149" y="2472416"/>
            <a:ext cx="4258269" cy="400106"/>
          </a:xfrm>
          <a:prstGeom prst="rect">
            <a:avLst/>
          </a:prstGeom>
        </p:spPr>
      </p:pic>
      <p:pic>
        <p:nvPicPr>
          <p:cNvPr id="14" name="Picture 13">
            <a:hlinkClick r:id="rId17" action="ppaction://hlinksldjump"/>
            <a:extLst>
              <a:ext uri="{FF2B5EF4-FFF2-40B4-BE49-F238E27FC236}">
                <a16:creationId xmlns:a16="http://schemas.microsoft.com/office/drawing/2014/main" xmlns="" id="{9BACE1B5-4562-4224-A727-299C0612D044}"/>
              </a:ext>
            </a:extLst>
          </p:cNvPr>
          <p:cNvPicPr>
            <a:picLocks noChangeAspect="1"/>
          </p:cNvPicPr>
          <p:nvPr/>
        </p:nvPicPr>
        <p:blipFill>
          <a:blip r:embed="rId18"/>
          <a:stretch>
            <a:fillRect/>
          </a:stretch>
        </p:blipFill>
        <p:spPr>
          <a:xfrm>
            <a:off x="5903149" y="2921813"/>
            <a:ext cx="5048955" cy="409632"/>
          </a:xfrm>
          <a:prstGeom prst="rect">
            <a:avLst/>
          </a:prstGeom>
        </p:spPr>
      </p:pic>
      <p:pic>
        <p:nvPicPr>
          <p:cNvPr id="16" name="Picture 15">
            <a:hlinkClick r:id="rId19" action="ppaction://hlinksldjump"/>
            <a:extLst>
              <a:ext uri="{FF2B5EF4-FFF2-40B4-BE49-F238E27FC236}">
                <a16:creationId xmlns:a16="http://schemas.microsoft.com/office/drawing/2014/main" xmlns="" id="{3672421B-A013-4931-BB7C-BE6291BE077E}"/>
              </a:ext>
            </a:extLst>
          </p:cNvPr>
          <p:cNvPicPr>
            <a:picLocks noChangeAspect="1"/>
          </p:cNvPicPr>
          <p:nvPr/>
        </p:nvPicPr>
        <p:blipFill>
          <a:blip r:embed="rId20"/>
          <a:stretch>
            <a:fillRect/>
          </a:stretch>
        </p:blipFill>
        <p:spPr>
          <a:xfrm>
            <a:off x="4146743" y="3667038"/>
            <a:ext cx="1571844" cy="2143424"/>
          </a:xfrm>
          <a:prstGeom prst="rect">
            <a:avLst/>
          </a:prstGeom>
        </p:spPr>
      </p:pic>
      <p:pic>
        <p:nvPicPr>
          <p:cNvPr id="18" name="Picture 17">
            <a:hlinkClick r:id="rId21" action="ppaction://hlinksldjump"/>
            <a:extLst>
              <a:ext uri="{FF2B5EF4-FFF2-40B4-BE49-F238E27FC236}">
                <a16:creationId xmlns:a16="http://schemas.microsoft.com/office/drawing/2014/main" xmlns="" id="{49D98AE2-32C5-42AA-A524-6D67C80B5F48}"/>
              </a:ext>
            </a:extLst>
          </p:cNvPr>
          <p:cNvPicPr>
            <a:picLocks noChangeAspect="1"/>
          </p:cNvPicPr>
          <p:nvPr/>
        </p:nvPicPr>
        <p:blipFill>
          <a:blip r:embed="rId22"/>
          <a:stretch>
            <a:fillRect/>
          </a:stretch>
        </p:blipFill>
        <p:spPr>
          <a:xfrm>
            <a:off x="5904526" y="3487363"/>
            <a:ext cx="3229426" cy="409632"/>
          </a:xfrm>
          <a:prstGeom prst="rect">
            <a:avLst/>
          </a:prstGeom>
        </p:spPr>
      </p:pic>
      <p:pic>
        <p:nvPicPr>
          <p:cNvPr id="20" name="Picture 19">
            <a:hlinkClick r:id="rId23" action="ppaction://hlinksldjump"/>
            <a:extLst>
              <a:ext uri="{FF2B5EF4-FFF2-40B4-BE49-F238E27FC236}">
                <a16:creationId xmlns:a16="http://schemas.microsoft.com/office/drawing/2014/main" xmlns="" id="{B79ED3C7-F435-46A7-83EC-79CEE09FFB0E}"/>
              </a:ext>
            </a:extLst>
          </p:cNvPr>
          <p:cNvPicPr>
            <a:picLocks noChangeAspect="1"/>
          </p:cNvPicPr>
          <p:nvPr/>
        </p:nvPicPr>
        <p:blipFill>
          <a:blip r:embed="rId24"/>
          <a:stretch>
            <a:fillRect/>
          </a:stretch>
        </p:blipFill>
        <p:spPr>
          <a:xfrm>
            <a:off x="5913953" y="3912104"/>
            <a:ext cx="3972479" cy="400106"/>
          </a:xfrm>
          <a:prstGeom prst="rect">
            <a:avLst/>
          </a:prstGeom>
        </p:spPr>
      </p:pic>
      <p:pic>
        <p:nvPicPr>
          <p:cNvPr id="22" name="Picture 21">
            <a:hlinkClick r:id="rId25" action="ppaction://hlinksldjump"/>
            <a:extLst>
              <a:ext uri="{FF2B5EF4-FFF2-40B4-BE49-F238E27FC236}">
                <a16:creationId xmlns:a16="http://schemas.microsoft.com/office/drawing/2014/main" xmlns="" id="{631E00CB-1849-4F41-BAF0-4DB1F74100E4}"/>
              </a:ext>
            </a:extLst>
          </p:cNvPr>
          <p:cNvPicPr>
            <a:picLocks noChangeAspect="1"/>
          </p:cNvPicPr>
          <p:nvPr/>
        </p:nvPicPr>
        <p:blipFill>
          <a:blip r:embed="rId26"/>
          <a:stretch>
            <a:fillRect/>
          </a:stretch>
        </p:blipFill>
        <p:spPr>
          <a:xfrm>
            <a:off x="5927797" y="4340491"/>
            <a:ext cx="3286584" cy="409632"/>
          </a:xfrm>
          <a:prstGeom prst="rect">
            <a:avLst/>
          </a:prstGeom>
        </p:spPr>
      </p:pic>
      <p:pic>
        <p:nvPicPr>
          <p:cNvPr id="24" name="Picture 23">
            <a:hlinkClick r:id="rId27" action="ppaction://hlinksldjump"/>
            <a:extLst>
              <a:ext uri="{FF2B5EF4-FFF2-40B4-BE49-F238E27FC236}">
                <a16:creationId xmlns:a16="http://schemas.microsoft.com/office/drawing/2014/main" xmlns="" id="{3328EDD2-4BD9-4BF2-8042-99C43229C86C}"/>
              </a:ext>
            </a:extLst>
          </p:cNvPr>
          <p:cNvPicPr>
            <a:picLocks noChangeAspect="1"/>
          </p:cNvPicPr>
          <p:nvPr/>
        </p:nvPicPr>
        <p:blipFill>
          <a:blip r:embed="rId28"/>
          <a:stretch>
            <a:fillRect/>
          </a:stretch>
        </p:blipFill>
        <p:spPr>
          <a:xfrm>
            <a:off x="5927797" y="4750123"/>
            <a:ext cx="4077269" cy="409632"/>
          </a:xfrm>
          <a:prstGeom prst="rect">
            <a:avLst/>
          </a:prstGeom>
        </p:spPr>
      </p:pic>
      <p:pic>
        <p:nvPicPr>
          <p:cNvPr id="26" name="Picture 25">
            <a:hlinkClick r:id="rId29" action="ppaction://hlinksldjump"/>
            <a:extLst>
              <a:ext uri="{FF2B5EF4-FFF2-40B4-BE49-F238E27FC236}">
                <a16:creationId xmlns:a16="http://schemas.microsoft.com/office/drawing/2014/main" xmlns="" id="{7FB2443C-E7C3-476E-8987-145EE326E733}"/>
              </a:ext>
            </a:extLst>
          </p:cNvPr>
          <p:cNvPicPr>
            <a:picLocks noChangeAspect="1"/>
          </p:cNvPicPr>
          <p:nvPr/>
        </p:nvPicPr>
        <p:blipFill>
          <a:blip r:embed="rId30"/>
          <a:stretch>
            <a:fillRect/>
          </a:stretch>
        </p:blipFill>
        <p:spPr>
          <a:xfrm>
            <a:off x="5943704" y="5180236"/>
            <a:ext cx="3277057" cy="400106"/>
          </a:xfrm>
          <a:prstGeom prst="rect">
            <a:avLst/>
          </a:prstGeom>
        </p:spPr>
      </p:pic>
      <p:pic>
        <p:nvPicPr>
          <p:cNvPr id="28" name="Picture 27">
            <a:hlinkClick r:id="rId31" action="ppaction://hlinksldjump"/>
            <a:extLst>
              <a:ext uri="{FF2B5EF4-FFF2-40B4-BE49-F238E27FC236}">
                <a16:creationId xmlns:a16="http://schemas.microsoft.com/office/drawing/2014/main" xmlns="" id="{DA146CF9-1895-47A2-A0C7-C9631F85CBB0}"/>
              </a:ext>
            </a:extLst>
          </p:cNvPr>
          <p:cNvPicPr>
            <a:picLocks noChangeAspect="1"/>
          </p:cNvPicPr>
          <p:nvPr/>
        </p:nvPicPr>
        <p:blipFill>
          <a:blip r:embed="rId32"/>
          <a:stretch>
            <a:fillRect/>
          </a:stretch>
        </p:blipFill>
        <p:spPr>
          <a:xfrm>
            <a:off x="5957446" y="5596838"/>
            <a:ext cx="4105848" cy="409632"/>
          </a:xfrm>
          <a:prstGeom prst="rect">
            <a:avLst/>
          </a:prstGeom>
        </p:spPr>
      </p:pic>
    </p:spTree>
    <p:extLst>
      <p:ext uri="{BB962C8B-B14F-4D97-AF65-F5344CB8AC3E}">
        <p14:creationId xmlns:p14="http://schemas.microsoft.com/office/powerpoint/2010/main" val="1692912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9B5FCE-F536-1CF6-846A-82B590CA50C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D428524-46D4-E3CE-F137-77D637B68973}"/>
              </a:ext>
            </a:extLst>
          </p:cNvPr>
          <p:cNvSpPr/>
          <p:nvPr/>
        </p:nvSpPr>
        <p:spPr>
          <a:xfrm>
            <a:off x="1712535" y="1001820"/>
            <a:ext cx="8766927" cy="93841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F42DE6A-6C16-DCED-14FA-9C8CA03D6AC0}"/>
              </a:ext>
            </a:extLst>
          </p:cNvPr>
          <p:cNvSpPr txBox="1"/>
          <p:nvPr/>
        </p:nvSpPr>
        <p:spPr>
          <a:xfrm>
            <a:off x="1793047" y="1064353"/>
            <a:ext cx="8605902" cy="830997"/>
          </a:xfrm>
          <a:prstGeom prst="rect">
            <a:avLst/>
          </a:prstGeom>
          <a:noFill/>
        </p:spPr>
        <p:txBody>
          <a:bodyPr wrap="square" rtlCol="0">
            <a:spAutoFit/>
          </a:bodyPr>
          <a:lstStyle/>
          <a:p>
            <a:pPr algn="just"/>
            <a:r>
              <a:rPr lang="en-US" sz="2400" b="1">
                <a:latin typeface="Times New Roman" panose="02020603050405020304" pitchFamily="18" charset="0"/>
                <a:ea typeface="Calibri" panose="020F0502020204030204" pitchFamily="34" charset="0"/>
                <a:cs typeface="Times New Roman" panose="02020603050405020304" pitchFamily="18" charset="0"/>
              </a:rPr>
              <a:t>Các loại hình thông tin tuyên truyền như báo, tạp chí,…(nói khái quát)</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60E131A5-9DF3-0ED1-35C2-333E7CAAA7E1}"/>
              </a:ext>
            </a:extLst>
          </p:cNvPr>
          <p:cNvSpPr/>
          <p:nvPr/>
        </p:nvSpPr>
        <p:spPr>
          <a:xfrm>
            <a:off x="5313930" y="209406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E177A24-D05A-1786-9398-E3F5F757A0EA}"/>
              </a:ext>
            </a:extLst>
          </p:cNvPr>
          <p:cNvSpPr/>
          <p:nvPr/>
        </p:nvSpPr>
        <p:spPr>
          <a:xfrm>
            <a:off x="3760290" y="2719019"/>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80ED61A5-C7E4-DE9A-54A6-7279B21C83ED}"/>
              </a:ext>
            </a:extLst>
          </p:cNvPr>
          <p:cNvSpPr/>
          <p:nvPr/>
        </p:nvSpPr>
        <p:spPr>
          <a:xfrm>
            <a:off x="3809801" y="276853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B</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A2B42B58-71FE-6609-D858-09FA10BFB87D}"/>
              </a:ext>
            </a:extLst>
          </p:cNvPr>
          <p:cNvSpPr/>
          <p:nvPr/>
        </p:nvSpPr>
        <p:spPr>
          <a:xfrm>
            <a:off x="4577952" y="27190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9A23647A-E4AF-1D86-ACD5-B4AB876930DD}"/>
              </a:ext>
            </a:extLst>
          </p:cNvPr>
          <p:cNvSpPr/>
          <p:nvPr/>
        </p:nvSpPr>
        <p:spPr>
          <a:xfrm>
            <a:off x="4627463" y="27685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D8DFAEC1-DBE1-4C89-BAA2-DA324AB645FC}"/>
              </a:ext>
            </a:extLst>
          </p:cNvPr>
          <p:cNvSpPr/>
          <p:nvPr/>
        </p:nvSpPr>
        <p:spPr>
          <a:xfrm>
            <a:off x="5751714" y="441276"/>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0F081778-017D-7AC1-E553-FED9F5FC819A}"/>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F90ADC34-76D9-3E7F-9A61-F1930C81DF27}"/>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E7565995-A675-1C39-BC0E-F27B6EBFA4AB}"/>
              </a:ext>
            </a:extLst>
          </p:cNvPr>
          <p:cNvSpPr txBox="1"/>
          <p:nvPr/>
        </p:nvSpPr>
        <p:spPr>
          <a:xfrm>
            <a:off x="926274" y="3701940"/>
            <a:ext cx="10189001"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nội dung phá hoại về văn hoá, giáo dục của chiến lược “diễn biến hoà bình” là </a:t>
            </a:r>
            <a:r>
              <a:rPr lang="en-GB" sz="2400" dirty="0" err="1">
                <a:latin typeface="Arial" panose="020B0604020202020204" pitchFamily="34" charset="0"/>
                <a:cs typeface="Arial" panose="020B0604020202020204" pitchFamily="34" charset="0"/>
              </a:rPr>
              <a:t>thúc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đẩy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nghệ</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báo</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xuất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đào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theo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khuynh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hướng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đoan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lập</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7DFD7F4A-07B6-F741-0BF4-B5AC88B800F6}"/>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C190B778-4217-3E81-5B95-E6BD1A770F9C}"/>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53097D70-1326-2975-E127-9324B9E8C06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DB3CB2CD-76FD-B8BD-63FB-72580EDBAC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755FC32F-BC06-8A4D-DA30-BB28494F455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F3301AD-1D54-3A16-EC9B-18B7D2D1AC3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6D58EA3-5588-2435-141C-7A885697ED4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D5D52426-97B6-045F-FCCC-CA42B0CC1C5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1833D6A0-92E4-A9C3-EC30-17AD600509A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DD8186D-B152-5AE9-5E56-347A5CC233B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50567798-A6EB-8F59-DE22-9B58E1713D9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8451273-F71D-EB03-1E32-9FC22E63F26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0F804890-62F7-1D16-C8F6-DA4B097899B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96E1EB2E-C244-F42C-4897-145CD5AD268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494434BE-FE8E-1FEB-50EE-74602F62FA6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5102EDC0-8354-80D8-A702-8EEFDD3D965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11EE5AA0-FCF9-9BDF-BCF5-73A3EFF0A11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9E327F86-083B-0FD4-5DB5-0421618CAF1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86D67770-A2A0-76AC-EF6C-D6BE4C4114D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BA1220DE-0EE9-E5D7-1012-771A9BF8927E}"/>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9A5A9AA8-FD8D-B4F1-946F-4C3EAB625A41}"/>
              </a:ext>
            </a:extLst>
          </p:cNvPr>
          <p:cNvSpPr/>
          <p:nvPr/>
        </p:nvSpPr>
        <p:spPr>
          <a:xfrm>
            <a:off x="5395614" y="27190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586B2418-A8F6-3B91-7C65-8846A58931B9}"/>
              </a:ext>
            </a:extLst>
          </p:cNvPr>
          <p:cNvSpPr/>
          <p:nvPr/>
        </p:nvSpPr>
        <p:spPr>
          <a:xfrm>
            <a:off x="5445125" y="27685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3D61146A-3C6B-FC43-F714-E7B1F83BF134}"/>
              </a:ext>
            </a:extLst>
          </p:cNvPr>
          <p:cNvSpPr/>
          <p:nvPr/>
        </p:nvSpPr>
        <p:spPr>
          <a:xfrm>
            <a:off x="6213276" y="27190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5FE6BE07-34C8-544E-49E4-40C5425AD455}"/>
              </a:ext>
            </a:extLst>
          </p:cNvPr>
          <p:cNvSpPr/>
          <p:nvPr/>
        </p:nvSpPr>
        <p:spPr>
          <a:xfrm>
            <a:off x="6262787" y="27685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123C0809-A3EA-3ADF-F9C0-801AF751E1FD}"/>
              </a:ext>
            </a:extLst>
          </p:cNvPr>
          <p:cNvSpPr/>
          <p:nvPr/>
        </p:nvSpPr>
        <p:spPr>
          <a:xfrm>
            <a:off x="7030938" y="27190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000C7553-A2B1-C6CE-EEBC-C8AF9AFAEDAD}"/>
              </a:ext>
            </a:extLst>
          </p:cNvPr>
          <p:cNvSpPr/>
          <p:nvPr/>
        </p:nvSpPr>
        <p:spPr>
          <a:xfrm>
            <a:off x="7080449" y="27685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744D98A8-EFE8-576E-630D-3739A0775EC1}"/>
              </a:ext>
            </a:extLst>
          </p:cNvPr>
          <p:cNvSpPr/>
          <p:nvPr/>
        </p:nvSpPr>
        <p:spPr>
          <a:xfrm>
            <a:off x="7848600" y="27190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E8D97A1C-F38E-4E4C-5AB3-4142D18A5F46}"/>
              </a:ext>
            </a:extLst>
          </p:cNvPr>
          <p:cNvSpPr/>
          <p:nvPr/>
        </p:nvSpPr>
        <p:spPr>
          <a:xfrm>
            <a:off x="7898111" y="27685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630579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9B7AB91-DBBD-8C9D-C084-EC184C235AA2}"/>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BE2BEFA-6FBD-7639-2BC7-2BB6F526E974}"/>
              </a:ext>
            </a:extLst>
          </p:cNvPr>
          <p:cNvSpPr/>
          <p:nvPr/>
        </p:nvSpPr>
        <p:spPr>
          <a:xfrm>
            <a:off x="1712535" y="1001820"/>
            <a:ext cx="8766927" cy="116209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BCA4CA2-F9C6-E9D5-B5CF-DAC9B72BBEE6}"/>
              </a:ext>
            </a:extLst>
          </p:cNvPr>
          <p:cNvSpPr txBox="1"/>
          <p:nvPr/>
        </p:nvSpPr>
        <p:spPr>
          <a:xfrm>
            <a:off x="1793047" y="1141990"/>
            <a:ext cx="8605902"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pitchFamily="34" charset="0"/>
              </a:rPr>
              <a:t>Hợp với quy luật khách quan của sự vật là luôn luôn vận động và phát triển</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E471C58E-8747-AE59-A26D-0061718B229F}"/>
              </a:ext>
            </a:extLst>
          </p:cNvPr>
          <p:cNvSpPr/>
          <p:nvPr/>
        </p:nvSpPr>
        <p:spPr>
          <a:xfrm>
            <a:off x="5313930" y="232698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DA0B61F1-ED8B-6A94-857A-25563C861CEF}"/>
              </a:ext>
            </a:extLst>
          </p:cNvPr>
          <p:cNvSpPr/>
          <p:nvPr/>
        </p:nvSpPr>
        <p:spPr>
          <a:xfrm>
            <a:off x="3346226" y="295193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DD284856-6073-2411-09EC-CE1944594161}"/>
              </a:ext>
            </a:extLst>
          </p:cNvPr>
          <p:cNvSpPr/>
          <p:nvPr/>
        </p:nvSpPr>
        <p:spPr>
          <a:xfrm>
            <a:off x="3395737" y="300144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7E78BE86-B1B3-F83F-B4B9-C5297C12340F}"/>
              </a:ext>
            </a:extLst>
          </p:cNvPr>
          <p:cNvSpPr/>
          <p:nvPr/>
        </p:nvSpPr>
        <p:spPr>
          <a:xfrm>
            <a:off x="4163888" y="29519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E89D009E-3862-BAB5-9050-B9C33A25C398}"/>
              </a:ext>
            </a:extLst>
          </p:cNvPr>
          <p:cNvSpPr/>
          <p:nvPr/>
        </p:nvSpPr>
        <p:spPr>
          <a:xfrm>
            <a:off x="4213399" y="30014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00A3F97D-89F7-E479-64C0-F483152F5D47}"/>
              </a:ext>
            </a:extLst>
          </p:cNvPr>
          <p:cNvSpPr/>
          <p:nvPr/>
        </p:nvSpPr>
        <p:spPr>
          <a:xfrm>
            <a:off x="5751714" y="518916"/>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12033B85-E204-1F6E-F33C-6F089E38DC9D}"/>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B5A50941-4F3D-DDAA-DB8B-1337BEBBB777}"/>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6BBE7692-4195-0BBB-EF5E-A3E7AF225913}"/>
              </a:ext>
            </a:extLst>
          </p:cNvPr>
          <p:cNvSpPr txBox="1"/>
          <p:nvPr/>
        </p:nvSpPr>
        <p:spPr>
          <a:xfrm>
            <a:off x="799266" y="4012609"/>
            <a:ext cx="105133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en-GB" sz="2400" dirty="0" err="1">
                <a:latin typeface="Arial" panose="020B0604020202020204" pitchFamily="34" charset="0"/>
                <a:cs typeface="Arial" panose="020B0604020202020204" pitchFamily="34" charset="0"/>
              </a:rPr>
              <a:t>Giữa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đô</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mối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hẹ</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biện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chứng</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tác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động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nhau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phương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yếu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chính</a:t>
            </a:r>
            <a:r>
              <a:rPr lang="en-GB" sz="2400" dirty="0">
                <a:latin typeface="Arial" panose="020B0604020202020204" pitchFamily="34" charset="0"/>
                <a:cs typeface="Arial" panose="020B0604020202020204" pitchFamily="34" charset="0"/>
              </a:rPr>
              <a:t> trị,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quốc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tạo</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sơ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thời</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58B6717C-8248-E775-291F-C1105B6B2FDA}"/>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95EE9269-7218-5B15-D425-2F544583843D}"/>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184255A3-D739-065C-ECEB-295AB25FBBC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B0EAACB-2465-A03D-A50C-03A74CF5FF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6D30B333-D416-F464-974B-79D3A21E269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BBA5E3DE-F564-00A7-86AA-32F4A25ABAC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574D177F-98D7-811F-CF4B-CCA3C53FA59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6F5EBE80-8E19-412D-DFE5-40EB0173362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B6E59E65-7434-A6AF-E678-F5403AB3433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CABF0718-B44A-8B52-26DB-F33301D3744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5848C42F-2E8B-776D-627E-9BAB2196F91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2A23B69-AABC-6D50-99E6-97A19365C70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A6090B33-3C9B-8248-AEC5-67D0CC016A5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D28A960B-6F6D-9A36-3519-E0B30BFF917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AC26F608-4875-8C53-0452-1680645BE14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8CAA5ABD-F83C-11E6-2560-FE6511E0DF6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B44229CA-28C1-698D-647C-1970557192D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74C9291E-451D-1818-F0FF-41B4251F730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B47E4999-C2E3-E59E-9993-84EE54B6D6C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453F5E1F-139B-D574-6B2D-4316A21254B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F7DBFF54-2562-9AAF-0E7D-395E9FF94664}"/>
              </a:ext>
            </a:extLst>
          </p:cNvPr>
          <p:cNvSpPr/>
          <p:nvPr/>
        </p:nvSpPr>
        <p:spPr>
          <a:xfrm>
            <a:off x="4981550" y="29519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897A97DE-3014-0F09-24EF-B9B7098EDF79}"/>
              </a:ext>
            </a:extLst>
          </p:cNvPr>
          <p:cNvSpPr/>
          <p:nvPr/>
        </p:nvSpPr>
        <p:spPr>
          <a:xfrm>
            <a:off x="5031061" y="30014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6E7AFBB0-E1A2-7B12-E4F7-C388CAFAC7FB}"/>
              </a:ext>
            </a:extLst>
          </p:cNvPr>
          <p:cNvSpPr/>
          <p:nvPr/>
        </p:nvSpPr>
        <p:spPr>
          <a:xfrm>
            <a:off x="5799212" y="29519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0CC35CAF-3198-5F9F-9C3E-9FA3380E5938}"/>
              </a:ext>
            </a:extLst>
          </p:cNvPr>
          <p:cNvSpPr/>
          <p:nvPr/>
        </p:nvSpPr>
        <p:spPr>
          <a:xfrm>
            <a:off x="5848723" y="30014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1F6A4802-B56D-E1F2-18E7-BDC9A6E4D0FD}"/>
              </a:ext>
            </a:extLst>
          </p:cNvPr>
          <p:cNvSpPr/>
          <p:nvPr/>
        </p:nvSpPr>
        <p:spPr>
          <a:xfrm>
            <a:off x="6616874" y="29519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4B9DC820-DC99-42C0-3891-D1F58DED0BDF}"/>
              </a:ext>
            </a:extLst>
          </p:cNvPr>
          <p:cNvSpPr/>
          <p:nvPr/>
        </p:nvSpPr>
        <p:spPr>
          <a:xfrm>
            <a:off x="6666385" y="30014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8B2A06C7-7E41-FB21-3A1D-A06EAAAAEF4C}"/>
              </a:ext>
            </a:extLst>
          </p:cNvPr>
          <p:cNvSpPr/>
          <p:nvPr/>
        </p:nvSpPr>
        <p:spPr>
          <a:xfrm>
            <a:off x="7434536" y="29519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FFD8F641-0C58-25A8-828E-0C2066B5D9E9}"/>
              </a:ext>
            </a:extLst>
          </p:cNvPr>
          <p:cNvSpPr/>
          <p:nvPr/>
        </p:nvSpPr>
        <p:spPr>
          <a:xfrm>
            <a:off x="7484047" y="30014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Ứ</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xmlns="" id="{F061AB3F-032B-916E-A29E-086DE18AE651}"/>
              </a:ext>
            </a:extLst>
          </p:cNvPr>
          <p:cNvSpPr/>
          <p:nvPr/>
        </p:nvSpPr>
        <p:spPr>
          <a:xfrm>
            <a:off x="8252198" y="29519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xmlns="" id="{06D14F49-D74F-1790-BF1B-12E120F0C105}"/>
              </a:ext>
            </a:extLst>
          </p:cNvPr>
          <p:cNvSpPr/>
          <p:nvPr/>
        </p:nvSpPr>
        <p:spPr>
          <a:xfrm>
            <a:off x="8301709" y="30014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xmlns="" id="{07CDA644-EF66-5DD3-19AF-8B0FC994EBAE}"/>
              </a:ext>
            </a:extLst>
          </p:cNvPr>
          <p:cNvSpPr/>
          <p:nvPr/>
        </p:nvSpPr>
        <p:spPr>
          <a:xfrm>
            <a:off x="9069860" y="29519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xmlns="" id="{5C11FD11-4BF2-EBC4-12FD-DB8E3C2668D1}"/>
              </a:ext>
            </a:extLst>
          </p:cNvPr>
          <p:cNvSpPr/>
          <p:nvPr/>
        </p:nvSpPr>
        <p:spPr>
          <a:xfrm>
            <a:off x="9119371" y="30014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324AEEAC-6F00-AC7E-F04B-967864F27A89}"/>
              </a:ext>
            </a:extLst>
          </p:cNvPr>
          <p:cNvSpPr/>
          <p:nvPr/>
        </p:nvSpPr>
        <p:spPr>
          <a:xfrm>
            <a:off x="2528564" y="29519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11F012F1-6E4B-AE33-9345-386A60153AA3}"/>
              </a:ext>
            </a:extLst>
          </p:cNvPr>
          <p:cNvSpPr/>
          <p:nvPr/>
        </p:nvSpPr>
        <p:spPr>
          <a:xfrm>
            <a:off x="2578075" y="30014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8881152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P spid="42" grpId="0" animBg="1"/>
      <p:bldP spid="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C55FB91-860D-2A0F-5F1D-CC2975DBAC7E}"/>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721A035-50B2-AF74-FE05-1742A2936AB4}"/>
              </a:ext>
            </a:extLst>
          </p:cNvPr>
          <p:cNvSpPr/>
          <p:nvPr/>
        </p:nvSpPr>
        <p:spPr>
          <a:xfrm>
            <a:off x="1712535" y="1001820"/>
            <a:ext cx="8766927" cy="78936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4AC9D8EB-1F15-A2B7-5974-4DD4AAD65A82}"/>
              </a:ext>
            </a:extLst>
          </p:cNvPr>
          <p:cNvSpPr txBox="1"/>
          <p:nvPr/>
        </p:nvSpPr>
        <p:spPr>
          <a:xfrm>
            <a:off x="1793047" y="1176494"/>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rPr>
              <a:t>Phát triển theo hướng đi lên, trở nên tốt hơn trước</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084EA404-1D1C-1F68-5AD5-9FC771BAD396}"/>
              </a:ext>
            </a:extLst>
          </p:cNvPr>
          <p:cNvSpPr/>
          <p:nvPr/>
        </p:nvSpPr>
        <p:spPr>
          <a:xfrm>
            <a:off x="5313930" y="197329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BFAD1921-319C-6C04-8170-5A0C983CAB99}"/>
              </a:ext>
            </a:extLst>
          </p:cNvPr>
          <p:cNvSpPr/>
          <p:nvPr/>
        </p:nvSpPr>
        <p:spPr>
          <a:xfrm>
            <a:off x="5373422" y="259825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E17C885-E833-D68F-7950-9C92935FBCEC}"/>
              </a:ext>
            </a:extLst>
          </p:cNvPr>
          <p:cNvSpPr/>
          <p:nvPr/>
        </p:nvSpPr>
        <p:spPr>
          <a:xfrm>
            <a:off x="5422933" y="264776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Ế</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AC7B5225-39E5-95EF-0A31-B3F5FC88168B}"/>
              </a:ext>
            </a:extLst>
          </p:cNvPr>
          <p:cNvSpPr/>
          <p:nvPr/>
        </p:nvSpPr>
        <p:spPr>
          <a:xfrm>
            <a:off x="6191084" y="259825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DABFEE38-5068-415E-FA18-845EAA42DCE6}"/>
              </a:ext>
            </a:extLst>
          </p:cNvPr>
          <p:cNvSpPr/>
          <p:nvPr/>
        </p:nvSpPr>
        <p:spPr>
          <a:xfrm>
            <a:off x="6240595" y="264776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A46AD701-09A0-B0D7-4D5C-F89D15AA4850}"/>
              </a:ext>
            </a:extLst>
          </p:cNvPr>
          <p:cNvSpPr/>
          <p:nvPr/>
        </p:nvSpPr>
        <p:spPr>
          <a:xfrm>
            <a:off x="5751714" y="47578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86533279-F61A-A67A-9AF4-B8F295A8134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A6995BFF-E78D-ECEB-CD43-FDB06FDD7CE8}"/>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E952CDCF-1169-9775-5A92-2260DB51AE1D}"/>
              </a:ext>
            </a:extLst>
          </p:cNvPr>
          <p:cNvSpPr txBox="1"/>
          <p:nvPr/>
        </p:nvSpPr>
        <p:spPr>
          <a:xfrm>
            <a:off x="799266" y="3761435"/>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bình</a:t>
            </a:r>
            <a:r>
              <a:rPr lang="en-GB" sz="2400" dirty="0">
                <a:latin typeface="Arial" panose="020B0604020202020204" pitchFamily="34" charset="0"/>
                <a:cs typeface="Arial" panose="020B0604020202020204" pitchFamily="34" charset="0"/>
              </a:rPr>
              <a:t>” là </a:t>
            </a:r>
            <a:r>
              <a:rPr lang="en-GB" sz="2400" dirty="0" err="1">
                <a:latin typeface="Arial" panose="020B0604020202020204" pitchFamily="34" charset="0"/>
                <a:cs typeface="Arial" panose="020B0604020202020204" pitchFamily="34" charset="0"/>
              </a:rPr>
              <a:t>chiến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lược</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bản</a:t>
            </a:r>
            <a:r>
              <a:rPr lang="en-GB" sz="2400" dirty="0">
                <a:latin typeface="Arial" panose="020B0604020202020204" pitchFamily="34" charset="0"/>
                <a:cs typeface="Arial" panose="020B0604020202020204" pitchFamily="34" charset="0"/>
              </a:rPr>
              <a:t> do chủ </a:t>
            </a:r>
            <a:r>
              <a:rPr lang="en-GB" sz="2400" dirty="0" err="1">
                <a:latin typeface="Arial" panose="020B0604020202020204" pitchFamily="34" charset="0"/>
                <a:cs typeface="Arial" panose="020B0604020202020204" pitchFamily="34" charset="0"/>
              </a:rPr>
              <a:t>nghĩa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quốc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động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đọ</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chính</a:t>
            </a:r>
            <a:r>
              <a:rPr lang="en-GB" sz="2400" dirty="0">
                <a:latin typeface="Arial" panose="020B0604020202020204" pitchFamily="34" charset="0"/>
                <a:cs typeface="Arial" panose="020B0604020202020204" pitchFamily="34" charset="0"/>
              </a:rPr>
              <a:t> trị </a:t>
            </a:r>
            <a:r>
              <a:rPr lang="en-GB" sz="2400" dirty="0" err="1">
                <a:latin typeface="Arial" panose="020B0604020202020204" pitchFamily="34" charset="0"/>
                <a:cs typeface="Arial" panose="020B0604020202020204" pitchFamily="34" charset="0"/>
              </a:rPr>
              <a:t>của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nước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tiến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bộ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hết</a:t>
            </a:r>
            <a:r>
              <a:rPr lang="en-GB" sz="2400" dirty="0">
                <a:latin typeface="Arial" panose="020B0604020202020204" pitchFamily="34" charset="0"/>
                <a:cs typeface="Arial" panose="020B0604020202020204" pitchFamily="34" charset="0"/>
              </a:rPr>
              <a:t> là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hội</a:t>
            </a:r>
            <a:r>
              <a:rPr lang="en-GB" sz="2400" dirty="0">
                <a:latin typeface="Arial" panose="020B0604020202020204" pitchFamily="34" charset="0"/>
                <a:cs typeface="Arial" panose="020B0604020202020204" pitchFamily="34" charset="0"/>
              </a:rPr>
              <a:t> chủ </a:t>
            </a:r>
            <a:r>
              <a:rPr lang="en-GB" sz="2400" dirty="0" err="1">
                <a:latin typeface="Arial" panose="020B0604020202020204" pitchFamily="34" charset="0"/>
                <a:cs typeface="Arial" panose="020B0604020202020204" pitchFamily="34" charset="0"/>
              </a:rPr>
              <a:t>nghĩa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chủ </a:t>
            </a:r>
            <a:r>
              <a:rPr lang="en-GB" sz="2400" dirty="0" err="1">
                <a:latin typeface="Arial" panose="020B0604020202020204" pitchFamily="34" charset="0"/>
                <a:cs typeface="Arial" panose="020B0604020202020204" pitchFamily="34" charset="0"/>
              </a:rPr>
              <a:t>yếu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bằng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biện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pháp</a:t>
            </a:r>
            <a:r>
              <a:rPr lang="en-GB" sz="2400" dirty="0">
                <a:latin typeface="Arial" panose="020B0604020202020204" pitchFamily="34" charset="0"/>
                <a:cs typeface="Arial" panose="020B0604020202020204" pitchFamily="34" charset="0"/>
              </a:rPr>
              <a:t> phi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AD979F45-FF24-6774-0AC4-21447F749568}"/>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05757E5-8951-83B0-4476-197FA12BEA26}"/>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43A0027B-7CE6-EFD5-DF2F-3D388945A11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4AA4023-C81C-1DA6-1A24-6A1D8BB315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07248394-CB92-8A6E-BE7D-1C5D347287F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523B01F0-CDBD-D105-B7E2-A44E9A6E2DA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CFD1C0E1-1C09-72C6-14F3-1DFF526EE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35CA3B74-6616-A0A8-E71C-2D80CA2A11A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5D1751BE-CF12-3B68-F4D2-E706531C27E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16174FF2-CAE3-5195-F716-9AAF0BA5A16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251B866D-C219-04E5-AEB2-B10A8B42C88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CA4B628-45A3-4279-76BC-704463F4DDC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06DA53D3-4C7E-4F77-DEE9-36450FF7914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4883DE6C-770A-C5E2-A7BE-C39AF238F0E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60D26536-547B-85D7-E883-8F21022FA39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120C629A-3D30-F542-0B81-4F940756562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5C3116C2-9138-9DDD-0FC5-F7C1715233F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031035B7-3C4B-1351-4FC7-BC4EC5C3041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3578E0B5-0850-DEC2-E626-119C29568EF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39A5A8D0-7F7A-E2B5-73B0-A385B3558C8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884E9D54-ADBE-0653-FE60-2A3D4E54582F}"/>
              </a:ext>
            </a:extLst>
          </p:cNvPr>
          <p:cNvSpPr/>
          <p:nvPr/>
        </p:nvSpPr>
        <p:spPr>
          <a:xfrm>
            <a:off x="7008746" y="259825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EEB3FC9B-7931-2BD8-CC0D-7D3CA56223DE}"/>
              </a:ext>
            </a:extLst>
          </p:cNvPr>
          <p:cNvSpPr/>
          <p:nvPr/>
        </p:nvSpPr>
        <p:spPr>
          <a:xfrm>
            <a:off x="7058257" y="264776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43D16025-ECE9-7B0F-6266-6CF1CECBAB09}"/>
              </a:ext>
            </a:extLst>
          </p:cNvPr>
          <p:cNvSpPr/>
          <p:nvPr/>
        </p:nvSpPr>
        <p:spPr>
          <a:xfrm>
            <a:off x="7826408" y="259825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6911279A-4539-5BBC-E270-197F118ABFC1}"/>
              </a:ext>
            </a:extLst>
          </p:cNvPr>
          <p:cNvSpPr/>
          <p:nvPr/>
        </p:nvSpPr>
        <p:spPr>
          <a:xfrm>
            <a:off x="7875919" y="264776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762C967-BC57-548E-6DF4-234FDEB203C9}"/>
              </a:ext>
            </a:extLst>
          </p:cNvPr>
          <p:cNvSpPr/>
          <p:nvPr/>
        </p:nvSpPr>
        <p:spPr>
          <a:xfrm>
            <a:off x="3738098" y="259825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1FBFFEBD-5C01-E65C-509B-C21AD2F8DC67}"/>
              </a:ext>
            </a:extLst>
          </p:cNvPr>
          <p:cNvSpPr/>
          <p:nvPr/>
        </p:nvSpPr>
        <p:spPr>
          <a:xfrm>
            <a:off x="3787609" y="264776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9228BAFE-6590-E8DE-B0CB-FB3FFDD7FA28}"/>
              </a:ext>
            </a:extLst>
          </p:cNvPr>
          <p:cNvSpPr/>
          <p:nvPr/>
        </p:nvSpPr>
        <p:spPr>
          <a:xfrm>
            <a:off x="4555760" y="259825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11D32552-4419-8C8A-86D5-912DF329E76A}"/>
              </a:ext>
            </a:extLst>
          </p:cNvPr>
          <p:cNvSpPr/>
          <p:nvPr/>
        </p:nvSpPr>
        <p:spPr>
          <a:xfrm>
            <a:off x="4605271" y="264776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8934813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53"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B3C7A0-AE19-FBC1-CD17-756C2379D47B}"/>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9E1A3DF-E6A6-B208-9541-E05DD86B5AAB}"/>
              </a:ext>
            </a:extLst>
          </p:cNvPr>
          <p:cNvSpPr/>
          <p:nvPr/>
        </p:nvSpPr>
        <p:spPr>
          <a:xfrm>
            <a:off x="1712535" y="1001820"/>
            <a:ext cx="8766927" cy="121385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A6B5448-A7CA-E857-947B-0A13141A3DA6}"/>
              </a:ext>
            </a:extLst>
          </p:cNvPr>
          <p:cNvSpPr txBox="1"/>
          <p:nvPr/>
        </p:nvSpPr>
        <p:spPr>
          <a:xfrm>
            <a:off x="1793047" y="1167868"/>
            <a:ext cx="8605902"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pitchFamily="34" charset="0"/>
              </a:rPr>
              <a:t>Những vấn đề về xây dựng lực lượng vũ trang và đấu tranh vũ trang (nói tổng quát)</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BDC9FF13-CDDE-DE5D-F299-55EB5BECB06F}"/>
              </a:ext>
            </a:extLst>
          </p:cNvPr>
          <p:cNvSpPr/>
          <p:nvPr/>
        </p:nvSpPr>
        <p:spPr>
          <a:xfrm>
            <a:off x="5313930" y="2404615"/>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5452328A-4DD2-99BF-98C6-36C4F7AD9BB6}"/>
              </a:ext>
            </a:extLst>
          </p:cNvPr>
          <p:cNvSpPr/>
          <p:nvPr/>
        </p:nvSpPr>
        <p:spPr>
          <a:xfrm>
            <a:off x="6218813" y="3029568"/>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DFB27473-2EF2-E301-3322-5C862459E266}"/>
              </a:ext>
            </a:extLst>
          </p:cNvPr>
          <p:cNvSpPr/>
          <p:nvPr/>
        </p:nvSpPr>
        <p:spPr>
          <a:xfrm>
            <a:off x="6268324" y="307907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1A1B6EC1-71FA-9F5E-8C77-A10AF8C0FB9A}"/>
              </a:ext>
            </a:extLst>
          </p:cNvPr>
          <p:cNvSpPr/>
          <p:nvPr/>
        </p:nvSpPr>
        <p:spPr>
          <a:xfrm>
            <a:off x="7036475" y="302956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39974CD1-9D69-95D9-4DBA-C4B86F573880}"/>
              </a:ext>
            </a:extLst>
          </p:cNvPr>
          <p:cNvSpPr/>
          <p:nvPr/>
        </p:nvSpPr>
        <p:spPr>
          <a:xfrm>
            <a:off x="7085986" y="307907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AC847F57-711B-9E93-3F67-511619F4178D}"/>
              </a:ext>
            </a:extLst>
          </p:cNvPr>
          <p:cNvSpPr/>
          <p:nvPr/>
        </p:nvSpPr>
        <p:spPr>
          <a:xfrm>
            <a:off x="5751714" y="48440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66D2B65-EE20-22A2-B732-C792101D94EE}"/>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98119FF3-A266-DD1D-C9D5-280FB35DEF94}"/>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C5C9A0DF-01BF-04A1-B29F-E657032E1BFD}"/>
              </a:ext>
            </a:extLst>
          </p:cNvPr>
          <p:cNvSpPr txBox="1"/>
          <p:nvPr/>
        </p:nvSpPr>
        <p:spPr>
          <a:xfrm>
            <a:off x="690112" y="4057868"/>
            <a:ext cx="10765766"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nội dụng phá hoại về quốc phòng và an ninh của chiến lược “diễn biến hoà bình” là </a:t>
            </a:r>
            <a:r>
              <a:rPr lang="en-GB" sz="2400" dirty="0" err="1">
                <a:latin typeface="Arial" panose="020B0604020202020204" pitchFamily="34" charset="0"/>
                <a:cs typeface="Arial" panose="020B0604020202020204" pitchFamily="34" charset="0"/>
              </a:rPr>
              <a:t>tô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một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quốc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bô</a:t>
            </a:r>
            <a:r>
              <a:rPr lang="en-GB" sz="2400" dirty="0">
                <a:latin typeface="Arial" panose="020B0604020202020204" pitchFamily="34" charset="0"/>
                <a:cs typeface="Arial" panose="020B0604020202020204" pitchFamily="34" charset="0"/>
              </a:rPr>
              <a:t>́ trí </a:t>
            </a:r>
            <a:r>
              <a:rPr lang="en-GB" sz="2400" dirty="0" err="1">
                <a:latin typeface="Arial" panose="020B0604020202020204" pitchFamily="34" charset="0"/>
                <a:cs typeface="Arial" panose="020B0604020202020204" pitchFamily="34" charset="0"/>
              </a:rPr>
              <a:t>lực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phương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tiện</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quân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sư</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gây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Việt</a:t>
            </a:r>
            <a:r>
              <a:rPr lang="en-GB" sz="2400" dirty="0">
                <a:latin typeface="Arial" panose="020B0604020202020204" pitchFamily="34" charset="0"/>
                <a:cs typeface="Arial" panose="020B0604020202020204" pitchFamily="34" charset="0"/>
              </a:rPr>
              <a:t> Nam.</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7202FEA3-F99C-B25F-F334-704D5166372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3314E394-4DB1-16C4-4C39-DCC5A9D43692}"/>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E02E9317-9377-1944-5BED-6DF685D9C6A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B74E8BAF-E8F1-8AB8-BEEC-AC9C83A95B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101F892C-E1EF-E4C6-4937-BB38ACECC93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555DA74E-6FBF-51F4-65F6-2A5A27BE15E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02FD6FBF-60DF-969A-ABF8-4254BD8945E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AF2FA98A-1AB4-8D1A-77C6-BC3C18D3FB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B8D3A04B-0240-4460-4639-9B9EB336AAC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046FF75E-284B-BEDA-8224-DC8AF5C8CD5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A3244607-E92C-E2F4-F306-030A67DCBCB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DB2CDBB2-8D9B-83F0-1C4F-AE0F21EE72A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465B4803-188C-6477-37B9-25E0BDC742C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E9BB9351-6967-C3EA-6B44-46F46ADBB2D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7257A7DE-C9BB-ED50-F5D2-120BD570903F}"/>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B2DFADCA-ECE7-DB31-7E8D-B20BD01B377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50DCA4ED-17A3-BC49-7A31-C95306AD0EE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4FB0606F-B2A5-E3A8-3DBE-C7979122052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28470934-296D-9352-03FC-AC017385C32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E5D5A3E3-B7C2-313F-E3EA-E49E148A38F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804CD72E-5000-796B-A0C9-FF7B7B4B37AE}"/>
              </a:ext>
            </a:extLst>
          </p:cNvPr>
          <p:cNvSpPr/>
          <p:nvPr/>
        </p:nvSpPr>
        <p:spPr>
          <a:xfrm>
            <a:off x="7854137" y="302956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65249D9D-83E5-5FD7-30D2-917574EBF21F}"/>
              </a:ext>
            </a:extLst>
          </p:cNvPr>
          <p:cNvSpPr/>
          <p:nvPr/>
        </p:nvSpPr>
        <p:spPr>
          <a:xfrm>
            <a:off x="7903648" y="307907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Ự</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BBE3294D-A566-E59E-18CA-0D4DB88FFF1B}"/>
              </a:ext>
            </a:extLst>
          </p:cNvPr>
          <p:cNvSpPr/>
          <p:nvPr/>
        </p:nvSpPr>
        <p:spPr>
          <a:xfrm>
            <a:off x="3765827" y="302956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84A6D0E9-D1AD-30DB-D00C-1E8E9EB957EE}"/>
              </a:ext>
            </a:extLst>
          </p:cNvPr>
          <p:cNvSpPr/>
          <p:nvPr/>
        </p:nvSpPr>
        <p:spPr>
          <a:xfrm>
            <a:off x="3815338" y="307907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Q</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25D7E94F-CCB8-677D-02CB-9509A103E9DE}"/>
              </a:ext>
            </a:extLst>
          </p:cNvPr>
          <p:cNvSpPr/>
          <p:nvPr/>
        </p:nvSpPr>
        <p:spPr>
          <a:xfrm>
            <a:off x="4583489" y="302956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6A2D4E9D-D03E-72C4-1F07-D8AA407AC060}"/>
              </a:ext>
            </a:extLst>
          </p:cNvPr>
          <p:cNvSpPr/>
          <p:nvPr/>
        </p:nvSpPr>
        <p:spPr>
          <a:xfrm>
            <a:off x="4633000" y="307907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E58208A1-BC6F-B31B-E8F6-01574B42E07C}"/>
              </a:ext>
            </a:extLst>
          </p:cNvPr>
          <p:cNvSpPr/>
          <p:nvPr/>
        </p:nvSpPr>
        <p:spPr>
          <a:xfrm>
            <a:off x="5401151" y="302956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487A2255-13BE-2D50-1202-94A02F2D3DB7}"/>
              </a:ext>
            </a:extLst>
          </p:cNvPr>
          <p:cNvSpPr/>
          <p:nvPr/>
        </p:nvSpPr>
        <p:spPr>
          <a:xfrm>
            <a:off x="5450662" y="307907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Â</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2685271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50" grpId="0" animBg="1"/>
      <p:bldP spid="53" grpId="0" animBg="1"/>
      <p:bldP spid="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3D2A315-1EDF-70B3-69EB-8EEE5A83EE35}"/>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BFD05B7-2DE0-27D6-3050-F6E07A04812A}"/>
              </a:ext>
            </a:extLst>
          </p:cNvPr>
          <p:cNvSpPr/>
          <p:nvPr/>
        </p:nvSpPr>
        <p:spPr>
          <a:xfrm>
            <a:off x="1712535" y="1001820"/>
            <a:ext cx="8766927" cy="109439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0712C10E-3C65-B0A8-CCE9-BFCB3E0B4F7D}"/>
              </a:ext>
            </a:extLst>
          </p:cNvPr>
          <p:cNvSpPr txBox="1"/>
          <p:nvPr/>
        </p:nvSpPr>
        <p:spPr>
          <a:xfrm>
            <a:off x="1793047" y="1159242"/>
            <a:ext cx="8605902" cy="830997"/>
          </a:xfrm>
          <a:prstGeom prst="rect">
            <a:avLst/>
          </a:prstGeom>
          <a:noFill/>
        </p:spPr>
        <p:txBody>
          <a:bodyPr wrap="square" rtlCol="0">
            <a:spAutoFit/>
          </a:bodyPr>
          <a:lstStyle/>
          <a:p>
            <a:pPr algn="just"/>
            <a:r>
              <a:rPr lang="en-US" sz="2400" b="1">
                <a:latin typeface="Times New Roman" panose="02020603050405020304" pitchFamily="18" charset="0"/>
                <a:cs typeface="Times New Roman" panose="02020603050405020304" pitchFamily="18" charset="0"/>
              </a:rPr>
              <a:t>S</a:t>
            </a:r>
            <a:r>
              <a:rPr lang="en-GB" sz="2400" b="1">
                <a:latin typeface="Times New Roman" panose="02020603050405020304" pitchFamily="18" charset="0"/>
                <a:cs typeface="Times New Roman" panose="02020603050405020304" pitchFamily="18" charset="0"/>
              </a:rPr>
              <a:t>ự thiên về một phía nào đó trong hoạt động, trong quá trình phát triển</a:t>
            </a:r>
            <a:endParaRPr lang="vi-VN" sz="400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068CDEC7-39FC-64B0-3141-A35FF9A11059}"/>
              </a:ext>
            </a:extLst>
          </p:cNvPr>
          <p:cNvSpPr/>
          <p:nvPr/>
        </p:nvSpPr>
        <p:spPr>
          <a:xfrm>
            <a:off x="5313930" y="2257967"/>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810E378A-59D4-1EF8-9306-5A29C3D21621}"/>
              </a:ext>
            </a:extLst>
          </p:cNvPr>
          <p:cNvSpPr/>
          <p:nvPr/>
        </p:nvSpPr>
        <p:spPr>
          <a:xfrm>
            <a:off x="5796122" y="288292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3434A029-41C3-0DC0-EA9F-DF2576A89ADE}"/>
              </a:ext>
            </a:extLst>
          </p:cNvPr>
          <p:cNvSpPr/>
          <p:nvPr/>
        </p:nvSpPr>
        <p:spPr>
          <a:xfrm>
            <a:off x="5845633" y="293243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B0336125-3514-E35A-E2F5-56E2A2A6261E}"/>
              </a:ext>
            </a:extLst>
          </p:cNvPr>
          <p:cNvSpPr/>
          <p:nvPr/>
        </p:nvSpPr>
        <p:spPr>
          <a:xfrm>
            <a:off x="6613784" y="28829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E42F7E60-9D40-D405-BBD3-BE99281E6EA8}"/>
              </a:ext>
            </a:extLst>
          </p:cNvPr>
          <p:cNvSpPr/>
          <p:nvPr/>
        </p:nvSpPr>
        <p:spPr>
          <a:xfrm>
            <a:off x="6663295" y="2932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88F0C044-FCE1-BABA-92F7-3C1DB5AB193E}"/>
              </a:ext>
            </a:extLst>
          </p:cNvPr>
          <p:cNvSpPr/>
          <p:nvPr/>
        </p:nvSpPr>
        <p:spPr>
          <a:xfrm>
            <a:off x="5751714" y="458530"/>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FBC511D6-5C16-9A36-1593-329F8C323E49}"/>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E9CA8716-E7BF-106F-78EE-2E0231BB48AE}"/>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3EBEBB9E-970E-EC7A-96A9-75E96F72154A}"/>
              </a:ext>
            </a:extLst>
          </p:cNvPr>
          <p:cNvSpPr txBox="1"/>
          <p:nvPr/>
        </p:nvSpPr>
        <p:spPr>
          <a:xfrm>
            <a:off x="799266" y="4002965"/>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nội dung phá hoại về văn hoá, giáo dục của chiến lược “diễn biến hoà bình” là thúc đẩy cải cách văn nghệ, báo chí, xuất bản, truyền thông, giáo dục, đào tạo theo </a:t>
            </a:r>
            <a:r>
              <a:rPr lang="vi-VN" sz="2400" dirty="0">
                <a:solidFill>
                  <a:srgbClr val="FF0000"/>
                </a:solidFill>
                <a:latin typeface="Arial" panose="020B0604020202020204" pitchFamily="34" charset="0"/>
                <a:cs typeface="Arial" panose="020B0604020202020204" pitchFamily="34" charset="0"/>
              </a:rPr>
              <a:t>khuynh hướng </a:t>
            </a:r>
            <a:r>
              <a:rPr lang="vi-VN" sz="2400" dirty="0">
                <a:latin typeface="Arial" panose="020B0604020202020204" pitchFamily="34" charset="0"/>
                <a:cs typeface="Arial" panose="020B0604020202020204" pitchFamily="34" charset="0"/>
              </a:rPr>
              <a:t>cực đoan, đối lập</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84AB8A3B-12A0-9713-F52C-EB51D761CCF2}"/>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8BF91EC3-7C70-5045-B51B-BAD1E2953F46}"/>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18253F57-E606-4A48-574D-E771AA09746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1DB5E161-3C08-6C9F-E485-ACC84A6517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6D65585C-660D-BA40-3877-C87732A2C10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CA88C048-9CF2-6C4D-DD16-6B94CD04CA6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AF29212E-FB0A-E7C5-EA39-2832C46DC9B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008362B8-F2C1-93B0-8ABB-A2D194AF1AF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0745FDB5-52D6-0B50-4860-E59B4E25383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8E833934-E6D8-7C52-A68B-4C8AB13E011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F1671D20-C555-8C50-ADA9-57CACB6B62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978E489-EC09-7037-6CB5-59316E5E115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B791CC21-59C7-7B16-CE90-9EEB10BC6AF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6B139387-29A7-BA9C-6D09-D0CEE252A73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FC07A8D4-F5AB-D21C-96C2-B36D20809A5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4E531F34-900C-749D-8BA7-2CCC2EFBA47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DF778758-1100-4EDC-BD1B-6D605BE620C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E8DD6E84-D106-9E7C-6462-600AFD18873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4297041E-B7AA-214A-AE68-76C86DED0F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A03B1400-C2C1-A4C9-B779-93091B2FBDD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B89637FE-3672-514C-40B6-96E2A6576F01}"/>
              </a:ext>
            </a:extLst>
          </p:cNvPr>
          <p:cNvSpPr/>
          <p:nvPr/>
        </p:nvSpPr>
        <p:spPr>
          <a:xfrm>
            <a:off x="7431446" y="28829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75C2F6C0-8F6E-5819-9E20-0A72219B3219}"/>
              </a:ext>
            </a:extLst>
          </p:cNvPr>
          <p:cNvSpPr/>
          <p:nvPr/>
        </p:nvSpPr>
        <p:spPr>
          <a:xfrm>
            <a:off x="7480957" y="2932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EABB407B-32EF-1899-7C61-D9ED2BC90E9F}"/>
              </a:ext>
            </a:extLst>
          </p:cNvPr>
          <p:cNvSpPr/>
          <p:nvPr/>
        </p:nvSpPr>
        <p:spPr>
          <a:xfrm>
            <a:off x="8249108" y="28829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CBC33E5B-2888-097A-A547-8B292050BDFE}"/>
              </a:ext>
            </a:extLst>
          </p:cNvPr>
          <p:cNvSpPr/>
          <p:nvPr/>
        </p:nvSpPr>
        <p:spPr>
          <a:xfrm>
            <a:off x="8298619" y="2932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Ớ</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AE66B09B-6368-3166-1EC1-94A31D0868D8}"/>
              </a:ext>
            </a:extLst>
          </p:cNvPr>
          <p:cNvSpPr/>
          <p:nvPr/>
        </p:nvSpPr>
        <p:spPr>
          <a:xfrm>
            <a:off x="2525474" y="28829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177A264A-A03F-4FFE-3498-6FFD6A2BDDD1}"/>
              </a:ext>
            </a:extLst>
          </p:cNvPr>
          <p:cNvSpPr/>
          <p:nvPr/>
        </p:nvSpPr>
        <p:spPr>
          <a:xfrm>
            <a:off x="2574985" y="2932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C70F4D7E-145F-9E79-D937-B52874E00AEF}"/>
              </a:ext>
            </a:extLst>
          </p:cNvPr>
          <p:cNvSpPr/>
          <p:nvPr/>
        </p:nvSpPr>
        <p:spPr>
          <a:xfrm>
            <a:off x="3343136" y="28829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86646703-D4AA-E5EB-6C03-947E2563F7C8}"/>
              </a:ext>
            </a:extLst>
          </p:cNvPr>
          <p:cNvSpPr/>
          <p:nvPr/>
        </p:nvSpPr>
        <p:spPr>
          <a:xfrm>
            <a:off x="3392647" y="2932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6E34B267-1D17-7076-174B-1CF7A8B9B4E5}"/>
              </a:ext>
            </a:extLst>
          </p:cNvPr>
          <p:cNvSpPr/>
          <p:nvPr/>
        </p:nvSpPr>
        <p:spPr>
          <a:xfrm>
            <a:off x="4160798" y="28829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5200F172-7FC9-ACC0-832E-12D101D73284}"/>
              </a:ext>
            </a:extLst>
          </p:cNvPr>
          <p:cNvSpPr/>
          <p:nvPr/>
        </p:nvSpPr>
        <p:spPr>
          <a:xfrm>
            <a:off x="4210309" y="2932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C0D2C3BF-9C8D-6F43-BA68-0B2EA4396BFF}"/>
              </a:ext>
            </a:extLst>
          </p:cNvPr>
          <p:cNvSpPr/>
          <p:nvPr/>
        </p:nvSpPr>
        <p:spPr>
          <a:xfrm>
            <a:off x="4978460" y="28829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A4455B94-7B35-FD8E-EC7D-950A54E09231}"/>
              </a:ext>
            </a:extLst>
          </p:cNvPr>
          <p:cNvSpPr/>
          <p:nvPr/>
        </p:nvSpPr>
        <p:spPr>
          <a:xfrm>
            <a:off x="5027971" y="2932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xmlns="" id="{F64BB181-D67C-418C-30A6-22D8BD2C3692}"/>
              </a:ext>
            </a:extLst>
          </p:cNvPr>
          <p:cNvSpPr/>
          <p:nvPr/>
        </p:nvSpPr>
        <p:spPr>
          <a:xfrm>
            <a:off x="1707812" y="28829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xmlns="" id="{C64CC74C-8C0C-10DC-E29F-778DA0E0056F}"/>
              </a:ext>
            </a:extLst>
          </p:cNvPr>
          <p:cNvSpPr/>
          <p:nvPr/>
        </p:nvSpPr>
        <p:spPr>
          <a:xfrm>
            <a:off x="1757323" y="2932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xmlns="" id="{22C1698B-4760-ADF9-A7DA-E3F70BD66E76}"/>
              </a:ext>
            </a:extLst>
          </p:cNvPr>
          <p:cNvSpPr/>
          <p:nvPr/>
        </p:nvSpPr>
        <p:spPr>
          <a:xfrm>
            <a:off x="9066770" y="28829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xmlns="" id="{5AE2302C-7E5C-7CD3-1CEF-22FDB1757B8A}"/>
              </a:ext>
            </a:extLst>
          </p:cNvPr>
          <p:cNvSpPr/>
          <p:nvPr/>
        </p:nvSpPr>
        <p:spPr>
          <a:xfrm>
            <a:off x="9116281" y="2932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764CAD39-A1EF-03F9-D54B-74385E15C071}"/>
              </a:ext>
            </a:extLst>
          </p:cNvPr>
          <p:cNvSpPr/>
          <p:nvPr/>
        </p:nvSpPr>
        <p:spPr>
          <a:xfrm>
            <a:off x="9884432" y="28829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7E64E579-FD66-9C6B-C205-C7E7784529A6}"/>
              </a:ext>
            </a:extLst>
          </p:cNvPr>
          <p:cNvSpPr/>
          <p:nvPr/>
        </p:nvSpPr>
        <p:spPr>
          <a:xfrm>
            <a:off x="9933943" y="2932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2512584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3" fill="hold" display="0">
                  <p:stCondLst>
                    <p:cond delay="indefinite"/>
                  </p:stCondLst>
                  <p:endCondLst>
                    <p:cond evt="onStopAudio" delay="0">
                      <p:tgtEl>
                        <p:sldTgt/>
                      </p:tgtEl>
                    </p:cond>
                  </p:endCondLst>
                </p:cTn>
                <p:tgtEl>
                  <p:spTgt spid="11"/>
                </p:tgtEl>
              </p:cMediaNode>
            </p:audio>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2000"/>
                            </p:stCondLst>
                            <p:childTnLst>
                              <p:par>
                                <p:cTn id="53" presetID="1" presetClass="entr" presetSubtype="0" fill="hold" grpId="0" nodeType="afterEffect">
                                  <p:stCondLst>
                                    <p:cond delay="0"/>
                                  </p:stCondLst>
                                  <p:childTnLst>
                                    <p:set>
                                      <p:cBhvr>
                                        <p:cTn id="5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3000"/>
                            </p:stCondLst>
                            <p:childTnLst>
                              <p:par>
                                <p:cTn id="56" presetID="1" presetClass="entr" presetSubtype="0" fill="hold" grpId="0" nodeType="afterEffect">
                                  <p:stCondLst>
                                    <p:cond delay="0"/>
                                  </p:stCondLst>
                                  <p:childTnLst>
                                    <p:set>
                                      <p:cBhvr>
                                        <p:cTn id="5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4000"/>
                            </p:stCondLst>
                            <p:childTnLst>
                              <p:par>
                                <p:cTn id="59" presetID="1" presetClass="entr" presetSubtype="0" fill="hold" grpId="0" nodeType="afterEffect">
                                  <p:stCondLst>
                                    <p:cond delay="0"/>
                                  </p:stCondLst>
                                  <p:childTnLst>
                                    <p:set>
                                      <p:cBhvr>
                                        <p:cTn id="6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5000"/>
                            </p:stCondLst>
                            <p:childTnLst>
                              <p:par>
                                <p:cTn id="62" presetID="1" presetClass="entr" presetSubtype="0" fill="hold" grpId="0" nodeType="afterEffect">
                                  <p:stCondLst>
                                    <p:cond delay="0"/>
                                  </p:stCondLst>
                                  <p:childTnLst>
                                    <p:set>
                                      <p:cBhvr>
                                        <p:cTn id="6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6000"/>
                            </p:stCondLst>
                            <p:childTnLst>
                              <p:par>
                                <p:cTn id="65" presetID="1" presetClass="entr" presetSubtype="0" fill="hold" grpId="0" nodeType="afterEffect">
                                  <p:stCondLst>
                                    <p:cond delay="0"/>
                                  </p:stCondLst>
                                  <p:childTnLst>
                                    <p:set>
                                      <p:cBhvr>
                                        <p:cTn id="6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7000"/>
                            </p:stCondLst>
                            <p:childTnLst>
                              <p:par>
                                <p:cTn id="68" presetID="1" presetClass="entr" presetSubtype="0" fill="hold" grpId="0" nodeType="afterEffect">
                                  <p:stCondLst>
                                    <p:cond delay="0"/>
                                  </p:stCondLst>
                                  <p:childTnLst>
                                    <p:set>
                                      <p:cBhvr>
                                        <p:cTn id="6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8000"/>
                            </p:stCondLst>
                            <p:childTnLst>
                              <p:par>
                                <p:cTn id="71" presetID="1" presetClass="entr" presetSubtype="0" fill="hold" grpId="0" nodeType="afterEffect">
                                  <p:stCondLst>
                                    <p:cond delay="0"/>
                                  </p:stCondLst>
                                  <p:childTnLst>
                                    <p:set>
                                      <p:cBhvr>
                                        <p:cTn id="7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9000"/>
                            </p:stCondLst>
                            <p:childTnLst>
                              <p:par>
                                <p:cTn id="74" presetID="1" presetClass="entr" presetSubtype="0" fill="hold" grpId="0" nodeType="afterEffect">
                                  <p:stCondLst>
                                    <p:cond delay="0"/>
                                  </p:stCondLst>
                                  <p:childTnLst>
                                    <p:set>
                                      <p:cBhvr>
                                        <p:cTn id="7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0000"/>
                            </p:stCondLst>
                            <p:childTnLst>
                              <p:par>
                                <p:cTn id="77" presetID="1" presetClass="entr" presetSubtype="0" fill="hold" grpId="0" nodeType="afterEffect">
                                  <p:stCondLst>
                                    <p:cond delay="0"/>
                                  </p:stCondLst>
                                  <p:childTnLst>
                                    <p:set>
                                      <p:cBhvr>
                                        <p:cTn id="78"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1000"/>
                            </p:stCondLst>
                            <p:childTnLst>
                              <p:par>
                                <p:cTn id="80" presetID="1" presetClass="entr" presetSubtype="0" fill="hold" grpId="0" nodeType="afterEffect">
                                  <p:stCondLst>
                                    <p:cond delay="0"/>
                                  </p:stCondLst>
                                  <p:childTnLst>
                                    <p:set>
                                      <p:cBhvr>
                                        <p:cTn id="81"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2000"/>
                            </p:stCondLst>
                            <p:childTnLst>
                              <p:par>
                                <p:cTn id="83" presetID="1" presetClass="entr" presetSubtype="0" fill="hold" grpId="0" nodeType="afterEffect">
                                  <p:stCondLst>
                                    <p:cond delay="0"/>
                                  </p:stCondLst>
                                  <p:childTnLst>
                                    <p:set>
                                      <p:cBhvr>
                                        <p:cTn id="84"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3000"/>
                            </p:stCondLst>
                            <p:childTnLst>
                              <p:par>
                                <p:cTn id="86" presetID="1" presetClass="entr" presetSubtype="0" fill="hold" grpId="0" nodeType="afterEffect">
                                  <p:stCondLst>
                                    <p:cond delay="0"/>
                                  </p:stCondLst>
                                  <p:childTnLst>
                                    <p:set>
                                      <p:cBhvr>
                                        <p:cTn id="87"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14000"/>
                            </p:stCondLst>
                            <p:childTnLst>
                              <p:par>
                                <p:cTn id="89" presetID="1" presetClass="entr" presetSubtype="0" fill="hold" grpId="0" nodeType="afterEffect">
                                  <p:stCondLst>
                                    <p:cond delay="0"/>
                                  </p:stCondLst>
                                  <p:childTnLst>
                                    <p:set>
                                      <p:cBhvr>
                                        <p:cTn id="90"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46" grpId="0" animBg="1"/>
      <p:bldP spid="50" grpId="0" animBg="1"/>
      <p:bldP spid="53" grpId="0" animBg="1"/>
      <p:bldP spid="57" grpId="0" animBg="1"/>
      <p:bldP spid="9" grpId="0" animBg="1"/>
      <p:bldP spid="12"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2267E41-6E3E-4C69-61F9-73631ECEF4CC}"/>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B47DF4E-B88C-0A61-FCB6-FDBF4D230CC2}"/>
              </a:ext>
            </a:extLst>
          </p:cNvPr>
          <p:cNvSpPr/>
          <p:nvPr/>
        </p:nvSpPr>
        <p:spPr>
          <a:xfrm>
            <a:off x="1712535" y="1001820"/>
            <a:ext cx="8766927" cy="119076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0DBEA784-08A0-AE1E-B400-D1E3C0927965}"/>
              </a:ext>
            </a:extLst>
          </p:cNvPr>
          <p:cNvSpPr txBox="1"/>
          <p:nvPr/>
        </p:nvSpPr>
        <p:spPr>
          <a:xfrm>
            <a:off x="1793047" y="1141990"/>
            <a:ext cx="8605902"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pitchFamily="34" charset="0"/>
              </a:rPr>
              <a:t>Tổng thể nói chung những giá trị vật chất và tinh thần do con người sáng tạo ra trong quá trình lịch sử</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C2E8E03-9C59-D217-3898-F8F2E29C0588}"/>
              </a:ext>
            </a:extLst>
          </p:cNvPr>
          <p:cNvSpPr/>
          <p:nvPr/>
        </p:nvSpPr>
        <p:spPr>
          <a:xfrm>
            <a:off x="5313930" y="238736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66634DA-1C8F-682D-277C-01E6241049FF}"/>
              </a:ext>
            </a:extLst>
          </p:cNvPr>
          <p:cNvSpPr/>
          <p:nvPr/>
        </p:nvSpPr>
        <p:spPr>
          <a:xfrm>
            <a:off x="7012440" y="3012319"/>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0D3DCAE5-A644-45D7-A15F-2B7BA965429A}"/>
              </a:ext>
            </a:extLst>
          </p:cNvPr>
          <p:cNvSpPr/>
          <p:nvPr/>
        </p:nvSpPr>
        <p:spPr>
          <a:xfrm>
            <a:off x="7061951" y="306183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O</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36433700-18B6-E9D5-C554-3729706CE66C}"/>
              </a:ext>
            </a:extLst>
          </p:cNvPr>
          <p:cNvSpPr/>
          <p:nvPr/>
        </p:nvSpPr>
        <p:spPr>
          <a:xfrm>
            <a:off x="7830102" y="30123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6C4C5730-D915-54EA-4A17-A112FB3C6D67}"/>
              </a:ext>
            </a:extLst>
          </p:cNvPr>
          <p:cNvSpPr/>
          <p:nvPr/>
        </p:nvSpPr>
        <p:spPr>
          <a:xfrm>
            <a:off x="7879613" y="30618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726589BF-C42B-C734-3A9F-401FAD034E28}"/>
              </a:ext>
            </a:extLst>
          </p:cNvPr>
          <p:cNvSpPr/>
          <p:nvPr/>
        </p:nvSpPr>
        <p:spPr>
          <a:xfrm>
            <a:off x="5531390" y="461313"/>
            <a:ext cx="1129215"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10</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5389F944-8F75-A686-C37C-37D3B3230995}"/>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EAA3F782-0AC0-F71F-E90A-E99BED686F61}"/>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CDEB1A3A-5E5B-C896-3E15-F4786C769958}"/>
              </a:ext>
            </a:extLst>
          </p:cNvPr>
          <p:cNvSpPr txBox="1"/>
          <p:nvPr/>
        </p:nvSpPr>
        <p:spPr>
          <a:xfrm>
            <a:off x="799266" y="4180876"/>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nội dung phá hoại về </a:t>
            </a:r>
            <a:r>
              <a:rPr lang="vi-VN" sz="2400" dirty="0">
                <a:solidFill>
                  <a:srgbClr val="FF0000"/>
                </a:solidFill>
                <a:latin typeface="Arial" panose="020B0604020202020204" pitchFamily="34" charset="0"/>
                <a:cs typeface="Arial" panose="020B0604020202020204" pitchFamily="34" charset="0"/>
              </a:rPr>
              <a:t>văn hoá</a:t>
            </a:r>
            <a:r>
              <a:rPr lang="vi-VN" sz="2400" dirty="0">
                <a:latin typeface="Arial" panose="020B0604020202020204" pitchFamily="34" charset="0"/>
                <a:cs typeface="Arial" panose="020B0604020202020204" pitchFamily="34" charset="0"/>
              </a:rPr>
              <a:t>, giáo dục của chiến lược “diễn biến hoà bình” là l</a:t>
            </a:r>
            <a:r>
              <a:rPr lang="en-GB" sz="2400" dirty="0" err="1">
                <a:latin typeface="Arial" panose="020B0604020202020204" pitchFamily="34" charset="0"/>
                <a:cs typeface="Arial" panose="020B0604020202020204" pitchFamily="34" charset="0"/>
              </a:rPr>
              <a:t>àm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đích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C5B50DF4-A742-FE59-61AD-792D2237290F}"/>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8AE0889D-2E25-CBDE-1BF4-849AD71EBCFD}"/>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A4AB369F-6211-C16A-0295-3E626560C8E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E20529C-D0C5-C677-AAB0-04483B6D04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6EF4DC40-8429-2A0E-D8B9-AD2C27A2542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0930C26D-C28E-5F87-3123-EAB9D249804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E9F19189-6807-BEE5-ADAE-1D2E685B97F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04DC6116-4505-75AF-A1EF-8BCCF350C7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04A89E10-6859-A193-8763-CC7E8945EFD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AA234256-7F4B-0BEB-7DC7-49801C6EE6A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736C35A3-FBC2-CD94-7157-AF1B78C04EA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BDD1688-535B-91BD-A6AF-B1A0DB908CC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08AB16B3-124D-6CEB-A73C-E0BA909AAD2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D93D2652-EB2D-A0C7-9DB0-0C12C267C1C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57935069-5E47-F9C7-B7EF-07A727B335C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B0F66D87-8B9D-F9E4-5DBC-DBC4852025C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4BFE64A2-B032-EE0C-C737-BC1D2A0361B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19FCD02F-F5EB-177D-A5FB-22A922431EB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99CF9742-5823-4432-C260-06C582C6284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32015192-674F-8396-00D5-E33AA2BD84C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5" name="Rectangle 44">
            <a:extLst>
              <a:ext uri="{FF2B5EF4-FFF2-40B4-BE49-F238E27FC236}">
                <a16:creationId xmlns:a16="http://schemas.microsoft.com/office/drawing/2014/main" xmlns="" id="{667731F7-DA4A-730D-D107-CEECD91A93E7}"/>
              </a:ext>
            </a:extLst>
          </p:cNvPr>
          <p:cNvSpPr/>
          <p:nvPr/>
        </p:nvSpPr>
        <p:spPr>
          <a:xfrm>
            <a:off x="3741792" y="30123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9B316391-39A8-4506-423D-F66C5952A5B7}"/>
              </a:ext>
            </a:extLst>
          </p:cNvPr>
          <p:cNvSpPr/>
          <p:nvPr/>
        </p:nvSpPr>
        <p:spPr>
          <a:xfrm>
            <a:off x="3791303" y="30618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V</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AE0FBFF9-0194-05DE-87D4-6EB1E88FCD3C}"/>
              </a:ext>
            </a:extLst>
          </p:cNvPr>
          <p:cNvSpPr/>
          <p:nvPr/>
        </p:nvSpPr>
        <p:spPr>
          <a:xfrm>
            <a:off x="4559454" y="30123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FE1B791B-57FF-77DC-FD30-C69FB20FED51}"/>
              </a:ext>
            </a:extLst>
          </p:cNvPr>
          <p:cNvSpPr/>
          <p:nvPr/>
        </p:nvSpPr>
        <p:spPr>
          <a:xfrm>
            <a:off x="4608965" y="30618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Ă</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FB09CFC9-6554-3EEA-5BE6-CD7BF4CC97E7}"/>
              </a:ext>
            </a:extLst>
          </p:cNvPr>
          <p:cNvSpPr/>
          <p:nvPr/>
        </p:nvSpPr>
        <p:spPr>
          <a:xfrm>
            <a:off x="5377116" y="30123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A3F4E743-1AF8-F3EF-9DCA-2BE27F3047D9}"/>
              </a:ext>
            </a:extLst>
          </p:cNvPr>
          <p:cNvSpPr/>
          <p:nvPr/>
        </p:nvSpPr>
        <p:spPr>
          <a:xfrm>
            <a:off x="5426627" y="30618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204DD0FC-0E5A-412C-9561-6A75539EA043}"/>
              </a:ext>
            </a:extLst>
          </p:cNvPr>
          <p:cNvSpPr/>
          <p:nvPr/>
        </p:nvSpPr>
        <p:spPr>
          <a:xfrm>
            <a:off x="6194778" y="30123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103BBF9F-F6E2-5FD6-C712-C972963DE7DF}"/>
              </a:ext>
            </a:extLst>
          </p:cNvPr>
          <p:cNvSpPr/>
          <p:nvPr/>
        </p:nvSpPr>
        <p:spPr>
          <a:xfrm>
            <a:off x="6244289" y="30618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1558127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6" grpId="0" animBg="1"/>
      <p:bldP spid="50" grpId="0" animBg="1"/>
      <p:bldP spid="53" grpId="0" animBg="1"/>
      <p:bldP spid="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EBFA162-5DEC-CA55-847A-D4B918ADFCD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281D658-DC1A-51F7-B3D1-F7AAAED2F5A1}"/>
              </a:ext>
            </a:extLst>
          </p:cNvPr>
          <p:cNvSpPr/>
          <p:nvPr/>
        </p:nvSpPr>
        <p:spPr>
          <a:xfrm>
            <a:off x="1712535" y="1001820"/>
            <a:ext cx="8766927" cy="110302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D9FAA543-B9FE-A3F3-75A0-EE19236C2DD9}"/>
              </a:ext>
            </a:extLst>
          </p:cNvPr>
          <p:cNvSpPr txBox="1"/>
          <p:nvPr/>
        </p:nvSpPr>
        <p:spPr>
          <a:xfrm>
            <a:off x="1793047" y="1159242"/>
            <a:ext cx="8605902" cy="830997"/>
          </a:xfrm>
          <a:prstGeom prst="rect">
            <a:avLst/>
          </a:prstGeom>
          <a:noFill/>
        </p:spPr>
        <p:txBody>
          <a:bodyPr wrap="square" rtlCol="0">
            <a:spAutoFit/>
          </a:bodyPr>
          <a:lstStyle/>
          <a:p>
            <a:pPr algn="just"/>
            <a:r>
              <a:rPr lang="vi-VN" sz="2400" b="1">
                <a:effectLst/>
                <a:latin typeface="+mj-lt"/>
                <a:ea typeface="Calibri" panose="020F0502020204030204" pitchFamily="34" charset="0"/>
                <a:cs typeface="Times New Roman" panose="02020603050405020304" pitchFamily="18" charset="0"/>
              </a:rPr>
              <a:t>T</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ổ chức kinh tế hoạt động trong lĩnh vực kinh doanh và quản lí các nghiệp vụ về tiền tệ, tín dụng</a:t>
            </a:r>
            <a:endParaRPr lang="vi-VN" sz="400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90DB6781-0607-C6B1-C0A2-6D508727B877}"/>
              </a:ext>
            </a:extLst>
          </p:cNvPr>
          <p:cNvSpPr/>
          <p:nvPr/>
        </p:nvSpPr>
        <p:spPr>
          <a:xfrm>
            <a:off x="5313930" y="227521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5854769D-8982-8EBF-DF9C-30623034CD6E}"/>
              </a:ext>
            </a:extLst>
          </p:cNvPr>
          <p:cNvSpPr/>
          <p:nvPr/>
        </p:nvSpPr>
        <p:spPr>
          <a:xfrm>
            <a:off x="7014932" y="290017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67BFF8E0-9468-A9F0-F891-0BF491EBEF3F}"/>
              </a:ext>
            </a:extLst>
          </p:cNvPr>
          <p:cNvSpPr/>
          <p:nvPr/>
        </p:nvSpPr>
        <p:spPr>
          <a:xfrm>
            <a:off x="7064443" y="294968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À</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18B510CC-69AF-84F4-5DDD-D82FFFBE338A}"/>
              </a:ext>
            </a:extLst>
          </p:cNvPr>
          <p:cNvSpPr/>
          <p:nvPr/>
        </p:nvSpPr>
        <p:spPr>
          <a:xfrm>
            <a:off x="7832594" y="29001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AB3FF557-032E-AB4D-CC8F-C8535B07DA0F}"/>
              </a:ext>
            </a:extLst>
          </p:cNvPr>
          <p:cNvSpPr/>
          <p:nvPr/>
        </p:nvSpPr>
        <p:spPr>
          <a:xfrm>
            <a:off x="7882105" y="29496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A7BED4A0-BFB9-F82A-6B56-D6E5D6CF730A}"/>
              </a:ext>
            </a:extLst>
          </p:cNvPr>
          <p:cNvSpPr/>
          <p:nvPr/>
        </p:nvSpPr>
        <p:spPr>
          <a:xfrm>
            <a:off x="5542653" y="482083"/>
            <a:ext cx="1097954"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11</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25090692-71BD-D5A8-EF19-3E0A4FA78DA0}"/>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42F22551-14B0-4A37-9359-9FBD6449F185}"/>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D486CD4D-A057-626A-A28F-D8BFD953B682}"/>
              </a:ext>
            </a:extLst>
          </p:cNvPr>
          <p:cNvSpPr txBox="1"/>
          <p:nvPr/>
        </p:nvSpPr>
        <p:spPr>
          <a:xfrm>
            <a:off x="799266" y="4169223"/>
            <a:ext cx="10513342" cy="830997"/>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nội dung phá hoại về kinh tế của chiến lược “diễn biến hoà bình” là tạo khủng hoảng </a:t>
            </a:r>
            <a:r>
              <a:rPr lang="vi-VN" sz="2400" dirty="0">
                <a:solidFill>
                  <a:srgbClr val="FF0000"/>
                </a:solidFill>
                <a:latin typeface="Arial" panose="020B0604020202020204" pitchFamily="34" charset="0"/>
                <a:cs typeface="Arial" panose="020B0604020202020204" pitchFamily="34" charset="0"/>
              </a:rPr>
              <a:t>ngân hàng</a:t>
            </a:r>
            <a:r>
              <a:rPr lang="vi-VN" sz="2400" dirty="0">
                <a:latin typeface="Arial" panose="020B0604020202020204" pitchFamily="34" charset="0"/>
                <a:cs typeface="Arial" panose="020B0604020202020204" pitchFamily="34" charset="0"/>
              </a:rPr>
              <a:t>, tài chính</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EEB38A89-1345-4580-6C73-53C8A22011A1}"/>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EC922FA-0A0C-4280-949A-EE5546CD19C4}"/>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3C8F5802-BE49-B114-ACAA-B96515599A4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23893FBA-8875-2CA7-22A8-819C8030DD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E5F6925D-AF5A-EC3C-B4E1-2005756DA6C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4FF36CF-E8E4-8F6D-5263-D60BADFFA27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7D31F9AA-6625-1693-79AD-A9703E43287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3EC00BB6-A0EC-98CD-0723-86F8998F2F5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D6C83410-817A-42FB-EEE1-31E22C81CFB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55CBB92-41AC-7083-B9CE-0B58F8BD54A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11FE7D5F-411E-09FC-1608-1B3146A344B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F06ABE5-4E5F-9889-2C77-0226F63DC17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07515B8F-7107-F469-37A6-50C122ED1A5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88240ECC-B302-CCDB-C6C1-09E0062E1CE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3D64EF7F-77B7-6EC9-B61D-28BAE98321F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3FBE2133-115D-817B-95F4-D4365E99BD9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B93216FC-AD74-091A-2002-F8A47A05386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054370A7-B8D1-E0E0-8047-A876B9DEF44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311F649C-D6E2-1525-E7FD-F3F5F5C01FE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8AB78400-673B-6D92-CF4D-31FD0AF0999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1B7FA2D1-48E5-04CA-426C-21A0056021D2}"/>
              </a:ext>
            </a:extLst>
          </p:cNvPr>
          <p:cNvSpPr/>
          <p:nvPr/>
        </p:nvSpPr>
        <p:spPr>
          <a:xfrm>
            <a:off x="8650256" y="29001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7A499358-8910-6A6A-EDB7-FC633C5462B7}"/>
              </a:ext>
            </a:extLst>
          </p:cNvPr>
          <p:cNvSpPr/>
          <p:nvPr/>
        </p:nvSpPr>
        <p:spPr>
          <a:xfrm>
            <a:off x="8699767" y="29496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9A1B5C10-A67E-510A-4D8B-BBB93FC75433}"/>
              </a:ext>
            </a:extLst>
          </p:cNvPr>
          <p:cNvSpPr/>
          <p:nvPr/>
        </p:nvSpPr>
        <p:spPr>
          <a:xfrm>
            <a:off x="2926622" y="29001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516E2A17-648C-77C2-E6EC-21E31DECFA01}"/>
              </a:ext>
            </a:extLst>
          </p:cNvPr>
          <p:cNvSpPr/>
          <p:nvPr/>
        </p:nvSpPr>
        <p:spPr>
          <a:xfrm>
            <a:off x="2976133" y="29496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24675AA2-F29D-F45B-BBF9-9C51F7F6914F}"/>
              </a:ext>
            </a:extLst>
          </p:cNvPr>
          <p:cNvSpPr/>
          <p:nvPr/>
        </p:nvSpPr>
        <p:spPr>
          <a:xfrm>
            <a:off x="3744284" y="29001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6C48058B-E7CF-D3E5-F1D6-4B9E9D5B469F}"/>
              </a:ext>
            </a:extLst>
          </p:cNvPr>
          <p:cNvSpPr/>
          <p:nvPr/>
        </p:nvSpPr>
        <p:spPr>
          <a:xfrm>
            <a:off x="3793795" y="29496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DE5EAC91-A36F-F82C-60F7-19B49E46F498}"/>
              </a:ext>
            </a:extLst>
          </p:cNvPr>
          <p:cNvSpPr/>
          <p:nvPr/>
        </p:nvSpPr>
        <p:spPr>
          <a:xfrm>
            <a:off x="4561946" y="29001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4CFD5A29-DE37-8CF9-468B-1FE9D5C0C815}"/>
              </a:ext>
            </a:extLst>
          </p:cNvPr>
          <p:cNvSpPr/>
          <p:nvPr/>
        </p:nvSpPr>
        <p:spPr>
          <a:xfrm>
            <a:off x="4611457" y="29496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Â</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xmlns="" id="{3A320F90-61AC-B1CA-B5C0-97EB84B74BF6}"/>
              </a:ext>
            </a:extLst>
          </p:cNvPr>
          <p:cNvSpPr/>
          <p:nvPr/>
        </p:nvSpPr>
        <p:spPr>
          <a:xfrm>
            <a:off x="5379608" y="29001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xmlns="" id="{837A706B-2801-D302-CC1C-08C599B85403}"/>
              </a:ext>
            </a:extLst>
          </p:cNvPr>
          <p:cNvSpPr/>
          <p:nvPr/>
        </p:nvSpPr>
        <p:spPr>
          <a:xfrm>
            <a:off x="5429119" y="29496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BD05B549-32F0-FF28-43DA-A09F1E26EFF7}"/>
              </a:ext>
            </a:extLst>
          </p:cNvPr>
          <p:cNvSpPr/>
          <p:nvPr/>
        </p:nvSpPr>
        <p:spPr>
          <a:xfrm>
            <a:off x="6197270" y="29001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BAC6C087-0B33-670F-77C2-9EE20A704E3F}"/>
              </a:ext>
            </a:extLst>
          </p:cNvPr>
          <p:cNvSpPr/>
          <p:nvPr/>
        </p:nvSpPr>
        <p:spPr>
          <a:xfrm>
            <a:off x="6246781" y="29496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2788473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A4C431A-2A1F-5430-B38A-1F3374A4D23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018801D-1D7E-A188-494C-9E9661A82D4C}"/>
              </a:ext>
            </a:extLst>
          </p:cNvPr>
          <p:cNvSpPr/>
          <p:nvPr/>
        </p:nvSpPr>
        <p:spPr>
          <a:xfrm>
            <a:off x="1712535" y="1001820"/>
            <a:ext cx="8766927" cy="78936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7393A064-AA4F-ABD9-AAC8-648840454B67}"/>
              </a:ext>
            </a:extLst>
          </p:cNvPr>
          <p:cNvSpPr txBox="1"/>
          <p:nvPr/>
        </p:nvSpPr>
        <p:spPr>
          <a:xfrm>
            <a:off x="1793047" y="1150616"/>
            <a:ext cx="8605902" cy="461665"/>
          </a:xfrm>
          <a:prstGeom prst="rect">
            <a:avLst/>
          </a:prstGeom>
          <a:noFill/>
        </p:spPr>
        <p:txBody>
          <a:bodyPr wrap="square" rtlCol="0">
            <a:spAutoFit/>
          </a:bodyPr>
          <a:lstStyle/>
          <a:p>
            <a:pPr algn="ctr"/>
            <a:r>
              <a:rPr lang="en-US" sz="2400" b="1">
                <a:latin typeface="Times New Roman" panose="02020603050405020304" pitchFamily="18" charset="0"/>
                <a:ea typeface="Calibri" panose="020F0502020204030204" pitchFamily="34" charset="0"/>
                <a:cs typeface="Times New Roman" panose="02020603050405020304" pitchFamily="18" charset="0"/>
              </a:rPr>
              <a:t>Không công bằng</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37E6CA7F-CACA-372B-C90E-8ACFC205DC3C}"/>
              </a:ext>
            </a:extLst>
          </p:cNvPr>
          <p:cNvSpPr/>
          <p:nvPr/>
        </p:nvSpPr>
        <p:spPr>
          <a:xfrm>
            <a:off x="5313930" y="1947421"/>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B94D6B00-D1FB-8983-163D-FF544EDABB1D}"/>
              </a:ext>
            </a:extLst>
          </p:cNvPr>
          <p:cNvSpPr/>
          <p:nvPr/>
        </p:nvSpPr>
        <p:spPr>
          <a:xfrm>
            <a:off x="3285836" y="257237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5C8AECC4-4111-EFEA-CF6C-3DD427E5B6D4}"/>
              </a:ext>
            </a:extLst>
          </p:cNvPr>
          <p:cNvSpPr/>
          <p:nvPr/>
        </p:nvSpPr>
        <p:spPr>
          <a:xfrm>
            <a:off x="3335347" y="2621885"/>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B</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62F0C8BA-4F40-8305-7A1C-E198097EFC4D}"/>
              </a:ext>
            </a:extLst>
          </p:cNvPr>
          <p:cNvSpPr/>
          <p:nvPr/>
        </p:nvSpPr>
        <p:spPr>
          <a:xfrm>
            <a:off x="4103498" y="2572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5309959A-7D0B-DD6B-B2E6-0005A63B458E}"/>
              </a:ext>
            </a:extLst>
          </p:cNvPr>
          <p:cNvSpPr/>
          <p:nvPr/>
        </p:nvSpPr>
        <p:spPr>
          <a:xfrm>
            <a:off x="4153009" y="26218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4FBE4F4F-ECA1-1083-8B43-EDF141F3DFCB}"/>
              </a:ext>
            </a:extLst>
          </p:cNvPr>
          <p:cNvSpPr/>
          <p:nvPr/>
        </p:nvSpPr>
        <p:spPr>
          <a:xfrm>
            <a:off x="5541314" y="473457"/>
            <a:ext cx="1109367"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21BA04D-A7DB-6E1C-A236-5CDF71642EE8}"/>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8FF0D6E6-6F81-FABC-7C9C-3CF312934D6A}"/>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CDACADD0-6A36-8283-BB5D-A1F803C8225A}"/>
              </a:ext>
            </a:extLst>
          </p:cNvPr>
          <p:cNvSpPr txBox="1"/>
          <p:nvPr/>
        </p:nvSpPr>
        <p:spPr>
          <a:xfrm>
            <a:off x="799266" y="3753927"/>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nội dung phá hoại về kinh tế của chiến lược “diễn biến hoà bình” là gây bức xúc, </a:t>
            </a:r>
            <a:r>
              <a:rPr lang="vi-VN" sz="2400" dirty="0">
                <a:solidFill>
                  <a:srgbClr val="FF0000"/>
                </a:solidFill>
                <a:latin typeface="Arial" panose="020B0604020202020204" pitchFamily="34" charset="0"/>
                <a:cs typeface="Arial" panose="020B0604020202020204" pitchFamily="34" charset="0"/>
              </a:rPr>
              <a:t>bất công </a:t>
            </a:r>
            <a:r>
              <a:rPr lang="vi-VN" sz="2400" dirty="0">
                <a:latin typeface="Arial" panose="020B0604020202020204" pitchFamily="34" charset="0"/>
                <a:cs typeface="Arial" panose="020B0604020202020204" pitchFamily="34" charset="0"/>
              </a:rPr>
              <a:t>trong các cơ sở kinh tế vốn nước ngoài hoặc liên doanh</a:t>
            </a:r>
            <a:r>
              <a:rPr lang="en-US"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BEB19BE9-E17A-F5C8-8440-085B8511420E}"/>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80FC48E6-8B28-7234-A5C6-2AC606EBF2A1}"/>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3DF0F33C-790C-512C-B4F7-60E73834FED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72F09F4F-A53C-A68F-D3CB-E41563A173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18B0DD8B-472C-DA13-1FC1-3DB1A264DEF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752B1C01-6D5C-4F24-AE7C-4D29120B372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48798ADF-4C5D-6869-84A1-C4A6F5E2926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A1182B7E-11B2-2187-BCA1-1E96C960D09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8854E87F-8B21-29DA-E22F-502B20BA5B1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A3758B01-A888-3638-0074-A655C1DA9EF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3B8775C7-2535-D850-4A6A-36083AEE2D8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C5BD6B97-EB18-A026-1855-783571CB5AB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AA4E459C-0D92-D2F2-D838-27808001811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463BC0CD-8D44-3DFD-FD50-207F1E875F0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C0DD05A4-068C-6442-14B7-8D41F9D1203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14A9D108-C9E3-B521-5F7C-0914A35787C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1F3B78A5-CE0C-22EA-C19B-70EE2729DC9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118047D5-F59B-D4B6-03A4-05D22BE1589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2EB0C7A3-989D-C966-3937-A2C3489F895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B48B8F7C-5D65-9DB5-41FF-5D512B3FFDF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8CBDD242-94A7-FF6D-D8A3-0A973EB7DF74}"/>
              </a:ext>
            </a:extLst>
          </p:cNvPr>
          <p:cNvSpPr/>
          <p:nvPr/>
        </p:nvSpPr>
        <p:spPr>
          <a:xfrm>
            <a:off x="4921160" y="2572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D463640B-08D0-FD26-EFD7-5C4006ED1771}"/>
              </a:ext>
            </a:extLst>
          </p:cNvPr>
          <p:cNvSpPr/>
          <p:nvPr/>
        </p:nvSpPr>
        <p:spPr>
          <a:xfrm>
            <a:off x="4970671" y="26218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3A725614-EAC9-80F1-32F4-771F969F35ED}"/>
              </a:ext>
            </a:extLst>
          </p:cNvPr>
          <p:cNvSpPr/>
          <p:nvPr/>
        </p:nvSpPr>
        <p:spPr>
          <a:xfrm>
            <a:off x="5738822" y="2572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62463B83-407D-289E-B00C-9B8BE89BD817}"/>
              </a:ext>
            </a:extLst>
          </p:cNvPr>
          <p:cNvSpPr/>
          <p:nvPr/>
        </p:nvSpPr>
        <p:spPr>
          <a:xfrm>
            <a:off x="5788333" y="26218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1F2CF7CA-9908-06FA-ABE5-11834FF87325}"/>
              </a:ext>
            </a:extLst>
          </p:cNvPr>
          <p:cNvSpPr/>
          <p:nvPr/>
        </p:nvSpPr>
        <p:spPr>
          <a:xfrm>
            <a:off x="6556484" y="257413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66057DE1-8C1D-BBC2-71D2-6E8E6ED9B754}"/>
              </a:ext>
            </a:extLst>
          </p:cNvPr>
          <p:cNvSpPr/>
          <p:nvPr/>
        </p:nvSpPr>
        <p:spPr>
          <a:xfrm>
            <a:off x="6605995" y="262364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Ô</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514D9AF8-5FF4-DB19-15CA-9F7C8875CF0C}"/>
              </a:ext>
            </a:extLst>
          </p:cNvPr>
          <p:cNvSpPr/>
          <p:nvPr/>
        </p:nvSpPr>
        <p:spPr>
          <a:xfrm>
            <a:off x="7374146" y="257413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D88BA02C-46C5-675A-1236-17B67659F46B}"/>
              </a:ext>
            </a:extLst>
          </p:cNvPr>
          <p:cNvSpPr/>
          <p:nvPr/>
        </p:nvSpPr>
        <p:spPr>
          <a:xfrm>
            <a:off x="7423657" y="262364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xmlns="" id="{DE116237-0BE9-2268-2985-17004F46EB28}"/>
              </a:ext>
            </a:extLst>
          </p:cNvPr>
          <p:cNvSpPr/>
          <p:nvPr/>
        </p:nvSpPr>
        <p:spPr>
          <a:xfrm>
            <a:off x="8191808" y="25723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xmlns="" id="{1FF92624-638C-2F2F-E7D1-A1680E0D85A3}"/>
              </a:ext>
            </a:extLst>
          </p:cNvPr>
          <p:cNvSpPr/>
          <p:nvPr/>
        </p:nvSpPr>
        <p:spPr>
          <a:xfrm>
            <a:off x="8241319" y="2621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0814466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53" grpId="0" animBg="1"/>
      <p:bldP spid="5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8EA496D-7528-F259-EF40-F4E7FF81D8CB}"/>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C3F3A26-6E3A-8796-AF62-7ECD10AE6B1F}"/>
              </a:ext>
            </a:extLst>
          </p:cNvPr>
          <p:cNvSpPr/>
          <p:nvPr/>
        </p:nvSpPr>
        <p:spPr>
          <a:xfrm>
            <a:off x="1712535"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BE01042E-C34A-5110-0636-44931AF7F843}"/>
              </a:ext>
            </a:extLst>
          </p:cNvPr>
          <p:cNvSpPr txBox="1"/>
          <p:nvPr/>
        </p:nvSpPr>
        <p:spPr>
          <a:xfrm>
            <a:off x="1793047" y="1193748"/>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rPr>
              <a:t>Thành hình và bắt đầu tồn tại như một thực thể</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9A576A2C-A01E-26C5-1CC3-ADDDBF8AAF41}"/>
              </a:ext>
            </a:extLst>
          </p:cNvPr>
          <p:cNvSpPr/>
          <p:nvPr/>
        </p:nvSpPr>
        <p:spPr>
          <a:xfrm>
            <a:off x="5313930" y="200780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3E61137A-9424-E590-F5AB-02D7C86FBBC1}"/>
              </a:ext>
            </a:extLst>
          </p:cNvPr>
          <p:cNvSpPr/>
          <p:nvPr/>
        </p:nvSpPr>
        <p:spPr>
          <a:xfrm>
            <a:off x="3320342" y="263275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8DB4F84-0FC6-A21A-7CB9-0428B82A8C88}"/>
              </a:ext>
            </a:extLst>
          </p:cNvPr>
          <p:cNvSpPr/>
          <p:nvPr/>
        </p:nvSpPr>
        <p:spPr>
          <a:xfrm>
            <a:off x="3369853" y="268226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Ì</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F3CA46E1-DAE7-7194-0E88-C6CACD9F78E0}"/>
              </a:ext>
            </a:extLst>
          </p:cNvPr>
          <p:cNvSpPr/>
          <p:nvPr/>
        </p:nvSpPr>
        <p:spPr>
          <a:xfrm>
            <a:off x="4138004"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49BDDB44-D3B0-FA27-716F-417925FA84C3}"/>
              </a:ext>
            </a:extLst>
          </p:cNvPr>
          <p:cNvSpPr/>
          <p:nvPr/>
        </p:nvSpPr>
        <p:spPr>
          <a:xfrm>
            <a:off x="4187515"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F684A7B8-48BB-2621-2B70-2CED11249F5A}"/>
              </a:ext>
            </a:extLst>
          </p:cNvPr>
          <p:cNvSpPr/>
          <p:nvPr/>
        </p:nvSpPr>
        <p:spPr>
          <a:xfrm>
            <a:off x="5504158" y="482083"/>
            <a:ext cx="1183680"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C9C40616-28E5-E2CF-610F-827CAA4DDD58}"/>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9589815C-2A79-C96C-64CF-3971ECA43029}"/>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5AA3697B-34DC-BC3D-E3E6-4B0FF74D7422}"/>
              </a:ext>
            </a:extLst>
          </p:cNvPr>
          <p:cNvSpPr txBox="1"/>
          <p:nvPr/>
        </p:nvSpPr>
        <p:spPr>
          <a:xfrm>
            <a:off x="799266" y="3544430"/>
            <a:ext cx="10513342" cy="2308324"/>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nội dung phá hoại về kinh tế của chiến lược “diễn biến hoà bình” là </a:t>
            </a:r>
            <a:r>
              <a:rPr lang="en-GB" sz="2400" dirty="0" err="1">
                <a:solidFill>
                  <a:srgbClr val="FF0000"/>
                </a:solidFill>
                <a:latin typeface="Arial" panose="020B0604020202020204" pitchFamily="34" charset="0"/>
                <a:cs typeface="Arial" panose="020B0604020202020204" pitchFamily="34" charset="0"/>
              </a:rPr>
              <a:t>hình</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thành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giữa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lớn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ép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 </a:t>
            </a:r>
            <a:r>
              <a:rPr lang="en-GB" sz="2400" dirty="0" err="1">
                <a:latin typeface="Arial" panose="020B0604020202020204" pitchFamily="34" charset="0"/>
                <a:cs typeface="Arial" panose="020B0604020202020204" pitchFamily="34" charset="0"/>
              </a:rPr>
              <a:t>đưa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kéo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dài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trừng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khủng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tài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xúc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vốn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ngoài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hoặc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doanh</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13F1BB1A-9DC0-FCFD-F311-59855883BA0A}"/>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0AC305B7-B62A-C2D2-2674-3227A07CF516}"/>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D0225E9A-EC08-CB73-56A8-0D3C41729F9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0176B304-197D-E131-DF23-D468ACDF06A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B3995F00-6BFA-273F-BFB6-5543536FE45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E52A7415-439D-A771-7D29-AF4588E33D1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39A3AB2C-D30C-5319-99C8-1CB09EFB0E9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11F554A6-050E-FE8B-87DC-7847A3957EB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3E3E5480-BB3F-5E74-7570-62478386450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A16C3D9-E08F-E901-1A2D-9C5D460C76D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7892DF25-CDCA-40A7-1D4E-CFDAAFB05DE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D0842CE-639A-EFE4-B442-B2406D510BF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79338C71-9215-3A40-1B70-F686EFCC573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CA952077-54B4-D8C5-F80B-8DF9D9C9156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01766D25-2D6C-CAF7-C504-DC81187E0AE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5C28B374-2D81-31B8-C554-4971066BBE2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84D2EA41-7A7A-307F-0525-B1949851186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1CD4BB2A-57D7-B2F1-FEF0-5849C13BE68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9C20036E-124D-7BCF-B6B4-CA30CA23D18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800CFD02-A981-1F00-CAF0-414BD3502F0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794951D8-F284-03CF-4E5B-994E69B6A6D4}"/>
              </a:ext>
            </a:extLst>
          </p:cNvPr>
          <p:cNvSpPr/>
          <p:nvPr/>
        </p:nvSpPr>
        <p:spPr>
          <a:xfrm>
            <a:off x="4955666"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9707AE3B-4B9D-4E51-9EF0-2DFB7A293767}"/>
              </a:ext>
            </a:extLst>
          </p:cNvPr>
          <p:cNvSpPr/>
          <p:nvPr/>
        </p:nvSpPr>
        <p:spPr>
          <a:xfrm>
            <a:off x="5005177"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6EDF537E-184B-9A30-F8EE-A3F82D568C96}"/>
              </a:ext>
            </a:extLst>
          </p:cNvPr>
          <p:cNvSpPr/>
          <p:nvPr/>
        </p:nvSpPr>
        <p:spPr>
          <a:xfrm>
            <a:off x="5773328"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AD9EB0A5-462F-B297-D40C-54C452C7D025}"/>
              </a:ext>
            </a:extLst>
          </p:cNvPr>
          <p:cNvSpPr/>
          <p:nvPr/>
        </p:nvSpPr>
        <p:spPr>
          <a:xfrm>
            <a:off x="5822839"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72714E20-2389-9A2A-E592-8410F199062C}"/>
              </a:ext>
            </a:extLst>
          </p:cNvPr>
          <p:cNvSpPr/>
          <p:nvPr/>
        </p:nvSpPr>
        <p:spPr>
          <a:xfrm>
            <a:off x="6590990"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62C1D0A2-2F36-2749-227F-9B3F0C441EE2}"/>
              </a:ext>
            </a:extLst>
          </p:cNvPr>
          <p:cNvSpPr/>
          <p:nvPr/>
        </p:nvSpPr>
        <p:spPr>
          <a:xfrm>
            <a:off x="6640501"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8099D0E0-A395-33C8-28FB-84B1263D89F4}"/>
              </a:ext>
            </a:extLst>
          </p:cNvPr>
          <p:cNvSpPr/>
          <p:nvPr/>
        </p:nvSpPr>
        <p:spPr>
          <a:xfrm>
            <a:off x="7408652"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1C28E467-27F7-AC41-B686-CF15F1193FF3}"/>
              </a:ext>
            </a:extLst>
          </p:cNvPr>
          <p:cNvSpPr/>
          <p:nvPr/>
        </p:nvSpPr>
        <p:spPr>
          <a:xfrm>
            <a:off x="7458163"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xmlns="" id="{72B1EC7F-1C28-B917-3279-9B7515E21D47}"/>
              </a:ext>
            </a:extLst>
          </p:cNvPr>
          <p:cNvSpPr/>
          <p:nvPr/>
        </p:nvSpPr>
        <p:spPr>
          <a:xfrm>
            <a:off x="8226314"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xmlns="" id="{F4CA61C0-FC2A-14BF-384A-EF5805DA9E25}"/>
              </a:ext>
            </a:extLst>
          </p:cNvPr>
          <p:cNvSpPr/>
          <p:nvPr/>
        </p:nvSpPr>
        <p:spPr>
          <a:xfrm>
            <a:off x="8275825"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xmlns="" id="{5DB1A2B5-B282-F6DD-CBFA-59AFC4C0AC77}"/>
              </a:ext>
            </a:extLst>
          </p:cNvPr>
          <p:cNvSpPr/>
          <p:nvPr/>
        </p:nvSpPr>
        <p:spPr>
          <a:xfrm>
            <a:off x="9043976"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xmlns="" id="{69CD34C0-2118-02AF-C0DD-A8D02F5F3FF1}"/>
              </a:ext>
            </a:extLst>
          </p:cNvPr>
          <p:cNvSpPr/>
          <p:nvPr/>
        </p:nvSpPr>
        <p:spPr>
          <a:xfrm>
            <a:off x="9093487"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20BAC7E9-7409-1A5D-00C4-37D42892EFA1}"/>
              </a:ext>
            </a:extLst>
          </p:cNvPr>
          <p:cNvSpPr/>
          <p:nvPr/>
        </p:nvSpPr>
        <p:spPr>
          <a:xfrm>
            <a:off x="2502680"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F87310F8-C0E2-A041-E885-DCCF5245CBA3}"/>
              </a:ext>
            </a:extLst>
          </p:cNvPr>
          <p:cNvSpPr/>
          <p:nvPr/>
        </p:nvSpPr>
        <p:spPr>
          <a:xfrm>
            <a:off x="2552191"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4482425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P spid="42" grpId="0" animBg="1"/>
      <p:bldP spid="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407D333-5263-91D1-1CC7-16F5978C2718}"/>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2F0FA99-289A-862A-F238-1585407E9061}"/>
              </a:ext>
            </a:extLst>
          </p:cNvPr>
          <p:cNvSpPr/>
          <p:nvPr/>
        </p:nvSpPr>
        <p:spPr>
          <a:xfrm>
            <a:off x="1712535" y="1001820"/>
            <a:ext cx="8766927" cy="78936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A25C5966-7CB2-CD13-F754-A03B9F7F22CB}"/>
              </a:ext>
            </a:extLst>
          </p:cNvPr>
          <p:cNvSpPr txBox="1"/>
          <p:nvPr/>
        </p:nvSpPr>
        <p:spPr>
          <a:xfrm>
            <a:off x="1793047" y="1193748"/>
            <a:ext cx="8605902" cy="461665"/>
          </a:xfrm>
          <a:prstGeom prst="rect">
            <a:avLst/>
          </a:prstGeom>
          <a:noFill/>
        </p:spPr>
        <p:txBody>
          <a:bodyPr wrap="square" rtlCol="0">
            <a:spAutoFit/>
          </a:bodyPr>
          <a:lstStyle/>
          <a:p>
            <a:pPr algn="ctr"/>
            <a:r>
              <a:rPr lang="vi-VN" sz="2400" b="1">
                <a:effectLst/>
                <a:latin typeface="+mj-lt"/>
                <a:ea typeface="Calibri" panose="020F0502020204030204" pitchFamily="34" charset="0"/>
                <a:cs typeface="Times New Roman" panose="02020603050405020304" pitchFamily="18" charset="0"/>
              </a:rPr>
              <a:t>T</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rình bày sai sự thật với dụng ý xấu</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D015CCBA-612F-CC0B-D78D-6F0FA8DED015}"/>
              </a:ext>
            </a:extLst>
          </p:cNvPr>
          <p:cNvSpPr/>
          <p:nvPr/>
        </p:nvSpPr>
        <p:spPr>
          <a:xfrm>
            <a:off x="5313930" y="1964671"/>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3AFA9DAE-6B5A-013A-14CE-ED540FA0E7F5}"/>
              </a:ext>
            </a:extLst>
          </p:cNvPr>
          <p:cNvSpPr/>
          <p:nvPr/>
        </p:nvSpPr>
        <p:spPr>
          <a:xfrm>
            <a:off x="6210186" y="258962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8CBE9E4A-4EEA-8E16-D79C-E997C312D3A4}"/>
              </a:ext>
            </a:extLst>
          </p:cNvPr>
          <p:cNvSpPr/>
          <p:nvPr/>
        </p:nvSpPr>
        <p:spPr>
          <a:xfrm>
            <a:off x="6259697" y="2639135"/>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3553DE6D-CC59-3628-7087-4115B89AF92E}"/>
              </a:ext>
            </a:extLst>
          </p:cNvPr>
          <p:cNvSpPr/>
          <p:nvPr/>
        </p:nvSpPr>
        <p:spPr>
          <a:xfrm>
            <a:off x="7027848" y="2589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49C78E25-45F8-6C44-34CE-30B084528813}"/>
              </a:ext>
            </a:extLst>
          </p:cNvPr>
          <p:cNvSpPr/>
          <p:nvPr/>
        </p:nvSpPr>
        <p:spPr>
          <a:xfrm>
            <a:off x="7077359" y="26391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03E95C7C-0F37-778C-E1FA-2F2F33EBF8AC}"/>
              </a:ext>
            </a:extLst>
          </p:cNvPr>
          <p:cNvSpPr/>
          <p:nvPr/>
        </p:nvSpPr>
        <p:spPr>
          <a:xfrm>
            <a:off x="5508920" y="493363"/>
            <a:ext cx="1174155"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04703B95-E660-CBC0-29EF-9A5AF7C1994E}"/>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2A8B301E-5DBB-BEE2-429A-6B04E30E4E5F}"/>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2BD3D3BB-5894-2A0F-5110-B643708F2B39}"/>
              </a:ext>
            </a:extLst>
          </p:cNvPr>
          <p:cNvSpPr txBox="1"/>
          <p:nvPr/>
        </p:nvSpPr>
        <p:spPr>
          <a:xfrm>
            <a:off x="794439" y="3837054"/>
            <a:ext cx="10569925"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nội dung phá hoại về quốc phòng và an ninh của chiến lược “diễn biến hoà bình” là </a:t>
            </a:r>
            <a:r>
              <a:rPr lang="vi-VN" sz="2400" dirty="0">
                <a:solidFill>
                  <a:srgbClr val="FF0000"/>
                </a:solidFill>
                <a:latin typeface="Arial" panose="020B0604020202020204" pitchFamily="34" charset="0"/>
                <a:cs typeface="Arial" panose="020B0604020202020204" pitchFamily="34" charset="0"/>
              </a:rPr>
              <a:t>xuyên tạc </a:t>
            </a:r>
            <a:r>
              <a:rPr lang="vi-VN" sz="2400" dirty="0">
                <a:latin typeface="Arial" panose="020B0604020202020204" pitchFamily="34" charset="0"/>
                <a:cs typeface="Arial" panose="020B0604020202020204" pitchFamily="34" charset="0"/>
              </a:rPr>
              <a:t>để xoá bỏ hình ảnh “Bộ đội Cụ Hồ”, gây mâu thuẫn, chia rẽ quân với dân, quân đội với công an</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364008D3-4FA0-B6E4-D5BF-7D31165DE1ED}"/>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0F4C73F6-616C-EBA7-D528-4AE99C07093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1B87BF5A-3BE2-95E0-E909-60C748236FD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6607D2DA-05AB-FD82-B275-F978A3DD4C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7986F802-C8AF-A95B-06B0-5BA7B9885B2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B837598C-9959-3BBB-93FF-477EDB4B5A1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BD42DBC5-3531-0F4F-328D-B26D18FAF45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FAFE980D-D1DB-BF41-2C31-1EB5DC22A59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E699AC10-3392-080D-EC9A-80144055CE9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D7D9AE9E-57F0-B589-07BC-47E44E58E84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A7DF0767-9D81-BE67-20FE-9E907D7C684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ED64D79F-8ED3-4FE6-215D-7EA654BB35C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7AF15D5A-A926-5196-300B-A97DAB191BE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667B07D8-8A18-4C1F-806C-876EBFEDD99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99B55F13-E63E-A0CC-CD6A-8E2A90F9991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7CDF0BE8-21D2-2CF1-F17E-5D6877BD3F5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D3BF89FA-3727-ACE9-E72F-ABE42B88EA2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301D5964-2AE4-9098-7981-AC94F1D30AC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59F19173-773C-42AE-D177-D13F6C49948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BB9BE2E1-DF2E-3D55-3485-179D864664C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86804665-CC0A-3F02-4CB3-4814CA8A7686}"/>
              </a:ext>
            </a:extLst>
          </p:cNvPr>
          <p:cNvSpPr/>
          <p:nvPr/>
        </p:nvSpPr>
        <p:spPr>
          <a:xfrm>
            <a:off x="7845510" y="2589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6CD10CE8-CF06-F221-AEB6-532B5A4A9F41}"/>
              </a:ext>
            </a:extLst>
          </p:cNvPr>
          <p:cNvSpPr/>
          <p:nvPr/>
        </p:nvSpPr>
        <p:spPr>
          <a:xfrm>
            <a:off x="7895021" y="26391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56AB9ED8-9EF3-BE80-8AD0-035431A6C45A}"/>
              </a:ext>
            </a:extLst>
          </p:cNvPr>
          <p:cNvSpPr/>
          <p:nvPr/>
        </p:nvSpPr>
        <p:spPr>
          <a:xfrm>
            <a:off x="8663172" y="2589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BF1630AC-B094-33D4-4A86-5A1067663D46}"/>
              </a:ext>
            </a:extLst>
          </p:cNvPr>
          <p:cNvSpPr/>
          <p:nvPr/>
        </p:nvSpPr>
        <p:spPr>
          <a:xfrm>
            <a:off x="8712683" y="26391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4CE8EC06-7CE9-6741-E8A5-EDED4B526D2F}"/>
              </a:ext>
            </a:extLst>
          </p:cNvPr>
          <p:cNvSpPr/>
          <p:nvPr/>
        </p:nvSpPr>
        <p:spPr>
          <a:xfrm>
            <a:off x="2939538" y="2589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E797A594-D25B-64FF-A8E1-92DA9D1407F5}"/>
              </a:ext>
            </a:extLst>
          </p:cNvPr>
          <p:cNvSpPr/>
          <p:nvPr/>
        </p:nvSpPr>
        <p:spPr>
          <a:xfrm>
            <a:off x="2989049" y="26391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X</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0C4E1D4B-E57B-1F09-D87E-65A014659101}"/>
              </a:ext>
            </a:extLst>
          </p:cNvPr>
          <p:cNvSpPr/>
          <p:nvPr/>
        </p:nvSpPr>
        <p:spPr>
          <a:xfrm>
            <a:off x="3757200" y="2589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4DF03BC8-5900-B0DC-C701-57A2008C1E1F}"/>
              </a:ext>
            </a:extLst>
          </p:cNvPr>
          <p:cNvSpPr/>
          <p:nvPr/>
        </p:nvSpPr>
        <p:spPr>
          <a:xfrm>
            <a:off x="3806711" y="26391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7F13C5F-5B5F-9860-8AA3-93D43BECE743}"/>
              </a:ext>
            </a:extLst>
          </p:cNvPr>
          <p:cNvSpPr/>
          <p:nvPr/>
        </p:nvSpPr>
        <p:spPr>
          <a:xfrm>
            <a:off x="4574862" y="2589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1EB78996-73C0-EB66-C44E-6CD2D7CF2348}"/>
              </a:ext>
            </a:extLst>
          </p:cNvPr>
          <p:cNvSpPr/>
          <p:nvPr/>
        </p:nvSpPr>
        <p:spPr>
          <a:xfrm>
            <a:off x="4624373" y="26391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D3651919-6C20-2504-418A-AB719CE78EC0}"/>
              </a:ext>
            </a:extLst>
          </p:cNvPr>
          <p:cNvSpPr/>
          <p:nvPr/>
        </p:nvSpPr>
        <p:spPr>
          <a:xfrm>
            <a:off x="5392524" y="2589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D1409D54-571C-8FF9-AFD2-46270D5D865A}"/>
              </a:ext>
            </a:extLst>
          </p:cNvPr>
          <p:cNvSpPr/>
          <p:nvPr/>
        </p:nvSpPr>
        <p:spPr>
          <a:xfrm>
            <a:off x="5442035" y="26391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3264754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46" grpId="0" animBg="1"/>
      <p:bldP spid="50" grpId="0" animBg="1"/>
      <p:bldP spid="53" grpId="0" animBg="1"/>
      <p:bldP spid="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Box 28">
            <a:extLst>
              <a:ext uri="{FF2B5EF4-FFF2-40B4-BE49-F238E27FC236}">
                <a16:creationId xmlns:a16="http://schemas.microsoft.com/office/drawing/2014/main" xmlns="" id="{AC8D0E18-90BE-49BB-817D-9F0BE8B36636}"/>
              </a:ext>
            </a:extLst>
          </p:cNvPr>
          <p:cNvSpPr txBox="1"/>
          <p:nvPr/>
        </p:nvSpPr>
        <p:spPr>
          <a:xfrm>
            <a:off x="616849" y="905232"/>
            <a:ext cx="4384322" cy="5047536"/>
          </a:xfrm>
          <a:prstGeom prst="rect">
            <a:avLst/>
          </a:prstGeom>
          <a:noFill/>
          <a:ln>
            <a:solidFill>
              <a:srgbClr val="00B050"/>
            </a:solidFill>
          </a:ln>
        </p:spPr>
        <p:txBody>
          <a:bodyPr wrap="square">
            <a:spAutoFit/>
          </a:bodyPr>
          <a:lstStyle/>
          <a:p>
            <a:pPr algn="ctr"/>
            <a:r>
              <a:rPr lang="en-US" sz="1400" b="0" i="0" dirty="0">
                <a:solidFill>
                  <a:srgbClr val="00B050"/>
                </a:solidFill>
                <a:effectLst/>
                <a:latin typeface="Noto Serif" panose="020B0604020202020204" pitchFamily="18" charset="0"/>
              </a:rPr>
              <a:t>(</a:t>
            </a:r>
            <a:r>
              <a:rPr lang="en-US" sz="1400" b="0" i="0" dirty="0" err="1">
                <a:solidFill>
                  <a:srgbClr val="00B050"/>
                </a:solidFill>
                <a:effectLst/>
                <a:latin typeface="Noto Serif" panose="020B0604020202020204" pitchFamily="18" charset="0"/>
              </a:rPr>
              <a:t>Hình</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ảnh</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học</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sinh</a:t>
            </a:r>
            <a:r>
              <a:rPr lang="en-US" sz="1400" b="0" i="0" dirty="0">
                <a:solidFill>
                  <a:srgbClr val="00B050"/>
                </a:solidFill>
                <a:effectLst/>
                <a:latin typeface="Noto Serif" panose="020B0604020202020204" pitchFamily="18" charset="0"/>
              </a:rPr>
              <a:t> </a:t>
            </a:r>
            <a:endParaRPr lang="vi-VN" sz="1400" b="0" i="0" dirty="0">
              <a:solidFill>
                <a:srgbClr val="00B050"/>
              </a:solidFill>
              <a:effectLst/>
              <a:latin typeface="Noto Serif" panose="020B0604020202020204" pitchFamily="18" charset="0"/>
            </a:endParaRPr>
          </a:p>
          <a:p>
            <a:pPr algn="ctr"/>
            <a:r>
              <a:rPr lang="en-US" sz="1400" b="0" i="0" dirty="0" err="1">
                <a:solidFill>
                  <a:srgbClr val="00B050"/>
                </a:solidFill>
                <a:effectLst/>
                <a:latin typeface="Noto Serif" panose="020B0604020202020204" pitchFamily="18" charset="0"/>
              </a:rPr>
              <a:t>nhà</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trường</a:t>
            </a:r>
            <a:r>
              <a:rPr lang="vi-VN" sz="1400" b="0" i="0" dirty="0">
                <a:solidFill>
                  <a:srgbClr val="00B050"/>
                </a:solidFill>
                <a:effectLst/>
                <a:latin typeface="Noto Serif" panose="020B0604020202020204" pitchFamily="18" charset="0"/>
              </a:rPr>
              <a:t>/lớp học</a:t>
            </a:r>
            <a:r>
              <a:rPr lang="en-US" sz="1400" b="0" i="0" dirty="0">
                <a:solidFill>
                  <a:srgbClr val="00B050"/>
                </a:solidFill>
                <a:effectLst/>
                <a:latin typeface="Noto Serif" panose="020B0604020202020204" pitchFamily="18" charset="0"/>
              </a:rPr>
              <a:t>)</a:t>
            </a: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p:txBody>
      </p:sp>
      <p:pic>
        <p:nvPicPr>
          <p:cNvPr id="3" name="Picture 2">
            <a:extLst>
              <a:ext uri="{FF2B5EF4-FFF2-40B4-BE49-F238E27FC236}">
                <a16:creationId xmlns:a16="http://schemas.microsoft.com/office/drawing/2014/main" xmlns="" id="{88E33B79-07C3-4D34-905F-E09D372586B6}"/>
              </a:ext>
            </a:extLst>
          </p:cNvPr>
          <p:cNvPicPr>
            <a:picLocks noChangeAspect="1"/>
          </p:cNvPicPr>
          <p:nvPr/>
        </p:nvPicPr>
        <p:blipFill>
          <a:blip r:embed="rId4"/>
          <a:stretch>
            <a:fillRect/>
          </a:stretch>
        </p:blipFill>
        <p:spPr>
          <a:xfrm>
            <a:off x="5490207" y="905232"/>
            <a:ext cx="6231530" cy="5060139"/>
          </a:xfrm>
          <a:prstGeom prst="rect">
            <a:avLst/>
          </a:prstGeom>
        </p:spPr>
      </p:pic>
    </p:spTree>
    <p:extLst>
      <p:ext uri="{BB962C8B-B14F-4D97-AF65-F5344CB8AC3E}">
        <p14:creationId xmlns:p14="http://schemas.microsoft.com/office/powerpoint/2010/main" val="3731190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15C9E2B-B0E2-FF60-60C2-86A66B395268}"/>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C3BE152-63D7-3D7D-BBAA-98CC8AAFF171}"/>
              </a:ext>
            </a:extLst>
          </p:cNvPr>
          <p:cNvSpPr/>
          <p:nvPr/>
        </p:nvSpPr>
        <p:spPr>
          <a:xfrm>
            <a:off x="1619305" y="1001820"/>
            <a:ext cx="8987895" cy="73985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9477C76-4DAB-3DC7-9E3C-A0E658B4238C}"/>
              </a:ext>
            </a:extLst>
          </p:cNvPr>
          <p:cNvSpPr txBox="1"/>
          <p:nvPr/>
        </p:nvSpPr>
        <p:spPr>
          <a:xfrm>
            <a:off x="1627924" y="1154212"/>
            <a:ext cx="8944771" cy="461665"/>
          </a:xfrm>
          <a:prstGeom prst="rect">
            <a:avLst/>
          </a:prstGeom>
          <a:noFill/>
        </p:spPr>
        <p:txBody>
          <a:bodyPr wrap="square" rtlCol="0">
            <a:spAutoFit/>
          </a:bodyPr>
          <a:lstStyle/>
          <a:p>
            <a:pPr algn="ctr"/>
            <a:r>
              <a:rPr lang="en-GB"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 được giới hạn của một hoạt động, vấn đề hay một cái gì</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F6DB6D3C-F0C7-CCB9-B4F3-F4E392C6BD37}"/>
              </a:ext>
            </a:extLst>
          </p:cNvPr>
          <p:cNvSpPr/>
          <p:nvPr/>
        </p:nvSpPr>
        <p:spPr>
          <a:xfrm>
            <a:off x="5313930" y="194742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0A386469-E0EF-47A7-B1B1-8BEB59F15EF1}"/>
              </a:ext>
            </a:extLst>
          </p:cNvPr>
          <p:cNvSpPr/>
          <p:nvPr/>
        </p:nvSpPr>
        <p:spPr>
          <a:xfrm>
            <a:off x="4490650" y="2572373"/>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AB732C99-403E-F993-7B67-B4F76997A009}"/>
              </a:ext>
            </a:extLst>
          </p:cNvPr>
          <p:cNvSpPr/>
          <p:nvPr/>
        </p:nvSpPr>
        <p:spPr>
          <a:xfrm>
            <a:off x="4540161" y="2621884"/>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67647DCF-2275-95E6-1B0E-5E92CCEF4AE7}"/>
              </a:ext>
            </a:extLst>
          </p:cNvPr>
          <p:cNvSpPr/>
          <p:nvPr/>
        </p:nvSpPr>
        <p:spPr>
          <a:xfrm>
            <a:off x="5308312" y="257237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B779C907-9879-B6C9-36E1-110F1CBD6483}"/>
              </a:ext>
            </a:extLst>
          </p:cNvPr>
          <p:cNvSpPr/>
          <p:nvPr/>
        </p:nvSpPr>
        <p:spPr>
          <a:xfrm>
            <a:off x="5357823" y="262188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87DAD3AD-4D06-A8AB-DBF8-75B93E636E48}"/>
              </a:ext>
            </a:extLst>
          </p:cNvPr>
          <p:cNvSpPr/>
          <p:nvPr/>
        </p:nvSpPr>
        <p:spPr>
          <a:xfrm>
            <a:off x="5558133" y="461313"/>
            <a:ext cx="1080792"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1D0D0160-4EC8-F4D7-AD84-9AF0ECD39856}"/>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063234B2-4836-2BBA-D0DE-7EB10D9BD5AE}"/>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A7E9C952-DE15-6DE1-1CC6-B172FE326BBB}"/>
              </a:ext>
            </a:extLst>
          </p:cNvPr>
          <p:cNvSpPr txBox="1"/>
          <p:nvPr/>
        </p:nvSpPr>
        <p:spPr>
          <a:xfrm>
            <a:off x="799266" y="3805799"/>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Âm mưu của chiến lược “diễn biến hoà bình” là </a:t>
            </a:r>
            <a:r>
              <a:rPr lang="en-GB" sz="2400" dirty="0" err="1">
                <a:latin typeface="Arial" panose="020B0604020202020204" pitchFamily="34" charset="0"/>
                <a:cs typeface="Arial" panose="020B0604020202020204" pitchFamily="34" charset="0"/>
              </a:rPr>
              <a:t>xoá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bỏ</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trò</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lãnh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 </a:t>
            </a:r>
            <a:r>
              <a:rPr lang="en-GB" sz="2400" dirty="0" err="1">
                <a:latin typeface="Arial" panose="020B0604020202020204" pitchFamily="34" charset="0"/>
                <a:cs typeface="Arial" panose="020B0604020202020204" pitchFamily="34" charset="0"/>
              </a:rPr>
              <a:t>xoá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bỏ</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nghĩa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ta </a:t>
            </a:r>
            <a:r>
              <a:rPr lang="en-GB" sz="2400" dirty="0" err="1">
                <a:latin typeface="Arial" panose="020B0604020202020204" pitchFamily="34" charset="0"/>
                <a:cs typeface="Arial" panose="020B0604020202020204" pitchFamily="34" charset="0"/>
              </a:rPr>
              <a:t>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theo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nghĩa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xoá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bỏ</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nghĩa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phạm</a:t>
            </a:r>
            <a:r>
              <a:rPr lang="en-GB" sz="2400" dirty="0">
                <a:solidFill>
                  <a:srgbClr val="FF0000"/>
                </a:solidFill>
                <a:latin typeface="Arial" panose="020B0604020202020204" pitchFamily="34" charset="0"/>
                <a:cs typeface="Arial" panose="020B0604020202020204" pitchFamily="34" charset="0"/>
              </a:rPr>
              <a:t> vi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giới</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25AF9C2A-0236-90B9-3898-C1184A5030F0}"/>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E0E8FFC2-FB21-FD25-D8A0-883A2D65FE9A}"/>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5D7A65D9-DB96-9F46-6304-B4378ACF3EE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714CFBDD-4819-2EB7-7201-770EEAFF28D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A1EE6B10-7619-19E8-5E81-807099A79EA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5078D730-1D0E-AD05-0F12-7E0C29A00CC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DFB01A32-6A35-9E86-D16E-4143EB25729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81A12204-551D-6F53-75C9-344FB8B1777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B4DC6E37-46C7-5643-66BD-2706C58139D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C5EE657B-1A01-1F89-56C5-3428B4975F9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6B5843BD-795D-22E4-A145-F0D9C5569E3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DC58330A-FE3B-5B51-709E-4AEE66AF1D7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21C0A622-12B2-23B6-0AEA-51113A0EEBC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C50758BA-F8DE-49D2-2B47-B07BBD8A19D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7EF43B74-03CC-C891-9386-1B0DF839977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80898A20-B351-E71A-55E6-523685717F4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2281542F-14C3-3AC1-0BA2-F28BF8AF277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FBE70CFB-6195-C6E9-48FE-297A20ADACE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E6098D2B-0ED2-9EF4-34A1-D7A09999E0CF}"/>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9E599987-DE99-115F-CFDF-BBFC90747AAF}"/>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638001DD-BCE6-DA12-1867-B838C9E1619B}"/>
              </a:ext>
            </a:extLst>
          </p:cNvPr>
          <p:cNvSpPr/>
          <p:nvPr/>
        </p:nvSpPr>
        <p:spPr>
          <a:xfrm>
            <a:off x="6125974" y="257237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B17373EE-4DC9-10AA-ABD8-4A7090061CA3}"/>
              </a:ext>
            </a:extLst>
          </p:cNvPr>
          <p:cNvSpPr/>
          <p:nvPr/>
        </p:nvSpPr>
        <p:spPr>
          <a:xfrm>
            <a:off x="6175485" y="262188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0A5044B5-B6F1-71A3-24BC-04A084DB0730}"/>
              </a:ext>
            </a:extLst>
          </p:cNvPr>
          <p:cNvSpPr/>
          <p:nvPr/>
        </p:nvSpPr>
        <p:spPr>
          <a:xfrm>
            <a:off x="6943636" y="257237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8B494FED-AA6B-22B7-FFE0-AE68724F53C5}"/>
              </a:ext>
            </a:extLst>
          </p:cNvPr>
          <p:cNvSpPr/>
          <p:nvPr/>
        </p:nvSpPr>
        <p:spPr>
          <a:xfrm>
            <a:off x="6993147" y="262188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V</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BBE769FA-3EA9-7641-E0C1-8300F07EE879}"/>
              </a:ext>
            </a:extLst>
          </p:cNvPr>
          <p:cNvSpPr/>
          <p:nvPr/>
        </p:nvSpPr>
        <p:spPr>
          <a:xfrm>
            <a:off x="7761298" y="25723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4CA39DE4-BD31-719C-0EC4-30969161036C}"/>
              </a:ext>
            </a:extLst>
          </p:cNvPr>
          <p:cNvSpPr/>
          <p:nvPr/>
        </p:nvSpPr>
        <p:spPr>
          <a:xfrm>
            <a:off x="7810809" y="2621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7A90DC00-CC86-23CC-46F7-41A2A9D6E126}"/>
              </a:ext>
            </a:extLst>
          </p:cNvPr>
          <p:cNvSpPr/>
          <p:nvPr/>
        </p:nvSpPr>
        <p:spPr>
          <a:xfrm>
            <a:off x="3672988" y="257237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92B29A25-611A-D358-F591-65749BFE9853}"/>
              </a:ext>
            </a:extLst>
          </p:cNvPr>
          <p:cNvSpPr/>
          <p:nvPr/>
        </p:nvSpPr>
        <p:spPr>
          <a:xfrm>
            <a:off x="3722499" y="262188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8975831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44" grpId="0" animBg="1"/>
      <p:bldP spid="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TextBox 8">
            <a:extLst>
              <a:ext uri="{FF2B5EF4-FFF2-40B4-BE49-F238E27FC236}">
                <a16:creationId xmlns:a16="http://schemas.microsoft.com/office/drawing/2014/main" xmlns="" id="{4CD6042C-3D0D-415F-8C2C-7DEF056162DA}"/>
              </a:ext>
            </a:extLst>
          </p:cNvPr>
          <p:cNvSpPr txBox="1"/>
          <p:nvPr/>
        </p:nvSpPr>
        <p:spPr>
          <a:xfrm>
            <a:off x="5251597" y="296978"/>
            <a:ext cx="4204865"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1”</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DFB28203-2150-9B89-84FD-AE3FD1370301}"/>
              </a:ext>
            </a:extLst>
          </p:cNvPr>
          <p:cNvSpPr txBox="1"/>
          <p:nvPr/>
        </p:nvSpPr>
        <p:spPr>
          <a:xfrm>
            <a:off x="310259" y="845823"/>
            <a:ext cx="2539819" cy="5991384"/>
          </a:xfrm>
          <a:prstGeom prst="rect">
            <a:avLst/>
          </a:prstGeom>
          <a:noFill/>
          <a:ln>
            <a:solidFill>
              <a:srgbClr val="00B050"/>
            </a:solidFill>
          </a:ln>
        </p:spPr>
        <p:txBody>
          <a:bodyPr wrap="square">
            <a:spAutoFit/>
          </a:bodyPr>
          <a:lstStyle/>
          <a:p>
            <a:pPr algn="just">
              <a:lnSpc>
                <a:spcPts val="28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 </a:t>
            </a:r>
          </a:p>
          <a:p>
            <a:pPr algn="just">
              <a:lnSpc>
                <a:spcPts val="2800"/>
              </a:lnSpc>
              <a:spcBef>
                <a:spcPts val="600"/>
              </a:spcBef>
              <a:spcAft>
                <a:spcPts val="600"/>
              </a:spcAft>
            </a:pPr>
            <a:r>
              <a:rPr lang="en-GB" sz="2400" i="1" dirty="0">
                <a:solidFill>
                  <a:srgbClr val="FF0000"/>
                </a:solidFill>
                <a:effectLst/>
                <a:latin typeface="Times New Roman" panose="02020603050405020304" pitchFamily="18" charset="0"/>
                <a:ea typeface="Calibri" panose="020F0502020204030204" pitchFamily="34" charset="0"/>
              </a:rPr>
              <a:t>“</a:t>
            </a:r>
            <a:r>
              <a:rPr lang="en-GB" sz="2400" i="1" dirty="0" err="1">
                <a:solidFill>
                  <a:srgbClr val="FF0000"/>
                </a:solidFill>
                <a:effectLst/>
                <a:latin typeface="Times New Roman" panose="02020603050405020304" pitchFamily="18" charset="0"/>
                <a:ea typeface="Calibri" panose="020F0502020204030204" pitchFamily="34" charset="0"/>
              </a:rPr>
              <a:t>Diễn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biến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hoa</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bình</a:t>
            </a:r>
            <a:r>
              <a:rPr lang="en-GB" sz="2400" i="1" dirty="0">
                <a:solidFill>
                  <a:srgbClr val="FF0000"/>
                </a:solidFill>
                <a:effectLst/>
                <a:latin typeface="Times New Roman" panose="02020603050405020304" pitchFamily="18" charset="0"/>
                <a:ea typeface="Calibri" panose="020F0502020204030204" pitchFamily="34" charset="0"/>
              </a:rPr>
              <a:t>” là </a:t>
            </a:r>
            <a:r>
              <a:rPr lang="en-GB" sz="2400" i="1" dirty="0" err="1">
                <a:solidFill>
                  <a:srgbClr val="FF0000"/>
                </a:solidFill>
                <a:effectLst/>
                <a:latin typeface="Times New Roman" panose="02020603050405020304" pitchFamily="18" charset="0"/>
                <a:ea typeface="Calibri" panose="020F0502020204030204" pitchFamily="34" charset="0"/>
              </a:rPr>
              <a:t>chiến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lược</a:t>
            </a:r>
            <a:r>
              <a:rPr lang="en-GB" sz="2400" i="1" dirty="0">
                <a:solidFill>
                  <a:srgbClr val="FF0000"/>
                </a:solidFill>
                <a:effectLst/>
                <a:latin typeface="Times New Roman" panose="02020603050405020304" pitchFamily="18" charset="0"/>
                <a:ea typeface="Calibri" panose="020F0502020204030204" pitchFamily="34" charset="0"/>
              </a:rPr>
              <a:t> cơ </a:t>
            </a:r>
            <a:r>
              <a:rPr lang="en-GB" sz="2400" i="1" dirty="0" err="1">
                <a:solidFill>
                  <a:srgbClr val="FF0000"/>
                </a:solidFill>
                <a:effectLst/>
                <a:latin typeface="Times New Roman" panose="02020603050405020304" pitchFamily="18" charset="0"/>
                <a:ea typeface="Calibri" panose="020F0502020204030204" pitchFamily="34" charset="0"/>
              </a:rPr>
              <a:t>bản</a:t>
            </a:r>
            <a:r>
              <a:rPr lang="en-GB" sz="2400" i="1" dirty="0">
                <a:solidFill>
                  <a:srgbClr val="FF0000"/>
                </a:solidFill>
                <a:effectLst/>
                <a:latin typeface="Times New Roman" panose="02020603050405020304" pitchFamily="18" charset="0"/>
                <a:ea typeface="Calibri" panose="020F0502020204030204" pitchFamily="34" charset="0"/>
              </a:rPr>
              <a:t> do chủ </a:t>
            </a:r>
            <a:r>
              <a:rPr lang="en-GB" sz="2400" i="1" dirty="0" err="1">
                <a:solidFill>
                  <a:srgbClr val="FF0000"/>
                </a:solidFill>
                <a:effectLst/>
                <a:latin typeface="Times New Roman" panose="02020603050405020304" pitchFamily="18" charset="0"/>
                <a:ea typeface="Calibri" panose="020F0502020204030204" pitchFamily="34" charset="0"/>
              </a:rPr>
              <a:t>nghĩa</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đê</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quốc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va</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các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thê</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lực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phản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động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tiến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hành</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nhằm</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lật</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đô</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chê</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đọ</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chính</a:t>
            </a:r>
            <a:r>
              <a:rPr lang="en-GB" sz="2400" i="1" dirty="0">
                <a:solidFill>
                  <a:srgbClr val="FF0000"/>
                </a:solidFill>
                <a:effectLst/>
                <a:latin typeface="Times New Roman" panose="02020603050405020304" pitchFamily="18" charset="0"/>
                <a:ea typeface="Calibri" panose="020F0502020204030204" pitchFamily="34" charset="0"/>
              </a:rPr>
              <a:t> trị </a:t>
            </a:r>
            <a:r>
              <a:rPr lang="en-GB" sz="2400" i="1" dirty="0" err="1">
                <a:solidFill>
                  <a:srgbClr val="FF0000"/>
                </a:solidFill>
                <a:effectLst/>
                <a:latin typeface="Times New Roman" panose="02020603050405020304" pitchFamily="18" charset="0"/>
                <a:ea typeface="Calibri" panose="020F0502020204030204" pitchFamily="34" charset="0"/>
              </a:rPr>
              <a:t>của</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các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nước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tiến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bọ</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trước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hết</a:t>
            </a:r>
            <a:r>
              <a:rPr lang="en-GB" sz="2400" i="1" dirty="0">
                <a:solidFill>
                  <a:srgbClr val="FF0000"/>
                </a:solidFill>
                <a:effectLst/>
                <a:latin typeface="Times New Roman" panose="02020603050405020304" pitchFamily="18" charset="0"/>
                <a:ea typeface="Calibri" panose="020F0502020204030204" pitchFamily="34" charset="0"/>
              </a:rPr>
              <a:t> là </a:t>
            </a:r>
            <a:r>
              <a:rPr lang="en-GB" sz="2400" i="1" dirty="0" err="1">
                <a:solidFill>
                  <a:srgbClr val="FF0000"/>
                </a:solidFill>
                <a:effectLst/>
                <a:latin typeface="Times New Roman" panose="02020603050405020304" pitchFamily="18" charset="0"/>
                <a:ea typeface="Calibri" panose="020F0502020204030204" pitchFamily="34" charset="0"/>
              </a:rPr>
              <a:t>các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nước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xa</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hội</a:t>
            </a:r>
            <a:r>
              <a:rPr lang="en-GB" sz="2400" i="1" dirty="0">
                <a:solidFill>
                  <a:srgbClr val="FF0000"/>
                </a:solidFill>
                <a:effectLst/>
                <a:latin typeface="Times New Roman" panose="02020603050405020304" pitchFamily="18" charset="0"/>
                <a:ea typeface="Calibri" panose="020F0502020204030204" pitchFamily="34" charset="0"/>
              </a:rPr>
              <a:t> chủ </a:t>
            </a:r>
            <a:r>
              <a:rPr lang="en-GB" sz="2400" i="1" dirty="0" err="1">
                <a:solidFill>
                  <a:srgbClr val="FF0000"/>
                </a:solidFill>
                <a:effectLst/>
                <a:latin typeface="Times New Roman" panose="02020603050405020304" pitchFamily="18" charset="0"/>
                <a:ea typeface="Calibri" panose="020F0502020204030204" pitchFamily="34" charset="0"/>
              </a:rPr>
              <a:t>nghĩa</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tư</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bên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trong</a:t>
            </a:r>
            <a:r>
              <a:rPr lang="en-GB" sz="2400" i="1" dirty="0">
                <a:solidFill>
                  <a:srgbClr val="FF0000"/>
                </a:solidFill>
                <a:effectLst/>
                <a:latin typeface="Times New Roman" panose="02020603050405020304" pitchFamily="18" charset="0"/>
                <a:ea typeface="Calibri" panose="020F0502020204030204" pitchFamily="34" charset="0"/>
              </a:rPr>
              <a:t>, chủ </a:t>
            </a:r>
            <a:r>
              <a:rPr lang="en-GB" sz="2400" i="1" dirty="0" err="1">
                <a:solidFill>
                  <a:srgbClr val="FF0000"/>
                </a:solidFill>
                <a:effectLst/>
                <a:latin typeface="Times New Roman" panose="02020603050405020304" pitchFamily="18" charset="0"/>
                <a:ea typeface="Calibri" panose="020F0502020204030204" pitchFamily="34" charset="0"/>
              </a:rPr>
              <a:t>yếu</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bằng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các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biện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pháp</a:t>
            </a:r>
            <a:r>
              <a:rPr lang="en-GB" sz="2400" i="1" dirty="0">
                <a:solidFill>
                  <a:srgbClr val="FF0000"/>
                </a:solidFill>
                <a:effectLst/>
                <a:latin typeface="Times New Roman" panose="02020603050405020304" pitchFamily="18" charset="0"/>
                <a:ea typeface="Calibri" panose="020F0502020204030204" pitchFamily="34" charset="0"/>
              </a:rPr>
              <a:t> phi </a:t>
            </a:r>
            <a:r>
              <a:rPr lang="en-GB" sz="2400" i="1" dirty="0" err="1">
                <a:solidFill>
                  <a:srgbClr val="FF0000"/>
                </a:solidFill>
                <a:effectLst/>
                <a:latin typeface="Times New Roman" panose="02020603050405020304" pitchFamily="18" charset="0"/>
                <a:ea typeface="Calibri" panose="020F0502020204030204" pitchFamily="34" charset="0"/>
              </a:rPr>
              <a:t>quân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sư</a:t>
            </a:r>
            <a:r>
              <a:rPr lang="en-GB" sz="2400" i="1" dirty="0">
                <a:solidFill>
                  <a:srgbClr val="FF0000"/>
                </a:solidFill>
                <a:effectLst/>
                <a:latin typeface="Times New Roman" panose="02020603050405020304" pitchFamily="18" charset="0"/>
                <a:ea typeface="Calibri" panose="020F0502020204030204" pitchFamily="34"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154B0CB7-DE99-BC41-7BB2-6A1BED9505BD}"/>
              </a:ext>
            </a:extLst>
          </p:cNvPr>
          <p:cNvPicPr>
            <a:picLocks noChangeAspect="1"/>
          </p:cNvPicPr>
          <p:nvPr/>
        </p:nvPicPr>
        <p:blipFill>
          <a:blip r:embed="rId4"/>
          <a:stretch>
            <a:fillRect/>
          </a:stretch>
        </p:blipFill>
        <p:spPr>
          <a:xfrm>
            <a:off x="3008671" y="855420"/>
            <a:ext cx="8759776" cy="5981787"/>
          </a:xfrm>
          <a:prstGeom prst="rect">
            <a:avLst/>
          </a:prstGeom>
          <a:ln>
            <a:solidFill>
              <a:srgbClr val="00B050"/>
            </a:solidFill>
          </a:ln>
        </p:spPr>
      </p:pic>
    </p:spTree>
    <p:extLst>
      <p:ext uri="{BB962C8B-B14F-4D97-AF65-F5344CB8AC3E}">
        <p14:creationId xmlns:p14="http://schemas.microsoft.com/office/powerpoint/2010/main" val="211146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xmlns=""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II/1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“CHIẾC NÓN KÌ DIỆU </a:t>
            </a:r>
            <a:r>
              <a:rPr lang="en-GB" sz="2400" b="1"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latin typeface="TimesNewRomanPSMT"/>
              </a:rPr>
              <a:t>1</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p>
        </p:txBody>
      </p:sp>
      <p:sp>
        <p:nvSpPr>
          <p:cNvPr id="7" name="TextBox 6">
            <a:extLst>
              <a:ext uri="{FF2B5EF4-FFF2-40B4-BE49-F238E27FC236}">
                <a16:creationId xmlns:a16="http://schemas.microsoft.com/office/drawing/2014/main" xmlns=""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x-none" sz="2000" b="1" dirty="0"/>
          </a:p>
        </p:txBody>
      </p:sp>
      <p:sp>
        <p:nvSpPr>
          <p:cNvPr id="10" name="TextBox 9">
            <a:extLst>
              <a:ext uri="{FF2B5EF4-FFF2-40B4-BE49-F238E27FC236}">
                <a16:creationId xmlns:a16="http://schemas.microsoft.com/office/drawing/2014/main" xmlns=""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a:latin typeface="TimesNewRomanPSMT"/>
              </a:rPr>
              <a:t>Tìm</a:t>
            </a:r>
            <a:r>
              <a:rPr lang="vi-VN" sz="2400">
                <a:effectLst/>
                <a:latin typeface="TimesNewRomanPSMT"/>
              </a:rPr>
              <a:t> </a:t>
            </a:r>
            <a:r>
              <a:rPr lang="en-US" sz="2400">
                <a:solidFill>
                  <a:srgbClr val="00A23A"/>
                </a:solidFill>
                <a:effectLst/>
                <a:latin typeface="TimesNewRomanPSMT"/>
              </a:rPr>
              <a:t>15 </a:t>
            </a:r>
            <a:r>
              <a:rPr lang="vi-VN" sz="2400">
                <a:effectLst/>
                <a:latin typeface="TimesNewRomanPSMT"/>
              </a:rPr>
              <a:t>từ </a:t>
            </a:r>
            <a:r>
              <a:rPr lang="vi-VN" sz="2400" dirty="0">
                <a:effectLst/>
                <a:latin typeface="TimesNewRomanPSMT"/>
              </a:rPr>
              <a:t>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a:solidFill>
                  <a:srgbClr val="00A23A"/>
                </a:solidFill>
                <a:effectLst/>
                <a:latin typeface="TimesNewRomanPSMT"/>
              </a:rPr>
              <a:t>mục I</a:t>
            </a:r>
            <a:r>
              <a:rPr lang="en-US" sz="2400">
                <a:solidFill>
                  <a:srgbClr val="00A23A"/>
                </a:solidFill>
                <a:effectLst/>
                <a:latin typeface="TimesNewRomanPSMT"/>
              </a:rPr>
              <a:t>, mục II/1</a:t>
            </a:r>
            <a:r>
              <a:rPr lang="vi-VN" sz="2400">
                <a:solidFill>
                  <a:srgbClr val="00A23A"/>
                </a:solidFill>
                <a:effectLst/>
                <a:latin typeface="TimesNewRomanPSMT"/>
              </a:rPr>
              <a:t> Bài </a:t>
            </a:r>
            <a:r>
              <a:rPr lang="en-GB" sz="2400">
                <a:solidFill>
                  <a:srgbClr val="00A23A"/>
                </a:solidFill>
                <a:latin typeface="TimesNewRomanPSMT"/>
              </a:rPr>
              <a:t>4</a:t>
            </a:r>
            <a:r>
              <a:rPr lang="vi-VN" sz="2400">
                <a:solidFill>
                  <a:srgbClr val="00A23A"/>
                </a:solidFill>
                <a:effectLst/>
                <a:latin typeface="TimesNewRomanPSMT"/>
              </a:rPr>
              <a:t> </a:t>
            </a:r>
            <a:r>
              <a:rPr lang="vi-VN" sz="2400" dirty="0">
                <a:solidFill>
                  <a:srgbClr val="00A23A"/>
                </a:solidFill>
                <a:effectLst/>
                <a:latin typeface="TimesNewRomanPSMT"/>
              </a:rPr>
              <a:t>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xmlns="" id="{1AA0A3F2-57E9-4865-80F9-984A6B639A0E}"/>
              </a:ext>
            </a:extLst>
          </p:cNvPr>
          <p:cNvSpPr txBox="1"/>
          <p:nvPr/>
        </p:nvSpPr>
        <p:spPr>
          <a:xfrm>
            <a:off x="5080657" y="6289896"/>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x-none" sz="2000" b="1" dirty="0"/>
          </a:p>
        </p:txBody>
      </p:sp>
      <p:sp>
        <p:nvSpPr>
          <p:cNvPr id="14" name="TextBox 13">
            <a:extLst>
              <a:ext uri="{FF2B5EF4-FFF2-40B4-BE49-F238E27FC236}">
                <a16:creationId xmlns:a16="http://schemas.microsoft.com/office/drawing/2014/main" xmlns=""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a:solidFill>
                  <a:srgbClr val="00B050"/>
                </a:solidFill>
                <a:latin typeface="TimesNewRomanPSMT"/>
              </a:rPr>
              <a:t>từ 1-</a:t>
            </a:r>
            <a:r>
              <a:rPr lang="en-US" sz="2200">
                <a:solidFill>
                  <a:srgbClr val="00B050"/>
                </a:solidFill>
                <a:latin typeface="TimesNewRomanPSMT"/>
              </a:rPr>
              <a:t>15</a:t>
            </a:r>
            <a:r>
              <a:rPr lang="vi-VN" sz="2200">
                <a:solidFill>
                  <a:srgbClr val="00B050"/>
                </a:solidFill>
                <a:latin typeface="TimesNewRomanPSMT"/>
              </a:rPr>
              <a:t> </a:t>
            </a:r>
            <a:r>
              <a:rPr lang="vi-VN" sz="2200" dirty="0">
                <a:solidFill>
                  <a:srgbClr val="00B050"/>
                </a:solidFill>
                <a:latin typeface="TimesNewRomanPSMT"/>
              </a:rPr>
              <a:t>tương ứng </a:t>
            </a:r>
            <a:r>
              <a:rPr lang="vi-VN" sz="2200">
                <a:solidFill>
                  <a:srgbClr val="00B050"/>
                </a:solidFill>
                <a:latin typeface="TimesNewRomanPSMT"/>
              </a:rPr>
              <a:t>với </a:t>
            </a:r>
            <a:r>
              <a:rPr lang="en-US" sz="2200">
                <a:solidFill>
                  <a:srgbClr val="00B050"/>
                </a:solidFill>
                <a:latin typeface="TimesNewRomanPSMT"/>
              </a:rPr>
              <a:t>15</a:t>
            </a:r>
            <a:r>
              <a:rPr lang="vi-VN" sz="2200">
                <a:solidFill>
                  <a:srgbClr val="00B050"/>
                </a:solidFill>
                <a:latin typeface="TimesNewRomanPSMT"/>
              </a:rPr>
              <a:t> </a:t>
            </a:r>
            <a:r>
              <a:rPr lang="vi-VN" sz="2200" dirty="0">
                <a:solidFill>
                  <a:srgbClr val="00B050"/>
                </a:solidFill>
                <a:latin typeface="TimesNewRomanPSMT"/>
              </a:rPr>
              <a:t>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4" name="Picture 3">
            <a:extLst>
              <a:ext uri="{FF2B5EF4-FFF2-40B4-BE49-F238E27FC236}">
                <a16:creationId xmlns:a16="http://schemas.microsoft.com/office/drawing/2014/main" xmlns="" id="{2DDBF71B-3F49-BCAD-5EA7-9187A594FAF6}"/>
              </a:ext>
            </a:extLst>
          </p:cNvPr>
          <p:cNvPicPr>
            <a:picLocks noChangeAspect="1"/>
          </p:cNvPicPr>
          <p:nvPr/>
        </p:nvPicPr>
        <p:blipFill>
          <a:blip r:embed="rId4"/>
          <a:stretch>
            <a:fillRect/>
          </a:stretch>
        </p:blipFill>
        <p:spPr>
          <a:xfrm>
            <a:off x="4703055" y="2520924"/>
            <a:ext cx="3319511" cy="3768972"/>
          </a:xfrm>
          <a:prstGeom prst="rect">
            <a:avLst/>
          </a:prstGeom>
        </p:spPr>
      </p:pic>
      <p:pic>
        <p:nvPicPr>
          <p:cNvPr id="2" name="Picture 1">
            <a:extLst>
              <a:ext uri="{FF2B5EF4-FFF2-40B4-BE49-F238E27FC236}">
                <a16:creationId xmlns:a16="http://schemas.microsoft.com/office/drawing/2014/main" xmlns="" id="{CB9DDEB5-70FF-C798-4853-D9F360CBD684}"/>
              </a:ext>
            </a:extLst>
          </p:cNvPr>
          <p:cNvPicPr>
            <a:picLocks noChangeAspect="1"/>
          </p:cNvPicPr>
          <p:nvPr/>
        </p:nvPicPr>
        <p:blipFill>
          <a:blip r:embed="rId5"/>
          <a:stretch>
            <a:fillRect/>
          </a:stretch>
        </p:blipFill>
        <p:spPr>
          <a:xfrm>
            <a:off x="117512" y="2555145"/>
            <a:ext cx="4585543" cy="3734751"/>
          </a:xfrm>
          <a:prstGeom prst="rect">
            <a:avLst/>
          </a:prstGeom>
          <a:ln>
            <a:solidFill>
              <a:srgbClr val="00B050"/>
            </a:solidFill>
          </a:ln>
        </p:spPr>
      </p:pic>
    </p:spTree>
    <p:extLst>
      <p:ext uri="{BB962C8B-B14F-4D97-AF65-F5344CB8AC3E}">
        <p14:creationId xmlns:p14="http://schemas.microsoft.com/office/powerpoint/2010/main" val="399768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heel(1)">
                                      <p:cBhvr>
                                        <p:cTn id="52" dur="2000"/>
                                        <p:tgtEl>
                                          <p:spTgt spid="4"/>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heel(1)">
                                      <p:cBhvr>
                                        <p:cTn id="55" dur="2000"/>
                                        <p:tgtEl>
                                          <p:spTgt spid="11"/>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heel(1)">
                                      <p:cBhvr>
                                        <p:cTn id="5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xmlns=""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4</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3731323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xmlns="" id="{2111BCF4-D01A-402F-9B7A-BC3C5F2A16F0}"/>
              </a:ext>
            </a:extLst>
          </p:cNvPr>
          <p:cNvSpPr/>
          <p:nvPr/>
        </p:nvSpPr>
        <p:spPr>
          <a:xfrm>
            <a:off x="3333694" y="5205986"/>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8" name="Group 107">
            <a:extLst>
              <a:ext uri="{FF2B5EF4-FFF2-40B4-BE49-F238E27FC236}">
                <a16:creationId xmlns:a16="http://schemas.microsoft.com/office/drawing/2014/main" xmlns="" id="{8218A869-2130-5A18-F1AC-2A7A662F1AB9}"/>
              </a:ext>
            </a:extLst>
          </p:cNvPr>
          <p:cNvGrpSpPr/>
          <p:nvPr/>
        </p:nvGrpSpPr>
        <p:grpSpPr>
          <a:xfrm>
            <a:off x="3425140" y="864916"/>
            <a:ext cx="4692606" cy="4686919"/>
            <a:chOff x="2447360" y="931387"/>
            <a:chExt cx="4611716" cy="4606127"/>
          </a:xfrm>
        </p:grpSpPr>
        <p:grpSp>
          <p:nvGrpSpPr>
            <p:cNvPr id="109" name="Group 108">
              <a:extLst>
                <a:ext uri="{FF2B5EF4-FFF2-40B4-BE49-F238E27FC236}">
                  <a16:creationId xmlns:a16="http://schemas.microsoft.com/office/drawing/2014/main" xmlns="" id="{3663173C-2D88-6FB2-140E-FAB3706F4F5D}"/>
                </a:ext>
              </a:extLst>
            </p:cNvPr>
            <p:cNvGrpSpPr/>
            <p:nvPr/>
          </p:nvGrpSpPr>
          <p:grpSpPr>
            <a:xfrm>
              <a:off x="2450535" y="931504"/>
              <a:ext cx="2290235" cy="2290237"/>
              <a:chOff x="2450535" y="871630"/>
              <a:chExt cx="2290235" cy="2290237"/>
            </a:xfrm>
          </p:grpSpPr>
          <p:sp>
            <p:nvSpPr>
              <p:cNvPr id="119" name="Freeform: Shape 118">
                <a:extLst>
                  <a:ext uri="{FF2B5EF4-FFF2-40B4-BE49-F238E27FC236}">
                    <a16:creationId xmlns:a16="http://schemas.microsoft.com/office/drawing/2014/main" xmlns="" id="{C20A549C-3E95-2581-50E8-58178DF4A7F4}"/>
                  </a:ext>
                </a:extLst>
              </p:cNvPr>
              <p:cNvSpPr/>
              <p:nvPr/>
            </p:nvSpPr>
            <p:spPr>
              <a:xfrm rot="5400000">
                <a:off x="2450534" y="871631"/>
                <a:ext cx="2290237" cy="2290235"/>
              </a:xfrm>
              <a:custGeom>
                <a:avLst/>
                <a:gdLst>
                  <a:gd name="connsiteX0" fmla="*/ 0 w 2290237"/>
                  <a:gd name="connsiteY0" fmla="*/ 0 h 2290235"/>
                  <a:gd name="connsiteX1" fmla="*/ 2290237 w 2290237"/>
                  <a:gd name="connsiteY1" fmla="*/ 0 h 2290235"/>
                  <a:gd name="connsiteX2" fmla="*/ 2290236 w 2290237"/>
                  <a:gd name="connsiteY2" fmla="*/ 2290235 h 2290235"/>
                  <a:gd name="connsiteX3" fmla="*/ 2087814 w 2290237"/>
                  <a:gd name="connsiteY3" fmla="*/ 2280014 h 2290235"/>
                  <a:gd name="connsiteX4" fmla="*/ 10221 w 2290237"/>
                  <a:gd name="connsiteY4" fmla="*/ 202421 h 2290235"/>
                  <a:gd name="connsiteX5" fmla="*/ 0 w 2290237"/>
                  <a:gd name="connsiteY5" fmla="*/ 0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7" h="2290235">
                    <a:moveTo>
                      <a:pt x="0" y="0"/>
                    </a:moveTo>
                    <a:lnTo>
                      <a:pt x="2290237" y="0"/>
                    </a:lnTo>
                    <a:lnTo>
                      <a:pt x="2290236" y="2290235"/>
                    </a:lnTo>
                    <a:lnTo>
                      <a:pt x="2087814" y="2280014"/>
                    </a:lnTo>
                    <a:cubicBezTo>
                      <a:pt x="992359" y="2168764"/>
                      <a:pt x="121471" y="1297876"/>
                      <a:pt x="10221" y="202421"/>
                    </a:cubicBez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TextBox 119">
                <a:extLst>
                  <a:ext uri="{FF2B5EF4-FFF2-40B4-BE49-F238E27FC236}">
                    <a16:creationId xmlns:a16="http://schemas.microsoft.com/office/drawing/2014/main" xmlns="" id="{054DB16E-6F13-E579-EAFF-BE18D496D8BC}"/>
                  </a:ext>
                </a:extLst>
              </p:cNvPr>
              <p:cNvSpPr txBox="1"/>
              <p:nvPr/>
            </p:nvSpPr>
            <p:spPr>
              <a:xfrm rot="18759484">
                <a:off x="2688357" y="1517330"/>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4</a:t>
                </a:r>
              </a:p>
            </p:txBody>
          </p:sp>
        </p:grpSp>
        <p:grpSp>
          <p:nvGrpSpPr>
            <p:cNvPr id="110" name="Group 109">
              <a:extLst>
                <a:ext uri="{FF2B5EF4-FFF2-40B4-BE49-F238E27FC236}">
                  <a16:creationId xmlns:a16="http://schemas.microsoft.com/office/drawing/2014/main" xmlns="" id="{5754A39F-6B61-E8A9-8C48-124B6CDAB41C}"/>
                </a:ext>
              </a:extLst>
            </p:cNvPr>
            <p:cNvGrpSpPr/>
            <p:nvPr/>
          </p:nvGrpSpPr>
          <p:grpSpPr>
            <a:xfrm>
              <a:off x="4768841" y="3247280"/>
              <a:ext cx="2290235" cy="2290234"/>
              <a:chOff x="4811893" y="3232992"/>
              <a:chExt cx="2290235" cy="2290234"/>
            </a:xfrm>
          </p:grpSpPr>
          <p:sp>
            <p:nvSpPr>
              <p:cNvPr id="117" name="Freeform: Shape 116">
                <a:extLst>
                  <a:ext uri="{FF2B5EF4-FFF2-40B4-BE49-F238E27FC236}">
                    <a16:creationId xmlns:a16="http://schemas.microsoft.com/office/drawing/2014/main" xmlns="" id="{20F4EDCC-036D-EBB7-382F-6D12CB555377}"/>
                  </a:ext>
                </a:extLst>
              </p:cNvPr>
              <p:cNvSpPr/>
              <p:nvPr/>
            </p:nvSpPr>
            <p:spPr>
              <a:xfrm rot="5400000">
                <a:off x="4811894" y="3232991"/>
                <a:ext cx="2290234" cy="2290235"/>
              </a:xfrm>
              <a:custGeom>
                <a:avLst/>
                <a:gdLst>
                  <a:gd name="connsiteX0" fmla="*/ 0 w 2290234"/>
                  <a:gd name="connsiteY0" fmla="*/ 2290235 h 2290235"/>
                  <a:gd name="connsiteX1" fmla="*/ 0 w 2290234"/>
                  <a:gd name="connsiteY1" fmla="*/ 0 h 2290235"/>
                  <a:gd name="connsiteX2" fmla="*/ 202420 w 2290234"/>
                  <a:gd name="connsiteY2" fmla="*/ 10221 h 2290235"/>
                  <a:gd name="connsiteX3" fmla="*/ 2280012 w 2290234"/>
                  <a:gd name="connsiteY3" fmla="*/ 2087814 h 2290235"/>
                  <a:gd name="connsiteX4" fmla="*/ 2290234 w 2290234"/>
                  <a:gd name="connsiteY4" fmla="*/ 2290235 h 2290235"/>
                  <a:gd name="connsiteX5" fmla="*/ 0 w 2290234"/>
                  <a:gd name="connsiteY5" fmla="*/ 2290235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4" h="2290235">
                    <a:moveTo>
                      <a:pt x="0" y="2290235"/>
                    </a:moveTo>
                    <a:lnTo>
                      <a:pt x="0" y="0"/>
                    </a:lnTo>
                    <a:lnTo>
                      <a:pt x="202420" y="10221"/>
                    </a:lnTo>
                    <a:cubicBezTo>
                      <a:pt x="1297875" y="121470"/>
                      <a:pt x="2168763" y="992358"/>
                      <a:pt x="2280012" y="2087814"/>
                    </a:cubicBezTo>
                    <a:lnTo>
                      <a:pt x="2290234" y="2290235"/>
                    </a:lnTo>
                    <a:lnTo>
                      <a:pt x="0" y="2290235"/>
                    </a:lnTo>
                    <a:close/>
                  </a:path>
                </a:pathLst>
              </a:cu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8" name="TextBox 117">
                <a:extLst>
                  <a:ext uri="{FF2B5EF4-FFF2-40B4-BE49-F238E27FC236}">
                    <a16:creationId xmlns:a16="http://schemas.microsoft.com/office/drawing/2014/main" xmlns="" id="{B96F6BD5-389B-A937-3173-2A0705533367}"/>
                  </a:ext>
                </a:extLst>
              </p:cNvPr>
              <p:cNvSpPr txBox="1"/>
              <p:nvPr/>
            </p:nvSpPr>
            <p:spPr>
              <a:xfrm rot="8009382">
                <a:off x="5745525" y="4388855"/>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2</a:t>
                </a:r>
              </a:p>
            </p:txBody>
          </p:sp>
        </p:grpSp>
        <p:grpSp>
          <p:nvGrpSpPr>
            <p:cNvPr id="111" name="Group 110">
              <a:extLst>
                <a:ext uri="{FF2B5EF4-FFF2-40B4-BE49-F238E27FC236}">
                  <a16:creationId xmlns:a16="http://schemas.microsoft.com/office/drawing/2014/main" xmlns="" id="{CBC06D1C-0483-BB36-0A5C-7E3D50C24E61}"/>
                </a:ext>
              </a:extLst>
            </p:cNvPr>
            <p:cNvGrpSpPr/>
            <p:nvPr/>
          </p:nvGrpSpPr>
          <p:grpSpPr>
            <a:xfrm>
              <a:off x="4767430" y="931387"/>
              <a:ext cx="2290236" cy="2290237"/>
              <a:chOff x="4811894" y="871629"/>
              <a:chExt cx="2290236" cy="2290237"/>
            </a:xfrm>
          </p:grpSpPr>
          <p:sp>
            <p:nvSpPr>
              <p:cNvPr id="115" name="Freeform: Shape 114">
                <a:extLst>
                  <a:ext uri="{FF2B5EF4-FFF2-40B4-BE49-F238E27FC236}">
                    <a16:creationId xmlns:a16="http://schemas.microsoft.com/office/drawing/2014/main" xmlns="" id="{08639527-7DBD-DE96-C41A-DAD4DB5FC082}"/>
                  </a:ext>
                </a:extLst>
              </p:cNvPr>
              <p:cNvSpPr/>
              <p:nvPr/>
            </p:nvSpPr>
            <p:spPr>
              <a:xfrm rot="5400000">
                <a:off x="4811893" y="871630"/>
                <a:ext cx="2290237" cy="2290236"/>
              </a:xfrm>
              <a:custGeom>
                <a:avLst/>
                <a:gdLst>
                  <a:gd name="connsiteX0" fmla="*/ 0 w 2290237"/>
                  <a:gd name="connsiteY0" fmla="*/ 2290236 h 2290236"/>
                  <a:gd name="connsiteX1" fmla="*/ 10221 w 2290237"/>
                  <a:gd name="connsiteY1" fmla="*/ 2087815 h 2290236"/>
                  <a:gd name="connsiteX2" fmla="*/ 2087814 w 2290237"/>
                  <a:gd name="connsiteY2" fmla="*/ 10222 h 2290236"/>
                  <a:gd name="connsiteX3" fmla="*/ 2290237 w 2290237"/>
                  <a:gd name="connsiteY3" fmla="*/ 0 h 2290236"/>
                  <a:gd name="connsiteX4" fmla="*/ 2290237 w 2290237"/>
                  <a:gd name="connsiteY4" fmla="*/ 2290236 h 2290236"/>
                  <a:gd name="connsiteX5" fmla="*/ 0 w 2290237"/>
                  <a:gd name="connsiteY5" fmla="*/ 2290236 h 229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7" h="2290236">
                    <a:moveTo>
                      <a:pt x="0" y="2290236"/>
                    </a:moveTo>
                    <a:lnTo>
                      <a:pt x="10221" y="2087815"/>
                    </a:lnTo>
                    <a:cubicBezTo>
                      <a:pt x="121471" y="992359"/>
                      <a:pt x="992359" y="121471"/>
                      <a:pt x="2087814" y="10222"/>
                    </a:cubicBezTo>
                    <a:lnTo>
                      <a:pt x="2290237" y="0"/>
                    </a:lnTo>
                    <a:lnTo>
                      <a:pt x="2290237" y="2290236"/>
                    </a:lnTo>
                    <a:lnTo>
                      <a:pt x="0" y="2290236"/>
                    </a:lnTo>
                    <a:close/>
                  </a:path>
                </a:pathLst>
              </a:cu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6" name="TextBox 115">
                <a:extLst>
                  <a:ext uri="{FF2B5EF4-FFF2-40B4-BE49-F238E27FC236}">
                    <a16:creationId xmlns:a16="http://schemas.microsoft.com/office/drawing/2014/main" xmlns="" id="{F9AEA9C7-9FFD-78A5-4BFB-06E105682976}"/>
                  </a:ext>
                </a:extLst>
              </p:cNvPr>
              <p:cNvSpPr txBox="1"/>
              <p:nvPr/>
            </p:nvSpPr>
            <p:spPr>
              <a:xfrm rot="2411817">
                <a:off x="5650654" y="1434480"/>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err="1">
                    <a:solidFill>
                      <a:schemeClr val="bg1"/>
                    </a:solidFill>
                    <a:latin typeface="Times New Roman" panose="02020603050405020304" pitchFamily="18" charset="0"/>
                    <a:cs typeface="Times New Roman" panose="02020603050405020304" pitchFamily="18" charset="0"/>
                  </a:rPr>
                  <a:t>Nhóm</a:t>
                </a:r>
                <a:r>
                  <a:rPr lang="en-US" sz="2200">
                    <a:solidFill>
                      <a:schemeClr val="bg1"/>
                    </a:solidFill>
                    <a:latin typeface="Times New Roman" panose="02020603050405020304" pitchFamily="18" charset="0"/>
                    <a:cs typeface="Times New Roman" panose="02020603050405020304" pitchFamily="18" charset="0"/>
                  </a:rPr>
                  <a:t> 1</a:t>
                </a:r>
              </a:p>
            </p:txBody>
          </p:sp>
        </p:grpSp>
        <p:grpSp>
          <p:nvGrpSpPr>
            <p:cNvPr id="112" name="Group 111">
              <a:extLst>
                <a:ext uri="{FF2B5EF4-FFF2-40B4-BE49-F238E27FC236}">
                  <a16:creationId xmlns:a16="http://schemas.microsoft.com/office/drawing/2014/main" xmlns="" id="{BEAD8F64-EE46-158A-1695-B0F7881A419B}"/>
                </a:ext>
              </a:extLst>
            </p:cNvPr>
            <p:cNvGrpSpPr/>
            <p:nvPr/>
          </p:nvGrpSpPr>
          <p:grpSpPr>
            <a:xfrm>
              <a:off x="2447360" y="3247279"/>
              <a:ext cx="2290235" cy="2290235"/>
              <a:chOff x="2450535" y="3232990"/>
              <a:chExt cx="2290235" cy="2290235"/>
            </a:xfrm>
          </p:grpSpPr>
          <p:sp>
            <p:nvSpPr>
              <p:cNvPr id="113" name="Freeform: Shape 112">
                <a:extLst>
                  <a:ext uri="{FF2B5EF4-FFF2-40B4-BE49-F238E27FC236}">
                    <a16:creationId xmlns:a16="http://schemas.microsoft.com/office/drawing/2014/main" xmlns="" id="{C122F7F1-A7AA-6B93-F5D9-1C0F42E4F20E}"/>
                  </a:ext>
                </a:extLst>
              </p:cNvPr>
              <p:cNvSpPr/>
              <p:nvPr/>
            </p:nvSpPr>
            <p:spPr>
              <a:xfrm rot="5400000">
                <a:off x="2450535" y="3232990"/>
                <a:ext cx="2290235" cy="2290235"/>
              </a:xfrm>
              <a:custGeom>
                <a:avLst/>
                <a:gdLst>
                  <a:gd name="connsiteX0" fmla="*/ 0 w 2290235"/>
                  <a:gd name="connsiteY0" fmla="*/ 2290235 h 2290235"/>
                  <a:gd name="connsiteX1" fmla="*/ 1 w 2290235"/>
                  <a:gd name="connsiteY1" fmla="*/ 0 h 2290235"/>
                  <a:gd name="connsiteX2" fmla="*/ 2290235 w 2290235"/>
                  <a:gd name="connsiteY2" fmla="*/ 0 h 2290235"/>
                  <a:gd name="connsiteX3" fmla="*/ 2280013 w 2290235"/>
                  <a:gd name="connsiteY3" fmla="*/ 202421 h 2290235"/>
                  <a:gd name="connsiteX4" fmla="*/ 202420 w 2290235"/>
                  <a:gd name="connsiteY4" fmla="*/ 2280014 h 2290235"/>
                  <a:gd name="connsiteX5" fmla="*/ 0 w 2290235"/>
                  <a:gd name="connsiteY5" fmla="*/ 2290235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5" h="2290235">
                    <a:moveTo>
                      <a:pt x="0" y="2290235"/>
                    </a:moveTo>
                    <a:lnTo>
                      <a:pt x="1" y="0"/>
                    </a:lnTo>
                    <a:lnTo>
                      <a:pt x="2290235" y="0"/>
                    </a:lnTo>
                    <a:lnTo>
                      <a:pt x="2280013" y="202421"/>
                    </a:lnTo>
                    <a:cubicBezTo>
                      <a:pt x="2168764" y="1297876"/>
                      <a:pt x="1297876" y="2168764"/>
                      <a:pt x="202420" y="2280014"/>
                    </a:cubicBezTo>
                    <a:lnTo>
                      <a:pt x="0" y="2290235"/>
                    </a:lnTo>
                    <a:close/>
                  </a:path>
                </a:pathLst>
              </a:cu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TextBox 113">
                <a:extLst>
                  <a:ext uri="{FF2B5EF4-FFF2-40B4-BE49-F238E27FC236}">
                    <a16:creationId xmlns:a16="http://schemas.microsoft.com/office/drawing/2014/main" xmlns="" id="{CED4AAC1-B376-5081-CFE5-05FCCE0CE35D}"/>
                  </a:ext>
                </a:extLst>
              </p:cNvPr>
              <p:cNvSpPr txBox="1"/>
              <p:nvPr/>
            </p:nvSpPr>
            <p:spPr>
              <a:xfrm rot="13750379">
                <a:off x="2669729" y="4301082"/>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3</a:t>
                </a:r>
              </a:p>
            </p:txBody>
          </p:sp>
        </p:grpSp>
      </p:grpSp>
      <p:sp>
        <p:nvSpPr>
          <p:cNvPr id="20" name="Freeform: Shape 19">
            <a:extLst>
              <a:ext uri="{FF2B5EF4-FFF2-40B4-BE49-F238E27FC236}">
                <a16:creationId xmlns:a16="http://schemas.microsoft.com/office/drawing/2014/main" xmlns="" id="{A15615E3-19A9-9DE8-FD71-1061966F3E83}"/>
              </a:ext>
            </a:extLst>
          </p:cNvPr>
          <p:cNvSpPr/>
          <p:nvPr/>
        </p:nvSpPr>
        <p:spPr>
          <a:xfrm>
            <a:off x="3285485" y="719822"/>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xmlns="" id="{C4275C7B-A5AC-45C0-BD10-1E51B5716A03}"/>
              </a:ext>
            </a:extLst>
          </p:cNvPr>
          <p:cNvSpPr/>
          <p:nvPr/>
        </p:nvSpPr>
        <p:spPr>
          <a:xfrm>
            <a:off x="8032672" y="250075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xmlns="" id="{0324510B-9606-42FA-A719-8D0E5B52DFC4}"/>
              </a:ext>
            </a:extLst>
          </p:cNvPr>
          <p:cNvSpPr/>
          <p:nvPr/>
        </p:nvSpPr>
        <p:spPr>
          <a:xfrm>
            <a:off x="8041280" y="3761701"/>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xmlns="" id="{3C008CD5-8A00-4A7A-8B9E-A72461471E9D}"/>
              </a:ext>
            </a:extLst>
          </p:cNvPr>
          <p:cNvSpPr/>
          <p:nvPr/>
        </p:nvSpPr>
        <p:spPr>
          <a:xfrm>
            <a:off x="7382337" y="48443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xmlns="" id="{5A51B806-11EC-422C-BAC6-D68511EA6FD3}"/>
              </a:ext>
            </a:extLst>
          </p:cNvPr>
          <p:cNvSpPr/>
          <p:nvPr/>
        </p:nvSpPr>
        <p:spPr>
          <a:xfrm>
            <a:off x="6323311" y="54544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xmlns="" id="{33D5348B-0A7D-4F3D-A050-01FFBEA4809D}"/>
              </a:ext>
            </a:extLst>
          </p:cNvPr>
          <p:cNvSpPr/>
          <p:nvPr/>
        </p:nvSpPr>
        <p:spPr>
          <a:xfrm>
            <a:off x="5060573" y="544569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xmlns="" id="{3AB213B6-BD8D-46B3-BB1E-A8C0E0031AA4}"/>
              </a:ext>
            </a:extLst>
          </p:cNvPr>
          <p:cNvSpPr/>
          <p:nvPr/>
        </p:nvSpPr>
        <p:spPr>
          <a:xfrm>
            <a:off x="4050533" y="486912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xmlns="" id="{F7221059-27F5-4AC1-A56C-C29A7F56E43C}"/>
              </a:ext>
            </a:extLst>
          </p:cNvPr>
          <p:cNvSpPr/>
          <p:nvPr/>
        </p:nvSpPr>
        <p:spPr>
          <a:xfrm>
            <a:off x="3375905" y="375667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xmlns="" id="{3DB28833-0117-40AE-BBA4-E477CD2E3BB3}"/>
              </a:ext>
            </a:extLst>
          </p:cNvPr>
          <p:cNvSpPr/>
          <p:nvPr/>
        </p:nvSpPr>
        <p:spPr>
          <a:xfrm>
            <a:off x="3375905" y="250075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xmlns="" id="{1876F61F-60FC-4562-A3AD-841BF86B5453}"/>
              </a:ext>
            </a:extLst>
          </p:cNvPr>
          <p:cNvSpPr/>
          <p:nvPr/>
        </p:nvSpPr>
        <p:spPr>
          <a:xfrm>
            <a:off x="4055005" y="1386055"/>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xmlns="" id="{1EF837C3-483C-4470-8FE9-077D460ACCD6}"/>
              </a:ext>
            </a:extLst>
          </p:cNvPr>
          <p:cNvSpPr/>
          <p:nvPr/>
        </p:nvSpPr>
        <p:spPr>
          <a:xfrm>
            <a:off x="5060573" y="815255"/>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xmlns="" id="{AB812D6B-9290-43D0-87EE-7203A0FE581E}"/>
              </a:ext>
            </a:extLst>
          </p:cNvPr>
          <p:cNvSpPr/>
          <p:nvPr/>
        </p:nvSpPr>
        <p:spPr>
          <a:xfrm>
            <a:off x="6278596" y="79888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xmlns="" id="{260451D4-2785-43D7-BE13-47FDB2CA7707}"/>
              </a:ext>
            </a:extLst>
          </p:cNvPr>
          <p:cNvSpPr/>
          <p:nvPr/>
        </p:nvSpPr>
        <p:spPr>
          <a:xfrm>
            <a:off x="7382337" y="140554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xmlns=""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6300" y="6248400"/>
            <a:ext cx="609600" cy="609600"/>
          </a:xfrm>
          <a:prstGeom prst="rect">
            <a:avLst/>
          </a:prstGeom>
        </p:spPr>
      </p:pic>
      <p:sp>
        <p:nvSpPr>
          <p:cNvPr id="23" name="TextBox 22">
            <a:hlinkClick r:id="rId5" action="ppaction://hlinksldjump"/>
            <a:extLst>
              <a:ext uri="{FF2B5EF4-FFF2-40B4-BE49-F238E27FC236}">
                <a16:creationId xmlns:a16="http://schemas.microsoft.com/office/drawing/2014/main" xmlns="" id="{60411064-BDFA-42EF-B35C-F8F0E548D8EA}"/>
              </a:ext>
            </a:extLst>
          </p:cNvPr>
          <p:cNvSpPr txBox="1"/>
          <p:nvPr/>
        </p:nvSpPr>
        <p:spPr>
          <a:xfrm>
            <a:off x="9045133" y="6070809"/>
            <a:ext cx="3076136" cy="738664"/>
          </a:xfrm>
          <a:prstGeom prst="rect">
            <a:avLst/>
          </a:prstGeom>
          <a:solidFill>
            <a:schemeClr val="bg1"/>
          </a:solidFill>
          <a:ln>
            <a:solidFill>
              <a:srgbClr val="00B050"/>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vi-VN" sz="1400" dirty="0">
                <a:solidFill>
                  <a:srgbClr val="FF0000"/>
                </a:solidFill>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a:solidFill>
                  <a:srgbClr val="FF0000"/>
                </a:solidFill>
                <a:latin typeface="Arial" panose="020B0604020202020204" pitchFamily="34" charset="0"/>
                <a:cs typeface="Arial" panose="020B0604020202020204" pitchFamily="34" charset="0"/>
              </a:rPr>
              <a:t>án </a:t>
            </a:r>
            <a:r>
              <a:rPr lang="en-US" sz="1400">
                <a:solidFill>
                  <a:srgbClr val="FF0000"/>
                </a:solidFill>
                <a:latin typeface="Arial" panose="020B0604020202020204" pitchFamily="34" charset="0"/>
                <a:cs typeface="Arial" panose="020B0604020202020204" pitchFamily="34" charset="0"/>
              </a:rPr>
              <a:t>15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26" name="Graphic 25" descr="Right pointing backhand index">
            <a:hlinkClick r:id="rId5" action="ppaction://hlinksldjump"/>
            <a:extLst>
              <a:ext uri="{FF2B5EF4-FFF2-40B4-BE49-F238E27FC236}">
                <a16:creationId xmlns:a16="http://schemas.microsoft.com/office/drawing/2014/main" xmlns="" id="{A5241310-A329-A95F-362A-C23D402E1FC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344734" y="6101248"/>
            <a:ext cx="264869" cy="264869"/>
          </a:xfrm>
          <a:prstGeom prst="rect">
            <a:avLst/>
          </a:prstGeom>
        </p:spPr>
      </p:pic>
      <p:pic>
        <p:nvPicPr>
          <p:cNvPr id="27" name="image4.png">
            <a:extLst>
              <a:ext uri="{FF2B5EF4-FFF2-40B4-BE49-F238E27FC236}">
                <a16:creationId xmlns:a16="http://schemas.microsoft.com/office/drawing/2014/main" xmlns="" id="{97AFBD54-C343-AB5D-1B40-1B89FE98DBD3}"/>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63" name="Group 11">
            <a:extLst>
              <a:ext uri="{FF2B5EF4-FFF2-40B4-BE49-F238E27FC236}">
                <a16:creationId xmlns:a16="http://schemas.microsoft.com/office/drawing/2014/main" xmlns="" id="{551AA780-2775-3997-7808-87745846C952}"/>
              </a:ext>
            </a:extLst>
          </p:cNvPr>
          <p:cNvGrpSpPr>
            <a:grpSpLocks/>
          </p:cNvGrpSpPr>
          <p:nvPr/>
        </p:nvGrpSpPr>
        <p:grpSpPr bwMode="auto">
          <a:xfrm>
            <a:off x="806095" y="167994"/>
            <a:ext cx="625171" cy="541918"/>
            <a:chOff x="0" y="0"/>
            <a:chExt cx="666" cy="559"/>
          </a:xfrm>
        </p:grpSpPr>
        <p:sp>
          <p:nvSpPr>
            <p:cNvPr id="64" name="Freeform 12">
              <a:extLst>
                <a:ext uri="{FF2B5EF4-FFF2-40B4-BE49-F238E27FC236}">
                  <a16:creationId xmlns:a16="http://schemas.microsoft.com/office/drawing/2014/main" xmlns="" id="{8FF2386B-C870-9274-3BCD-1FBB122CD7B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106">
            <a:extLst>
              <a:ext uri="{FF2B5EF4-FFF2-40B4-BE49-F238E27FC236}">
                <a16:creationId xmlns:a16="http://schemas.microsoft.com/office/drawing/2014/main" xmlns="" id="{C2747FFA-997E-105C-0DE6-4B9D3FCFE847}"/>
              </a:ext>
            </a:extLst>
          </p:cNvPr>
          <p:cNvGrpSpPr/>
          <p:nvPr/>
        </p:nvGrpSpPr>
        <p:grpSpPr>
          <a:xfrm>
            <a:off x="3829098" y="1268267"/>
            <a:ext cx="3884690" cy="3880217"/>
            <a:chOff x="3811442" y="1038247"/>
            <a:chExt cx="3884690" cy="3880217"/>
          </a:xfrm>
        </p:grpSpPr>
        <p:sp>
          <p:nvSpPr>
            <p:cNvPr id="70" name="Freeform: Shape 69">
              <a:hlinkClick r:id="rId9" action="ppaction://hlinksldjump"/>
              <a:extLst>
                <a:ext uri="{FF2B5EF4-FFF2-40B4-BE49-F238E27FC236}">
                  <a16:creationId xmlns:a16="http://schemas.microsoft.com/office/drawing/2014/main" xmlns="" id="{D6D6C39A-49A2-F2DF-1B25-C9E29BFEB840}"/>
                </a:ext>
              </a:extLst>
            </p:cNvPr>
            <p:cNvSpPr/>
            <p:nvPr/>
          </p:nvSpPr>
          <p:spPr>
            <a:xfrm>
              <a:off x="5008113" y="1112973"/>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4472C4"/>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hlinkClick r:id="rId10" action="ppaction://hlinksldjump"/>
              <a:extLst>
                <a:ext uri="{FF2B5EF4-FFF2-40B4-BE49-F238E27FC236}">
                  <a16:creationId xmlns:a16="http://schemas.microsoft.com/office/drawing/2014/main" xmlns="" id="{ABF15D8C-D066-9923-BF69-CB1C9475816F}"/>
                </a:ext>
              </a:extLst>
            </p:cNvPr>
            <p:cNvSpPr/>
            <p:nvPr/>
          </p:nvSpPr>
          <p:spPr>
            <a:xfrm rot="1434055">
              <a:off x="5432866" y="1038247"/>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ED7D3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hlinkClick r:id="rId11" action="ppaction://hlinksldjump"/>
              <a:extLst>
                <a:ext uri="{FF2B5EF4-FFF2-40B4-BE49-F238E27FC236}">
                  <a16:creationId xmlns:a16="http://schemas.microsoft.com/office/drawing/2014/main" xmlns="" id="{D758CF99-201E-DECB-AD07-4B4E12FEAF3E}"/>
                </a:ext>
              </a:extLst>
            </p:cNvPr>
            <p:cNvSpPr/>
            <p:nvPr/>
          </p:nvSpPr>
          <p:spPr>
            <a:xfrm rot="2888818">
              <a:off x="5850404" y="1142955"/>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A5A5A5"/>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hlinkClick r:id="rId12" action="ppaction://hlinksldjump"/>
              <a:extLst>
                <a:ext uri="{FF2B5EF4-FFF2-40B4-BE49-F238E27FC236}">
                  <a16:creationId xmlns:a16="http://schemas.microsoft.com/office/drawing/2014/main" xmlns="" id="{48A84A06-BE96-CF91-8BCF-1FE0AB1B0F4F}"/>
                </a:ext>
              </a:extLst>
            </p:cNvPr>
            <p:cNvSpPr/>
            <p:nvPr/>
          </p:nvSpPr>
          <p:spPr>
            <a:xfrm rot="11526379">
              <a:off x="5560353" y="3092345"/>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FFC000"/>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hlinkClick r:id="rId13" action="ppaction://hlinksldjump"/>
              <a:extLst>
                <a:ext uri="{FF2B5EF4-FFF2-40B4-BE49-F238E27FC236}">
                  <a16:creationId xmlns:a16="http://schemas.microsoft.com/office/drawing/2014/main" xmlns="" id="{8DA4A2AE-F324-0F9D-FA26-DDCB48E6BB8C}"/>
                </a:ext>
              </a:extLst>
            </p:cNvPr>
            <p:cNvSpPr/>
            <p:nvPr/>
          </p:nvSpPr>
          <p:spPr>
            <a:xfrm rot="8628561">
              <a:off x="6264580" y="2626444"/>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5B9BD5"/>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hlinkClick r:id="rId14" action="ppaction://hlinksldjump"/>
              <a:extLst>
                <a:ext uri="{FF2B5EF4-FFF2-40B4-BE49-F238E27FC236}">
                  <a16:creationId xmlns:a16="http://schemas.microsoft.com/office/drawing/2014/main" xmlns="" id="{0218369A-53E7-2313-7C9C-9331B5D5EC39}"/>
                </a:ext>
              </a:extLst>
            </p:cNvPr>
            <p:cNvSpPr/>
            <p:nvPr/>
          </p:nvSpPr>
          <p:spPr>
            <a:xfrm rot="10081405">
              <a:off x="5960776" y="2936195"/>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70AD47"/>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hlinkClick r:id="rId15" action="ppaction://hlinksldjump"/>
              <a:extLst>
                <a:ext uri="{FF2B5EF4-FFF2-40B4-BE49-F238E27FC236}">
                  <a16:creationId xmlns:a16="http://schemas.microsoft.com/office/drawing/2014/main" xmlns="" id="{344EF396-4302-B3BE-B4E0-4CC70CB5E037}"/>
                </a:ext>
              </a:extLst>
            </p:cNvPr>
            <p:cNvSpPr/>
            <p:nvPr/>
          </p:nvSpPr>
          <p:spPr>
            <a:xfrm rot="7194861">
              <a:off x="6413485" y="2224547"/>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264478"/>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hlinkClick r:id="rId16" action="ppaction://hlinksldjump"/>
              <a:extLst>
                <a:ext uri="{FF2B5EF4-FFF2-40B4-BE49-F238E27FC236}">
                  <a16:creationId xmlns:a16="http://schemas.microsoft.com/office/drawing/2014/main" xmlns="" id="{3FC24412-B2CE-88EF-8E74-46300D3952C5}"/>
                </a:ext>
              </a:extLst>
            </p:cNvPr>
            <p:cNvSpPr/>
            <p:nvPr/>
          </p:nvSpPr>
          <p:spPr>
            <a:xfrm rot="5751635">
              <a:off x="6390307" y="1793271"/>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9E480E"/>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hlinkClick r:id="rId17" action="ppaction://hlinksldjump"/>
              <a:extLst>
                <a:ext uri="{FF2B5EF4-FFF2-40B4-BE49-F238E27FC236}">
                  <a16:creationId xmlns:a16="http://schemas.microsoft.com/office/drawing/2014/main" xmlns="" id="{DA5925B6-1142-10C9-C949-E4CCC389E818}"/>
                </a:ext>
              </a:extLst>
            </p:cNvPr>
            <p:cNvSpPr/>
            <p:nvPr/>
          </p:nvSpPr>
          <p:spPr>
            <a:xfrm rot="4319064">
              <a:off x="6187612" y="1409559"/>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636363"/>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hlinkClick r:id="rId18" action="ppaction://hlinksldjump"/>
              <a:extLst>
                <a:ext uri="{FF2B5EF4-FFF2-40B4-BE49-F238E27FC236}">
                  <a16:creationId xmlns:a16="http://schemas.microsoft.com/office/drawing/2014/main" xmlns="" id="{48B52624-5D06-4B26-1AEA-AFC8DAF4EA04}"/>
                </a:ext>
              </a:extLst>
            </p:cNvPr>
            <p:cNvSpPr/>
            <p:nvPr/>
          </p:nvSpPr>
          <p:spPr>
            <a:xfrm rot="17285031">
              <a:off x="4354914" y="2138468"/>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997300"/>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hlinkClick r:id="rId19" action="ppaction://hlinksldjump"/>
              <a:extLst>
                <a:ext uri="{FF2B5EF4-FFF2-40B4-BE49-F238E27FC236}">
                  <a16:creationId xmlns:a16="http://schemas.microsoft.com/office/drawing/2014/main" xmlns="" id="{F6C90F5B-9FF7-FD19-60BC-1811EE88FB2A}"/>
                </a:ext>
              </a:extLst>
            </p:cNvPr>
            <p:cNvSpPr/>
            <p:nvPr/>
          </p:nvSpPr>
          <p:spPr>
            <a:xfrm rot="20154753">
              <a:off x="4649245" y="1347950"/>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255E9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hlinkClick r:id="rId20" action="ppaction://hlinksldjump"/>
              <a:extLst>
                <a:ext uri="{FF2B5EF4-FFF2-40B4-BE49-F238E27FC236}">
                  <a16:creationId xmlns:a16="http://schemas.microsoft.com/office/drawing/2014/main" xmlns="" id="{C5BA36B8-0EC1-E476-8414-F65241D3C52F}"/>
                </a:ext>
              </a:extLst>
            </p:cNvPr>
            <p:cNvSpPr/>
            <p:nvPr/>
          </p:nvSpPr>
          <p:spPr>
            <a:xfrm rot="18708723">
              <a:off x="4414442" y="1713417"/>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43682B"/>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hlinkClick r:id="rId21" action="ppaction://hlinksldjump"/>
              <a:extLst>
                <a:ext uri="{FF2B5EF4-FFF2-40B4-BE49-F238E27FC236}">
                  <a16:creationId xmlns:a16="http://schemas.microsoft.com/office/drawing/2014/main" xmlns="" id="{CF45DB9B-11DA-B944-4CF8-1EBA3245C82C}"/>
                </a:ext>
              </a:extLst>
            </p:cNvPr>
            <p:cNvSpPr/>
            <p:nvPr/>
          </p:nvSpPr>
          <p:spPr>
            <a:xfrm rot="15836046">
              <a:off x="4467699" y="2553713"/>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698ED0"/>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hlinkClick r:id="rId22" action="ppaction://hlinksldjump"/>
              <a:extLst>
                <a:ext uri="{FF2B5EF4-FFF2-40B4-BE49-F238E27FC236}">
                  <a16:creationId xmlns:a16="http://schemas.microsoft.com/office/drawing/2014/main" xmlns="" id="{BABF66CB-DE4D-1F45-9EFC-16A6C81115A1}"/>
                </a:ext>
              </a:extLst>
            </p:cNvPr>
            <p:cNvSpPr/>
            <p:nvPr/>
          </p:nvSpPr>
          <p:spPr>
            <a:xfrm rot="14398472">
              <a:off x="4743407" y="2883467"/>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F1975A"/>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hlinkClick r:id="rId23" action="ppaction://hlinksldjump"/>
              <a:extLst>
                <a:ext uri="{FF2B5EF4-FFF2-40B4-BE49-F238E27FC236}">
                  <a16:creationId xmlns:a16="http://schemas.microsoft.com/office/drawing/2014/main" xmlns="" id="{A8AB0196-23D6-2602-6D91-BF02E2C09470}"/>
                </a:ext>
              </a:extLst>
            </p:cNvPr>
            <p:cNvSpPr/>
            <p:nvPr/>
          </p:nvSpPr>
          <p:spPr>
            <a:xfrm rot="12953115">
              <a:off x="5128404" y="3075221"/>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B7B7B7"/>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TextBox 91">
              <a:hlinkClick r:id="rId10" action="ppaction://hlinksldjump"/>
              <a:extLst>
                <a:ext uri="{FF2B5EF4-FFF2-40B4-BE49-F238E27FC236}">
                  <a16:creationId xmlns:a16="http://schemas.microsoft.com/office/drawing/2014/main" xmlns="" id="{C8CA8A5D-F359-CF7D-7BF9-D17562612E46}"/>
                </a:ext>
              </a:extLst>
            </p:cNvPr>
            <p:cNvSpPr txBox="1"/>
            <p:nvPr/>
          </p:nvSpPr>
          <p:spPr>
            <a:xfrm rot="6226526">
              <a:off x="5636912" y="1427599"/>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a:t>
              </a:r>
            </a:p>
          </p:txBody>
        </p:sp>
        <p:sp>
          <p:nvSpPr>
            <p:cNvPr id="93" name="TextBox 92">
              <a:hlinkClick r:id="rId11" action="ppaction://hlinksldjump"/>
              <a:extLst>
                <a:ext uri="{FF2B5EF4-FFF2-40B4-BE49-F238E27FC236}">
                  <a16:creationId xmlns:a16="http://schemas.microsoft.com/office/drawing/2014/main" xmlns="" id="{22288BC1-1A31-9B85-9729-2AD9F97F4DEC}"/>
                </a:ext>
              </a:extLst>
            </p:cNvPr>
            <p:cNvSpPr txBox="1"/>
            <p:nvPr/>
          </p:nvSpPr>
          <p:spPr>
            <a:xfrm rot="7622990">
              <a:off x="6106596" y="1708996"/>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2</a:t>
              </a:r>
            </a:p>
          </p:txBody>
        </p:sp>
        <p:sp>
          <p:nvSpPr>
            <p:cNvPr id="94" name="TextBox 93">
              <a:hlinkClick r:id="rId17" action="ppaction://hlinksldjump"/>
              <a:extLst>
                <a:ext uri="{FF2B5EF4-FFF2-40B4-BE49-F238E27FC236}">
                  <a16:creationId xmlns:a16="http://schemas.microsoft.com/office/drawing/2014/main" xmlns="" id="{A79B3B5C-25B4-3006-DFEC-446D6E7595AA}"/>
                </a:ext>
              </a:extLst>
            </p:cNvPr>
            <p:cNvSpPr txBox="1"/>
            <p:nvPr/>
          </p:nvSpPr>
          <p:spPr>
            <a:xfrm rot="8805359">
              <a:off x="6433259" y="2139795"/>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3</a:t>
              </a:r>
            </a:p>
          </p:txBody>
        </p:sp>
        <p:sp>
          <p:nvSpPr>
            <p:cNvPr id="95" name="TextBox 94">
              <a:hlinkClick r:id="rId16" action="ppaction://hlinksldjump"/>
              <a:extLst>
                <a:ext uri="{FF2B5EF4-FFF2-40B4-BE49-F238E27FC236}">
                  <a16:creationId xmlns:a16="http://schemas.microsoft.com/office/drawing/2014/main" xmlns="" id="{4DB12DCA-5EDB-94C5-A5B3-FDBE4C32C605}"/>
                </a:ext>
              </a:extLst>
            </p:cNvPr>
            <p:cNvSpPr txBox="1"/>
            <p:nvPr/>
          </p:nvSpPr>
          <p:spPr>
            <a:xfrm rot="10800000">
              <a:off x="6620811" y="2646141"/>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4</a:t>
              </a:r>
            </a:p>
          </p:txBody>
        </p:sp>
        <p:sp>
          <p:nvSpPr>
            <p:cNvPr id="96" name="TextBox 95">
              <a:hlinkClick r:id="rId15" action="ppaction://hlinksldjump"/>
              <a:extLst>
                <a:ext uri="{FF2B5EF4-FFF2-40B4-BE49-F238E27FC236}">
                  <a16:creationId xmlns:a16="http://schemas.microsoft.com/office/drawing/2014/main" xmlns="" id="{A24915EA-4950-A12C-7B7F-C2FA911CCA1F}"/>
                </a:ext>
              </a:extLst>
            </p:cNvPr>
            <p:cNvSpPr txBox="1"/>
            <p:nvPr/>
          </p:nvSpPr>
          <p:spPr>
            <a:xfrm rot="11968751">
              <a:off x="6539184" y="3170411"/>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5</a:t>
              </a:r>
            </a:p>
          </p:txBody>
        </p:sp>
        <p:sp>
          <p:nvSpPr>
            <p:cNvPr id="97" name="TextBox 96">
              <a:hlinkClick r:id="rId13" action="ppaction://hlinksldjump"/>
              <a:extLst>
                <a:ext uri="{FF2B5EF4-FFF2-40B4-BE49-F238E27FC236}">
                  <a16:creationId xmlns:a16="http://schemas.microsoft.com/office/drawing/2014/main" xmlns="" id="{155A9BA2-5918-B167-73D9-1DC757F67A10}"/>
                </a:ext>
              </a:extLst>
            </p:cNvPr>
            <p:cNvSpPr txBox="1"/>
            <p:nvPr/>
          </p:nvSpPr>
          <p:spPr>
            <a:xfrm rot="13118272">
              <a:off x="6274509" y="3638071"/>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6</a:t>
              </a:r>
            </a:p>
          </p:txBody>
        </p:sp>
        <p:sp>
          <p:nvSpPr>
            <p:cNvPr id="98" name="TextBox 97">
              <a:hlinkClick r:id="rId14" action="ppaction://hlinksldjump"/>
              <a:extLst>
                <a:ext uri="{FF2B5EF4-FFF2-40B4-BE49-F238E27FC236}">
                  <a16:creationId xmlns:a16="http://schemas.microsoft.com/office/drawing/2014/main" xmlns="" id="{CA551498-BC47-F235-6117-4A9B8DC9B54D}"/>
                </a:ext>
              </a:extLst>
            </p:cNvPr>
            <p:cNvSpPr txBox="1"/>
            <p:nvPr/>
          </p:nvSpPr>
          <p:spPr>
            <a:xfrm rot="14593263">
              <a:off x="5832428" y="3912593"/>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7</a:t>
              </a:r>
            </a:p>
          </p:txBody>
        </p:sp>
        <p:sp>
          <p:nvSpPr>
            <p:cNvPr id="99" name="TextBox 98">
              <a:hlinkClick r:id="rId12" action="ppaction://hlinksldjump"/>
              <a:extLst>
                <a:ext uri="{FF2B5EF4-FFF2-40B4-BE49-F238E27FC236}">
                  <a16:creationId xmlns:a16="http://schemas.microsoft.com/office/drawing/2014/main" xmlns="" id="{9679655A-F498-4508-D3D7-938332AE7B4A}"/>
                </a:ext>
              </a:extLst>
            </p:cNvPr>
            <p:cNvSpPr txBox="1"/>
            <p:nvPr/>
          </p:nvSpPr>
          <p:spPr>
            <a:xfrm rot="16200000">
              <a:off x="5326475" y="4005994"/>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8</a:t>
              </a:r>
            </a:p>
          </p:txBody>
        </p:sp>
        <p:sp>
          <p:nvSpPr>
            <p:cNvPr id="100" name="TextBox 99">
              <a:hlinkClick r:id="rId23" action="ppaction://hlinksldjump"/>
              <a:extLst>
                <a:ext uri="{FF2B5EF4-FFF2-40B4-BE49-F238E27FC236}">
                  <a16:creationId xmlns:a16="http://schemas.microsoft.com/office/drawing/2014/main" xmlns="" id="{C22AB1B8-AB45-9456-E7E6-40452C04FBE1}"/>
                </a:ext>
              </a:extLst>
            </p:cNvPr>
            <p:cNvSpPr txBox="1"/>
            <p:nvPr/>
          </p:nvSpPr>
          <p:spPr>
            <a:xfrm rot="17315082">
              <a:off x="4808245" y="3881221"/>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9</a:t>
              </a:r>
            </a:p>
          </p:txBody>
        </p:sp>
        <p:sp>
          <p:nvSpPr>
            <p:cNvPr id="101" name="TextBox 100">
              <a:hlinkClick r:id="rId22" action="ppaction://hlinksldjump"/>
              <a:extLst>
                <a:ext uri="{FF2B5EF4-FFF2-40B4-BE49-F238E27FC236}">
                  <a16:creationId xmlns:a16="http://schemas.microsoft.com/office/drawing/2014/main" xmlns="" id="{45391991-2048-CBB2-EBEF-A03E09101365}"/>
                </a:ext>
              </a:extLst>
            </p:cNvPr>
            <p:cNvSpPr txBox="1"/>
            <p:nvPr/>
          </p:nvSpPr>
          <p:spPr>
            <a:xfrm rot="19039599">
              <a:off x="4335189" y="3581082"/>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10</a:t>
              </a:r>
            </a:p>
          </p:txBody>
        </p:sp>
        <p:sp>
          <p:nvSpPr>
            <p:cNvPr id="102" name="TextBox 101">
              <a:hlinkClick r:id="rId21" action="ppaction://hlinksldjump"/>
              <a:extLst>
                <a:ext uri="{FF2B5EF4-FFF2-40B4-BE49-F238E27FC236}">
                  <a16:creationId xmlns:a16="http://schemas.microsoft.com/office/drawing/2014/main" xmlns="" id="{DB1ED3C7-45D6-5906-0EFB-A97030C0999A}"/>
                </a:ext>
              </a:extLst>
            </p:cNvPr>
            <p:cNvSpPr txBox="1"/>
            <p:nvPr/>
          </p:nvSpPr>
          <p:spPr>
            <a:xfrm rot="20622212">
              <a:off x="4069021" y="3135041"/>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11</a:t>
              </a:r>
            </a:p>
          </p:txBody>
        </p:sp>
        <p:sp>
          <p:nvSpPr>
            <p:cNvPr id="103" name="TextBox 102">
              <a:hlinkClick r:id="rId18" action="ppaction://hlinksldjump"/>
              <a:extLst>
                <a:ext uri="{FF2B5EF4-FFF2-40B4-BE49-F238E27FC236}">
                  <a16:creationId xmlns:a16="http://schemas.microsoft.com/office/drawing/2014/main" xmlns="" id="{42BC8729-4E9F-B841-B6A1-AAA56107ED20}"/>
                </a:ext>
              </a:extLst>
            </p:cNvPr>
            <p:cNvSpPr txBox="1"/>
            <p:nvPr/>
          </p:nvSpPr>
          <p:spPr>
            <a:xfrm rot="298867">
              <a:off x="4006453" y="2630220"/>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12</a:t>
              </a:r>
            </a:p>
          </p:txBody>
        </p:sp>
        <p:sp>
          <p:nvSpPr>
            <p:cNvPr id="104" name="TextBox 103">
              <a:hlinkClick r:id="rId20" action="ppaction://hlinksldjump"/>
              <a:extLst>
                <a:ext uri="{FF2B5EF4-FFF2-40B4-BE49-F238E27FC236}">
                  <a16:creationId xmlns:a16="http://schemas.microsoft.com/office/drawing/2014/main" xmlns="" id="{B9B6FA1F-8D36-292F-6AE4-747D36481F9E}"/>
                </a:ext>
              </a:extLst>
            </p:cNvPr>
            <p:cNvSpPr txBox="1"/>
            <p:nvPr/>
          </p:nvSpPr>
          <p:spPr>
            <a:xfrm rot="1736245">
              <a:off x="4139499" y="2122888"/>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13</a:t>
              </a:r>
            </a:p>
          </p:txBody>
        </p:sp>
        <p:sp>
          <p:nvSpPr>
            <p:cNvPr id="105" name="TextBox 104">
              <a:hlinkClick r:id="rId19" action="ppaction://hlinksldjump"/>
              <a:extLst>
                <a:ext uri="{FF2B5EF4-FFF2-40B4-BE49-F238E27FC236}">
                  <a16:creationId xmlns:a16="http://schemas.microsoft.com/office/drawing/2014/main" xmlns="" id="{06759C5C-E584-F4D8-4956-8AA0D609C177}"/>
                </a:ext>
              </a:extLst>
            </p:cNvPr>
            <p:cNvSpPr txBox="1"/>
            <p:nvPr/>
          </p:nvSpPr>
          <p:spPr>
            <a:xfrm rot="3289659">
              <a:off x="4499804" y="1712380"/>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14</a:t>
              </a:r>
            </a:p>
          </p:txBody>
        </p:sp>
        <p:sp>
          <p:nvSpPr>
            <p:cNvPr id="106" name="TextBox 105">
              <a:hlinkClick r:id="rId9" action="ppaction://hlinksldjump"/>
              <a:extLst>
                <a:ext uri="{FF2B5EF4-FFF2-40B4-BE49-F238E27FC236}">
                  <a16:creationId xmlns:a16="http://schemas.microsoft.com/office/drawing/2014/main" xmlns="" id="{7113B7ED-F783-4EC8-4DE7-A354E53CD2C1}"/>
                </a:ext>
              </a:extLst>
            </p:cNvPr>
            <p:cNvSpPr txBox="1"/>
            <p:nvPr/>
          </p:nvSpPr>
          <p:spPr>
            <a:xfrm rot="4768953">
              <a:off x="4999706" y="1488721"/>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15</a:t>
              </a:r>
            </a:p>
          </p:txBody>
        </p:sp>
      </p:grpSp>
      <p:grpSp>
        <p:nvGrpSpPr>
          <p:cNvPr id="4" name="Group 3">
            <a:extLst>
              <a:ext uri="{FF2B5EF4-FFF2-40B4-BE49-F238E27FC236}">
                <a16:creationId xmlns:a16="http://schemas.microsoft.com/office/drawing/2014/main" xmlns="" id="{C051463A-FF52-CF46-60AF-CDEE8FD1A178}"/>
              </a:ext>
            </a:extLst>
          </p:cNvPr>
          <p:cNvGrpSpPr/>
          <p:nvPr/>
        </p:nvGrpSpPr>
        <p:grpSpPr>
          <a:xfrm>
            <a:off x="5696345" y="4691747"/>
            <a:ext cx="167643" cy="1016627"/>
            <a:chOff x="6020022" y="4597691"/>
            <a:chExt cx="167643" cy="1016627"/>
          </a:xfrm>
        </p:grpSpPr>
        <p:sp>
          <p:nvSpPr>
            <p:cNvPr id="57" name="Freeform: Shape 56">
              <a:extLst>
                <a:ext uri="{FF2B5EF4-FFF2-40B4-BE49-F238E27FC236}">
                  <a16:creationId xmlns:a16="http://schemas.microsoft.com/office/drawing/2014/main" xmlns=""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xmlns=""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Oval 40">
            <a:extLst>
              <a:ext uri="{FF2B5EF4-FFF2-40B4-BE49-F238E27FC236}">
                <a16:creationId xmlns:a16="http://schemas.microsoft.com/office/drawing/2014/main" xmlns="" id="{8F2B030E-EE1D-4C13-83E1-057024D71677}"/>
              </a:ext>
            </a:extLst>
          </p:cNvPr>
          <p:cNvSpPr/>
          <p:nvPr/>
        </p:nvSpPr>
        <p:spPr>
          <a:xfrm>
            <a:off x="5659569" y="3087734"/>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43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19199" fill="hold"/>
                                        <p:tgtEl>
                                          <p:spTgt spid="16"/>
                                        </p:tgtEl>
                                      </p:cBhvr>
                                    </p:cmd>
                                  </p:childTnLst>
                                </p:cTn>
                              </p:par>
                              <p:par>
                                <p:cTn id="34" presetID="8" presetClass="emph" presetSubtype="0" repeatCount="indefinite" fill="hold" nodeType="withEffect">
                                  <p:stCondLst>
                                    <p:cond delay="0"/>
                                  </p:stCondLst>
                                  <p:childTnLst>
                                    <p:animRot by="-21600000">
                                      <p:cBhvr>
                                        <p:cTn id="35" dur="500" fill="hold"/>
                                        <p:tgtEl>
                                          <p:spTgt spid="108"/>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500" fill="hold"/>
                                        <p:tgtEl>
                                          <p:spTgt spid="107"/>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decel="50000" fill="hold" nodeType="clickEffect">
                                  <p:stCondLst>
                                    <p:cond delay="1000"/>
                                  </p:stCondLst>
                                  <p:childTnLst>
                                    <p:animRot by="-21600000">
                                      <p:cBhvr>
                                        <p:cTn id="41" dur="1000" fill="hold"/>
                                        <p:tgtEl>
                                          <p:spTgt spid="108"/>
                                        </p:tgtEl>
                                        <p:attrNameLst>
                                          <p:attrName>r</p:attrName>
                                        </p:attrNameLst>
                                      </p:cBhvr>
                                    </p:animRot>
                                  </p:childTnLst>
                                </p:cTn>
                              </p:par>
                              <p:par>
                                <p:cTn id="42" presetID="8" presetClass="emph" presetSubtype="0" decel="50000" fill="hold" nodeType="withEffect">
                                  <p:stCondLst>
                                    <p:cond delay="0"/>
                                  </p:stCondLst>
                                  <p:childTnLst>
                                    <p:animRot by="21600000">
                                      <p:cBhvr>
                                        <p:cTn id="43" dur="1000" fill="hold"/>
                                        <p:tgtEl>
                                          <p:spTgt spid="107"/>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46499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499912" y="859464"/>
            <a:ext cx="9233107"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chemeClr val="tx1"/>
                </a:solidFill>
                <a:effectLst/>
                <a:latin typeface="Times New Roman" panose="02020603050405020304" pitchFamily="18" charset="0"/>
                <a:ea typeface="Calibri" panose="020F0502020204030204" pitchFamily="34" charset="0"/>
              </a:rPr>
              <a:t>Tôn trọng và thực hiện quyền mọi người tham gia bàn bạc và quyết định các công việc chung</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8"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44116" y="2264854"/>
            <a:ext cx="5144698"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rgbClr val="FF0000"/>
                </a:solidFill>
                <a:latin typeface="Times New Roman" panose="02020603050405020304" pitchFamily="18" charset="0"/>
                <a:cs typeface="Times New Roman" panose="02020603050405020304" pitchFamily="18" charset="0"/>
              </a:rPr>
              <a:t>D</a:t>
            </a:r>
            <a:r>
              <a:rPr lang="en-GB" sz="3600" b="1">
                <a:solidFill>
                  <a:schemeClr val="tx1"/>
                </a:solidFill>
                <a:latin typeface="Times New Roman" panose="02020603050405020304" pitchFamily="18" charset="0"/>
                <a:cs typeface="Times New Roman" panose="02020603050405020304" pitchFamily="18" charset="0"/>
              </a:rPr>
              <a:t>ÂN CHỦ</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02257" y="5927228"/>
            <a:ext cx="609600" cy="609600"/>
          </a:xfrm>
          <a:prstGeom prst="rect">
            <a:avLst/>
          </a:prstGeom>
        </p:spPr>
      </p:pic>
      <p:sp>
        <p:nvSpPr>
          <p:cNvPr id="6" name="Arrow: Left 5">
            <a:hlinkClick r:id="rId8" action="ppaction://hlinksldjump"/>
            <a:extLst>
              <a:ext uri="{FF2B5EF4-FFF2-40B4-BE49-F238E27FC236}">
                <a16:creationId xmlns:a16="http://schemas.microsoft.com/office/drawing/2014/main" xmlns="" id="{9201DF4C-7427-7DEF-FFA2-CC7ED2C3658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DA58683A-2707-51DF-2DBA-90DE02D8FA7A}"/>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05E05A18-C335-E078-67CF-4C65EC0845DE}"/>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0A27462E-97AD-793D-A4DC-71E777BD633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6FA3278D-14E1-1919-02B8-A50AA8EAFAA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5F15ADCD-5FC5-5E8A-3A83-CE5ED124FE1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9E75CEC1-02F6-3E5B-4439-BF9E7330B4D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A9272293-F0D8-350A-D13A-B06CF731A46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9C31E0F0-6704-B597-174E-FE1A493D36B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22F1CF98-42A7-BAAE-8176-1762C624C4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D7848FE6-39DC-1315-5A79-F6A2B14D304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E96018C3-5AC3-3580-ED4F-09368A2DCC1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90FEECB-54C8-7D87-9C79-340EFD6EA7A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ABDD4456-0AF2-C306-D93C-99051586740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3329F7D6-70E0-94A8-6D53-90479DE2BB5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E1F052CA-A5F9-4568-65B3-526CE5F05A4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BEDAE3E6-6A9D-EECC-D1F0-FBE8C575869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073D144E-469A-981F-3DDF-8724592B645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CD59B063-3696-12C2-8C9D-C1A817BE9F6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7FA63D44-0976-08F5-8DD0-B48ADBFDB2E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BE928F8A-C807-C35D-0D00-4C3B3604D71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744A824F-4001-CB28-890D-A9207F124BC3}"/>
              </a:ext>
            </a:extLst>
          </p:cNvPr>
          <p:cNvSpPr txBox="1"/>
          <p:nvPr/>
        </p:nvSpPr>
        <p:spPr>
          <a:xfrm>
            <a:off x="859794" y="3667892"/>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nội dung phá hoại về tư tưởng của chiến lược “diễn biến hoà bình” là </a:t>
            </a:r>
            <a:r>
              <a:rPr lang="en-GB" sz="2400" dirty="0" err="1">
                <a:latin typeface="Arial" panose="020B0604020202020204" pitchFamily="34" charset="0"/>
                <a:cs typeface="Arial" panose="020B0604020202020204" pitchFamily="34" charset="0"/>
              </a:rPr>
              <a:t>lợi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dụng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chức</a:t>
            </a:r>
            <a:r>
              <a:rPr lang="en-GB" sz="2400" dirty="0">
                <a:latin typeface="Arial" panose="020B0604020202020204" pitchFamily="34" charset="0"/>
                <a:cs typeface="Arial" panose="020B0604020202020204" pitchFamily="34" charset="0"/>
              </a:rPr>
              <a:t> phi </a:t>
            </a:r>
            <a:r>
              <a:rPr lang="en-GB" sz="2400" dirty="0" err="1">
                <a:latin typeface="Arial" panose="020B0604020202020204" pitchFamily="34" charset="0"/>
                <a:cs typeface="Arial" panose="020B0604020202020204" pitchFamily="34" charset="0"/>
              </a:rPr>
              <a:t>chính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ngoài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Việt</a:t>
            </a:r>
            <a:r>
              <a:rPr lang="en-GB" sz="2400" dirty="0">
                <a:latin typeface="Arial" panose="020B0604020202020204" pitchFamily="34" charset="0"/>
                <a:cs typeface="Arial" panose="020B0604020202020204" pitchFamily="34" charset="0"/>
              </a:rPr>
              <a:t> Nam, </a:t>
            </a:r>
            <a:r>
              <a:rPr lang="en-GB" sz="2400" dirty="0" err="1">
                <a:latin typeface="Arial" panose="020B0604020202020204" pitchFamily="34" charset="0"/>
                <a:cs typeface="Arial" panose="020B0604020202020204" pitchFamily="34" charset="0"/>
              </a:rPr>
              <a:t>lợi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dụng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dân</a:t>
            </a:r>
            <a:r>
              <a:rPr lang="en-GB" sz="2400" dirty="0">
                <a:solidFill>
                  <a:srgbClr val="FF0000"/>
                </a:solidFill>
                <a:latin typeface="Arial" panose="020B0604020202020204" pitchFamily="34" charset="0"/>
                <a:cs typeface="Arial" panose="020B0604020202020204" pitchFamily="34" charset="0"/>
              </a:rPr>
              <a:t> chủ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Việt</a:t>
            </a:r>
            <a:r>
              <a:rPr lang="en-GB" sz="2400" dirty="0">
                <a:latin typeface="Arial" panose="020B0604020202020204" pitchFamily="34" charset="0"/>
                <a:cs typeface="Arial" panose="020B0604020202020204" pitchFamily="34" charset="0"/>
              </a:rPr>
              <a:t> Nam.</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55053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5"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5"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5"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5"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5"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5"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5"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5"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5"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5"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5"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5"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5"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5"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6"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e Photo | Futuristic spectrum ghost lens flare background">
            <a:extLst>
              <a:ext uri="{FF2B5EF4-FFF2-40B4-BE49-F238E27FC236}">
                <a16:creationId xmlns:a16="http://schemas.microsoft.com/office/drawing/2014/main" xmlns="" id="{9730CC85-156C-B552-4101-886B78372B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70229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468535" y="816333"/>
            <a:ext cx="9498479" cy="138036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err="1">
                <a:solidFill>
                  <a:schemeClr val="tx1"/>
                </a:solidFill>
                <a:effectLst/>
                <a:latin typeface="Times New Roman" panose="02020603050405020304" pitchFamily="18" charset="0"/>
                <a:ea typeface="Calibri" panose="020F0502020204030204" pitchFamily="34" charset="0"/>
              </a:rPr>
              <a:t>Phương</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châm</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và</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kế</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hoạch</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có</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tính</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chất</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toàn</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cục</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xác</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định</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mục</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tiêu</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chủ</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yếu</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và</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sự</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sắp</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xếp</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lực</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lượng</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trong</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suốt</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cả</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một</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thời</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kì</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của</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cuộc</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đấu</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tranh</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xã</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hội</a:t>
            </a:r>
            <a:r>
              <a:rPr lang="en-GB" sz="2400" b="1" dirty="0">
                <a:solidFill>
                  <a:schemeClr val="tx1"/>
                </a:solidFill>
                <a:effectLst/>
                <a:latin typeface="Times New Roman" panose="02020603050405020304" pitchFamily="18" charset="0"/>
                <a:ea typeface="Calibri" panose="020F0502020204030204" pitchFamily="34" charset="0"/>
              </a:rPr>
              <a:t> - </a:t>
            </a:r>
            <a:r>
              <a:rPr lang="en-GB" sz="2400" b="1" dirty="0" err="1">
                <a:solidFill>
                  <a:schemeClr val="tx1"/>
                </a:solidFill>
                <a:effectLst/>
                <a:latin typeface="Times New Roman" panose="02020603050405020304" pitchFamily="18" charset="0"/>
                <a:ea typeface="Calibri" panose="020F0502020204030204" pitchFamily="34" charset="0"/>
              </a:rPr>
              <a:t>chính</a:t>
            </a:r>
            <a:r>
              <a:rPr lang="en-GB" sz="2400" b="1" dirty="0">
                <a:solidFill>
                  <a:schemeClr val="tx1"/>
                </a:solidFill>
                <a:effectLst/>
                <a:latin typeface="Times New Roman" panose="02020603050405020304" pitchFamily="18" charset="0"/>
                <a:ea typeface="Calibri" panose="020F0502020204030204" pitchFamily="34" charset="0"/>
              </a:rPr>
              <a:t> </a:t>
            </a:r>
            <a:r>
              <a:rPr lang="en-GB" sz="2400" b="1" dirty="0" err="1">
                <a:solidFill>
                  <a:schemeClr val="tx1"/>
                </a:solidFill>
                <a:effectLst/>
                <a:latin typeface="Times New Roman" panose="02020603050405020304" pitchFamily="18" charset="0"/>
                <a:ea typeface="Calibri" panose="020F0502020204030204" pitchFamily="34" charset="0"/>
              </a:rPr>
              <a:t>trị</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645425" y="2560347"/>
            <a:ext cx="5144698"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CH</a:t>
            </a:r>
            <a:r>
              <a:rPr lang="en-GB" sz="3200" b="1">
                <a:solidFill>
                  <a:srgbClr val="FF0000"/>
                </a:solidFill>
                <a:latin typeface="Times New Roman" panose="02020603050405020304" pitchFamily="18" charset="0"/>
                <a:cs typeface="Times New Roman" panose="02020603050405020304" pitchFamily="18" charset="0"/>
              </a:rPr>
              <a:t>I</a:t>
            </a:r>
            <a:r>
              <a:rPr lang="en-GB" sz="3200" b="1">
                <a:solidFill>
                  <a:schemeClr val="tx1"/>
                </a:solidFill>
                <a:latin typeface="Times New Roman" panose="02020603050405020304" pitchFamily="18" charset="0"/>
                <a:cs typeface="Times New Roman" panose="02020603050405020304" pitchFamily="18" charset="0"/>
              </a:rPr>
              <a:t>ẾN LƯỢC</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7CA663F-2C2B-00D8-9CC2-C7E5EE6F877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DF2586B4-4CE3-742F-D3FE-2C2279E29DE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C296A5B8-B764-22A5-074B-87C0268A1DA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4DCD4EA0-AD31-C806-4009-5BA7B65C20D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9871299F-4CCC-2064-8BBB-12405B1830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167CFA6D-AF78-660D-16F4-092E996AE0C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67B6271-A74D-EB18-0713-7EE0441DD06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7B4EA44E-565E-46F6-01C1-B15DF51530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F9C34E5B-FD03-C29F-D5EF-853FD630689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01C6E1DC-D9E5-8E47-255D-4AF373A2987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0D69549B-2979-863D-D851-CB84FC5DE74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1D28E08D-9EEC-FA21-8C3B-A0944F52457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EDE4A167-81DB-D7D6-FDE4-0A21C22162D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026F0098-DB94-24DB-2BEB-95A12C16FA8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15CB897E-D91A-1571-ACC4-F0A9A96B2CF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9B25ACE0-FB97-6E6B-953D-2B19FC0E49B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952C16DC-01CB-B1A0-45E9-AE5C332570D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1C58E2B8-E1DA-2724-F78A-F8947715D34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4220C18-2DE7-28AD-F212-2C2E01B34A5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A2967DD4-C357-1589-6099-4C9C6FAA328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7370B7C9-BB3C-C64C-DB92-E7B3310DFE2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8FD60C40-FC87-3DF8-BA3E-65E846DF9A2E}"/>
              </a:ext>
            </a:extLst>
          </p:cNvPr>
          <p:cNvSpPr txBox="1"/>
          <p:nvPr/>
        </p:nvSpPr>
        <p:spPr>
          <a:xfrm>
            <a:off x="961103" y="3863836"/>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bình</a:t>
            </a:r>
            <a:r>
              <a:rPr lang="en-GB" sz="2400" dirty="0">
                <a:latin typeface="Arial" panose="020B0604020202020204" pitchFamily="34" charset="0"/>
                <a:cs typeface="Arial" panose="020B0604020202020204" pitchFamily="34" charset="0"/>
              </a:rPr>
              <a:t>” là </a:t>
            </a:r>
            <a:r>
              <a:rPr lang="en-GB" sz="2400" dirty="0" err="1">
                <a:solidFill>
                  <a:srgbClr val="FF0000"/>
                </a:solidFill>
                <a:latin typeface="Arial" panose="020B0604020202020204" pitchFamily="34" charset="0"/>
                <a:cs typeface="Arial" panose="020B0604020202020204" pitchFamily="34" charset="0"/>
              </a:rPr>
              <a:t>chiến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lược</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cơ </a:t>
            </a:r>
            <a:r>
              <a:rPr lang="en-GB" sz="2400" dirty="0" err="1">
                <a:latin typeface="Arial" panose="020B0604020202020204" pitchFamily="34" charset="0"/>
                <a:cs typeface="Arial" panose="020B0604020202020204" pitchFamily="34" charset="0"/>
              </a:rPr>
              <a:t>bản</a:t>
            </a:r>
            <a:r>
              <a:rPr lang="en-GB" sz="2400" dirty="0">
                <a:latin typeface="Arial" panose="020B0604020202020204" pitchFamily="34" charset="0"/>
                <a:cs typeface="Arial" panose="020B0604020202020204" pitchFamily="34" charset="0"/>
              </a:rPr>
              <a:t> do chủ </a:t>
            </a:r>
            <a:r>
              <a:rPr lang="en-GB" sz="2400" dirty="0" err="1">
                <a:latin typeface="Arial" panose="020B0604020202020204" pitchFamily="34" charset="0"/>
                <a:cs typeface="Arial" panose="020B0604020202020204" pitchFamily="34" charset="0"/>
              </a:rPr>
              <a:t>nghĩa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quốc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động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đọ</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chính</a:t>
            </a:r>
            <a:r>
              <a:rPr lang="en-GB" sz="2400" dirty="0">
                <a:latin typeface="Arial" panose="020B0604020202020204" pitchFamily="34" charset="0"/>
                <a:cs typeface="Arial" panose="020B0604020202020204" pitchFamily="34" charset="0"/>
              </a:rPr>
              <a:t> trị </a:t>
            </a:r>
            <a:r>
              <a:rPr lang="en-GB" sz="2400" dirty="0" err="1">
                <a:latin typeface="Arial" panose="020B0604020202020204" pitchFamily="34" charset="0"/>
                <a:cs typeface="Arial" panose="020B0604020202020204" pitchFamily="34" charset="0"/>
              </a:rPr>
              <a:t>của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bọ</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hết</a:t>
            </a:r>
            <a:r>
              <a:rPr lang="en-GB" sz="2400" dirty="0">
                <a:latin typeface="Arial" panose="020B0604020202020204" pitchFamily="34" charset="0"/>
                <a:cs typeface="Arial" panose="020B0604020202020204" pitchFamily="34" charset="0"/>
              </a:rPr>
              <a:t> là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hội</a:t>
            </a:r>
            <a:r>
              <a:rPr lang="en-GB" sz="2400" dirty="0">
                <a:latin typeface="Arial" panose="020B0604020202020204" pitchFamily="34" charset="0"/>
                <a:cs typeface="Arial" panose="020B0604020202020204" pitchFamily="34" charset="0"/>
              </a:rPr>
              <a:t> chủ </a:t>
            </a:r>
            <a:r>
              <a:rPr lang="en-GB" sz="2400" dirty="0" err="1">
                <a:latin typeface="Arial" panose="020B0604020202020204" pitchFamily="34" charset="0"/>
                <a:cs typeface="Arial" panose="020B0604020202020204" pitchFamily="34" charset="0"/>
              </a:rPr>
              <a:t>nghĩa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chủ </a:t>
            </a:r>
            <a:r>
              <a:rPr lang="en-GB" sz="2400" dirty="0" err="1">
                <a:latin typeface="Arial" panose="020B0604020202020204" pitchFamily="34" charset="0"/>
                <a:cs typeface="Arial" panose="020B0604020202020204" pitchFamily="34" charset="0"/>
              </a:rPr>
              <a:t>yếu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bằng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biện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pháp</a:t>
            </a:r>
            <a:r>
              <a:rPr lang="en-GB" sz="2400" dirty="0">
                <a:latin typeface="Arial" panose="020B0604020202020204" pitchFamily="34" charset="0"/>
                <a:cs typeface="Arial" panose="020B0604020202020204" pitchFamily="34" charset="0"/>
              </a:rPr>
              <a:t> phi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078815"/>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16808" y="242401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545412" y="839844"/>
            <a:ext cx="9134410" cy="105148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chemeClr val="tx1"/>
                </a:solidFill>
                <a:effectLst/>
                <a:latin typeface="Times New Roman" panose="02020603050405020304" pitchFamily="18" charset="0"/>
                <a:ea typeface="Calibri" panose="020F0502020204030204" pitchFamily="34" charset="0"/>
              </a:rPr>
              <a:t>Luyện tập tổng hợp, có giả định tình huống hai bên giao chiến (thường dùng đối với lực lượng vũ trang)</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40268" y="2272015"/>
            <a:ext cx="5144698" cy="9644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DI</a:t>
            </a:r>
            <a:r>
              <a:rPr lang="en-US" sz="3200" b="1">
                <a:solidFill>
                  <a:srgbClr val="FF0000"/>
                </a:solidFill>
                <a:latin typeface="Times New Roman" panose="02020603050405020304" pitchFamily="18" charset="0"/>
                <a:cs typeface="Times New Roman" panose="02020603050405020304" pitchFamily="18" charset="0"/>
              </a:rPr>
              <a:t>Ễ</a:t>
            </a:r>
            <a:r>
              <a:rPr lang="en-US" sz="3200" b="1">
                <a:solidFill>
                  <a:schemeClr val="tx1"/>
                </a:solidFill>
                <a:latin typeface="Times New Roman" panose="02020603050405020304" pitchFamily="18" charset="0"/>
                <a:cs typeface="Times New Roman" panose="02020603050405020304" pitchFamily="18" charset="0"/>
              </a:rPr>
              <a:t>N TẬP</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A067A95-E84E-14C6-E61A-93E4B7FCAF5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3DB91CED-8423-EB75-A67C-EFE89F182F01}"/>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049293E9-9EEB-1E77-84F7-AE20262DA6F2}"/>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1AAC14FA-049E-D450-3E2D-34AB59A1956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86525E60-64CC-1B95-E390-DE1D668ECC5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F35756AF-A5FD-58BD-280E-381E4FD8232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5895BC2C-171B-4E20-B208-7D50C999A56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0713FBCD-F32D-208F-DCB9-D72AAF102B6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2DB91AAD-465F-9B39-B2F4-FCA6DE447C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6F091A5C-AB90-4226-8B23-D79558874EE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FD35DCF1-8EEE-C389-30FE-550AAFA0F20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160939D0-A9B9-EB9B-7014-E33DFDE0037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E401363F-AD8D-3458-9A76-84FE9951774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E75E079B-5C2B-222A-81B7-D7B0338CCC7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B0798117-B309-C696-1CAD-E620C6A13F7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435DC3C2-9678-76F5-0509-AEA7B9286D4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781CB300-FB20-1841-6A1F-A1E14AA45B0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7EF9F609-678D-F299-A80C-DD14D1983F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6D05AEA-EB03-BB71-D9C5-15E1AE3FDD5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DCF77FA4-F0EE-F10F-BA58-8F3CFE133AE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10FDF9C2-5DA0-0007-CBAE-13D3AB59F60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179B0506-BB8B-6E9D-8CE3-0D1F3769D9FC}"/>
              </a:ext>
            </a:extLst>
          </p:cNvPr>
          <p:cNvSpPr txBox="1"/>
          <p:nvPr/>
        </p:nvSpPr>
        <p:spPr>
          <a:xfrm>
            <a:off x="618443" y="3662414"/>
            <a:ext cx="10840229"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nội dung phá hoại về quốc phòng và an ninh của chiến lược “diễn biến hoà bình” là </a:t>
            </a:r>
            <a:r>
              <a:rPr lang="en-GB" sz="2400" dirty="0" err="1">
                <a:latin typeface="Arial" panose="020B0604020202020204" pitchFamily="34" charset="0"/>
                <a:cs typeface="Arial" panose="020B0604020202020204" pitchFamily="34" charset="0"/>
              </a:rPr>
              <a:t>tô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cuộc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diễn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một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quốc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bô</a:t>
            </a:r>
            <a:r>
              <a:rPr lang="en-GB" sz="2400" dirty="0">
                <a:latin typeface="Arial" panose="020B0604020202020204" pitchFamily="34" charset="0"/>
                <a:cs typeface="Arial" panose="020B0604020202020204" pitchFamily="34" charset="0"/>
              </a:rPr>
              <a:t>́ trí </a:t>
            </a:r>
            <a:r>
              <a:rPr lang="en-GB" sz="2400" dirty="0" err="1">
                <a:latin typeface="Arial" panose="020B0604020202020204" pitchFamily="34" charset="0"/>
                <a:cs typeface="Arial" panose="020B0604020202020204" pitchFamily="34" charset="0"/>
              </a:rPr>
              <a:t>lực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phương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tiện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gây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Việt</a:t>
            </a:r>
            <a:r>
              <a:rPr lang="en-GB" sz="2400" dirty="0">
                <a:latin typeface="Arial" panose="020B0604020202020204" pitchFamily="34" charset="0"/>
                <a:cs typeface="Arial" panose="020B0604020202020204" pitchFamily="34" charset="0"/>
              </a:rPr>
              <a:t> Nam.</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53433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43431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551862" y="836726"/>
            <a:ext cx="9121511"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rPr>
              <a:t>Có tính chất chống lại cách mạng, chống lại sự tiến bộ</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40268" y="2244062"/>
            <a:ext cx="5144698" cy="10409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PHẢ</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 ĐỘNG</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2BED3236-D8A4-12D1-63B2-1CD323851C1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9A1AFD88-F707-A3AB-EFEE-3EDE2E9D0E31}"/>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8C024A72-EAD1-0C3E-AE42-B992C63B5809}"/>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D9CF0FB1-2F54-502E-F414-7DFA6BA40FB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0166269A-1B61-5163-317A-2B4B77927D0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1A00237D-CE34-8749-8FAA-5FE823ECE68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A908553-8857-16E4-C6B8-6FBAA96F1D4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D9C7700C-F2C8-1E2B-E385-816CC5F05FA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82E81958-7910-0D18-3798-67AAF525BBA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23A6E6DE-6A39-D95E-386C-C274CCB0C40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48E129E6-4B25-650A-9F1B-3678458D269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B9BFC62B-3D22-EF8F-9354-1BB7D941014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6284F69-57E5-79A5-62B1-97F475F4FA7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3DE07A9F-D577-4C26-6444-2FE5ACBAEC1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52E86841-1CBD-53F1-70BA-A30B3C20168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774D00A7-1A63-4606-BBBC-548331AC75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87794AB-E059-D232-2F2D-3495AFB04B8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29C58347-7672-61E7-BC17-A084C6FC1A9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AAFA0A36-9BB8-F5FE-5A82-20EBF338509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311DF899-0143-917F-FB93-182AFEACCBB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EEE125B2-82E5-BE84-3B26-EA580472170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978F96F1-C358-60ED-78C9-32704DCA7349}"/>
              </a:ext>
            </a:extLst>
          </p:cNvPr>
          <p:cNvSpPr txBox="1"/>
          <p:nvPr/>
        </p:nvSpPr>
        <p:spPr>
          <a:xfrm>
            <a:off x="855946" y="3600737"/>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nội dung phá hoại về văn hoá, giáo dục của chiến lược “diễn biến hoà bình” là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sai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nóng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vấn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hưởng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thụ</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phẩm</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phản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đồi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truỵ</a:t>
            </a:r>
            <a:r>
              <a:rPr lang="vi-VN" sz="2400" dirty="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6536341"/>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17130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671946" y="761145"/>
            <a:ext cx="6662058" cy="84335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Các loại hình thông tin tuyên truyền như báo, tạp chí,…(nói khái quát)</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260777" y="2051092"/>
            <a:ext cx="3703680" cy="93810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B</a:t>
            </a:r>
            <a:r>
              <a:rPr lang="en-US" sz="3200" b="1">
                <a:solidFill>
                  <a:schemeClr val="tx1"/>
                </a:solidFill>
                <a:latin typeface="Times New Roman" panose="02020603050405020304" pitchFamily="18" charset="0"/>
                <a:cs typeface="Times New Roman" panose="02020603050405020304" pitchFamily="18" charset="0"/>
              </a:rPr>
              <a:t>ÁO CHÍ</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FCA4149B-A723-7CD5-53BB-2145E849C809}"/>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69689228-A9CC-3695-C9C0-01A011FC6680}"/>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4F3F13A3-8B97-6763-4001-85FD2D510255}"/>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C30242B5-E022-C742-A41D-C8045590169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04" name="Picture 1103" descr="A blue and white alarm clock with bells&#10;&#10;Description automatically generated">
            <a:extLst>
              <a:ext uri="{FF2B5EF4-FFF2-40B4-BE49-F238E27FC236}">
                <a16:creationId xmlns:a16="http://schemas.microsoft.com/office/drawing/2014/main" xmlns="" id="{70F31493-7D25-CF5D-B33B-B4B2D2D91FC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a:extLst>
              <a:ext uri="{FF2B5EF4-FFF2-40B4-BE49-F238E27FC236}">
                <a16:creationId xmlns:a16="http://schemas.microsoft.com/office/drawing/2014/main" xmlns="" id="{8CFF1D58-0020-4B42-EE74-55C3F7A8B31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06" name="Oval 1105">
            <a:extLst>
              <a:ext uri="{FF2B5EF4-FFF2-40B4-BE49-F238E27FC236}">
                <a16:creationId xmlns:a16="http://schemas.microsoft.com/office/drawing/2014/main" xmlns="" id="{6E26BE96-6FB3-A2D0-0A6C-0CB4B29F059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07" name="Oval 1106">
            <a:extLst>
              <a:ext uri="{FF2B5EF4-FFF2-40B4-BE49-F238E27FC236}">
                <a16:creationId xmlns:a16="http://schemas.microsoft.com/office/drawing/2014/main" xmlns="" id="{B2AFDCDE-EF16-DE29-BC30-74E3CDEF1FA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08" name="Oval 1107">
            <a:extLst>
              <a:ext uri="{FF2B5EF4-FFF2-40B4-BE49-F238E27FC236}">
                <a16:creationId xmlns:a16="http://schemas.microsoft.com/office/drawing/2014/main" xmlns="" id="{89F508C5-A413-89CA-CC2A-B1FC0F25A24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09" name="Oval 1108">
            <a:extLst>
              <a:ext uri="{FF2B5EF4-FFF2-40B4-BE49-F238E27FC236}">
                <a16:creationId xmlns:a16="http://schemas.microsoft.com/office/drawing/2014/main" xmlns="" id="{58D7CE75-A959-3960-8178-4494DF86A16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10" name="Oval 1109">
            <a:extLst>
              <a:ext uri="{FF2B5EF4-FFF2-40B4-BE49-F238E27FC236}">
                <a16:creationId xmlns:a16="http://schemas.microsoft.com/office/drawing/2014/main" xmlns="" id="{DD70C808-5148-082B-AF55-BA35B74EE85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11" name="Oval 1110">
            <a:extLst>
              <a:ext uri="{FF2B5EF4-FFF2-40B4-BE49-F238E27FC236}">
                <a16:creationId xmlns:a16="http://schemas.microsoft.com/office/drawing/2014/main" xmlns="" id="{16DE88F0-12E6-C704-7194-4CCC4E62B70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12" name="Oval 1111">
            <a:extLst>
              <a:ext uri="{FF2B5EF4-FFF2-40B4-BE49-F238E27FC236}">
                <a16:creationId xmlns:a16="http://schemas.microsoft.com/office/drawing/2014/main" xmlns="" id="{3E57F3D2-E396-AFDD-0E22-99B795D44E1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13" name="Oval 1112">
            <a:extLst>
              <a:ext uri="{FF2B5EF4-FFF2-40B4-BE49-F238E27FC236}">
                <a16:creationId xmlns:a16="http://schemas.microsoft.com/office/drawing/2014/main" xmlns="" id="{617073B9-2B2D-0C04-9DA0-F8063A1B837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14" name="Oval 1113">
            <a:extLst>
              <a:ext uri="{FF2B5EF4-FFF2-40B4-BE49-F238E27FC236}">
                <a16:creationId xmlns:a16="http://schemas.microsoft.com/office/drawing/2014/main" xmlns="" id="{CA55B77C-3F98-FE11-1090-976528361CF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15" name="Oval 1114">
            <a:extLst>
              <a:ext uri="{FF2B5EF4-FFF2-40B4-BE49-F238E27FC236}">
                <a16:creationId xmlns:a16="http://schemas.microsoft.com/office/drawing/2014/main" xmlns="" id="{58279A1D-C65E-11D3-3A52-CFD10D4C7B6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16" name="Oval 1115">
            <a:extLst>
              <a:ext uri="{FF2B5EF4-FFF2-40B4-BE49-F238E27FC236}">
                <a16:creationId xmlns:a16="http://schemas.microsoft.com/office/drawing/2014/main" xmlns="" id="{38550C24-EF94-B8B9-2B3A-A62277A1703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17" name="Oval 1116">
            <a:extLst>
              <a:ext uri="{FF2B5EF4-FFF2-40B4-BE49-F238E27FC236}">
                <a16:creationId xmlns:a16="http://schemas.microsoft.com/office/drawing/2014/main" xmlns="" id="{589A712F-55E1-9CCF-01B7-B09176E5319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18" name="Oval 1117">
            <a:extLst>
              <a:ext uri="{FF2B5EF4-FFF2-40B4-BE49-F238E27FC236}">
                <a16:creationId xmlns:a16="http://schemas.microsoft.com/office/drawing/2014/main" xmlns="" id="{C6BBE6E1-4283-404B-13CB-C186C9158692}"/>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19" name="Oval 1118">
            <a:extLst>
              <a:ext uri="{FF2B5EF4-FFF2-40B4-BE49-F238E27FC236}">
                <a16:creationId xmlns:a16="http://schemas.microsoft.com/office/drawing/2014/main" xmlns="" id="{5B4F720E-100A-D28C-7F43-F2BD05DDCC4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20" name="Oval 1119">
            <a:extLst>
              <a:ext uri="{FF2B5EF4-FFF2-40B4-BE49-F238E27FC236}">
                <a16:creationId xmlns:a16="http://schemas.microsoft.com/office/drawing/2014/main" xmlns="" id="{F9CC2E16-8321-156D-82F7-17114B0E954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21" name="TextBox 1120">
            <a:extLst>
              <a:ext uri="{FF2B5EF4-FFF2-40B4-BE49-F238E27FC236}">
                <a16:creationId xmlns:a16="http://schemas.microsoft.com/office/drawing/2014/main" xmlns="" id="{B6D596F4-DC3A-1691-4142-C088C81FB92B}"/>
              </a:ext>
            </a:extLst>
          </p:cNvPr>
          <p:cNvSpPr txBox="1"/>
          <p:nvPr/>
        </p:nvSpPr>
        <p:spPr>
          <a:xfrm>
            <a:off x="831734" y="3825915"/>
            <a:ext cx="10176231"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nội dung phá hoại về văn hoá, giáo dục của chiến lược “diễn biến hoà bình” là </a:t>
            </a:r>
            <a:r>
              <a:rPr lang="en-GB" sz="2400" dirty="0" err="1">
                <a:latin typeface="Arial" panose="020B0604020202020204" pitchFamily="34" charset="0"/>
                <a:cs typeface="Arial" panose="020B0604020202020204" pitchFamily="34" charset="0"/>
              </a:rPr>
              <a:t>thúc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đẩy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nghệ</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báo</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xuất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đào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theo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khuynh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hướng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đoan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lập</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8309835"/>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105"/>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05"/>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21"/>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extBox 19">
            <a:extLst>
              <a:ext uri="{FF2B5EF4-FFF2-40B4-BE49-F238E27FC236}">
                <a16:creationId xmlns:a16="http://schemas.microsoft.com/office/drawing/2014/main" xmlns="" id="{6CCFC9B5-177D-4B65-BD37-DBC183A92363}"/>
              </a:ext>
            </a:extLst>
          </p:cNvPr>
          <p:cNvSpPr txBox="1"/>
          <p:nvPr/>
        </p:nvSpPr>
        <p:spPr>
          <a:xfrm>
            <a:off x="664438" y="1412494"/>
            <a:ext cx="1969135" cy="4647426"/>
          </a:xfrm>
          <a:prstGeom prst="rect">
            <a:avLst/>
          </a:prstGeom>
          <a:noFill/>
          <a:ln>
            <a:solidFill>
              <a:srgbClr val="00B050"/>
            </a:solidFill>
          </a:ln>
        </p:spPr>
        <p:txBody>
          <a:bodyPr wrap="square">
            <a:spAutoFit/>
          </a:bodyPr>
          <a:lstStyle/>
          <a:p>
            <a:r>
              <a:rPr lang="en-US" sz="2200" b="0" i="0" kern="0" dirty="0">
                <a:solidFill>
                  <a:srgbClr val="00B050"/>
                </a:solidFill>
                <a:effectLst/>
                <a:latin typeface="Times New Roman" panose="02020603050405020304" pitchFamily="18" charset="0"/>
                <a:cs typeface="Times New Roman" panose="02020603050405020304" pitchFamily="18" charset="0"/>
              </a:rPr>
              <a:t>HS </a:t>
            </a:r>
            <a:r>
              <a:rPr lang="en-US" sz="2200" b="0" i="0" kern="0" dirty="0" err="1">
                <a:solidFill>
                  <a:srgbClr val="00B050"/>
                </a:solidFill>
                <a:effectLst/>
                <a:latin typeface="Times New Roman" panose="02020603050405020304" pitchFamily="18" charset="0"/>
                <a:cs typeface="Times New Roman" panose="02020603050405020304" pitchFamily="18" charset="0"/>
              </a:rPr>
              <a:t>xem</a:t>
            </a:r>
            <a:r>
              <a:rPr lang="en-US" sz="2200" b="0" i="0" kern="0" dirty="0">
                <a:solidFill>
                  <a:srgbClr val="00B050"/>
                </a:solidFill>
                <a:effectLst/>
                <a:latin typeface="Times New Roman" panose="02020603050405020304" pitchFamily="18" charset="0"/>
                <a:cs typeface="Times New Roman" panose="02020603050405020304" pitchFamily="18" charset="0"/>
              </a:rPr>
              <a:t> </a:t>
            </a:r>
            <a:r>
              <a:rPr lang="en-US" sz="2200" b="0" i="0" kern="0" dirty="0" err="1">
                <a:solidFill>
                  <a:srgbClr val="00B050"/>
                </a:solidFill>
                <a:effectLst/>
                <a:latin typeface="Times New Roman" panose="02020603050405020304" pitchFamily="18" charset="0"/>
                <a:cs typeface="Times New Roman" panose="02020603050405020304" pitchFamily="18" charset="0"/>
              </a:rPr>
              <a:t>trước</a:t>
            </a:r>
            <a:r>
              <a:rPr lang="en-US" sz="2200" b="0" i="0" kern="0" dirty="0">
                <a:solidFill>
                  <a:srgbClr val="00B050"/>
                </a:solidFill>
                <a:effectLst/>
                <a:latin typeface="Times New Roman" panose="02020603050405020304" pitchFamily="18" charset="0"/>
                <a:cs typeface="Times New Roman" panose="02020603050405020304" pitchFamily="18" charset="0"/>
              </a:rPr>
              <a:t> ở </a:t>
            </a:r>
            <a:r>
              <a:rPr lang="en-US" sz="2200" b="0" i="0" kern="0" dirty="0" err="1">
                <a:solidFill>
                  <a:srgbClr val="00B050"/>
                </a:solidFill>
                <a:effectLst/>
                <a:latin typeface="Times New Roman" panose="02020603050405020304" pitchFamily="18" charset="0"/>
                <a:cs typeface="Times New Roman" panose="02020603050405020304" pitchFamily="18" charset="0"/>
              </a:rPr>
              <a:t>nhà</a:t>
            </a:r>
            <a:r>
              <a:rPr lang="en-US" sz="2200" b="0" i="0" kern="0" dirty="0">
                <a:solidFill>
                  <a:srgbClr val="00B050"/>
                </a:solidFill>
                <a:effectLst/>
                <a:latin typeface="Times New Roman" panose="02020603050405020304" pitchFamily="18" charset="0"/>
                <a:cs typeface="Times New Roman" panose="02020603050405020304" pitchFamily="18" charset="0"/>
              </a:rPr>
              <a:t>:</a:t>
            </a:r>
            <a:endParaRPr lang="vi-VN" sz="2200" b="0" i="0" kern="0" dirty="0">
              <a:solidFill>
                <a:srgbClr val="00B050"/>
              </a:solidFill>
              <a:effectLst/>
              <a:latin typeface="Times New Roman" panose="02020603050405020304" pitchFamily="18" charset="0"/>
              <a:cs typeface="Times New Roman" panose="02020603050405020304" pitchFamily="18" charset="0"/>
            </a:endParaRPr>
          </a:p>
          <a:p>
            <a:pPr algn="just"/>
            <a:r>
              <a:rPr lang="vi-VN" sz="1400" dirty="0">
                <a:latin typeface="Times New Roman" panose="02020603050405020304" pitchFamily="18" charset="0"/>
                <a:cs typeface="Times New Roman" panose="02020603050405020304" pitchFamily="18" charset="0"/>
                <a:hlinkClick r:id="rId4"/>
              </a:rPr>
              <a:t>https://youtu.be/o7lVXQ1aFIg</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Xét</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xử</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sơ</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thẩm</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vụ</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khủng</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bố</a:t>
            </a:r>
            <a:r>
              <a:rPr lang="en-GB" sz="1400" dirty="0">
                <a:latin typeface="Times New Roman" panose="02020603050405020304" pitchFamily="18" charset="0"/>
                <a:cs typeface="Times New Roman" panose="02020603050405020304" pitchFamily="18" charset="0"/>
              </a:rPr>
              <a:t> ở </a:t>
            </a:r>
            <a:r>
              <a:rPr lang="en-GB" sz="1400" dirty="0" err="1">
                <a:latin typeface="Times New Roman" panose="02020603050405020304" pitchFamily="18" charset="0"/>
                <a:cs typeface="Times New Roman" panose="02020603050405020304" pitchFamily="18" charset="0"/>
              </a:rPr>
              <a:t>Đăk</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Lăk</a:t>
            </a:r>
            <a:r>
              <a:rPr lang="en-GB" sz="1400" dirty="0">
                <a:latin typeface="Times New Roman" panose="02020603050405020304" pitchFamily="18" charset="0"/>
                <a:cs typeface="Times New Roman" panose="02020603050405020304" pitchFamily="18" charset="0"/>
              </a:rPr>
              <a:t>)</a:t>
            </a:r>
            <a:endParaRPr lang="vi-VN" sz="1400" dirty="0">
              <a:latin typeface="Times New Roman" panose="02020603050405020304" pitchFamily="18" charset="0"/>
              <a:cs typeface="Times New Roman" panose="02020603050405020304" pitchFamily="18" charset="0"/>
            </a:endParaRPr>
          </a:p>
          <a:p>
            <a:pPr algn="just"/>
            <a:endParaRPr lang="vi-VN" sz="1400" dirty="0">
              <a:latin typeface="Times New Roman" panose="02020603050405020304" pitchFamily="18" charset="0"/>
              <a:cs typeface="Times New Roman" panose="02020603050405020304" pitchFamily="18" charset="0"/>
            </a:endParaRPr>
          </a:p>
          <a:p>
            <a:pPr algn="just"/>
            <a:r>
              <a:rPr lang="vi-VN" sz="1400" dirty="0">
                <a:latin typeface="Times New Roman" panose="02020603050405020304" pitchFamily="18" charset="0"/>
                <a:cs typeface="Times New Roman" panose="02020603050405020304" pitchFamily="18" charset="0"/>
                <a:hlinkClick r:id="rId5"/>
              </a:rPr>
              <a:t>https://youtu.be/TBXrFG8O_WY</a:t>
            </a:r>
            <a:r>
              <a:rPr lang="en-GB" sz="1400" dirty="0">
                <a:latin typeface="Times New Roman" panose="02020603050405020304" pitchFamily="18" charset="0"/>
                <a:cs typeface="Times New Roman" panose="02020603050405020304" pitchFamily="18" charset="0"/>
              </a:rPr>
              <a:t> (Ai </a:t>
            </a:r>
            <a:r>
              <a:rPr lang="en-GB" sz="1400" dirty="0" err="1">
                <a:latin typeface="Times New Roman" panose="02020603050405020304" pitchFamily="18" charset="0"/>
                <a:cs typeface="Times New Roman" panose="02020603050405020304" pitchFamily="18" charset="0"/>
              </a:rPr>
              <a:t>thực</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sự</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đứng</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sau</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vụ</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khủng</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bố</a:t>
            </a:r>
            <a:r>
              <a:rPr lang="en-GB" sz="1400" dirty="0">
                <a:latin typeface="Times New Roman" panose="02020603050405020304" pitchFamily="18" charset="0"/>
                <a:cs typeface="Times New Roman" panose="02020603050405020304" pitchFamily="18" charset="0"/>
              </a:rPr>
              <a:t> ở </a:t>
            </a:r>
            <a:r>
              <a:rPr lang="en-GB" sz="1400" dirty="0" err="1">
                <a:latin typeface="Times New Roman" panose="02020603050405020304" pitchFamily="18" charset="0"/>
                <a:cs typeface="Times New Roman" panose="02020603050405020304" pitchFamily="18" charset="0"/>
              </a:rPr>
              <a:t>Đăk</a:t>
            </a:r>
            <a:r>
              <a:rPr lang="en-GB" sz="1400" dirty="0">
                <a:latin typeface="Times New Roman" panose="02020603050405020304" pitchFamily="18" charset="0"/>
                <a:cs typeface="Times New Roman" panose="02020603050405020304" pitchFamily="18" charset="0"/>
              </a:rPr>
              <a:t> Lawk)</a:t>
            </a:r>
          </a:p>
          <a:p>
            <a:pPr algn="just"/>
            <a:endParaRPr lang="en-GB" sz="1400" dirty="0">
              <a:latin typeface="Times New Roman" panose="02020603050405020304" pitchFamily="18" charset="0"/>
              <a:cs typeface="Times New Roman" panose="02020603050405020304" pitchFamily="18" charset="0"/>
            </a:endParaRPr>
          </a:p>
          <a:p>
            <a:pPr algn="just"/>
            <a:r>
              <a:rPr lang="vi-VN" sz="1400" dirty="0">
                <a:latin typeface="Times New Roman" panose="02020603050405020304" pitchFamily="18" charset="0"/>
                <a:cs typeface="Times New Roman" panose="02020603050405020304" pitchFamily="18" charset="0"/>
                <a:hlinkClick r:id="rId6"/>
              </a:rPr>
              <a:t>https://youtu.be/Jf8OEJkXFw0</a:t>
            </a:r>
            <a:endParaRPr lang="en-GB" sz="1400" dirty="0">
              <a:latin typeface="Times New Roman" panose="02020603050405020304" pitchFamily="18" charset="0"/>
              <a:cs typeface="Times New Roman" panose="02020603050405020304" pitchFamily="18" charset="0"/>
            </a:endParaRPr>
          </a:p>
          <a:p>
            <a:pPr algn="just"/>
            <a:r>
              <a:rPr lang="en-GB" sz="1400" dirty="0">
                <a:latin typeface="Times New Roman" panose="02020603050405020304" pitchFamily="18" charset="0"/>
                <a:cs typeface="Times New Roman" panose="02020603050405020304" pitchFamily="18" charset="0"/>
              </a:rPr>
              <a:t>(</a:t>
            </a:r>
            <a:r>
              <a:rPr lang="en-GB" sz="1400" dirty="0" err="1">
                <a:latin typeface="Times New Roman" panose="02020603050405020304" pitchFamily="18" charset="0"/>
                <a:cs typeface="Times New Roman" panose="02020603050405020304" pitchFamily="18" charset="0"/>
              </a:rPr>
              <a:t>Diễn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tập</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chống</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khủng</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bố</a:t>
            </a:r>
            <a:r>
              <a:rPr lang="en-GB" sz="1400" dirty="0">
                <a:latin typeface="Times New Roman" panose="02020603050405020304" pitchFamily="18" charset="0"/>
                <a:cs typeface="Times New Roman" panose="02020603050405020304" pitchFamily="18" charset="0"/>
              </a:rPr>
              <a:t> ở </a:t>
            </a:r>
            <a:r>
              <a:rPr lang="en-GB" sz="1400" dirty="0" err="1">
                <a:latin typeface="Times New Roman" panose="02020603050405020304" pitchFamily="18" charset="0"/>
                <a:cs typeface="Times New Roman" panose="02020603050405020304" pitchFamily="18" charset="0"/>
              </a:rPr>
              <a:t>Điện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Biên</a:t>
            </a:r>
            <a:r>
              <a:rPr lang="en-GB" sz="1400" dirty="0">
                <a:latin typeface="Times New Roman" panose="02020603050405020304" pitchFamily="18" charset="0"/>
                <a:cs typeface="Times New Roman" panose="02020603050405020304" pitchFamily="18" charset="0"/>
              </a:rPr>
              <a:t>)</a:t>
            </a:r>
          </a:p>
          <a:p>
            <a:pPr algn="just"/>
            <a:endParaRPr lang="en-GB" sz="1400" dirty="0">
              <a:latin typeface="Times New Roman" panose="02020603050405020304" pitchFamily="18" charset="0"/>
              <a:cs typeface="Times New Roman" panose="02020603050405020304" pitchFamily="18" charset="0"/>
            </a:endParaRPr>
          </a:p>
          <a:p>
            <a:pPr algn="just"/>
            <a:r>
              <a:rPr lang="vi-VN" sz="1400" dirty="0">
                <a:latin typeface="Times New Roman" panose="02020603050405020304" pitchFamily="18" charset="0"/>
                <a:cs typeface="Times New Roman" panose="02020603050405020304" pitchFamily="18" charset="0"/>
                <a:hlinkClick r:id="rId7"/>
              </a:rPr>
              <a:t>https://youtu.be/zhSKSWh-45o</a:t>
            </a:r>
            <a:endParaRPr lang="en-GB" sz="1400" dirty="0">
              <a:latin typeface="Times New Roman" panose="02020603050405020304" pitchFamily="18" charset="0"/>
              <a:cs typeface="Times New Roman" panose="02020603050405020304" pitchFamily="18" charset="0"/>
            </a:endParaRPr>
          </a:p>
          <a:p>
            <a:pPr algn="just"/>
            <a:r>
              <a:rPr lang="en-GB" sz="1400" dirty="0">
                <a:latin typeface="Times New Roman" panose="02020603050405020304" pitchFamily="18" charset="0"/>
                <a:cs typeface="Times New Roman" panose="02020603050405020304" pitchFamily="18" charset="0"/>
              </a:rPr>
              <a:t>(</a:t>
            </a:r>
            <a:r>
              <a:rPr lang="en-GB" sz="1400" dirty="0" err="1">
                <a:latin typeface="Times New Roman" panose="02020603050405020304" pitchFamily="18" charset="0"/>
                <a:cs typeface="Times New Roman" panose="02020603050405020304" pitchFamily="18" charset="0"/>
              </a:rPr>
              <a:t>Diễn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tập</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chống</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khủng</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bố</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tại</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Bà</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Rịa-Vũng</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Tàu</a:t>
            </a:r>
            <a:r>
              <a:rPr lang="en-GB" sz="1400" dirty="0">
                <a:latin typeface="Times New Roman" panose="02020603050405020304" pitchFamily="18" charset="0"/>
                <a:cs typeface="Times New Roman" panose="02020603050405020304" pitchFamily="18" charset="0"/>
              </a:rPr>
              <a:t>)</a:t>
            </a:r>
            <a:endParaRPr lang="vi-VN" sz="1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12D6C403-C82C-44F6-A764-FDA6FAA7AD2B}"/>
              </a:ext>
            </a:extLst>
          </p:cNvPr>
          <p:cNvPicPr>
            <a:picLocks noChangeAspect="1"/>
          </p:cNvPicPr>
          <p:nvPr/>
        </p:nvPicPr>
        <p:blipFill>
          <a:blip r:embed="rId8"/>
          <a:stretch>
            <a:fillRect/>
          </a:stretch>
        </p:blipFill>
        <p:spPr>
          <a:xfrm>
            <a:off x="2766904" y="709912"/>
            <a:ext cx="9297698" cy="5452249"/>
          </a:xfrm>
          <a:prstGeom prst="rect">
            <a:avLst/>
          </a:prstGeom>
        </p:spPr>
      </p:pic>
    </p:spTree>
    <p:extLst>
      <p:ext uri="{BB962C8B-B14F-4D97-AF65-F5344CB8AC3E}">
        <p14:creationId xmlns:p14="http://schemas.microsoft.com/office/powerpoint/2010/main" val="1563493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4245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536786" y="812537"/>
            <a:ext cx="9151663"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chemeClr val="tx1"/>
                </a:solidFill>
                <a:effectLst/>
                <a:latin typeface="Times New Roman" panose="02020603050405020304" pitchFamily="18" charset="0"/>
                <a:ea typeface="Calibri" panose="020F0502020204030204" pitchFamily="34" charset="0"/>
              </a:rPr>
              <a:t>Hợp với quy luật khách quan của sự vật là luôn luôn vận động và phát triển</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40268" y="2156824"/>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a:t>
            </a:r>
            <a:r>
              <a:rPr lang="en-US" sz="3200" b="1">
                <a:solidFill>
                  <a:srgbClr val="FF0000"/>
                </a:solidFill>
                <a:latin typeface="Times New Roman" panose="02020603050405020304" pitchFamily="18" charset="0"/>
                <a:cs typeface="Times New Roman" panose="02020603050405020304" pitchFamily="18" charset="0"/>
              </a:rPr>
              <a:t>I</a:t>
            </a:r>
            <a:r>
              <a:rPr lang="en-US" sz="3200" b="1">
                <a:solidFill>
                  <a:schemeClr val="tx1"/>
                </a:solidFill>
                <a:latin typeface="Times New Roman" panose="02020603050405020304" pitchFamily="18" charset="0"/>
                <a:cs typeface="Times New Roman" panose="02020603050405020304" pitchFamily="18" charset="0"/>
              </a:rPr>
              <a:t>ỆN CHỨNG</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A16D00AE-CDD3-2488-50CC-07CA48C6FF5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33208F68-2E6C-7487-06A3-A4D8017C3199}"/>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04803C08-C941-4C1A-9467-907C1A9C9766}"/>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4DD748CA-44A2-EEB2-9B94-7B022C7998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04" name="Picture 1103" descr="A blue and white alarm clock with bells&#10;&#10;Description automatically generated">
            <a:extLst>
              <a:ext uri="{FF2B5EF4-FFF2-40B4-BE49-F238E27FC236}">
                <a16:creationId xmlns:a16="http://schemas.microsoft.com/office/drawing/2014/main" xmlns="" id="{9D518385-5808-1065-8DBD-E09D1389655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a:extLst>
              <a:ext uri="{FF2B5EF4-FFF2-40B4-BE49-F238E27FC236}">
                <a16:creationId xmlns:a16="http://schemas.microsoft.com/office/drawing/2014/main" xmlns="" id="{CF6654BE-EC57-ADA4-B4C5-E0B06A74B4E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06" name="Oval 1105">
            <a:extLst>
              <a:ext uri="{FF2B5EF4-FFF2-40B4-BE49-F238E27FC236}">
                <a16:creationId xmlns:a16="http://schemas.microsoft.com/office/drawing/2014/main" xmlns="" id="{45A9DF93-1BCF-DF79-E182-8C3B6BC2C1B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07" name="Oval 1106">
            <a:extLst>
              <a:ext uri="{FF2B5EF4-FFF2-40B4-BE49-F238E27FC236}">
                <a16:creationId xmlns:a16="http://schemas.microsoft.com/office/drawing/2014/main" xmlns="" id="{AA1E2082-9DF9-FA0E-BEC0-0D939256743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08" name="Oval 1107">
            <a:extLst>
              <a:ext uri="{FF2B5EF4-FFF2-40B4-BE49-F238E27FC236}">
                <a16:creationId xmlns:a16="http://schemas.microsoft.com/office/drawing/2014/main" xmlns="" id="{16D96D5C-A9F1-3411-09FA-27EC6EB8C17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09" name="Oval 1108">
            <a:extLst>
              <a:ext uri="{FF2B5EF4-FFF2-40B4-BE49-F238E27FC236}">
                <a16:creationId xmlns:a16="http://schemas.microsoft.com/office/drawing/2014/main" xmlns="" id="{517CC76B-2A93-6A89-145B-19CCD96D60C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10" name="Oval 1109">
            <a:extLst>
              <a:ext uri="{FF2B5EF4-FFF2-40B4-BE49-F238E27FC236}">
                <a16:creationId xmlns:a16="http://schemas.microsoft.com/office/drawing/2014/main" xmlns="" id="{390CA74D-9686-EF32-E02F-D95D6EDD670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11" name="Oval 1110">
            <a:extLst>
              <a:ext uri="{FF2B5EF4-FFF2-40B4-BE49-F238E27FC236}">
                <a16:creationId xmlns:a16="http://schemas.microsoft.com/office/drawing/2014/main" xmlns="" id="{FB461C85-8C88-5146-6621-5899437E7F0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12" name="Oval 1111">
            <a:extLst>
              <a:ext uri="{FF2B5EF4-FFF2-40B4-BE49-F238E27FC236}">
                <a16:creationId xmlns:a16="http://schemas.microsoft.com/office/drawing/2014/main" xmlns="" id="{503E35B8-CFC4-67EE-10DE-64852613A5C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13" name="Oval 1112">
            <a:extLst>
              <a:ext uri="{FF2B5EF4-FFF2-40B4-BE49-F238E27FC236}">
                <a16:creationId xmlns:a16="http://schemas.microsoft.com/office/drawing/2014/main" xmlns="" id="{36792204-FD2C-EE85-A082-463E3E2F8AA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14" name="Oval 1113">
            <a:extLst>
              <a:ext uri="{FF2B5EF4-FFF2-40B4-BE49-F238E27FC236}">
                <a16:creationId xmlns:a16="http://schemas.microsoft.com/office/drawing/2014/main" xmlns="" id="{95920168-EC38-9967-0C3C-19465B871F5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15" name="Oval 1114">
            <a:extLst>
              <a:ext uri="{FF2B5EF4-FFF2-40B4-BE49-F238E27FC236}">
                <a16:creationId xmlns:a16="http://schemas.microsoft.com/office/drawing/2014/main" xmlns="" id="{E4F17EF4-833A-3852-CDBC-E3B2F3FE703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16" name="Oval 1115">
            <a:extLst>
              <a:ext uri="{FF2B5EF4-FFF2-40B4-BE49-F238E27FC236}">
                <a16:creationId xmlns:a16="http://schemas.microsoft.com/office/drawing/2014/main" xmlns="" id="{9FB0FCAC-952C-CDF3-CC7A-91F51DD882F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17" name="Oval 1116">
            <a:extLst>
              <a:ext uri="{FF2B5EF4-FFF2-40B4-BE49-F238E27FC236}">
                <a16:creationId xmlns:a16="http://schemas.microsoft.com/office/drawing/2014/main" xmlns="" id="{F9829530-85E2-1661-50A0-81F8442F031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18" name="Oval 1117">
            <a:extLst>
              <a:ext uri="{FF2B5EF4-FFF2-40B4-BE49-F238E27FC236}">
                <a16:creationId xmlns:a16="http://schemas.microsoft.com/office/drawing/2014/main" xmlns="" id="{F7D30F2B-FD2A-5D63-188B-5D60B1CE804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19" name="Oval 1118">
            <a:extLst>
              <a:ext uri="{FF2B5EF4-FFF2-40B4-BE49-F238E27FC236}">
                <a16:creationId xmlns:a16="http://schemas.microsoft.com/office/drawing/2014/main" xmlns="" id="{6B7AFE23-B7BD-08AB-4E99-47A54FC326A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20" name="Oval 1119">
            <a:extLst>
              <a:ext uri="{FF2B5EF4-FFF2-40B4-BE49-F238E27FC236}">
                <a16:creationId xmlns:a16="http://schemas.microsoft.com/office/drawing/2014/main" xmlns="" id="{3D4BAEAB-468A-FB50-7362-0E82301FCE4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21" name="TextBox 1120">
            <a:extLst>
              <a:ext uri="{FF2B5EF4-FFF2-40B4-BE49-F238E27FC236}">
                <a16:creationId xmlns:a16="http://schemas.microsoft.com/office/drawing/2014/main" xmlns="" id="{AAD5E085-1D86-8810-E049-D0A5C2A61D01}"/>
              </a:ext>
            </a:extLst>
          </p:cNvPr>
          <p:cNvSpPr txBox="1"/>
          <p:nvPr/>
        </p:nvSpPr>
        <p:spPr>
          <a:xfrm>
            <a:off x="855946" y="3458063"/>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en-GB" sz="2400" dirty="0" err="1">
                <a:latin typeface="Arial" panose="020B0604020202020204" pitchFamily="34" charset="0"/>
                <a:cs typeface="Arial" panose="020B0604020202020204" pitchFamily="34" charset="0"/>
              </a:rPr>
              <a:t>Giữa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đô</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mối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hẹ</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biện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chứng</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tác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động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nhau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phương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yếu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chính</a:t>
            </a:r>
            <a:r>
              <a:rPr lang="en-GB" sz="2400" dirty="0">
                <a:latin typeface="Arial" panose="020B0604020202020204" pitchFamily="34" charset="0"/>
                <a:cs typeface="Arial" panose="020B0604020202020204" pitchFamily="34" charset="0"/>
              </a:rPr>
              <a:t> trị,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quốc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tạo</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sơ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thời</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25609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105"/>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05"/>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21"/>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7030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807929" y="836761"/>
            <a:ext cx="8576143" cy="100496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rPr>
              <a:t>Phát triển theo hướng đi lên, trở nên tốt hơn trước</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23651" y="2135073"/>
            <a:ext cx="5144698" cy="93085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TI</a:t>
            </a:r>
            <a:r>
              <a:rPr lang="en-US" sz="3200" b="1">
                <a:solidFill>
                  <a:srgbClr val="FF0000"/>
                </a:solidFill>
                <a:latin typeface="Times New Roman" panose="02020603050405020304" pitchFamily="18" charset="0"/>
                <a:cs typeface="Times New Roman" panose="02020603050405020304" pitchFamily="18" charset="0"/>
              </a:rPr>
              <a:t>Ế</a:t>
            </a:r>
            <a:r>
              <a:rPr lang="en-US" sz="3200" b="1">
                <a:solidFill>
                  <a:schemeClr val="tx1"/>
                </a:solidFill>
                <a:latin typeface="Times New Roman" panose="02020603050405020304" pitchFamily="18" charset="0"/>
                <a:cs typeface="Times New Roman" panose="02020603050405020304" pitchFamily="18" charset="0"/>
              </a:rPr>
              <a:t>N BỘ</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5FFE1B9C-1285-AF88-ABBC-50A58A26D4D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BB56933F-E0BD-6D1E-D79C-FFCA665733B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F7DB28F3-C67F-68A8-C3F6-7FF19EE10167}"/>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EC493280-62BB-6C36-8FE5-3907BABF63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0CE69DCB-592F-080D-32CE-EC0170CB8B0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805F03F6-C392-BFA4-5B8F-C232EA847F9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09479B2B-6CD1-1501-5101-8843ADD72FA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BFD85DB2-9F0D-52E4-EADA-813636D2626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A7A706C1-CACB-8D8A-E56E-C34227696DE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9D29F498-19CB-75F5-A696-E4F0D56064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CF36B5BD-6438-C459-6C46-9AE94AB7C1E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03686B69-C0EC-C823-41B9-C041A5A4D59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4A8A838-02F7-7E99-DE5D-3DBE6E95589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E2CDB44C-496C-90F3-785F-B314935AA7C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BB3E0B1A-9E54-B658-BBE4-BE071AF64CB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867252CC-1A0E-3EB9-318E-C67BA943CB3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027259B-F421-F3C9-C894-2109931FBDE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CFF76A6E-397E-3B55-1DA3-CFC861778A0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D706AA2-4C67-3690-1B1D-285C960B11E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4B4DE20E-A1A8-F360-E85B-8C39FD9EB9C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AE15C374-01C4-AAE4-8BA1-FA6C1780537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BB265241-CA75-A9F6-A089-D1C8ED80BD26}"/>
              </a:ext>
            </a:extLst>
          </p:cNvPr>
          <p:cNvSpPr txBox="1"/>
          <p:nvPr/>
        </p:nvSpPr>
        <p:spPr>
          <a:xfrm>
            <a:off x="839329" y="3322307"/>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bình</a:t>
            </a:r>
            <a:r>
              <a:rPr lang="en-GB" sz="2400" dirty="0">
                <a:latin typeface="Arial" panose="020B0604020202020204" pitchFamily="34" charset="0"/>
                <a:cs typeface="Arial" panose="020B0604020202020204" pitchFamily="34" charset="0"/>
              </a:rPr>
              <a:t>” là </a:t>
            </a:r>
            <a:r>
              <a:rPr lang="en-GB" sz="2400" dirty="0" err="1">
                <a:latin typeface="Arial" panose="020B0604020202020204" pitchFamily="34" charset="0"/>
                <a:cs typeface="Arial" panose="020B0604020202020204" pitchFamily="34" charset="0"/>
              </a:rPr>
              <a:t>chiến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lược</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bản</a:t>
            </a:r>
            <a:r>
              <a:rPr lang="en-GB" sz="2400" dirty="0">
                <a:latin typeface="Arial" panose="020B0604020202020204" pitchFamily="34" charset="0"/>
                <a:cs typeface="Arial" panose="020B0604020202020204" pitchFamily="34" charset="0"/>
              </a:rPr>
              <a:t> do chủ </a:t>
            </a:r>
            <a:r>
              <a:rPr lang="en-GB" sz="2400" dirty="0" err="1">
                <a:latin typeface="Arial" panose="020B0604020202020204" pitchFamily="34" charset="0"/>
                <a:cs typeface="Arial" panose="020B0604020202020204" pitchFamily="34" charset="0"/>
              </a:rPr>
              <a:t>nghĩa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quốc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động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đọ</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chính</a:t>
            </a:r>
            <a:r>
              <a:rPr lang="en-GB" sz="2400" dirty="0">
                <a:latin typeface="Arial" panose="020B0604020202020204" pitchFamily="34" charset="0"/>
                <a:cs typeface="Arial" panose="020B0604020202020204" pitchFamily="34" charset="0"/>
              </a:rPr>
              <a:t> trị </a:t>
            </a:r>
            <a:r>
              <a:rPr lang="en-GB" sz="2400" dirty="0" err="1">
                <a:latin typeface="Arial" panose="020B0604020202020204" pitchFamily="34" charset="0"/>
                <a:cs typeface="Arial" panose="020B0604020202020204" pitchFamily="34" charset="0"/>
              </a:rPr>
              <a:t>của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nước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tiến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bộ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hết</a:t>
            </a:r>
            <a:r>
              <a:rPr lang="en-GB" sz="2400" dirty="0">
                <a:latin typeface="Arial" panose="020B0604020202020204" pitchFamily="34" charset="0"/>
                <a:cs typeface="Arial" panose="020B0604020202020204" pitchFamily="34" charset="0"/>
              </a:rPr>
              <a:t> là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hội</a:t>
            </a:r>
            <a:r>
              <a:rPr lang="en-GB" sz="2400" dirty="0">
                <a:latin typeface="Arial" panose="020B0604020202020204" pitchFamily="34" charset="0"/>
                <a:cs typeface="Arial" panose="020B0604020202020204" pitchFamily="34" charset="0"/>
              </a:rPr>
              <a:t> chủ </a:t>
            </a:r>
            <a:r>
              <a:rPr lang="en-GB" sz="2400" dirty="0" err="1">
                <a:latin typeface="Arial" panose="020B0604020202020204" pitchFamily="34" charset="0"/>
                <a:cs typeface="Arial" panose="020B0604020202020204" pitchFamily="34" charset="0"/>
              </a:rPr>
              <a:t>nghĩa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chủ </a:t>
            </a:r>
            <a:r>
              <a:rPr lang="en-GB" sz="2400" dirty="0" err="1">
                <a:latin typeface="Arial" panose="020B0604020202020204" pitchFamily="34" charset="0"/>
                <a:cs typeface="Arial" panose="020B0604020202020204" pitchFamily="34" charset="0"/>
              </a:rPr>
              <a:t>yếu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bằng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biện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pháp</a:t>
            </a:r>
            <a:r>
              <a:rPr lang="en-GB" sz="2400" dirty="0">
                <a:latin typeface="Arial" panose="020B0604020202020204" pitchFamily="34" charset="0"/>
                <a:cs typeface="Arial" panose="020B0604020202020204" pitchFamily="34" charset="0"/>
              </a:rPr>
              <a:t> phi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181765"/>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3190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487325" y="819473"/>
            <a:ext cx="922762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chemeClr val="tx1"/>
                </a:solidFill>
                <a:effectLst/>
                <a:latin typeface="Times New Roman" panose="02020603050405020304" pitchFamily="18" charset="0"/>
                <a:ea typeface="Calibri" panose="020F0502020204030204" pitchFamily="34" charset="0"/>
              </a:rPr>
              <a:t>Những vấn đề về xây dựng lực lượng vũ trang và đấu tranh vũ trang (nói tổng quát)</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28790" y="2181998"/>
            <a:ext cx="5144698" cy="96021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QUÂ</a:t>
            </a:r>
            <a:r>
              <a:rPr lang="en-US" sz="3200" b="1">
                <a:solidFill>
                  <a:srgbClr val="FF0000"/>
                </a:solidFill>
                <a:latin typeface="Times New Roman" panose="02020603050405020304" pitchFamily="18" charset="0"/>
                <a:cs typeface="Times New Roman" panose="02020603050405020304" pitchFamily="18" charset="0"/>
              </a:rPr>
              <a:t>N </a:t>
            </a:r>
            <a:r>
              <a:rPr lang="en-US" sz="3200" b="1">
                <a:solidFill>
                  <a:schemeClr val="tx1"/>
                </a:solidFill>
                <a:latin typeface="Times New Roman" panose="02020603050405020304" pitchFamily="18" charset="0"/>
                <a:cs typeface="Times New Roman" panose="02020603050405020304" pitchFamily="18" charset="0"/>
              </a:rPr>
              <a:t>SỰ</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0109497A-85EF-17BE-27EB-8B471EE7C32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4082400F-FEFE-565E-E288-76899B299E50}"/>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BF9C134B-FC32-C096-6038-DB01C5983EAD}"/>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99DBDCC5-F979-FA15-1FBB-5F66589CDA5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DB19B8DE-F9C1-ED5F-AC67-358EF17FB3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0C82DDF9-F214-9021-E5FB-9DBFDF3BCE4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6341533E-0A8D-68C1-6995-E439CFD7E7F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4EC76655-FDC9-E8FD-9A1F-16CDF45FF5D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7730FF69-A202-A907-35FD-7ADA9102255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47836A3B-853A-3637-DBA1-C833D46C6B4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EB5823E9-786A-8A37-A267-9A478705D4A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55FC11EF-6536-8877-26F9-EDA5EE7ADBB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A966E96D-78C5-4B82-48BE-C549579259E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B52BCCF6-73C4-5740-EB5C-C56726A586F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239D28B1-21DD-F0DE-BF2C-6DEF6402F2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65341E8F-8B1B-235F-4CF8-606F5FCFB53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624817BC-0DBC-4D1E-212A-E757E0BA7D0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82053D89-430E-24EC-DABB-F5E0C67027B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98AAA724-39CB-4C1B-2173-739C8CCD183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0E78EC7D-7EF1-3A8D-9887-58827A5024C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B314012E-EB60-695A-ED6A-DAD2D9CB4F2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07DA4F0A-F390-2A9F-C340-DA0EAB263E32}"/>
              </a:ext>
            </a:extLst>
          </p:cNvPr>
          <p:cNvSpPr txBox="1"/>
          <p:nvPr/>
        </p:nvSpPr>
        <p:spPr>
          <a:xfrm>
            <a:off x="742910" y="3604557"/>
            <a:ext cx="10716459"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nội dụng phá hoại về quốc phòng và an ninh của chiến lược “diễn biến hoà bình” là </a:t>
            </a:r>
            <a:r>
              <a:rPr lang="en-GB" sz="2400" dirty="0" err="1">
                <a:latin typeface="Arial" panose="020B0604020202020204" pitchFamily="34" charset="0"/>
                <a:cs typeface="Arial" panose="020B0604020202020204" pitchFamily="34" charset="0"/>
              </a:rPr>
              <a:t>tô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một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quốc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bô</a:t>
            </a:r>
            <a:r>
              <a:rPr lang="en-GB" sz="2400" dirty="0">
                <a:latin typeface="Arial" panose="020B0604020202020204" pitchFamily="34" charset="0"/>
                <a:cs typeface="Arial" panose="020B0604020202020204" pitchFamily="34" charset="0"/>
              </a:rPr>
              <a:t>́ trí </a:t>
            </a:r>
            <a:r>
              <a:rPr lang="en-GB" sz="2400" dirty="0" err="1">
                <a:latin typeface="Arial" panose="020B0604020202020204" pitchFamily="34" charset="0"/>
                <a:cs typeface="Arial" panose="020B0604020202020204" pitchFamily="34" charset="0"/>
              </a:rPr>
              <a:t>lực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phương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tiện</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quân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sư</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gây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Việt</a:t>
            </a:r>
            <a:r>
              <a:rPr lang="en-GB" sz="2400" dirty="0">
                <a:latin typeface="Arial" panose="020B0604020202020204" pitchFamily="34" charset="0"/>
                <a:cs typeface="Arial" panose="020B0604020202020204" pitchFamily="34" charset="0"/>
              </a:rPr>
              <a:t> Nam.</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19227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0796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900052" y="823356"/>
            <a:ext cx="8791765" cy="98669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S</a:t>
            </a:r>
            <a:r>
              <a:rPr lang="en-GB" sz="2400" b="1" dirty="0" err="1">
                <a:solidFill>
                  <a:schemeClr val="tx1"/>
                </a:solidFill>
                <a:latin typeface="Times New Roman" panose="02020603050405020304" pitchFamily="18" charset="0"/>
                <a:cs typeface="Times New Roman" panose="02020603050405020304" pitchFamily="18" charset="0"/>
              </a:rPr>
              <a:t>ự</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thiên</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về</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một</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phía</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nào</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đó</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trong</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hoạt</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động</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trong</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quá</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trình</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phát</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triển</a:t>
            </a:r>
            <a:endParaRPr lang="vi-VN" sz="400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40268" y="2041518"/>
            <a:ext cx="5144698" cy="98669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KHUYN</a:t>
            </a:r>
            <a:r>
              <a:rPr lang="en-US" sz="3200" b="1">
                <a:solidFill>
                  <a:srgbClr val="FF0000"/>
                </a:solidFill>
                <a:latin typeface="Times New Roman" panose="02020603050405020304" pitchFamily="18" charset="0"/>
                <a:cs typeface="Times New Roman" panose="02020603050405020304" pitchFamily="18" charset="0"/>
              </a:rPr>
              <a:t>H </a:t>
            </a:r>
            <a:r>
              <a:rPr lang="en-US" sz="3200" b="1">
                <a:solidFill>
                  <a:schemeClr val="tx1"/>
                </a:solidFill>
                <a:latin typeface="Times New Roman" panose="02020603050405020304" pitchFamily="18" charset="0"/>
                <a:cs typeface="Times New Roman" panose="02020603050405020304" pitchFamily="18" charset="0"/>
              </a:rPr>
              <a:t>HƯỚNG</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8BDC5363-9F27-E749-0BC6-69493608500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81995E5A-2026-ECF8-1D4B-DF248860631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4F618CA7-0CB1-F12C-8A46-56AA32A9C7E6}"/>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770ECA43-443F-4C19-8CBC-165CF03B4C2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C75F5D41-7235-7A8E-63C9-710E5381493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ACD93F7D-A4CE-73AD-89A7-E7D0AD34D96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62429D95-4E09-5546-504E-3725AC2BE45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DE6C6129-A30F-83B7-1B7E-C04C62CC192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1B1F86A6-9E7F-DDB0-5167-C725C76C424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A4D96F85-A334-E40F-D9EF-25C55089F7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EAB314D7-D91D-25A7-D9D9-D3800BC8BA2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C536A19C-B5C7-55EB-33FA-6008453E34E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E3C72EE-77F3-A013-029D-693006D9F17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890299E6-4226-0059-5CD1-D038496E552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2AED2E8B-3101-1817-1A42-7CC153461CE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A3CCD351-6896-C7D0-74DD-BD9CCD712C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965FEFD-745C-D813-D21D-3343AE40AE9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187EA2EB-B79D-051A-C338-3DCCCF12BA1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1AEDE35F-8A3C-0BB6-FECA-5F0BB7BBF0E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7507F2C4-41A8-5FCF-6311-3768B524D192}"/>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1575EAEA-8E4C-C16D-1A9A-AD0E88E5FF9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C0ABEFA2-3A8A-5699-10E4-058224968E9F}"/>
              </a:ext>
            </a:extLst>
          </p:cNvPr>
          <p:cNvSpPr txBox="1"/>
          <p:nvPr/>
        </p:nvSpPr>
        <p:spPr>
          <a:xfrm>
            <a:off x="939071" y="3507528"/>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nội dung phá hoại về văn hoá, giáo dục của chiến lược “diễn biến hoà bình” là thúc đẩy cải cách văn nghệ, báo chí, xuất bản, truyền thông, giáo dục, đào tạo theo </a:t>
            </a:r>
            <a:r>
              <a:rPr lang="vi-VN" sz="2400" dirty="0">
                <a:solidFill>
                  <a:srgbClr val="FF0000"/>
                </a:solidFill>
                <a:cs typeface="Arial" panose="020B0604020202020204" pitchFamily="34" charset="0"/>
              </a:rPr>
              <a:t>khuynh hướng </a:t>
            </a:r>
            <a:r>
              <a:rPr lang="vi-VN" sz="2400" dirty="0">
                <a:cs typeface="Arial" panose="020B0604020202020204" pitchFamily="34" charset="0"/>
              </a:rPr>
              <a:t>cực đoan, đối lập.</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00297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5419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10</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425766" y="781830"/>
            <a:ext cx="9443677"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chemeClr val="tx1"/>
                </a:solidFill>
                <a:effectLst/>
                <a:latin typeface="Times New Roman" panose="02020603050405020304" pitchFamily="18" charset="0"/>
                <a:ea typeface="Calibri" panose="020F0502020204030204" pitchFamily="34" charset="0"/>
              </a:rPr>
              <a:t>Tổng thể nói chung những giá trị vật chất và tinh thần do con người sáng tạo ra trong quá trình lịch sử</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75255" y="2168567"/>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VĂN H</a:t>
            </a:r>
            <a:r>
              <a:rPr lang="en-GB" sz="3200" b="1">
                <a:solidFill>
                  <a:srgbClr val="FF0000"/>
                </a:solidFill>
                <a:latin typeface="Times New Roman" panose="02020603050405020304" pitchFamily="18" charset="0"/>
                <a:cs typeface="Times New Roman" panose="02020603050405020304" pitchFamily="18" charset="0"/>
              </a:rPr>
              <a:t>O</a:t>
            </a:r>
            <a:r>
              <a:rPr lang="en-GB" sz="3200" b="1">
                <a:solidFill>
                  <a:schemeClr val="tx1"/>
                </a:solidFill>
                <a:latin typeface="Times New Roman" panose="02020603050405020304" pitchFamily="18" charset="0"/>
                <a:cs typeface="Times New Roman" panose="02020603050405020304" pitchFamily="18" charset="0"/>
              </a:rPr>
              <a:t>Á</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AF147B72-842F-21E0-3CCE-47E4225EA4B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F6FF3D51-9F87-2056-7F84-5C88D37C807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5B707B2E-865E-A7BC-C67E-21E52E87828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8F6481B4-94C0-B3DA-6733-39F62736E6B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71DF3918-00CE-2E0C-2D1E-852E619DF8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05853BE7-58D3-1288-F2C1-5701396028E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87D3051-7129-7B92-2833-87EEBF504C8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081E7E38-DE28-0909-391A-411CF59DB22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317B3BF4-7A74-5564-44A0-3EB7D758E8C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44596D24-04D6-A524-ED16-3BE1204F58B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A7525155-B797-70A9-8227-5538407C4C1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5BE68785-EB6D-3668-F2CA-99BFB421E5A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EF5ED68-C89B-331D-2594-4FF7A6E12C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38FF24D8-C3D7-96F1-B0CF-F5F38A43906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E80674B1-9FF9-10A8-1280-A09DF870D6B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454A3456-960B-8D57-D743-E8CAAB2ACB4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3BBB3D7A-58BC-B71A-C888-823E4FAE861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3ED750AC-F640-FC52-BC7A-DB4232BE679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7BD4D078-56FB-BFF2-8579-EB27A667F58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91B0BDEF-98D1-FA00-9A71-CB3DBDC1503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9201CA47-672A-43D0-1986-1B56B37C758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9146E0CE-023B-1772-68A0-13B3CAED518B}"/>
              </a:ext>
            </a:extLst>
          </p:cNvPr>
          <p:cNvSpPr txBox="1"/>
          <p:nvPr/>
        </p:nvSpPr>
        <p:spPr>
          <a:xfrm>
            <a:off x="890933" y="3528357"/>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nội dung phá hoại về </a:t>
            </a:r>
            <a:r>
              <a:rPr lang="vi-VN" sz="2400" dirty="0">
                <a:solidFill>
                  <a:srgbClr val="FF0000"/>
                </a:solidFill>
                <a:cs typeface="Arial" panose="020B0604020202020204" pitchFamily="34" charset="0"/>
              </a:rPr>
              <a:t>văn hoá</a:t>
            </a:r>
            <a:r>
              <a:rPr lang="vi-VN" sz="2400" dirty="0">
                <a:cs typeface="Arial" panose="020B0604020202020204" pitchFamily="34" charset="0"/>
              </a:rPr>
              <a:t>, giáo dục của chiến lược “diễn biến hoà bình” là l</a:t>
            </a:r>
            <a:r>
              <a:rPr lang="en-GB" sz="2400" dirty="0" err="1">
                <a:latin typeface="Arial" panose="020B0604020202020204" pitchFamily="34" charset="0"/>
                <a:cs typeface="Arial" panose="020B0604020202020204" pitchFamily="34" charset="0"/>
              </a:rPr>
              <a:t>àm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đích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9406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5163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11</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532857" y="793258"/>
            <a:ext cx="9159520"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tx1"/>
                </a:solidFill>
                <a:effectLst/>
                <a:latin typeface="+mj-lt"/>
                <a:ea typeface="Calibri" panose="020F0502020204030204" pitchFamily="34" charset="0"/>
                <a:cs typeface="Times New Roman" panose="02020603050405020304" pitchFamily="18" charset="0"/>
              </a:rPr>
              <a:t>T</a:t>
            </a: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ổ chức kinh tế hoạt động trong lĩnh vực kinh doanh và quản lí các nghiệp vụ về tiền tệ, tín dụng</a:t>
            </a:r>
            <a:endParaRPr lang="vi-VN" sz="400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40268" y="2166006"/>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NGÂN H</a:t>
            </a:r>
            <a:r>
              <a:rPr lang="en-GB" sz="3200" b="1">
                <a:solidFill>
                  <a:srgbClr val="FF0000"/>
                </a:solidFill>
                <a:latin typeface="Times New Roman" panose="02020603050405020304" pitchFamily="18" charset="0"/>
                <a:cs typeface="Times New Roman" panose="02020603050405020304" pitchFamily="18" charset="0"/>
              </a:rPr>
              <a:t>À</a:t>
            </a:r>
            <a:r>
              <a:rPr lang="en-GB" sz="3200" b="1">
                <a:solidFill>
                  <a:schemeClr val="tx1"/>
                </a:solidFill>
                <a:latin typeface="Times New Roman" panose="02020603050405020304" pitchFamily="18" charset="0"/>
                <a:cs typeface="Times New Roman" panose="02020603050405020304" pitchFamily="18" charset="0"/>
              </a:rPr>
              <a:t>NG</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4A0F916D-DD09-168A-B32D-53EF3746656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AA746602-445F-B1D4-D03A-68097E7A33EF}"/>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DC6FDBEA-8FE8-924D-D442-216B834C7ED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F03DD52C-0121-9072-4F7E-3C6C9088417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E51262C2-4F56-5681-46EC-7E4BFD49887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AC353E7D-C870-85FC-F0DC-84F99309183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DCC17E40-3BDD-78FB-E20B-0C11F658D1E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9E51819B-317D-39A9-8447-EAA95749DF9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C0FC3D84-BD16-3ACA-70F6-B25DFC1CE49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0FBE0C63-2520-EEBA-34BE-5FC8BD97842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7302BEA7-3A39-6D3C-E7D2-925D7376EEB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E5BAB568-195F-A9AF-B8DD-BF15D22792F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A9B17EA1-43AF-577A-91B4-84D52484CB9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2A28114D-CEA5-47F8-C838-92D49CCDD6B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6024C93E-2B23-B176-07B6-CFFD00F0B61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64BB4D53-0657-F3EF-893D-22AF0A19748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F3BB94DD-B00D-21E2-A0C8-956610DDB30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275C34D9-05BC-D515-452C-32EAFE6EEB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225B5E0-266B-2A94-9818-B7B60B15B9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4B60A320-397F-3B52-5F3C-7700BFA1747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FFACEBBF-1E29-B3A9-4A12-DCFA50AFD4A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6" name="TextBox 1105">
            <a:extLst>
              <a:ext uri="{FF2B5EF4-FFF2-40B4-BE49-F238E27FC236}">
                <a16:creationId xmlns:a16="http://schemas.microsoft.com/office/drawing/2014/main" xmlns="" id="{51C85E20-99E1-FB12-E000-392CCA9C0670}"/>
              </a:ext>
            </a:extLst>
          </p:cNvPr>
          <p:cNvSpPr txBox="1"/>
          <p:nvPr/>
        </p:nvSpPr>
        <p:spPr>
          <a:xfrm>
            <a:off x="855946" y="3456968"/>
            <a:ext cx="10513342" cy="830997"/>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nội dung phá hoại về kinh tế của chiến lược “diễn biến hoà bình” là tạo khủng hoảng </a:t>
            </a:r>
            <a:r>
              <a:rPr lang="vi-VN" sz="2400" dirty="0">
                <a:solidFill>
                  <a:srgbClr val="FF0000"/>
                </a:solidFill>
                <a:cs typeface="Arial" panose="020B0604020202020204" pitchFamily="34" charset="0"/>
              </a:rPr>
              <a:t>ngân hàng</a:t>
            </a:r>
            <a:r>
              <a:rPr lang="vi-VN" sz="2400" dirty="0">
                <a:cs typeface="Arial" panose="020B0604020202020204" pitchFamily="34" charset="0"/>
              </a:rPr>
              <a:t>, tài chính</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74187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6"/>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6703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12</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374901" y="802253"/>
            <a:ext cx="7777046" cy="92452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Không công bằng</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918857" y="2022908"/>
            <a:ext cx="4500748" cy="102704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B</a:t>
            </a:r>
            <a:r>
              <a:rPr lang="en-US" sz="3200" b="1">
                <a:solidFill>
                  <a:schemeClr val="tx1"/>
                </a:solidFill>
                <a:latin typeface="Times New Roman" panose="02020603050405020304" pitchFamily="18" charset="0"/>
                <a:cs typeface="Times New Roman" panose="02020603050405020304" pitchFamily="18" charset="0"/>
              </a:rPr>
              <a:t>ẤT CÔNG</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3502DA5-73D5-561F-B733-DBCC5009266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1D190604-347E-B2B5-8689-3EBA65825F4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99C8CB73-AFF1-30E0-FB00-48F6B95D1594}"/>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0F353E49-D32F-85E2-854C-BE801377531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1B7C0B30-3C5D-AE22-C14E-029E523C76D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201653F6-D4FE-B960-BA74-7D34BC8CB1B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9C474ADF-F495-4C04-F4F2-38B2497CCF3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79B6DC93-3892-B38E-8530-9FCFFBAFAD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EFE1D716-7CA6-B86C-C132-A64B78FFA5D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2282D6A4-DAA8-FED7-A195-DBBE23B269D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141B7FCA-9D2C-B7A0-BF9E-0C3B49F164B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729F40C3-A12E-F4F7-9051-FF10261770A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8ADCF691-AAF5-E9A2-1FA8-01FCC0F1A10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17F5FCF4-7B59-EF5A-167E-F0FABC596B8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604202F9-10E0-5113-0828-13D824AC000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90A7CFF7-F8E4-4848-1717-5807CB82FAD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336C2136-2854-86E6-CBEA-1936FEBCFF2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73496526-E51C-80B3-298E-6CAFAD441B6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4BF5DA33-648F-EB24-350A-7E7B53B6DAB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D3F3E1CA-6BC2-B51F-F2BB-86A8C70B95C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E0CB14C7-7CBC-E28C-AA6C-AA8B97414C3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62F93E29-2A0B-20DD-E0C5-AE20F7C932E6}"/>
              </a:ext>
            </a:extLst>
          </p:cNvPr>
          <p:cNvSpPr txBox="1"/>
          <p:nvPr/>
        </p:nvSpPr>
        <p:spPr>
          <a:xfrm>
            <a:off x="926032" y="3459244"/>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nội dung phá hoại về kinh tế của chiến lược “diễn biến hoà bình” là gây bức xúc, </a:t>
            </a:r>
            <a:r>
              <a:rPr lang="vi-VN" sz="2400" dirty="0">
                <a:solidFill>
                  <a:srgbClr val="FF0000"/>
                </a:solidFill>
                <a:cs typeface="Arial" panose="020B0604020202020204" pitchFamily="34" charset="0"/>
              </a:rPr>
              <a:t>bất công </a:t>
            </a:r>
            <a:r>
              <a:rPr lang="vi-VN" sz="2400" dirty="0">
                <a:cs typeface="Arial" panose="020B0604020202020204" pitchFamily="34" charset="0"/>
              </a:rPr>
              <a:t>trong các cơ sở kinh tế vốn nước ngoài hoặc liên doanh</a:t>
            </a:r>
            <a:r>
              <a:rPr lang="en-US"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0322150"/>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0401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13</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649083" y="788482"/>
            <a:ext cx="8893834" cy="99099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rPr>
              <a:t>Thành hình và bắt đầu tồn tại như một thực thể</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23651" y="2116917"/>
            <a:ext cx="5144698" cy="103459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H</a:t>
            </a:r>
            <a:r>
              <a:rPr lang="en-GB" sz="3200" b="1">
                <a:solidFill>
                  <a:srgbClr val="FF0000"/>
                </a:solidFill>
                <a:latin typeface="Times New Roman" panose="02020603050405020304" pitchFamily="18" charset="0"/>
                <a:cs typeface="Times New Roman" panose="02020603050405020304" pitchFamily="18" charset="0"/>
              </a:rPr>
              <a:t>Ì</a:t>
            </a:r>
            <a:r>
              <a:rPr lang="en-GB" sz="3200" b="1">
                <a:solidFill>
                  <a:schemeClr val="tx1"/>
                </a:solidFill>
                <a:latin typeface="Times New Roman" panose="02020603050405020304" pitchFamily="18" charset="0"/>
                <a:cs typeface="Times New Roman" panose="02020603050405020304" pitchFamily="18" charset="0"/>
              </a:rPr>
              <a:t>NH THÀNH</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14AA0E6-F7B3-47F8-A98C-EA2EFE5EA630}"/>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6FF6F7FC-B29E-C588-98E8-2A16B2E04908}"/>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22B09624-989D-9CFD-0B07-6FECC33EB6C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1A14BC87-214A-E0BB-E822-E95864B1BC7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E48A4098-8F42-D1FC-DC70-FFB49D575B9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5CDFF374-C15E-7435-CCEF-01AA2B1BADF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87AC62F5-86D9-4BA9-4A7C-99656724FF7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B6DB8754-8581-A111-AD01-71D5508030B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F345A375-1825-76C4-7D3C-28D969E14E2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1092DB51-D378-DE26-5ACF-3E6F3A6B1B9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EA692F10-131B-1B24-954A-651AA2D41B2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D7578D5F-1D14-176D-CA14-E2EAAC660CF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3B45A52-8985-A870-E1A0-C846406EE3C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C5115883-CEA4-E03A-11CC-43377A13340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EEEF79E9-E1BB-4F25-67AC-A17E92DCCB2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FE5FB44A-EF8F-C9C8-8F83-AEB7E1396DE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56D4CFB-CAB2-86FB-57A0-C47210F21C1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85BA3938-B159-F7C1-9CFA-E066C4D4A85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28FFA770-E68B-E67C-0F39-B20B587A4BA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CB3249CD-60C0-8832-C116-A3A36E536E1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CF19CAE0-F671-D33A-042F-799FF24D9C2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6558FC1A-5FDF-5850-CC5A-B47B78FB60CE}"/>
              </a:ext>
            </a:extLst>
          </p:cNvPr>
          <p:cNvSpPr txBox="1"/>
          <p:nvPr/>
        </p:nvSpPr>
        <p:spPr>
          <a:xfrm>
            <a:off x="839329" y="3406337"/>
            <a:ext cx="10513342" cy="2308324"/>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nội dung phá hoại về kinh tế của chiến lược “diễn biến hoà bình” là </a:t>
            </a:r>
            <a:r>
              <a:rPr lang="en-GB" sz="2400" dirty="0" err="1">
                <a:solidFill>
                  <a:srgbClr val="FF0000"/>
                </a:solidFill>
                <a:latin typeface="Arial" panose="020B0604020202020204" pitchFamily="34" charset="0"/>
                <a:cs typeface="Arial" panose="020B0604020202020204" pitchFamily="34" charset="0"/>
              </a:rPr>
              <a:t>hình</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thành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giữa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lớn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ép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 </a:t>
            </a:r>
            <a:r>
              <a:rPr lang="en-GB" sz="2400" dirty="0" err="1">
                <a:latin typeface="Arial" panose="020B0604020202020204" pitchFamily="34" charset="0"/>
                <a:cs typeface="Arial" panose="020B0604020202020204" pitchFamily="34" charset="0"/>
              </a:rPr>
              <a:t>đưa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kéo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dài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trừng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khủng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tài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xúc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vốn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ngoài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hoặc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doanh</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53449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17735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14</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679121" y="799084"/>
            <a:ext cx="9005979" cy="928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effectLst/>
                <a:latin typeface="+mj-lt"/>
                <a:ea typeface="Calibri" panose="020F0502020204030204" pitchFamily="34" charset="0"/>
                <a:cs typeface="Times New Roman" panose="02020603050405020304" pitchFamily="18" charset="0"/>
              </a:rPr>
              <a:t>T</a:t>
            </a: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rình bày sai sự thật với dụng ý xấu</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609761" y="2043232"/>
            <a:ext cx="5144698" cy="928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XUYÊ</a:t>
            </a:r>
            <a:r>
              <a:rPr lang="en-GB" sz="3200" b="1">
                <a:solidFill>
                  <a:srgbClr val="FF0000"/>
                </a:solidFill>
                <a:latin typeface="Times New Roman" panose="02020603050405020304" pitchFamily="18" charset="0"/>
                <a:cs typeface="Times New Roman" panose="02020603050405020304" pitchFamily="18" charset="0"/>
              </a:rPr>
              <a:t>N </a:t>
            </a:r>
            <a:r>
              <a:rPr lang="en-GB" sz="3200" b="1">
                <a:solidFill>
                  <a:schemeClr val="tx1"/>
                </a:solidFill>
                <a:latin typeface="Times New Roman" panose="02020603050405020304" pitchFamily="18" charset="0"/>
                <a:cs typeface="Times New Roman" panose="02020603050405020304" pitchFamily="18" charset="0"/>
              </a:rPr>
              <a:t>TẠC</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3D47E529-43C4-8797-CB40-9030D466D21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C051F583-AD51-EF10-402A-5A08263C5260}"/>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8F4A8291-B30D-001C-184E-0371197439AA}"/>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30155412-D121-B5E8-924C-B6F00EA9C35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70D9084D-185F-AA8A-5873-D2C29677AA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D72CF335-4809-2BBF-7E16-65E39C9285A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831110E2-DC48-DB15-C6D2-6259AA6019F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4998D157-B1EF-175C-CB96-A7AF2A67455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953F3C1D-C56E-DCE7-EA39-0D8705FAF2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E9E7AC93-3283-2E84-4419-335A8B3CD09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2F5465CB-1396-99D4-6BFB-5DD52335740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847B241E-B3AC-B573-869F-C7C188882EC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ED37DF2C-20D2-49C9-7819-41BF6E3D50D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BAA61339-26A2-76E4-5209-05300CD20A2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9AF6FE85-176D-55F8-5BCC-2E12A3C1082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83EC0468-CD0A-1C8C-404D-E6CA538A0CF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B69B254-A7E2-9249-F676-4F140BB4978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BEE859FF-3671-9E2A-1508-A8466DC8E97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BB8584B6-4FF3-D771-F778-1F726B0455B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F3A8DBF0-62E3-574F-DD4E-68805675EB1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4467B117-6A08-2260-3330-247592F3476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7C52F137-662A-DC63-4226-5746BCF33FE1}"/>
              </a:ext>
            </a:extLst>
          </p:cNvPr>
          <p:cNvSpPr txBox="1"/>
          <p:nvPr/>
        </p:nvSpPr>
        <p:spPr>
          <a:xfrm>
            <a:off x="974362" y="3374356"/>
            <a:ext cx="10391745" cy="1938992"/>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II/1 Bài 4 SGK: </a:t>
            </a:r>
            <a:r>
              <a:rPr lang="en-GB" sz="2400">
                <a:latin typeface="Arial" panose="020B0604020202020204" pitchFamily="34" charset="0"/>
                <a:cs typeface="Arial" panose="020B0604020202020204" pitchFamily="34" charset="0"/>
              </a:rPr>
              <a:t>“</a:t>
            </a:r>
            <a:r>
              <a:rPr lang="vi-VN" sz="2400">
                <a:cs typeface="Arial" panose="020B0604020202020204" pitchFamily="34" charset="0"/>
              </a:rPr>
              <a:t>Một trong những thủ đoạn bạo loạn lật đổ của các thế lực phản động là l</a:t>
            </a:r>
            <a:r>
              <a:rPr lang="en-GB" sz="2400">
                <a:latin typeface="Arial" panose="020B0604020202020204" pitchFamily="34" charset="0"/>
                <a:cs typeface="Arial" panose="020B0604020202020204" pitchFamily="34" charset="0"/>
              </a:rPr>
              <a:t>ợi dụng ưu thế truyền tin nhanh, rộng rãi của các phương tiện thông tin đại chúng, đặc biệt là các trang mạng xã hội để đưa tin, </a:t>
            </a:r>
            <a:r>
              <a:rPr lang="en-GB" sz="2400">
                <a:solidFill>
                  <a:srgbClr val="FF0000"/>
                </a:solidFill>
                <a:latin typeface="Arial" panose="020B0604020202020204" pitchFamily="34" charset="0"/>
                <a:cs typeface="Arial" panose="020B0604020202020204" pitchFamily="34" charset="0"/>
              </a:rPr>
              <a:t>xuyên tạc</a:t>
            </a:r>
            <a:r>
              <a:rPr lang="en-GB" sz="2400">
                <a:latin typeface="Arial" panose="020B0604020202020204" pitchFamily="34" charset="0"/>
                <a:cs typeface="Arial" panose="020B0604020202020204" pitchFamily="34" charset="0"/>
              </a:rPr>
              <a:t>, bóp méo sự thật nhằm gây bức xúc xã hội khi bạo loạn lật đổ vừa xảy ra.</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67895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18704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15</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489725" y="781506"/>
            <a:ext cx="9307132" cy="95715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 được giới hạn của một hoạt động, vấn đề hay một cái gì</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70942" y="2053309"/>
            <a:ext cx="5144698" cy="92787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P</a:t>
            </a:r>
            <a:r>
              <a:rPr lang="en-GB" sz="3200" b="1">
                <a:solidFill>
                  <a:srgbClr val="FF0000"/>
                </a:solidFill>
                <a:latin typeface="Times New Roman" panose="02020603050405020304" pitchFamily="18" charset="0"/>
                <a:cs typeface="Times New Roman" panose="02020603050405020304" pitchFamily="18" charset="0"/>
              </a:rPr>
              <a:t>H</a:t>
            </a:r>
            <a:r>
              <a:rPr lang="en-GB" sz="3200" b="1">
                <a:solidFill>
                  <a:schemeClr val="tx1"/>
                </a:solidFill>
                <a:latin typeface="Times New Roman" panose="02020603050405020304" pitchFamily="18" charset="0"/>
                <a:cs typeface="Times New Roman" panose="02020603050405020304" pitchFamily="18" charset="0"/>
              </a:rPr>
              <a:t>ẠM VI</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B88A85F1-B013-6475-EBD5-D59445FF53BC}"/>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6B024EE9-AC59-DC6B-B9D6-2875D93263AA}"/>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871296C4-E652-1965-FE5B-B8A2DAD2CBE7}"/>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C0628A9A-87B3-EE2C-D690-F1393109569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78E5DD1A-DAC4-37F2-64C1-A44C55C0E1C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8EAA63EF-579C-D25E-DE91-8387C4D563F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1AE9BE6A-E92B-6288-9179-ADD029F839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2E24E9FB-EB45-4935-FBFC-1190AA3C068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768FF8A6-8764-9016-6208-08821F25106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6E0DC79E-AD4B-139B-0F1C-0F5603AABF2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D691B94A-3A7D-3631-B9C8-E4064E7672D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F98290AD-8D5B-8881-917F-90254E32062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9C09635-BADB-5E55-5612-306202A2724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7D0514EA-E9F0-C1C7-F7F4-15B39601800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9C82067A-E951-A143-33D8-50C2F3E717E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533DC1A7-CE9B-6680-4F86-F019B1D9DC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CF3A1C50-229C-4793-FC3E-632EA93439A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A7CEF6FF-811F-0D2C-E27A-409C4C5C91A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EBB2FD44-777A-1012-CD72-B34067C33C4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3BF14726-94A9-F4CB-17DE-ACDF6BCCEBC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B4C63520-34DE-7624-CEBB-FC39934240F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61105C5C-5EAD-05C5-8A33-FF94C7C1E34E}"/>
              </a:ext>
            </a:extLst>
          </p:cNvPr>
          <p:cNvSpPr txBox="1"/>
          <p:nvPr/>
        </p:nvSpPr>
        <p:spPr>
          <a:xfrm>
            <a:off x="886620" y="3453018"/>
            <a:ext cx="10513342"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II/1 Bài 4 SGK: </a:t>
            </a:r>
            <a:r>
              <a:rPr lang="en-GB" sz="2400">
                <a:latin typeface="Arial" panose="020B0604020202020204" pitchFamily="34" charset="0"/>
                <a:cs typeface="Arial" panose="020B0604020202020204" pitchFamily="34" charset="0"/>
              </a:rPr>
              <a:t>“</a:t>
            </a:r>
            <a:r>
              <a:rPr lang="vi-VN" sz="2400">
                <a:cs typeface="Arial" panose="020B0604020202020204" pitchFamily="34" charset="0"/>
              </a:rPr>
              <a:t>Âm mưu của chiến lược “diễn biến hoà bình” là </a:t>
            </a:r>
            <a:r>
              <a:rPr lang="en-GB" sz="2400">
                <a:latin typeface="Arial" panose="020B0604020202020204" pitchFamily="34" charset="0"/>
                <a:cs typeface="Arial" panose="020B0604020202020204" pitchFamily="34" charset="0"/>
              </a:rPr>
              <a:t>xoá bỏ vai trò lãnh đạo của Đảng Cộng sản Việt Nam, xoá bỏ chế độ xã hội chủ nghĩa và lái nước ta đi theo quỹ đạo tư bản chủ nghĩa, tiến tới xoá bỏ hoàn toàn chế độ xã hội chủ nghĩa trên </a:t>
            </a:r>
            <a:r>
              <a:rPr lang="en-GB" sz="2400">
                <a:solidFill>
                  <a:srgbClr val="FF0000"/>
                </a:solidFill>
                <a:latin typeface="Arial" panose="020B0604020202020204" pitchFamily="34" charset="0"/>
                <a:cs typeface="Arial" panose="020B0604020202020204" pitchFamily="34" charset="0"/>
              </a:rPr>
              <a:t>phạm vi </a:t>
            </a:r>
            <a:r>
              <a:rPr lang="en-GB" sz="2400">
                <a:latin typeface="Arial" panose="020B0604020202020204" pitchFamily="34" charset="0"/>
                <a:cs typeface="Arial" panose="020B0604020202020204" pitchFamily="34" charset="0"/>
              </a:rPr>
              <a:t>toàn thế giới.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44623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2166873A-6BD0-2B72-9AF3-50BC224C5F8A}"/>
              </a:ext>
            </a:extLst>
          </p:cNvPr>
          <p:cNvGrpSpPr>
            <a:grpSpLocks/>
          </p:cNvGrpSpPr>
          <p:nvPr/>
        </p:nvGrpSpPr>
        <p:grpSpPr bwMode="auto">
          <a:xfrm>
            <a:off x="-35429" y="35276"/>
            <a:ext cx="12192000" cy="6787448"/>
            <a:chOff x="226" y="5517"/>
            <a:chExt cx="14145" cy="10801"/>
          </a:xfrm>
        </p:grpSpPr>
        <p:sp>
          <p:nvSpPr>
            <p:cNvPr id="5" name="Line 3">
              <a:extLst>
                <a:ext uri="{FF2B5EF4-FFF2-40B4-BE49-F238E27FC236}">
                  <a16:creationId xmlns:a16="http://schemas.microsoft.com/office/drawing/2014/main" xmlns=""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xmlns=""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xmlns=""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xmlns=""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xmlns="" id="{BFB4B226-B4C6-EA15-D065-B04AD89DBCD5}"/>
              </a:ext>
            </a:extLst>
          </p:cNvPr>
          <p:cNvPicPr>
            <a:picLocks noChangeAspect="1"/>
          </p:cNvPicPr>
          <p:nvPr/>
        </p:nvPicPr>
        <p:blipFill>
          <a:blip r:embed="rId5" cstate="print"/>
          <a:stretch>
            <a:fillRect/>
          </a:stretch>
        </p:blipFill>
        <p:spPr>
          <a:xfrm>
            <a:off x="-35429" y="40848"/>
            <a:ext cx="675166" cy="676875"/>
          </a:xfrm>
          <a:prstGeom prst="rect">
            <a:avLst/>
          </a:prstGeom>
        </p:spPr>
      </p:pic>
      <p:sp>
        <p:nvSpPr>
          <p:cNvPr id="10" name="Rectangle 13">
            <a:extLst>
              <a:ext uri="{FF2B5EF4-FFF2-40B4-BE49-F238E27FC236}">
                <a16:creationId xmlns:a16="http://schemas.microsoft.com/office/drawing/2014/main" xmlns=""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xmlns="" id="{646345AA-B879-2C6C-ECB7-3AC8AC3507EB}"/>
              </a:ext>
            </a:extLst>
          </p:cNvPr>
          <p:cNvGrpSpPr>
            <a:grpSpLocks/>
          </p:cNvGrpSpPr>
          <p:nvPr/>
        </p:nvGrpSpPr>
        <p:grpSpPr bwMode="auto">
          <a:xfrm>
            <a:off x="782541" y="141307"/>
            <a:ext cx="625171" cy="556555"/>
            <a:chOff x="0" y="0"/>
            <a:chExt cx="666" cy="559"/>
          </a:xfrm>
        </p:grpSpPr>
        <p:sp>
          <p:nvSpPr>
            <p:cNvPr id="12" name="Freeform 12">
              <a:extLst>
                <a:ext uri="{FF2B5EF4-FFF2-40B4-BE49-F238E27FC236}">
                  <a16:creationId xmlns:a16="http://schemas.microsoft.com/office/drawing/2014/main" xmlns=""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xmlns=""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xmlns=""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xmlns="" id="{CCB2ABFD-D0B5-2C9F-72EB-349D3D9728B1}"/>
              </a:ext>
            </a:extLst>
          </p:cNvPr>
          <p:cNvSpPr txBox="1"/>
          <p:nvPr/>
        </p:nvSpPr>
        <p:spPr>
          <a:xfrm>
            <a:off x="3238229" y="977351"/>
            <a:ext cx="7889965" cy="646331"/>
          </a:xfrm>
          <a:prstGeom prst="rect">
            <a:avLst/>
          </a:prstGeom>
          <a:noFill/>
        </p:spPr>
        <p:txBody>
          <a:bodyPr wrap="square">
            <a:spAutoFit/>
          </a:bodyPr>
          <a:lstStyle/>
          <a:p>
            <a:pPr algn="ctr"/>
            <a:r>
              <a:rPr lang="en-GB" sz="2800" b="1" dirty="0" err="1">
                <a:solidFill>
                  <a:srgbClr val="00B050"/>
                </a:solidFill>
                <a:latin typeface="Times New Roman" panose="02020603050405020304" pitchFamily="18" charset="0"/>
                <a:cs typeface="Times New Roman" panose="02020603050405020304" pitchFamily="18" charset="0"/>
              </a:rPr>
              <a:t>Bài</a:t>
            </a:r>
            <a:r>
              <a:rPr lang="en-GB" sz="2800" b="1" dirty="0">
                <a:solidFill>
                  <a:srgbClr val="00B050"/>
                </a:solidFill>
                <a:latin typeface="Times New Roman" panose="02020603050405020304" pitchFamily="18" charset="0"/>
                <a:cs typeface="Times New Roman" panose="02020603050405020304" pitchFamily="18" charset="0"/>
              </a:rPr>
              <a:t> </a:t>
            </a:r>
            <a:r>
              <a:rPr lang="vi-VN" sz="2800" b="1" dirty="0">
                <a:solidFill>
                  <a:srgbClr val="00B050"/>
                </a:solidFill>
                <a:latin typeface="Times New Roman" panose="02020603050405020304" pitchFamily="18" charset="0"/>
                <a:cs typeface="Times New Roman" panose="02020603050405020304" pitchFamily="18" charset="0"/>
              </a:rPr>
              <a:t>4 (Tiết 1)</a:t>
            </a:r>
            <a:r>
              <a:rPr lang="en-GB" sz="36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xmlns=""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12</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D7B11F49-824A-C5C0-6F4D-79A903AAEC09}"/>
              </a:ext>
            </a:extLst>
          </p:cNvPr>
          <p:cNvSpPr/>
          <p:nvPr/>
        </p:nvSpPr>
        <p:spPr>
          <a:xfrm>
            <a:off x="2640523" y="1622517"/>
            <a:ext cx="9300754" cy="2196242"/>
          </a:xfrm>
          <a:prstGeom prst="rect">
            <a:avLst/>
          </a:prstGeom>
          <a:noFill/>
        </p:spPr>
        <p:txBody>
          <a:bodyPr wrap="square" lIns="91440" tIns="45720" rIns="91440" bIns="45720">
            <a:spAutoFit/>
          </a:bodyPr>
          <a:lstStyle/>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MỘT</a:t>
            </a:r>
            <a:r>
              <a:rPr lang="en-GB"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SỐ HIỂU BIẾT VỀ </a:t>
            </a:r>
          </a:p>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CHIẾN LƯỢC “DIỄN BIẾN HOÀ BÌNH”, </a:t>
            </a:r>
          </a:p>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BẠO LOẠN LẬT ĐỔ CỦA CÁC THẾ LỰC THÙ ĐỊCH </a:t>
            </a:r>
          </a:p>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CHỐNG PHÁ CÁCH MẠNG VIỆT NAM</a:t>
            </a:r>
            <a:endParaRPr lang="en-GB"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15" name="Rectangle 2">
            <a:extLst>
              <a:ext uri="{FF2B5EF4-FFF2-40B4-BE49-F238E27FC236}">
                <a16:creationId xmlns:a16="http://schemas.microsoft.com/office/drawing/2014/main" xmlns="" id="{EC8E0035-43BC-70EB-F876-95C9EA53A619}"/>
              </a:ext>
            </a:extLst>
          </p:cNvPr>
          <p:cNvSpPr>
            <a:spLocks noChangeArrowheads="1"/>
          </p:cNvSpPr>
          <p:nvPr/>
        </p:nvSpPr>
        <p:spPr bwMode="auto">
          <a:xfrm>
            <a:off x="4352925" y="3741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8230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TextBox 8">
            <a:extLst>
              <a:ext uri="{FF2B5EF4-FFF2-40B4-BE49-F238E27FC236}">
                <a16:creationId xmlns:a16="http://schemas.microsoft.com/office/drawing/2014/main" xmlns="" id="{4CD6042C-3D0D-415F-8C2C-7DEF056162DA}"/>
              </a:ext>
            </a:extLst>
          </p:cNvPr>
          <p:cNvSpPr txBox="1"/>
          <p:nvPr/>
        </p:nvSpPr>
        <p:spPr>
          <a:xfrm>
            <a:off x="5251600" y="296978"/>
            <a:ext cx="4204865"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1”</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DFB28203-2150-9B89-84FD-AE3FD1370301}"/>
              </a:ext>
            </a:extLst>
          </p:cNvPr>
          <p:cNvSpPr txBox="1"/>
          <p:nvPr/>
        </p:nvSpPr>
        <p:spPr>
          <a:xfrm>
            <a:off x="310259" y="964573"/>
            <a:ext cx="2539819" cy="5786199"/>
          </a:xfrm>
          <a:prstGeom prst="rect">
            <a:avLst/>
          </a:prstGeom>
          <a:noFill/>
          <a:ln>
            <a:solidFill>
              <a:srgbClr val="00B050"/>
            </a:solidFill>
          </a:ln>
        </p:spPr>
        <p:txBody>
          <a:bodyPr wrap="square">
            <a:spAutoFit/>
          </a:bodyPr>
          <a:lstStyle/>
          <a:p>
            <a:pPr algn="just">
              <a:lnSpc>
                <a:spcPts val="27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 </a:t>
            </a:r>
          </a:p>
          <a:p>
            <a:pPr algn="just">
              <a:lnSpc>
                <a:spcPts val="2700"/>
              </a:lnSpc>
              <a:spcBef>
                <a:spcPts val="600"/>
              </a:spcBef>
              <a:spcAft>
                <a:spcPts val="600"/>
              </a:spcAft>
            </a:pPr>
            <a:r>
              <a:rPr lang="en-GB" sz="2400" i="1" dirty="0">
                <a:solidFill>
                  <a:srgbClr val="FF0000"/>
                </a:solidFill>
                <a:effectLst/>
                <a:latin typeface="Times New Roman" panose="02020603050405020304" pitchFamily="18" charset="0"/>
                <a:ea typeface="Calibri" panose="020F0502020204030204" pitchFamily="34" charset="0"/>
              </a:rPr>
              <a:t>“</a:t>
            </a:r>
            <a:r>
              <a:rPr lang="en-GB" sz="2400" i="1" dirty="0" err="1">
                <a:solidFill>
                  <a:srgbClr val="FF0000"/>
                </a:solidFill>
                <a:effectLst/>
                <a:latin typeface="Times New Roman" panose="02020603050405020304" pitchFamily="18" charset="0"/>
                <a:ea typeface="Calibri" panose="020F0502020204030204" pitchFamily="34" charset="0"/>
              </a:rPr>
              <a:t>Diễn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biến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hoa</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bình</a:t>
            </a:r>
            <a:r>
              <a:rPr lang="en-GB" sz="2400" i="1" dirty="0">
                <a:solidFill>
                  <a:srgbClr val="FF0000"/>
                </a:solidFill>
                <a:effectLst/>
                <a:latin typeface="Times New Roman" panose="02020603050405020304" pitchFamily="18" charset="0"/>
                <a:ea typeface="Calibri" panose="020F0502020204030204" pitchFamily="34" charset="0"/>
              </a:rPr>
              <a:t>” là </a:t>
            </a:r>
            <a:r>
              <a:rPr lang="en-GB" sz="2400" i="1" dirty="0" err="1">
                <a:solidFill>
                  <a:srgbClr val="FF0000"/>
                </a:solidFill>
                <a:effectLst/>
                <a:latin typeface="Times New Roman" panose="02020603050405020304" pitchFamily="18" charset="0"/>
                <a:ea typeface="Calibri" panose="020F0502020204030204" pitchFamily="34" charset="0"/>
              </a:rPr>
              <a:t>chiến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lược</a:t>
            </a:r>
            <a:r>
              <a:rPr lang="en-GB" sz="2400" i="1" dirty="0">
                <a:solidFill>
                  <a:srgbClr val="FF0000"/>
                </a:solidFill>
                <a:effectLst/>
                <a:latin typeface="Times New Roman" panose="02020603050405020304" pitchFamily="18" charset="0"/>
                <a:ea typeface="Calibri" panose="020F0502020204030204" pitchFamily="34" charset="0"/>
              </a:rPr>
              <a:t> cơ </a:t>
            </a:r>
            <a:r>
              <a:rPr lang="en-GB" sz="2400" i="1" dirty="0" err="1">
                <a:solidFill>
                  <a:srgbClr val="FF0000"/>
                </a:solidFill>
                <a:effectLst/>
                <a:latin typeface="Times New Roman" panose="02020603050405020304" pitchFamily="18" charset="0"/>
                <a:ea typeface="Calibri" panose="020F0502020204030204" pitchFamily="34" charset="0"/>
              </a:rPr>
              <a:t>bản</a:t>
            </a:r>
            <a:r>
              <a:rPr lang="en-GB" sz="2400" i="1" dirty="0">
                <a:solidFill>
                  <a:srgbClr val="FF0000"/>
                </a:solidFill>
                <a:effectLst/>
                <a:latin typeface="Times New Roman" panose="02020603050405020304" pitchFamily="18" charset="0"/>
                <a:ea typeface="Calibri" panose="020F0502020204030204" pitchFamily="34" charset="0"/>
              </a:rPr>
              <a:t> do chủ </a:t>
            </a:r>
            <a:r>
              <a:rPr lang="en-GB" sz="2400" i="1" dirty="0" err="1">
                <a:solidFill>
                  <a:srgbClr val="FF0000"/>
                </a:solidFill>
                <a:effectLst/>
                <a:latin typeface="Times New Roman" panose="02020603050405020304" pitchFamily="18" charset="0"/>
                <a:ea typeface="Calibri" panose="020F0502020204030204" pitchFamily="34" charset="0"/>
              </a:rPr>
              <a:t>nghĩa</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đê</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quốc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va</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các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thê</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lực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phản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động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tiến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hành</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nhằm</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lật</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đô</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chê</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đọ</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chính</a:t>
            </a:r>
            <a:r>
              <a:rPr lang="en-GB" sz="2400" i="1" dirty="0">
                <a:solidFill>
                  <a:srgbClr val="FF0000"/>
                </a:solidFill>
                <a:effectLst/>
                <a:latin typeface="Times New Roman" panose="02020603050405020304" pitchFamily="18" charset="0"/>
                <a:ea typeface="Calibri" panose="020F0502020204030204" pitchFamily="34" charset="0"/>
              </a:rPr>
              <a:t> trị </a:t>
            </a:r>
            <a:r>
              <a:rPr lang="en-GB" sz="2400" i="1" dirty="0" err="1">
                <a:solidFill>
                  <a:srgbClr val="FF0000"/>
                </a:solidFill>
                <a:effectLst/>
                <a:latin typeface="Times New Roman" panose="02020603050405020304" pitchFamily="18" charset="0"/>
                <a:ea typeface="Calibri" panose="020F0502020204030204" pitchFamily="34" charset="0"/>
              </a:rPr>
              <a:t>của</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các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nước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tiến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bọ</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trước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hết</a:t>
            </a:r>
            <a:r>
              <a:rPr lang="en-GB" sz="2400" i="1" dirty="0">
                <a:solidFill>
                  <a:srgbClr val="FF0000"/>
                </a:solidFill>
                <a:effectLst/>
                <a:latin typeface="Times New Roman" panose="02020603050405020304" pitchFamily="18" charset="0"/>
                <a:ea typeface="Calibri" panose="020F0502020204030204" pitchFamily="34" charset="0"/>
              </a:rPr>
              <a:t> là </a:t>
            </a:r>
            <a:r>
              <a:rPr lang="en-GB" sz="2400" i="1" dirty="0" err="1">
                <a:solidFill>
                  <a:srgbClr val="FF0000"/>
                </a:solidFill>
                <a:effectLst/>
                <a:latin typeface="Times New Roman" panose="02020603050405020304" pitchFamily="18" charset="0"/>
                <a:ea typeface="Calibri" panose="020F0502020204030204" pitchFamily="34" charset="0"/>
              </a:rPr>
              <a:t>các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nước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xa</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hội</a:t>
            </a:r>
            <a:r>
              <a:rPr lang="en-GB" sz="2400" i="1" dirty="0">
                <a:solidFill>
                  <a:srgbClr val="FF0000"/>
                </a:solidFill>
                <a:effectLst/>
                <a:latin typeface="Times New Roman" panose="02020603050405020304" pitchFamily="18" charset="0"/>
                <a:ea typeface="Calibri" panose="020F0502020204030204" pitchFamily="34" charset="0"/>
              </a:rPr>
              <a:t> chủ </a:t>
            </a:r>
            <a:r>
              <a:rPr lang="en-GB" sz="2400" i="1" dirty="0" err="1">
                <a:solidFill>
                  <a:srgbClr val="FF0000"/>
                </a:solidFill>
                <a:effectLst/>
                <a:latin typeface="Times New Roman" panose="02020603050405020304" pitchFamily="18" charset="0"/>
                <a:ea typeface="Calibri" panose="020F0502020204030204" pitchFamily="34" charset="0"/>
              </a:rPr>
              <a:t>nghĩa</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tư</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bên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trong</a:t>
            </a:r>
            <a:r>
              <a:rPr lang="en-GB" sz="2400" i="1" dirty="0">
                <a:solidFill>
                  <a:srgbClr val="FF0000"/>
                </a:solidFill>
                <a:effectLst/>
                <a:latin typeface="Times New Roman" panose="02020603050405020304" pitchFamily="18" charset="0"/>
                <a:ea typeface="Calibri" panose="020F0502020204030204" pitchFamily="34" charset="0"/>
              </a:rPr>
              <a:t>, chủ </a:t>
            </a:r>
            <a:r>
              <a:rPr lang="en-GB" sz="2400" i="1" dirty="0" err="1">
                <a:solidFill>
                  <a:srgbClr val="FF0000"/>
                </a:solidFill>
                <a:effectLst/>
                <a:latin typeface="Times New Roman" panose="02020603050405020304" pitchFamily="18" charset="0"/>
                <a:ea typeface="Calibri" panose="020F0502020204030204" pitchFamily="34" charset="0"/>
              </a:rPr>
              <a:t>yếu</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bằng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các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biện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pháp</a:t>
            </a:r>
            <a:r>
              <a:rPr lang="en-GB" sz="2400" i="1" dirty="0">
                <a:solidFill>
                  <a:srgbClr val="FF0000"/>
                </a:solidFill>
                <a:effectLst/>
                <a:latin typeface="Times New Roman" panose="02020603050405020304" pitchFamily="18" charset="0"/>
                <a:ea typeface="Calibri" panose="020F0502020204030204" pitchFamily="34" charset="0"/>
              </a:rPr>
              <a:t> phi </a:t>
            </a:r>
            <a:r>
              <a:rPr lang="en-GB" sz="2400" i="1" dirty="0" err="1">
                <a:solidFill>
                  <a:srgbClr val="FF0000"/>
                </a:solidFill>
                <a:effectLst/>
                <a:latin typeface="Times New Roman" panose="02020603050405020304" pitchFamily="18" charset="0"/>
                <a:ea typeface="Calibri" panose="020F0502020204030204" pitchFamily="34" charset="0"/>
              </a:rPr>
              <a:t>quân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sư</a:t>
            </a:r>
            <a:r>
              <a:rPr lang="en-GB" sz="2400" i="1" dirty="0">
                <a:solidFill>
                  <a:srgbClr val="FF0000"/>
                </a:solidFill>
                <a:effectLst/>
                <a:latin typeface="Times New Roman" panose="02020603050405020304" pitchFamily="18" charset="0"/>
                <a:ea typeface="Calibri" panose="020F0502020204030204" pitchFamily="34"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154B0CB7-DE99-BC41-7BB2-6A1BED9505BD}"/>
              </a:ext>
            </a:extLst>
          </p:cNvPr>
          <p:cNvPicPr>
            <a:picLocks noChangeAspect="1"/>
          </p:cNvPicPr>
          <p:nvPr/>
        </p:nvPicPr>
        <p:blipFill>
          <a:blip r:embed="rId4"/>
          <a:stretch>
            <a:fillRect/>
          </a:stretch>
        </p:blipFill>
        <p:spPr>
          <a:xfrm>
            <a:off x="3008671" y="986043"/>
            <a:ext cx="8759776" cy="5782892"/>
          </a:xfrm>
          <a:prstGeom prst="rect">
            <a:avLst/>
          </a:prstGeom>
          <a:ln>
            <a:solidFill>
              <a:srgbClr val="00B050"/>
            </a:solidFill>
          </a:ln>
        </p:spPr>
      </p:pic>
    </p:spTree>
    <p:extLst>
      <p:ext uri="{BB962C8B-B14F-4D97-AF65-F5344CB8AC3E}">
        <p14:creationId xmlns:p14="http://schemas.microsoft.com/office/powerpoint/2010/main" val="77726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C2745A7-0FBE-DE51-1FE3-D4860B31071D}"/>
            </a:ext>
          </a:extLst>
        </p:cNvPr>
        <p:cNvGrpSpPr/>
        <p:nvPr/>
      </p:nvGrpSpPr>
      <p:grpSpPr>
        <a:xfrm>
          <a:off x="0" y="0"/>
          <a:ext cx="0" cy="0"/>
          <a:chOff x="0" y="0"/>
          <a:chExt cx="0" cy="0"/>
        </a:xfrm>
      </p:grpSpPr>
      <p:grpSp>
        <p:nvGrpSpPr>
          <p:cNvPr id="4" name="Group 2">
            <a:extLst>
              <a:ext uri="{FF2B5EF4-FFF2-40B4-BE49-F238E27FC236}">
                <a16:creationId xmlns:a16="http://schemas.microsoft.com/office/drawing/2014/main" xmlns="" id="{5312BB2B-3E30-BEE0-3693-6181E99779FB}"/>
              </a:ext>
            </a:extLst>
          </p:cNvPr>
          <p:cNvGrpSpPr>
            <a:grpSpLocks/>
          </p:cNvGrpSpPr>
          <p:nvPr/>
        </p:nvGrpSpPr>
        <p:grpSpPr bwMode="auto">
          <a:xfrm>
            <a:off x="-35429" y="35276"/>
            <a:ext cx="12192000" cy="6787448"/>
            <a:chOff x="226" y="5517"/>
            <a:chExt cx="14145" cy="10801"/>
          </a:xfrm>
        </p:grpSpPr>
        <p:sp>
          <p:nvSpPr>
            <p:cNvPr id="5" name="Line 3">
              <a:extLst>
                <a:ext uri="{FF2B5EF4-FFF2-40B4-BE49-F238E27FC236}">
                  <a16:creationId xmlns:a16="http://schemas.microsoft.com/office/drawing/2014/main" xmlns="" id="{B693B345-19EC-FA0D-B58F-5324996B1DB8}"/>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xmlns="" id="{946F37F6-FE1B-EE34-EC45-C51AD1D9765F}"/>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xmlns="" id="{FB87CAC8-2ADE-0A7F-3BFA-D948469DE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xmlns="" id="{DF45E7C2-DC48-147E-9A3E-34BD1705F5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xmlns="" id="{2DB7CE36-431C-6EA1-A2F0-8E04DDD4919D}"/>
              </a:ext>
            </a:extLst>
          </p:cNvPr>
          <p:cNvPicPr>
            <a:picLocks noChangeAspect="1"/>
          </p:cNvPicPr>
          <p:nvPr/>
        </p:nvPicPr>
        <p:blipFill>
          <a:blip r:embed="rId5" cstate="print"/>
          <a:stretch>
            <a:fillRect/>
          </a:stretch>
        </p:blipFill>
        <p:spPr>
          <a:xfrm>
            <a:off x="-35429" y="40848"/>
            <a:ext cx="675166" cy="676875"/>
          </a:xfrm>
          <a:prstGeom prst="rect">
            <a:avLst/>
          </a:prstGeom>
        </p:spPr>
      </p:pic>
      <p:sp>
        <p:nvSpPr>
          <p:cNvPr id="10" name="Rectangle 13">
            <a:extLst>
              <a:ext uri="{FF2B5EF4-FFF2-40B4-BE49-F238E27FC236}">
                <a16:creationId xmlns:a16="http://schemas.microsoft.com/office/drawing/2014/main" xmlns="" id="{AE7830B9-305A-5CFC-419A-29F751A2D359}"/>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xmlns="" id="{F956786D-878D-1531-5DE6-3B84EB0EB63D}"/>
              </a:ext>
            </a:extLst>
          </p:cNvPr>
          <p:cNvGrpSpPr>
            <a:grpSpLocks/>
          </p:cNvGrpSpPr>
          <p:nvPr/>
        </p:nvGrpSpPr>
        <p:grpSpPr bwMode="auto">
          <a:xfrm>
            <a:off x="782541" y="141307"/>
            <a:ext cx="625171" cy="556555"/>
            <a:chOff x="0" y="0"/>
            <a:chExt cx="666" cy="559"/>
          </a:xfrm>
        </p:grpSpPr>
        <p:sp>
          <p:nvSpPr>
            <p:cNvPr id="12" name="Freeform 12">
              <a:extLst>
                <a:ext uri="{FF2B5EF4-FFF2-40B4-BE49-F238E27FC236}">
                  <a16:creationId xmlns:a16="http://schemas.microsoft.com/office/drawing/2014/main" xmlns="" id="{EFF5B404-A80D-AA9B-E200-F50624CABDC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xmlns="" id="{1F7949B4-D48A-5032-12F5-7DF85DE890C6}"/>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xmlns="" id="{23E22790-2484-3881-EB1C-84E2894FB219}"/>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xmlns="" id="{277D1B67-EF51-5174-937F-9B6157147ADB}"/>
              </a:ext>
            </a:extLst>
          </p:cNvPr>
          <p:cNvSpPr txBox="1"/>
          <p:nvPr/>
        </p:nvSpPr>
        <p:spPr>
          <a:xfrm>
            <a:off x="3238229" y="977351"/>
            <a:ext cx="7889965" cy="646331"/>
          </a:xfrm>
          <a:prstGeom prst="rect">
            <a:avLst/>
          </a:prstGeom>
          <a:noFill/>
        </p:spPr>
        <p:txBody>
          <a:bodyPr wrap="square">
            <a:spAutoFit/>
          </a:bodyPr>
          <a:lstStyle/>
          <a:p>
            <a:pPr algn="ctr"/>
            <a:r>
              <a:rPr lang="en-GB" sz="2800" b="1" dirty="0" err="1">
                <a:solidFill>
                  <a:srgbClr val="00B050"/>
                </a:solidFill>
                <a:latin typeface="Times New Roman" panose="02020603050405020304" pitchFamily="18" charset="0"/>
                <a:cs typeface="Times New Roman" panose="02020603050405020304" pitchFamily="18" charset="0"/>
              </a:rPr>
              <a:t>Bài</a:t>
            </a:r>
            <a:r>
              <a:rPr lang="en-GB" sz="2800" b="1" dirty="0">
                <a:solidFill>
                  <a:srgbClr val="00B050"/>
                </a:solidFill>
                <a:latin typeface="Times New Roman" panose="02020603050405020304" pitchFamily="18" charset="0"/>
                <a:cs typeface="Times New Roman" panose="02020603050405020304" pitchFamily="18" charset="0"/>
              </a:rPr>
              <a:t> </a:t>
            </a:r>
            <a:r>
              <a:rPr lang="vi-VN" sz="2800" b="1" dirty="0">
                <a:solidFill>
                  <a:srgbClr val="00B050"/>
                </a:solidFill>
                <a:latin typeface="Times New Roman" panose="02020603050405020304" pitchFamily="18" charset="0"/>
                <a:cs typeface="Times New Roman" panose="02020603050405020304" pitchFamily="18" charset="0"/>
              </a:rPr>
              <a:t>4</a:t>
            </a:r>
            <a:r>
              <a:rPr lang="en-GB" sz="2800" b="1" dirty="0">
                <a:solidFill>
                  <a:srgbClr val="00B050"/>
                </a:solidFill>
                <a:latin typeface="Times New Roman" panose="02020603050405020304" pitchFamily="18" charset="0"/>
                <a:cs typeface="Times New Roman" panose="02020603050405020304" pitchFamily="18" charset="0"/>
              </a:rPr>
              <a:t> (</a:t>
            </a:r>
            <a:r>
              <a:rPr lang="en-GB" sz="2800" b="1" dirty="0" err="1">
                <a:solidFill>
                  <a:srgbClr val="00B050"/>
                </a:solidFill>
                <a:latin typeface="Times New Roman" panose="02020603050405020304" pitchFamily="18" charset="0"/>
                <a:cs typeface="Times New Roman" panose="02020603050405020304" pitchFamily="18" charset="0"/>
              </a:rPr>
              <a:t>Tiết</a:t>
            </a:r>
            <a:r>
              <a:rPr lang="en-GB" sz="2800" b="1" dirty="0">
                <a:solidFill>
                  <a:srgbClr val="00B050"/>
                </a:solidFill>
                <a:latin typeface="Times New Roman" panose="02020603050405020304" pitchFamily="18" charset="0"/>
                <a:cs typeface="Times New Roman" panose="02020603050405020304" pitchFamily="18" charset="0"/>
              </a:rPr>
              <a:t> 2)</a:t>
            </a:r>
            <a:r>
              <a:rPr lang="en-GB" sz="36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xmlns="" id="{E44A4337-00CF-E3D7-0FCB-00C581604F4B}"/>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12</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04D3C126-5915-5CF3-E5E7-FAD5E80EBD54}"/>
              </a:ext>
            </a:extLst>
          </p:cNvPr>
          <p:cNvSpPr/>
          <p:nvPr/>
        </p:nvSpPr>
        <p:spPr>
          <a:xfrm>
            <a:off x="2640523" y="1622517"/>
            <a:ext cx="9300754" cy="2196242"/>
          </a:xfrm>
          <a:prstGeom prst="rect">
            <a:avLst/>
          </a:prstGeom>
          <a:noFill/>
        </p:spPr>
        <p:txBody>
          <a:bodyPr wrap="square" lIns="91440" tIns="45720" rIns="91440" bIns="45720">
            <a:spAutoFit/>
          </a:bodyPr>
          <a:lstStyle/>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MỘT</a:t>
            </a:r>
            <a:r>
              <a:rPr lang="en-GB"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SỐ HIỂU BIẾT VỀ </a:t>
            </a:r>
          </a:p>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CHIẾN LƯỢC “DIỄN BIẾN HOÀ BÌNH”, </a:t>
            </a:r>
          </a:p>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BẠO LOẠN LẬT ĐỔ CỦA CÁC THẾ LỰC THÙ ĐỊCH </a:t>
            </a:r>
          </a:p>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CHỐNG PHÁ CÁCH MẠNG VIỆT NAM</a:t>
            </a:r>
            <a:endParaRPr lang="en-GB"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15" name="Rectangle 2">
            <a:extLst>
              <a:ext uri="{FF2B5EF4-FFF2-40B4-BE49-F238E27FC236}">
                <a16:creationId xmlns:a16="http://schemas.microsoft.com/office/drawing/2014/main" xmlns="" id="{94FA16BF-F4B2-E11A-9184-BA4C8D971516}"/>
              </a:ext>
            </a:extLst>
          </p:cNvPr>
          <p:cNvSpPr>
            <a:spLocks noChangeArrowheads="1"/>
          </p:cNvSpPr>
          <p:nvPr/>
        </p:nvSpPr>
        <p:spPr bwMode="auto">
          <a:xfrm>
            <a:off x="4352925" y="3741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342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65901D4-D598-5A04-2C6D-23E893B1E24A}"/>
              </a:ext>
            </a:extLst>
          </p:cNvPr>
          <p:cNvSpPr txBox="1"/>
          <p:nvPr/>
        </p:nvSpPr>
        <p:spPr>
          <a:xfrm>
            <a:off x="7825839" y="542925"/>
            <a:ext cx="4126647" cy="6158096"/>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vi-VN" sz="2400" b="1" i="1" dirty="0">
                <a:solidFill>
                  <a:srgbClr val="00B050"/>
                </a:solidFill>
                <a:latin typeface="Times New Roman" panose="02020603050405020304" pitchFamily="18" charset="0"/>
                <a:cs typeface="Times New Roman" panose="02020603050405020304" pitchFamily="18" charset="0"/>
              </a:rPr>
              <a:t>Trò chơi “Nghe nhạc, giữ bóng và trả từ khoá”</a:t>
            </a:r>
            <a:endParaRPr lang="en-GB" sz="2400" dirty="0">
              <a:solidFill>
                <a:srgbClr val="00B050"/>
              </a:solidFill>
              <a:latin typeface="Times New Roman" panose="02020603050405020304" pitchFamily="18" charset="0"/>
              <a:cs typeface="Times New Roman" panose="02020603050405020304" pitchFamily="18" charset="0"/>
            </a:endParaRPr>
          </a:p>
          <a:p>
            <a:pPr marL="342900" lvl="0" indent="-342900" algn="just">
              <a:lnSpc>
                <a:spcPts val="2500"/>
              </a:lnSpc>
              <a:spcBef>
                <a:spcPts val="600"/>
              </a:spcBef>
              <a:spcAft>
                <a:spcPts val="600"/>
              </a:spcAft>
              <a:buFont typeface="Wingdings" panose="05000000000000000000" pitchFamily="2" charset="2"/>
              <a:buChar char="Ø"/>
            </a:pPr>
            <a:r>
              <a:rPr lang="en-GB" sz="2400" spc="-90" dirty="0" err="1">
                <a:latin typeface="Times New Roman" panose="02020603050405020304" pitchFamily="18" charset="0"/>
                <a:cs typeface="Times New Roman" panose="02020603050405020304" pitchFamily="18" charset="0"/>
              </a:rPr>
              <a:t>Một</a:t>
            </a:r>
            <a:r>
              <a:rPr lang="en-GB" sz="2400" spc="-90" dirty="0">
                <a:latin typeface="Times New Roman" panose="02020603050405020304" pitchFamily="18" charset="0"/>
                <a:cs typeface="Times New Roman" panose="02020603050405020304" pitchFamily="18" charset="0"/>
              </a:rPr>
              <a:t> </a:t>
            </a:r>
            <a:r>
              <a:rPr lang="vi-VN" sz="2400" spc="-90" dirty="0">
                <a:latin typeface="Times New Roman" panose="02020603050405020304" pitchFamily="18" charset="0"/>
                <a:cs typeface="Times New Roman" panose="02020603050405020304" pitchFamily="18" charset="0"/>
              </a:rPr>
              <a:t>bài hát về Quân đội/Công an giữ gìn an ninh và trật tự, an toàn xã hội. GV cho chạy/dừng ở 1 số thời điểm.</a:t>
            </a:r>
            <a:endParaRPr lang="en-GB" sz="2400" spc="-90" dirty="0">
              <a:latin typeface="Times New Roman" panose="02020603050405020304" pitchFamily="18" charset="0"/>
              <a:cs typeface="Times New Roman" panose="02020603050405020304" pitchFamily="18" charset="0"/>
            </a:endParaRPr>
          </a:p>
          <a:p>
            <a:pPr marL="342900" lvl="0" indent="-342900" algn="just">
              <a:lnSpc>
                <a:spcPts val="250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HS liên tục chuyền tay nhau 1 quả bóng nhựa trong lúc bài hát đang chạy. Kh</a:t>
            </a:r>
            <a:r>
              <a:rPr lang="en-GB" sz="2400" dirty="0" err="1">
                <a:latin typeface="Times New Roman" panose="02020603050405020304" pitchFamily="18" charset="0"/>
                <a:cs typeface="Times New Roman" panose="02020603050405020304" pitchFamily="18" charset="0"/>
              </a:rPr>
              <a:t>i</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bài hát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dừng</a:t>
            </a:r>
            <a:r>
              <a:rPr lang="vi-VN" sz="2400" dirty="0">
                <a:latin typeface="Times New Roman" panose="02020603050405020304" pitchFamily="18" charset="0"/>
                <a:cs typeface="Times New Roman" panose="02020603050405020304" pitchFamily="18" charset="0"/>
              </a:rPr>
              <a:t>, bóng ở tay HS nào thì HS đó đọc 1 từ trong </a:t>
            </a:r>
            <a:r>
              <a:rPr lang="en-GB" sz="2400" dirty="0" err="1">
                <a:latin typeface="Times New Roman" panose="02020603050405020304" pitchFamily="18" charset="0"/>
                <a:cs typeface="Times New Roman" panose="02020603050405020304" pitchFamily="18" charset="0"/>
              </a:rPr>
              <a:t>mục</a:t>
            </a:r>
            <a:r>
              <a:rPr lang="en-GB" sz="2400" dirty="0">
                <a:latin typeface="Times New Roman" panose="02020603050405020304" pitchFamily="18" charset="0"/>
                <a:cs typeface="Times New Roman" panose="02020603050405020304" pitchFamily="18" charset="0"/>
              </a:rPr>
              <a:t> I, </a:t>
            </a:r>
            <a:r>
              <a:rPr lang="en-GB" sz="2400" dirty="0" err="1">
                <a:latin typeface="Times New Roman" panose="02020603050405020304" pitchFamily="18" charset="0"/>
                <a:cs typeface="Times New Roman" panose="02020603050405020304" pitchFamily="18" charset="0"/>
              </a:rPr>
              <a:t>mục</a:t>
            </a:r>
            <a:r>
              <a:rPr lang="en-GB" sz="2400" dirty="0">
                <a:latin typeface="Times New Roman" panose="02020603050405020304" pitchFamily="18" charset="0"/>
                <a:cs typeface="Times New Roman" panose="02020603050405020304" pitchFamily="18" charset="0"/>
              </a:rPr>
              <a:t> II/1.</a:t>
            </a:r>
          </a:p>
          <a:p>
            <a:pPr marL="342900" lvl="0" indent="-342900" algn="just">
              <a:lnSpc>
                <a:spcPts val="250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Nếu từ khoá được chấp nhận thì bài hát tiếp tục chạy và HS tiếp tục chuyền bóng</a:t>
            </a:r>
            <a:r>
              <a:rPr lang="en-GB" sz="2400" dirty="0">
                <a:latin typeface="Times New Roman" panose="02020603050405020304" pitchFamily="18" charset="0"/>
                <a:cs typeface="Times New Roman" panose="02020603050405020304" pitchFamily="18" charset="0"/>
              </a:rPr>
              <a:t>.</a:t>
            </a:r>
          </a:p>
          <a:p>
            <a:pPr marL="342900" indent="-342900" algn="just">
              <a:lnSpc>
                <a:spcPts val="250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1 HS ghi lại các từ khoá được chấp nhận lên bảng</a:t>
            </a:r>
            <a:r>
              <a:rPr lang="en-GB" sz="2400" dirty="0">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5B53FC1D-F4F1-0D79-198F-AFE743F77A8F}"/>
              </a:ext>
            </a:extLst>
          </p:cNvPr>
          <p:cNvSpPr txBox="1"/>
          <p:nvPr/>
        </p:nvSpPr>
        <p:spPr>
          <a:xfrm>
            <a:off x="12110484" y="999460"/>
            <a:ext cx="184731" cy="369332"/>
          </a:xfrm>
          <a:prstGeom prst="rect">
            <a:avLst/>
          </a:prstGeom>
          <a:noFill/>
        </p:spPr>
        <p:txBody>
          <a:bodyPr wrap="none" rtlCol="0">
            <a:spAutoFit/>
          </a:bodyPr>
          <a:lstStyle/>
          <a:p>
            <a:endParaRPr lang="x-none" dirty="0"/>
          </a:p>
        </p:txBody>
      </p:sp>
      <p:pic>
        <p:nvPicPr>
          <p:cNvPr id="9" name="image4.png">
            <a:extLst>
              <a:ext uri="{FF2B5EF4-FFF2-40B4-BE49-F238E27FC236}">
                <a16:creationId xmlns:a16="http://schemas.microsoft.com/office/drawing/2014/main" xmlns="" id="{457C8C87-DDD3-6540-4CC8-8FC544F39D99}"/>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10" name="Group 11">
            <a:extLst>
              <a:ext uri="{FF2B5EF4-FFF2-40B4-BE49-F238E27FC236}">
                <a16:creationId xmlns:a16="http://schemas.microsoft.com/office/drawing/2014/main" xmlns="" id="{670F94A5-FB60-A671-E318-8B13FEB469D5}"/>
              </a:ext>
            </a:extLst>
          </p:cNvPr>
          <p:cNvGrpSpPr>
            <a:grpSpLocks/>
          </p:cNvGrpSpPr>
          <p:nvPr/>
        </p:nvGrpSpPr>
        <p:grpSpPr bwMode="auto">
          <a:xfrm>
            <a:off x="641575" y="51793"/>
            <a:ext cx="590189" cy="495737"/>
            <a:chOff x="0" y="0"/>
            <a:chExt cx="666" cy="559"/>
          </a:xfrm>
        </p:grpSpPr>
        <p:sp>
          <p:nvSpPr>
            <p:cNvPr id="11" name="Freeform 12">
              <a:extLst>
                <a:ext uri="{FF2B5EF4-FFF2-40B4-BE49-F238E27FC236}">
                  <a16:creationId xmlns:a16="http://schemas.microsoft.com/office/drawing/2014/main" xmlns="" id="{7058F35D-A867-9D5A-A76C-23A32AFF015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 name="TextBox 12">
            <a:extLst>
              <a:ext uri="{FF2B5EF4-FFF2-40B4-BE49-F238E27FC236}">
                <a16:creationId xmlns:a16="http://schemas.microsoft.com/office/drawing/2014/main" xmlns="" id="{8BB6B0A0-DC5A-DAD0-B377-7F0F9136CF67}"/>
              </a:ext>
            </a:extLst>
          </p:cNvPr>
          <p:cNvSpPr txBox="1"/>
          <p:nvPr/>
        </p:nvSpPr>
        <p:spPr>
          <a:xfrm>
            <a:off x="1562986" y="135635"/>
            <a:ext cx="1977656" cy="523220"/>
          </a:xfrm>
          <a:prstGeom prst="rect">
            <a:avLst/>
          </a:prstGeom>
          <a:noFill/>
        </p:spPr>
        <p:txBody>
          <a:bodyPr wrap="square">
            <a:spAutoFit/>
          </a:bodyPr>
          <a:lstStyle/>
          <a:p>
            <a:r>
              <a:rPr lang="vi-VN" sz="2800" spc="-90" dirty="0">
                <a:solidFill>
                  <a:srgbClr val="00B050"/>
                </a:solidFill>
                <a:latin typeface="Times New Roman" panose="02020603050405020304" pitchFamily="18" charset="0"/>
                <a:cs typeface="Times New Roman" panose="02020603050405020304" pitchFamily="18" charset="0"/>
              </a:rPr>
              <a:t>Khởi động </a:t>
            </a:r>
            <a:endParaRPr lang="x-none" sz="2800" dirty="0">
              <a:solidFill>
                <a:srgbClr val="00B050"/>
              </a:solidFill>
            </a:endParaRPr>
          </a:p>
        </p:txBody>
      </p:sp>
      <p:sp>
        <p:nvSpPr>
          <p:cNvPr id="5" name="TextBox 4">
            <a:extLst>
              <a:ext uri="{FF2B5EF4-FFF2-40B4-BE49-F238E27FC236}">
                <a16:creationId xmlns:a16="http://schemas.microsoft.com/office/drawing/2014/main" xmlns="" id="{B2A20120-B5A5-3745-3D5D-28C639FE3036}"/>
              </a:ext>
            </a:extLst>
          </p:cNvPr>
          <p:cNvSpPr txBox="1"/>
          <p:nvPr/>
        </p:nvSpPr>
        <p:spPr>
          <a:xfrm>
            <a:off x="2364179" y="5755753"/>
            <a:ext cx="3731821" cy="646331"/>
          </a:xfrm>
          <a:prstGeom prst="rect">
            <a:avLst/>
          </a:prstGeom>
          <a:noFill/>
        </p:spPr>
        <p:txBody>
          <a:bodyPr wrap="square">
            <a:spAutoFit/>
          </a:bodyPr>
          <a:lstStyle/>
          <a:p>
            <a:r>
              <a:rPr lang="x-none" dirty="0">
                <a:hlinkClick r:id="rId4"/>
              </a:rPr>
              <a:t>https://youtu.be/SEtiCZrZiCg</a:t>
            </a:r>
            <a:endParaRPr lang="x-none" dirty="0"/>
          </a:p>
          <a:p>
            <a:r>
              <a:rPr lang="x-none" dirty="0"/>
              <a:t>(Bài hát Giữ cho cuộc sống bình yên)</a:t>
            </a:r>
          </a:p>
        </p:txBody>
      </p:sp>
      <p:pic>
        <p:nvPicPr>
          <p:cNvPr id="12" name="Picture 11">
            <a:extLst>
              <a:ext uri="{FF2B5EF4-FFF2-40B4-BE49-F238E27FC236}">
                <a16:creationId xmlns:a16="http://schemas.microsoft.com/office/drawing/2014/main" xmlns="" id="{B4570E73-DB06-BA40-8896-FFA3E7B43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387" y="1258508"/>
            <a:ext cx="7511454" cy="4083179"/>
          </a:xfrm>
          <a:prstGeom prst="rect">
            <a:avLst/>
          </a:prstGeom>
        </p:spPr>
      </p:pic>
    </p:spTree>
    <p:extLst>
      <p:ext uri="{BB962C8B-B14F-4D97-AF65-F5344CB8AC3E}">
        <p14:creationId xmlns:p14="http://schemas.microsoft.com/office/powerpoint/2010/main" val="233465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circle(in)">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circle(in)">
                                      <p:cBhvr>
                                        <p:cTn id="32" dur="20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p:cTn id="3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xmlns="" id="{83A927C2-26CB-BD20-A650-40BAD36BEA3F}"/>
              </a:ext>
            </a:extLst>
          </p:cNvPr>
          <p:cNvSpPr txBox="1"/>
          <p:nvPr/>
        </p:nvSpPr>
        <p:spPr>
          <a:xfrm>
            <a:off x="1977585" y="109747"/>
            <a:ext cx="9722981" cy="769441"/>
          </a:xfrm>
          <a:prstGeom prst="rect">
            <a:avLst/>
          </a:prstGeom>
          <a:noFill/>
        </p:spPr>
        <p:txBody>
          <a:bodyPr wrap="square">
            <a:spAutoFit/>
          </a:bodyPr>
          <a:lstStyle/>
          <a:p>
            <a:pPr algn="just"/>
            <a:r>
              <a:rPr lang="en-GB" sz="2200" b="1" i="0" dirty="0">
                <a:solidFill>
                  <a:srgbClr val="00B050"/>
                </a:solidFill>
                <a:effectLst/>
                <a:latin typeface="Times New Roman" panose="02020603050405020304" pitchFamily="18" charset="0"/>
                <a:cs typeface="Times New Roman" panose="02020603050405020304" pitchFamily="18" charset="0"/>
              </a:rPr>
              <a:t>II. </a:t>
            </a:r>
            <a:r>
              <a:rPr lang="vi-VN" sz="2200" b="1" dirty="0">
                <a:solidFill>
                  <a:srgbClr val="00B050"/>
                </a:solidFill>
                <a:latin typeface="Times New Roman" panose="02020603050405020304" pitchFamily="18" charset="0"/>
                <a:cs typeface="Times New Roman" panose="02020603050405020304" pitchFamily="18" charset="0"/>
              </a:rPr>
              <a:t>ÂM MƯU, THỦ ĐOẠN THỰC HIỆN CHIẾN LƯỢC “DBHB”, BLLĐ CỦA CÁC THẾ LỰC THÙ ĐỊCH ĐỐI VỚI CÁCH MẠNG VIỆT NAM</a:t>
            </a:r>
            <a:endParaRPr lang="en-GB" sz="22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77332845-6F16-3457-B885-078D77CBA226}"/>
              </a:ext>
            </a:extLst>
          </p:cNvPr>
          <p:cNvSpPr txBox="1"/>
          <p:nvPr/>
        </p:nvSpPr>
        <p:spPr>
          <a:xfrm>
            <a:off x="1977585" y="920628"/>
            <a:ext cx="8534667" cy="461665"/>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2. </a:t>
            </a:r>
            <a:r>
              <a:rPr lang="vi-VN" sz="2400" b="1" dirty="0">
                <a:solidFill>
                  <a:srgbClr val="00B050"/>
                </a:solidFill>
                <a:latin typeface="Times New Roman" panose="02020603050405020304" pitchFamily="18" charset="0"/>
                <a:cs typeface="Times New Roman" panose="02020603050405020304" pitchFamily="18" charset="0"/>
              </a:rPr>
              <a:t>Âm mưu, thủ đoạn thực hiện bạo loạn lật đổ</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2E8DA44-38EF-B3E3-3D23-D5DE0A532A5D}"/>
              </a:ext>
            </a:extLst>
          </p:cNvPr>
          <p:cNvSpPr txBox="1"/>
          <p:nvPr/>
        </p:nvSpPr>
        <p:spPr>
          <a:xfrm>
            <a:off x="272198" y="1701455"/>
            <a:ext cx="2301320" cy="3200556"/>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endParaRPr lang="vi-VN" sz="2400" b="1" dirty="0">
              <a:solidFill>
                <a:srgbClr val="0070C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4</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 thế lực thù địch đối với cách mạng Việt Nam thực hiện bạo loạn lật đổ với âm mưu, thủ đoạn nào? </a:t>
            </a:r>
            <a:endParaRPr lang="en-GB"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D54B42A6-EBCF-BF96-E390-A8F8A373C9C9}"/>
              </a:ext>
            </a:extLst>
          </p:cNvPr>
          <p:cNvSpPr txBox="1"/>
          <p:nvPr/>
        </p:nvSpPr>
        <p:spPr>
          <a:xfrm>
            <a:off x="2915161" y="1701455"/>
            <a:ext cx="8785405" cy="4824398"/>
          </a:xfrm>
          <a:prstGeom prst="rect">
            <a:avLst/>
          </a:prstGeom>
          <a:noFill/>
          <a:ln>
            <a:solidFill>
              <a:srgbClr val="00B050"/>
            </a:solidFill>
          </a:ln>
        </p:spPr>
        <p:txBody>
          <a:bodyPr wrap="square">
            <a:spAutoFit/>
          </a:bodyPr>
          <a:lstStyle/>
          <a:p>
            <a:pPr algn="ctr">
              <a:lnSpc>
                <a:spcPts val="2700"/>
              </a:lnSpc>
              <a:spcBef>
                <a:spcPts val="400"/>
              </a:spcBef>
              <a:spcAft>
                <a:spcPts val="4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vi-VN" sz="2400" b="1" dirty="0">
                <a:solidFill>
                  <a:srgbClr val="FF0000"/>
                </a:solidFill>
                <a:latin typeface="Times New Roman" panose="02020603050405020304" pitchFamily="18" charset="0"/>
                <a:cs typeface="Times New Roman" panose="02020603050405020304" pitchFamily="18" charset="0"/>
              </a:rPr>
              <a:t>4.</a:t>
            </a:r>
            <a:r>
              <a:rPr lang="en-US" sz="2400" b="1" dirty="0">
                <a:solidFill>
                  <a:srgbClr val="FF0000"/>
                </a:solidFill>
                <a:latin typeface="Times New Roman" panose="02020603050405020304" pitchFamily="18" charset="0"/>
                <a:cs typeface="Times New Roman" panose="02020603050405020304" pitchFamily="18" charset="0"/>
              </a:rPr>
              <a:t>3</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700"/>
              </a:lnSpc>
              <a:spcBef>
                <a:spcPts val="400"/>
              </a:spcBef>
              <a:spcAft>
                <a:spcPts val="4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Nhiệm vụ</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(HS </a:t>
            </a:r>
            <a:r>
              <a:rPr lang="en-US" sz="2400" dirty="0" err="1">
                <a:solidFill>
                  <a:srgbClr val="00B050"/>
                </a:solidFill>
                <a:latin typeface="Times New Roman" panose="02020603050405020304" pitchFamily="18" charset="0"/>
                <a:cs typeface="Times New Roman" panose="02020603050405020304" pitchFamily="18" charset="0"/>
              </a:rPr>
              <a:t>làm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việc</a:t>
            </a:r>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theo 4 nhóm hoặc </a:t>
            </a:r>
            <a:r>
              <a:rPr lang="en-US" sz="2400" dirty="0" err="1">
                <a:solidFill>
                  <a:srgbClr val="00B050"/>
                </a:solidFill>
                <a:latin typeface="Times New Roman" panose="02020603050405020304" pitchFamily="18" charset="0"/>
                <a:cs typeface="Times New Roman" panose="02020603050405020304" pitchFamily="18" charset="0"/>
              </a:rPr>
              <a:t>theo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cặp</a:t>
            </a:r>
            <a:r>
              <a:rPr lang="vi-VN" sz="2400" dirty="0">
                <a:solidFill>
                  <a:srgbClr val="00B050"/>
                </a:solidFill>
                <a:latin typeface="Times New Roman" panose="02020603050405020304" pitchFamily="18" charset="0"/>
                <a:cs typeface="Times New Roman" panose="02020603050405020304" pitchFamily="18" charset="0"/>
              </a:rPr>
              <a:t> ở 4 khu vực</a:t>
            </a:r>
            <a:r>
              <a:rPr lang="en-US" sz="2400" dirty="0">
                <a:solidFill>
                  <a:srgbClr val="00B050"/>
                </a:solidFill>
                <a:latin typeface="Times New Roman" panose="02020603050405020304" pitchFamily="18" charset="0"/>
                <a:cs typeface="Times New Roman" panose="02020603050405020304" pitchFamily="18" charset="0"/>
              </a:rPr>
              <a:t>)</a:t>
            </a:r>
          </a:p>
          <a:p>
            <a:pPr algn="just">
              <a:lnSpc>
                <a:spcPts val="2700"/>
              </a:lnSpc>
              <a:spcBef>
                <a:spcPts val="400"/>
              </a:spcBef>
              <a:spcAft>
                <a:spcPts val="400"/>
              </a:spcAft>
            </a:pPr>
            <a:r>
              <a:rPr lang="en-US" sz="2400" dirty="0">
                <a:solidFill>
                  <a:srgbClr val="00B050"/>
                </a:solidFill>
                <a:latin typeface="Times New Roman" panose="02020603050405020304" pitchFamily="18" charset="0"/>
                <a:cs typeface="Times New Roman" panose="02020603050405020304" pitchFamily="18" charset="0"/>
              </a:rPr>
              <a:t>-</a:t>
            </a:r>
            <a:r>
              <a:rPr lang="vi-VN" sz="2400" dirty="0">
                <a:solidFill>
                  <a:srgbClr val="00B05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Khám phá </a:t>
            </a:r>
            <a:r>
              <a:rPr lang="en-GB" sz="2400" dirty="0">
                <a:latin typeface="Times New Roman" panose="02020603050405020304" pitchFamily="18" charset="0"/>
                <a:cs typeface="Times New Roman" panose="02020603050405020304" pitchFamily="18" charset="0"/>
              </a:rPr>
              <a:t>4</a:t>
            </a:r>
            <a:r>
              <a:rPr lang="vi-VN" sz="2400" dirty="0">
                <a:latin typeface="Times New Roman" panose="02020603050405020304" pitchFamily="18" charset="0"/>
                <a:cs typeface="Times New Roman" panose="02020603050405020304" pitchFamily="18" charset="0"/>
              </a:rPr>
              <a:t>, thông tin mục II/</a:t>
            </a:r>
            <a:r>
              <a:rPr lang="en-GB" sz="24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SGK.</a:t>
            </a:r>
            <a:endParaRPr lang="en-US" sz="2400" dirty="0">
              <a:solidFill>
                <a:srgbClr val="00B050"/>
              </a:solidFill>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r>
              <a:rPr lang="vi-VN" sz="2400" dirty="0">
                <a:latin typeface="Times New Roman" panose="02020603050405020304" pitchFamily="18" charset="0"/>
                <a:cs typeface="Times New Roman" panose="02020603050405020304" pitchFamily="18" charset="0"/>
              </a:rPr>
              <a:t>- Làm bài tập </a:t>
            </a:r>
            <a:r>
              <a:rPr lang="en-GB" sz="2400" dirty="0">
                <a:latin typeface="Times New Roman" panose="02020603050405020304" pitchFamily="18" charset="0"/>
                <a:cs typeface="Times New Roman" panose="02020603050405020304" pitchFamily="18" charset="0"/>
              </a:rPr>
              <a:t>2; </a:t>
            </a:r>
            <a:r>
              <a:rPr lang="vi-VN" sz="2400" dirty="0">
                <a:latin typeface="Times New Roman" panose="02020603050405020304" pitchFamily="18" charset="0"/>
                <a:cs typeface="Times New Roman" panose="02020603050405020304" pitchFamily="18" charset="0"/>
              </a:rPr>
              <a:t>vẽ LĐTD </a:t>
            </a:r>
            <a:r>
              <a:rPr lang="vi-VN" sz="2400" i="1" dirty="0">
                <a:latin typeface="Times New Roman" panose="02020603050405020304" pitchFamily="18" charset="0"/>
                <a:cs typeface="Times New Roman" panose="02020603050405020304" pitchFamily="18" charset="0"/>
              </a:rPr>
              <a:t>Thủ đoạn thực hiện </a:t>
            </a:r>
            <a:r>
              <a:rPr lang="en-GB" sz="2400" i="1" dirty="0" err="1">
                <a:latin typeface="Times New Roman" panose="02020603050405020304" pitchFamily="18" charset="0"/>
                <a:cs typeface="Times New Roman" panose="02020603050405020304" pitchFamily="18" charset="0"/>
              </a:rPr>
              <a:t>bạo</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loạn</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lật</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đổ</a:t>
            </a:r>
            <a:r>
              <a:rPr lang="en-GB" sz="2400" i="1"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thế</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lực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thù</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địch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đối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với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cách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mạng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Việt</a:t>
            </a:r>
            <a:r>
              <a:rPr lang="en-GB" sz="2400" dirty="0">
                <a:latin typeface="Times New Roman" panose="02020603050405020304" pitchFamily="18" charset="0"/>
                <a:cs typeface="Times New Roman" panose="02020603050405020304" pitchFamily="18" charset="0"/>
              </a:rPr>
              <a:t> Nam.</a:t>
            </a:r>
            <a:r>
              <a:rPr lang="vi-VN" sz="2400" dirty="0">
                <a:latin typeface="Times New Roman" panose="02020603050405020304" pitchFamily="18" charset="0"/>
                <a:cs typeface="Times New Roman" panose="02020603050405020304" pitchFamily="18" charset="0"/>
              </a:rPr>
              <a:t> </a:t>
            </a:r>
          </a:p>
          <a:p>
            <a:pPr algn="just">
              <a:lnSpc>
                <a:spcPts val="2700"/>
              </a:lnSpc>
              <a:spcBef>
                <a:spcPts val="400"/>
              </a:spcBef>
              <a:spcAft>
                <a:spcPts val="400"/>
              </a:spcAft>
            </a:pPr>
            <a:endParaRPr lang="vi-VN" sz="2400" dirty="0">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endParaRPr lang="vi-VN" sz="2400" dirty="0">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endParaRPr lang="vi-VN" sz="2400" dirty="0">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endParaRPr lang="vi-VN" sz="2400" dirty="0">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endParaRPr lang="vi-VN" sz="2400" dirty="0">
              <a:latin typeface="Times New Roman" panose="02020603050405020304" pitchFamily="18" charset="0"/>
              <a:cs typeface="Times New Roman" panose="02020603050405020304" pitchFamily="18" charset="0"/>
            </a:endParaRPr>
          </a:p>
          <a:p>
            <a:pPr marL="342900" indent="-342900" algn="just">
              <a:lnSpc>
                <a:spcPts val="2700"/>
              </a:lnSpc>
              <a:spcBef>
                <a:spcPts val="400"/>
              </a:spcBef>
              <a:spcAft>
                <a:spcPts val="4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9F9E536E-D974-1AEA-5073-188A57B948A5}"/>
              </a:ext>
            </a:extLst>
          </p:cNvPr>
          <p:cNvPicPr>
            <a:picLocks noChangeAspect="1"/>
          </p:cNvPicPr>
          <p:nvPr/>
        </p:nvPicPr>
        <p:blipFill>
          <a:blip r:embed="rId4"/>
          <a:stretch>
            <a:fillRect/>
          </a:stretch>
        </p:blipFill>
        <p:spPr>
          <a:xfrm>
            <a:off x="3195687" y="3808428"/>
            <a:ext cx="8257880" cy="2128943"/>
          </a:xfrm>
          <a:prstGeom prst="rect">
            <a:avLst/>
          </a:prstGeom>
          <a:ln>
            <a:solidFill>
              <a:srgbClr val="00B050"/>
            </a:solidFill>
          </a:ln>
        </p:spPr>
      </p:pic>
    </p:spTree>
    <p:extLst>
      <p:ext uri="{BB962C8B-B14F-4D97-AF65-F5344CB8AC3E}">
        <p14:creationId xmlns:p14="http://schemas.microsoft.com/office/powerpoint/2010/main" val="253690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strVal val="#ppt_w*0.70"/>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Effect transition="in" filter="fade">
                                      <p:cBhvr>
                                        <p:cTn id="31" dur="1000"/>
                                        <p:tgtEl>
                                          <p:spTgt spid="8"/>
                                        </p:tgtEl>
                                      </p:cBhvr>
                                    </p:animEffect>
                                  </p:childTnLst>
                                </p:cTn>
                              </p:par>
                              <p:par>
                                <p:cTn id="32" presetID="55"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strVal val="#ppt_w*0.70"/>
                                          </p:val>
                                        </p:tav>
                                        <p:tav tm="100000">
                                          <p:val>
                                            <p:strVal val="#ppt_w"/>
                                          </p:val>
                                        </p:tav>
                                      </p:tavLst>
                                    </p:anim>
                                    <p:anim calcmode="lin" valueType="num">
                                      <p:cBhvr>
                                        <p:cTn id="35" dur="1000" fill="hold"/>
                                        <p:tgtEl>
                                          <p:spTgt spid="10"/>
                                        </p:tgtEl>
                                        <p:attrNameLst>
                                          <p:attrName>ppt_h</p:attrName>
                                        </p:attrNameLst>
                                      </p:cBhvr>
                                      <p:tavLst>
                                        <p:tav tm="0">
                                          <p:val>
                                            <p:strVal val="#ppt_h"/>
                                          </p:val>
                                        </p:tav>
                                        <p:tav tm="100000">
                                          <p:val>
                                            <p:strVal val="#ppt_h"/>
                                          </p:val>
                                        </p:tav>
                                      </p:tavLst>
                                    </p:anim>
                                    <p:animEffect transition="in" filter="fade">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20930" y="9423"/>
            <a:ext cx="516670" cy="505959"/>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565986" y="39471"/>
            <a:ext cx="568337" cy="492653"/>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xmlns="" id="{81002DE9-783C-210A-68F5-E7772D9C10C0}"/>
              </a:ext>
            </a:extLst>
          </p:cNvPr>
          <p:cNvPicPr>
            <a:picLocks noChangeAspect="1"/>
          </p:cNvPicPr>
          <p:nvPr/>
        </p:nvPicPr>
        <p:blipFill>
          <a:blip r:embed="rId4"/>
          <a:stretch>
            <a:fillRect/>
          </a:stretch>
        </p:blipFill>
        <p:spPr>
          <a:xfrm>
            <a:off x="1162709" y="119095"/>
            <a:ext cx="10224870" cy="682188"/>
          </a:xfrm>
          <a:prstGeom prst="rect">
            <a:avLst/>
          </a:prstGeom>
        </p:spPr>
      </p:pic>
      <p:pic>
        <p:nvPicPr>
          <p:cNvPr id="8" name="Picture 7">
            <a:extLst>
              <a:ext uri="{FF2B5EF4-FFF2-40B4-BE49-F238E27FC236}">
                <a16:creationId xmlns:a16="http://schemas.microsoft.com/office/drawing/2014/main" xmlns="" id="{D7F55FBD-78BF-9961-A712-5603ABBA0584}"/>
              </a:ext>
            </a:extLst>
          </p:cNvPr>
          <p:cNvPicPr>
            <a:picLocks noChangeAspect="1"/>
          </p:cNvPicPr>
          <p:nvPr/>
        </p:nvPicPr>
        <p:blipFill>
          <a:blip r:embed="rId5"/>
          <a:stretch>
            <a:fillRect/>
          </a:stretch>
        </p:blipFill>
        <p:spPr>
          <a:xfrm>
            <a:off x="1475273" y="774239"/>
            <a:ext cx="304843" cy="4725059"/>
          </a:xfrm>
          <a:prstGeom prst="rect">
            <a:avLst/>
          </a:prstGeom>
        </p:spPr>
      </p:pic>
      <p:pic>
        <p:nvPicPr>
          <p:cNvPr id="12" name="Picture 11">
            <a:extLst>
              <a:ext uri="{FF2B5EF4-FFF2-40B4-BE49-F238E27FC236}">
                <a16:creationId xmlns:a16="http://schemas.microsoft.com/office/drawing/2014/main" xmlns="" id="{5FE742FA-ACCA-E111-FC9D-23817733E517}"/>
              </a:ext>
            </a:extLst>
          </p:cNvPr>
          <p:cNvPicPr>
            <a:picLocks noChangeAspect="1"/>
          </p:cNvPicPr>
          <p:nvPr/>
        </p:nvPicPr>
        <p:blipFill>
          <a:blip r:embed="rId6"/>
          <a:stretch>
            <a:fillRect/>
          </a:stretch>
        </p:blipFill>
        <p:spPr>
          <a:xfrm>
            <a:off x="1780116" y="1114229"/>
            <a:ext cx="1390844" cy="2800741"/>
          </a:xfrm>
          <a:prstGeom prst="rect">
            <a:avLst/>
          </a:prstGeom>
        </p:spPr>
      </p:pic>
      <p:pic>
        <p:nvPicPr>
          <p:cNvPr id="16" name="Picture 15">
            <a:extLst>
              <a:ext uri="{FF2B5EF4-FFF2-40B4-BE49-F238E27FC236}">
                <a16:creationId xmlns:a16="http://schemas.microsoft.com/office/drawing/2014/main" xmlns="" id="{0601632B-4934-4BB4-42E0-4C0481A28278}"/>
              </a:ext>
            </a:extLst>
          </p:cNvPr>
          <p:cNvPicPr>
            <a:picLocks noChangeAspect="1"/>
          </p:cNvPicPr>
          <p:nvPr/>
        </p:nvPicPr>
        <p:blipFill>
          <a:blip r:embed="rId7"/>
          <a:stretch>
            <a:fillRect/>
          </a:stretch>
        </p:blipFill>
        <p:spPr>
          <a:xfrm>
            <a:off x="1780116" y="4360535"/>
            <a:ext cx="1209844" cy="2133898"/>
          </a:xfrm>
          <a:prstGeom prst="rect">
            <a:avLst/>
          </a:prstGeom>
        </p:spPr>
      </p:pic>
      <p:pic>
        <p:nvPicPr>
          <p:cNvPr id="20" name="Picture 19">
            <a:extLst>
              <a:ext uri="{FF2B5EF4-FFF2-40B4-BE49-F238E27FC236}">
                <a16:creationId xmlns:a16="http://schemas.microsoft.com/office/drawing/2014/main" xmlns="" id="{062C4217-E373-D87F-B28B-1D0D3C475D39}"/>
              </a:ext>
            </a:extLst>
          </p:cNvPr>
          <p:cNvPicPr>
            <a:picLocks noChangeAspect="1"/>
          </p:cNvPicPr>
          <p:nvPr/>
        </p:nvPicPr>
        <p:blipFill>
          <a:blip r:embed="rId8"/>
          <a:stretch>
            <a:fillRect/>
          </a:stretch>
        </p:blipFill>
        <p:spPr>
          <a:xfrm>
            <a:off x="3170960" y="928267"/>
            <a:ext cx="5277587" cy="409632"/>
          </a:xfrm>
          <a:prstGeom prst="rect">
            <a:avLst/>
          </a:prstGeom>
        </p:spPr>
      </p:pic>
      <p:pic>
        <p:nvPicPr>
          <p:cNvPr id="24" name="Picture 23">
            <a:extLst>
              <a:ext uri="{FF2B5EF4-FFF2-40B4-BE49-F238E27FC236}">
                <a16:creationId xmlns:a16="http://schemas.microsoft.com/office/drawing/2014/main" xmlns="" id="{F724B8D4-9EF4-5F46-7E83-34D46C88A911}"/>
              </a:ext>
            </a:extLst>
          </p:cNvPr>
          <p:cNvPicPr>
            <a:picLocks noChangeAspect="1"/>
          </p:cNvPicPr>
          <p:nvPr/>
        </p:nvPicPr>
        <p:blipFill>
          <a:blip r:embed="rId9"/>
          <a:stretch>
            <a:fillRect/>
          </a:stretch>
        </p:blipFill>
        <p:spPr>
          <a:xfrm>
            <a:off x="3170960" y="1344967"/>
            <a:ext cx="7933815" cy="743054"/>
          </a:xfrm>
          <a:prstGeom prst="rect">
            <a:avLst/>
          </a:prstGeom>
        </p:spPr>
      </p:pic>
      <p:pic>
        <p:nvPicPr>
          <p:cNvPr id="27" name="Picture 26">
            <a:extLst>
              <a:ext uri="{FF2B5EF4-FFF2-40B4-BE49-F238E27FC236}">
                <a16:creationId xmlns:a16="http://schemas.microsoft.com/office/drawing/2014/main" xmlns="" id="{C069CFF8-189A-58EA-D895-2EB7EBDD221B}"/>
              </a:ext>
            </a:extLst>
          </p:cNvPr>
          <p:cNvPicPr>
            <a:picLocks noChangeAspect="1"/>
          </p:cNvPicPr>
          <p:nvPr/>
        </p:nvPicPr>
        <p:blipFill>
          <a:blip r:embed="rId10"/>
          <a:stretch>
            <a:fillRect/>
          </a:stretch>
        </p:blipFill>
        <p:spPr>
          <a:xfrm>
            <a:off x="3190012" y="2099637"/>
            <a:ext cx="7914763" cy="724001"/>
          </a:xfrm>
          <a:prstGeom prst="rect">
            <a:avLst/>
          </a:prstGeom>
        </p:spPr>
      </p:pic>
      <p:pic>
        <p:nvPicPr>
          <p:cNvPr id="29" name="Picture 28">
            <a:extLst>
              <a:ext uri="{FF2B5EF4-FFF2-40B4-BE49-F238E27FC236}">
                <a16:creationId xmlns:a16="http://schemas.microsoft.com/office/drawing/2014/main" xmlns="" id="{E296A2E1-1E67-2F41-19E6-8B49999F57B5}"/>
              </a:ext>
            </a:extLst>
          </p:cNvPr>
          <p:cNvPicPr>
            <a:picLocks noChangeAspect="1"/>
          </p:cNvPicPr>
          <p:nvPr/>
        </p:nvPicPr>
        <p:blipFill>
          <a:blip r:embed="rId11"/>
          <a:stretch>
            <a:fillRect/>
          </a:stretch>
        </p:blipFill>
        <p:spPr>
          <a:xfrm>
            <a:off x="3170960" y="2835254"/>
            <a:ext cx="7933814" cy="419158"/>
          </a:xfrm>
          <a:prstGeom prst="rect">
            <a:avLst/>
          </a:prstGeom>
        </p:spPr>
      </p:pic>
      <p:pic>
        <p:nvPicPr>
          <p:cNvPr id="31" name="Picture 30">
            <a:extLst>
              <a:ext uri="{FF2B5EF4-FFF2-40B4-BE49-F238E27FC236}">
                <a16:creationId xmlns:a16="http://schemas.microsoft.com/office/drawing/2014/main" xmlns="" id="{714EC86B-2D04-9972-028B-0FCB12007533}"/>
              </a:ext>
            </a:extLst>
          </p:cNvPr>
          <p:cNvPicPr>
            <a:picLocks noChangeAspect="1"/>
          </p:cNvPicPr>
          <p:nvPr/>
        </p:nvPicPr>
        <p:blipFill>
          <a:blip r:embed="rId12"/>
          <a:stretch>
            <a:fillRect/>
          </a:stretch>
        </p:blipFill>
        <p:spPr>
          <a:xfrm>
            <a:off x="3190012" y="3278049"/>
            <a:ext cx="7914762" cy="409632"/>
          </a:xfrm>
          <a:prstGeom prst="rect">
            <a:avLst/>
          </a:prstGeom>
        </p:spPr>
      </p:pic>
      <p:pic>
        <p:nvPicPr>
          <p:cNvPr id="33" name="Picture 32">
            <a:extLst>
              <a:ext uri="{FF2B5EF4-FFF2-40B4-BE49-F238E27FC236}">
                <a16:creationId xmlns:a16="http://schemas.microsoft.com/office/drawing/2014/main" xmlns="" id="{F9C069F2-3E85-6D15-633B-161F8F48DE68}"/>
              </a:ext>
            </a:extLst>
          </p:cNvPr>
          <p:cNvPicPr>
            <a:picLocks noChangeAspect="1"/>
          </p:cNvPicPr>
          <p:nvPr/>
        </p:nvPicPr>
        <p:blipFill>
          <a:blip r:embed="rId13"/>
          <a:stretch>
            <a:fillRect/>
          </a:stretch>
        </p:blipFill>
        <p:spPr>
          <a:xfrm>
            <a:off x="3190012" y="3705391"/>
            <a:ext cx="6837986" cy="419158"/>
          </a:xfrm>
          <a:prstGeom prst="rect">
            <a:avLst/>
          </a:prstGeom>
        </p:spPr>
      </p:pic>
      <p:pic>
        <p:nvPicPr>
          <p:cNvPr id="35" name="Picture 34">
            <a:extLst>
              <a:ext uri="{FF2B5EF4-FFF2-40B4-BE49-F238E27FC236}">
                <a16:creationId xmlns:a16="http://schemas.microsoft.com/office/drawing/2014/main" xmlns="" id="{A7A9428D-06E7-9C6C-D771-62FEA9D7E75C}"/>
              </a:ext>
            </a:extLst>
          </p:cNvPr>
          <p:cNvPicPr>
            <a:picLocks noChangeAspect="1"/>
          </p:cNvPicPr>
          <p:nvPr/>
        </p:nvPicPr>
        <p:blipFill>
          <a:blip r:embed="rId14"/>
          <a:stretch>
            <a:fillRect/>
          </a:stretch>
        </p:blipFill>
        <p:spPr>
          <a:xfrm>
            <a:off x="3007093" y="4186284"/>
            <a:ext cx="7020905" cy="438211"/>
          </a:xfrm>
          <a:prstGeom prst="rect">
            <a:avLst/>
          </a:prstGeom>
        </p:spPr>
      </p:pic>
      <p:pic>
        <p:nvPicPr>
          <p:cNvPr id="37" name="Picture 36">
            <a:extLst>
              <a:ext uri="{FF2B5EF4-FFF2-40B4-BE49-F238E27FC236}">
                <a16:creationId xmlns:a16="http://schemas.microsoft.com/office/drawing/2014/main" xmlns="" id="{6A6FD67D-A0EC-9823-2DD8-09747F932115}"/>
              </a:ext>
            </a:extLst>
          </p:cNvPr>
          <p:cNvPicPr>
            <a:picLocks noChangeAspect="1"/>
          </p:cNvPicPr>
          <p:nvPr/>
        </p:nvPicPr>
        <p:blipFill>
          <a:blip r:embed="rId15"/>
          <a:stretch>
            <a:fillRect/>
          </a:stretch>
        </p:blipFill>
        <p:spPr>
          <a:xfrm>
            <a:off x="3001220" y="4624495"/>
            <a:ext cx="8103554" cy="724001"/>
          </a:xfrm>
          <a:prstGeom prst="rect">
            <a:avLst/>
          </a:prstGeom>
        </p:spPr>
      </p:pic>
      <p:pic>
        <p:nvPicPr>
          <p:cNvPr id="39" name="Picture 38">
            <a:extLst>
              <a:ext uri="{FF2B5EF4-FFF2-40B4-BE49-F238E27FC236}">
                <a16:creationId xmlns:a16="http://schemas.microsoft.com/office/drawing/2014/main" xmlns="" id="{9897E3DB-A1EC-1C99-4989-7D7D02669661}"/>
              </a:ext>
            </a:extLst>
          </p:cNvPr>
          <p:cNvPicPr>
            <a:picLocks noChangeAspect="1"/>
          </p:cNvPicPr>
          <p:nvPr/>
        </p:nvPicPr>
        <p:blipFill>
          <a:blip r:embed="rId16"/>
          <a:stretch>
            <a:fillRect/>
          </a:stretch>
        </p:blipFill>
        <p:spPr>
          <a:xfrm>
            <a:off x="3004972" y="5362301"/>
            <a:ext cx="8099802" cy="724001"/>
          </a:xfrm>
          <a:prstGeom prst="rect">
            <a:avLst/>
          </a:prstGeom>
        </p:spPr>
      </p:pic>
      <p:pic>
        <p:nvPicPr>
          <p:cNvPr id="43" name="Picture 42">
            <a:extLst>
              <a:ext uri="{FF2B5EF4-FFF2-40B4-BE49-F238E27FC236}">
                <a16:creationId xmlns:a16="http://schemas.microsoft.com/office/drawing/2014/main" xmlns="" id="{1D493C32-8074-1C15-BD45-6683F4AA8059}"/>
              </a:ext>
            </a:extLst>
          </p:cNvPr>
          <p:cNvPicPr>
            <a:picLocks noChangeAspect="1"/>
          </p:cNvPicPr>
          <p:nvPr/>
        </p:nvPicPr>
        <p:blipFill>
          <a:blip r:embed="rId17"/>
          <a:stretch>
            <a:fillRect/>
          </a:stretch>
        </p:blipFill>
        <p:spPr>
          <a:xfrm>
            <a:off x="3001220" y="6090680"/>
            <a:ext cx="8099802" cy="733527"/>
          </a:xfrm>
          <a:prstGeom prst="rect">
            <a:avLst/>
          </a:prstGeom>
        </p:spPr>
      </p:pic>
    </p:spTree>
    <p:extLst>
      <p:ext uri="{BB962C8B-B14F-4D97-AF65-F5344CB8AC3E}">
        <p14:creationId xmlns:p14="http://schemas.microsoft.com/office/powerpoint/2010/main" val="417468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edge">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1000" fill="hold"/>
                                        <p:tgtEl>
                                          <p:spTgt spid="20"/>
                                        </p:tgtEl>
                                        <p:attrNameLst>
                                          <p:attrName>ppt_w</p:attrName>
                                        </p:attrNameLst>
                                      </p:cBhvr>
                                      <p:tavLst>
                                        <p:tav tm="0">
                                          <p:val>
                                            <p:fltVal val="0"/>
                                          </p:val>
                                        </p:tav>
                                        <p:tav tm="100000">
                                          <p:val>
                                            <p:strVal val="#ppt_w"/>
                                          </p:val>
                                        </p:tav>
                                      </p:tavLst>
                                    </p:anim>
                                    <p:anim calcmode="lin" valueType="num">
                                      <p:cBhvr>
                                        <p:cTn id="25" dur="1000" fill="hold"/>
                                        <p:tgtEl>
                                          <p:spTgt spid="20"/>
                                        </p:tgtEl>
                                        <p:attrNameLst>
                                          <p:attrName>ppt_h</p:attrName>
                                        </p:attrNameLst>
                                      </p:cBhvr>
                                      <p:tavLst>
                                        <p:tav tm="0">
                                          <p:val>
                                            <p:fltVal val="0"/>
                                          </p:val>
                                        </p:tav>
                                        <p:tav tm="100000">
                                          <p:val>
                                            <p:strVal val="#ppt_h"/>
                                          </p:val>
                                        </p:tav>
                                      </p:tavLst>
                                    </p:anim>
                                    <p:anim calcmode="lin" valueType="num">
                                      <p:cBhvr>
                                        <p:cTn id="26" dur="1000" fill="hold"/>
                                        <p:tgtEl>
                                          <p:spTgt spid="20"/>
                                        </p:tgtEl>
                                        <p:attrNameLst>
                                          <p:attrName>style.rotation</p:attrName>
                                        </p:attrNameLst>
                                      </p:cBhvr>
                                      <p:tavLst>
                                        <p:tav tm="0">
                                          <p:val>
                                            <p:fltVal val="90"/>
                                          </p:val>
                                        </p:tav>
                                        <p:tav tm="100000">
                                          <p:val>
                                            <p:fltVal val="0"/>
                                          </p:val>
                                        </p:tav>
                                      </p:tavLst>
                                    </p:anim>
                                    <p:animEffect transition="in" filter="fade">
                                      <p:cBhvr>
                                        <p:cTn id="27" dur="1000"/>
                                        <p:tgtEl>
                                          <p:spTgt spid="20"/>
                                        </p:tgtEl>
                                      </p:cBhvr>
                                    </p:animEffect>
                                  </p:childTnLst>
                                </p:cTn>
                              </p:par>
                              <p:par>
                                <p:cTn id="28" presetID="31"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1000" fill="hold"/>
                                        <p:tgtEl>
                                          <p:spTgt spid="24"/>
                                        </p:tgtEl>
                                        <p:attrNameLst>
                                          <p:attrName>ppt_w</p:attrName>
                                        </p:attrNameLst>
                                      </p:cBhvr>
                                      <p:tavLst>
                                        <p:tav tm="0">
                                          <p:val>
                                            <p:fltVal val="0"/>
                                          </p:val>
                                        </p:tav>
                                        <p:tav tm="100000">
                                          <p:val>
                                            <p:strVal val="#ppt_w"/>
                                          </p:val>
                                        </p:tav>
                                      </p:tavLst>
                                    </p:anim>
                                    <p:anim calcmode="lin" valueType="num">
                                      <p:cBhvr>
                                        <p:cTn id="31" dur="1000" fill="hold"/>
                                        <p:tgtEl>
                                          <p:spTgt spid="24"/>
                                        </p:tgtEl>
                                        <p:attrNameLst>
                                          <p:attrName>ppt_h</p:attrName>
                                        </p:attrNameLst>
                                      </p:cBhvr>
                                      <p:tavLst>
                                        <p:tav tm="0">
                                          <p:val>
                                            <p:fltVal val="0"/>
                                          </p:val>
                                        </p:tav>
                                        <p:tav tm="100000">
                                          <p:val>
                                            <p:strVal val="#ppt_h"/>
                                          </p:val>
                                        </p:tav>
                                      </p:tavLst>
                                    </p:anim>
                                    <p:anim calcmode="lin" valueType="num">
                                      <p:cBhvr>
                                        <p:cTn id="32" dur="1000" fill="hold"/>
                                        <p:tgtEl>
                                          <p:spTgt spid="24"/>
                                        </p:tgtEl>
                                        <p:attrNameLst>
                                          <p:attrName>style.rotation</p:attrName>
                                        </p:attrNameLst>
                                      </p:cBhvr>
                                      <p:tavLst>
                                        <p:tav tm="0">
                                          <p:val>
                                            <p:fltVal val="90"/>
                                          </p:val>
                                        </p:tav>
                                        <p:tav tm="100000">
                                          <p:val>
                                            <p:fltVal val="0"/>
                                          </p:val>
                                        </p:tav>
                                      </p:tavLst>
                                    </p:anim>
                                    <p:animEffect transition="in" filter="fade">
                                      <p:cBhvr>
                                        <p:cTn id="33" dur="10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1000" fill="hold"/>
                                        <p:tgtEl>
                                          <p:spTgt spid="31"/>
                                        </p:tgtEl>
                                        <p:attrNameLst>
                                          <p:attrName>ppt_w</p:attrName>
                                        </p:attrNameLst>
                                      </p:cBhvr>
                                      <p:tavLst>
                                        <p:tav tm="0">
                                          <p:val>
                                            <p:fltVal val="0"/>
                                          </p:val>
                                        </p:tav>
                                        <p:tav tm="100000">
                                          <p:val>
                                            <p:strVal val="#ppt_w"/>
                                          </p:val>
                                        </p:tav>
                                      </p:tavLst>
                                    </p:anim>
                                    <p:anim calcmode="lin" valueType="num">
                                      <p:cBhvr>
                                        <p:cTn id="51" dur="1000" fill="hold"/>
                                        <p:tgtEl>
                                          <p:spTgt spid="31"/>
                                        </p:tgtEl>
                                        <p:attrNameLst>
                                          <p:attrName>ppt_h</p:attrName>
                                        </p:attrNameLst>
                                      </p:cBhvr>
                                      <p:tavLst>
                                        <p:tav tm="0">
                                          <p:val>
                                            <p:fltVal val="0"/>
                                          </p:val>
                                        </p:tav>
                                        <p:tav tm="100000">
                                          <p:val>
                                            <p:strVal val="#ppt_h"/>
                                          </p:val>
                                        </p:tav>
                                      </p:tavLst>
                                    </p:anim>
                                    <p:anim calcmode="lin" valueType="num">
                                      <p:cBhvr>
                                        <p:cTn id="52" dur="1000" fill="hold"/>
                                        <p:tgtEl>
                                          <p:spTgt spid="31"/>
                                        </p:tgtEl>
                                        <p:attrNameLst>
                                          <p:attrName>style.rotation</p:attrName>
                                        </p:attrNameLst>
                                      </p:cBhvr>
                                      <p:tavLst>
                                        <p:tav tm="0">
                                          <p:val>
                                            <p:fltVal val="90"/>
                                          </p:val>
                                        </p:tav>
                                        <p:tav tm="100000">
                                          <p:val>
                                            <p:fltVal val="0"/>
                                          </p:val>
                                        </p:tav>
                                      </p:tavLst>
                                    </p:anim>
                                    <p:animEffect transition="in" filter="fade">
                                      <p:cBhvr>
                                        <p:cTn id="53" dur="1000"/>
                                        <p:tgtEl>
                                          <p:spTgt spid="31"/>
                                        </p:tgtEl>
                                      </p:cBhvr>
                                    </p:animEffect>
                                  </p:childTnLst>
                                </p:cTn>
                              </p:par>
                              <p:par>
                                <p:cTn id="54" presetID="31"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1000" fill="hold"/>
                                        <p:tgtEl>
                                          <p:spTgt spid="33"/>
                                        </p:tgtEl>
                                        <p:attrNameLst>
                                          <p:attrName>ppt_w</p:attrName>
                                        </p:attrNameLst>
                                      </p:cBhvr>
                                      <p:tavLst>
                                        <p:tav tm="0">
                                          <p:val>
                                            <p:fltVal val="0"/>
                                          </p:val>
                                        </p:tav>
                                        <p:tav tm="100000">
                                          <p:val>
                                            <p:strVal val="#ppt_w"/>
                                          </p:val>
                                        </p:tav>
                                      </p:tavLst>
                                    </p:anim>
                                    <p:anim calcmode="lin" valueType="num">
                                      <p:cBhvr>
                                        <p:cTn id="57" dur="1000" fill="hold"/>
                                        <p:tgtEl>
                                          <p:spTgt spid="33"/>
                                        </p:tgtEl>
                                        <p:attrNameLst>
                                          <p:attrName>ppt_h</p:attrName>
                                        </p:attrNameLst>
                                      </p:cBhvr>
                                      <p:tavLst>
                                        <p:tav tm="0">
                                          <p:val>
                                            <p:fltVal val="0"/>
                                          </p:val>
                                        </p:tav>
                                        <p:tav tm="100000">
                                          <p:val>
                                            <p:strVal val="#ppt_h"/>
                                          </p:val>
                                        </p:tav>
                                      </p:tavLst>
                                    </p:anim>
                                    <p:anim calcmode="lin" valueType="num">
                                      <p:cBhvr>
                                        <p:cTn id="58" dur="1000" fill="hold"/>
                                        <p:tgtEl>
                                          <p:spTgt spid="33"/>
                                        </p:tgtEl>
                                        <p:attrNameLst>
                                          <p:attrName>style.rotation</p:attrName>
                                        </p:attrNameLst>
                                      </p:cBhvr>
                                      <p:tavLst>
                                        <p:tav tm="0">
                                          <p:val>
                                            <p:fltVal val="90"/>
                                          </p:val>
                                        </p:tav>
                                        <p:tav tm="100000">
                                          <p:val>
                                            <p:fltVal val="0"/>
                                          </p:val>
                                        </p:tav>
                                      </p:tavLst>
                                    </p:anim>
                                    <p:animEffect transition="in" filter="fade">
                                      <p:cBhvr>
                                        <p:cTn id="59" dur="10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fltVal val="0"/>
                                          </p:val>
                                        </p:tav>
                                        <p:tav tm="100000">
                                          <p:val>
                                            <p:strVal val="#ppt_h"/>
                                          </p:val>
                                        </p:tav>
                                      </p:tavLst>
                                    </p:anim>
                                    <p:animEffect transition="in" filter="fade">
                                      <p:cBhvr>
                                        <p:cTn id="85" dur="500"/>
                                        <p:tgtEl>
                                          <p:spTgt spid="39"/>
                                        </p:tgtEl>
                                      </p:cBhvr>
                                    </p:animEffect>
                                  </p:childTnLst>
                                </p:cTn>
                              </p:par>
                              <p:par>
                                <p:cTn id="86" presetID="53" presetClass="entr" presetSubtype="16" fill="hold" nodeType="with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C0373BF-AA3E-B63F-C42F-62DF8A3D0571}"/>
            </a:ext>
          </a:extLst>
        </p:cNvPr>
        <p:cNvGrpSpPr/>
        <p:nvPr/>
      </p:nvGrpSpPr>
      <p:grpSpPr>
        <a:xfrm>
          <a:off x="0" y="0"/>
          <a:ext cx="0" cy="0"/>
          <a:chOff x="0" y="0"/>
          <a:chExt cx="0" cy="0"/>
        </a:xfrm>
      </p:grpSpPr>
      <p:pic>
        <p:nvPicPr>
          <p:cNvPr id="41" name="image4.png">
            <a:extLst>
              <a:ext uri="{FF2B5EF4-FFF2-40B4-BE49-F238E27FC236}">
                <a16:creationId xmlns:a16="http://schemas.microsoft.com/office/drawing/2014/main" xmlns="" id="{BDB28682-AB04-2C7F-B28D-FC49EDAC24EE}"/>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4E8BF01D-077D-B509-5DE1-A431D812583C}"/>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6DA4F866-12AA-A3D2-B9C4-6BE7F17434A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TextBox 9">
            <a:extLst>
              <a:ext uri="{FF2B5EF4-FFF2-40B4-BE49-F238E27FC236}">
                <a16:creationId xmlns:a16="http://schemas.microsoft.com/office/drawing/2014/main" xmlns="" id="{269466AE-8BE4-65A8-3848-A106B94B1FC5}"/>
              </a:ext>
            </a:extLst>
          </p:cNvPr>
          <p:cNvSpPr txBox="1"/>
          <p:nvPr/>
        </p:nvSpPr>
        <p:spPr>
          <a:xfrm>
            <a:off x="1748782" y="248928"/>
            <a:ext cx="9637123" cy="784830"/>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dirty="0">
                <a:solidFill>
                  <a:srgbClr val="0070C0"/>
                </a:solidFill>
                <a:latin typeface="Times New Roman" panose="02020603050405020304" pitchFamily="18" charset="0"/>
                <a:cs typeface="Times New Roman" panose="02020603050405020304" pitchFamily="18" charset="0"/>
              </a:rPr>
              <a:t>Luyện tập  </a:t>
            </a:r>
            <a:r>
              <a:rPr lang="en-US" sz="2400" dirty="0">
                <a:solidFill>
                  <a:srgbClr val="FF0000"/>
                </a:solidFill>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Em hãy so sánh âm mưu, thủ đoạn của chiến lược “diễn biến hoà bình” và bạo loạn lật đổ. </a:t>
            </a:r>
            <a:endParaRPr lang="en-US"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B30367FA-3CD5-41B9-733B-C82DD1FEB555}"/>
              </a:ext>
            </a:extLst>
          </p:cNvPr>
          <p:cNvSpPr txBox="1"/>
          <p:nvPr/>
        </p:nvSpPr>
        <p:spPr>
          <a:xfrm>
            <a:off x="742683" y="1194561"/>
            <a:ext cx="10643222" cy="5521704"/>
          </a:xfrm>
          <a:prstGeom prst="rect">
            <a:avLst/>
          </a:prstGeom>
          <a:noFill/>
        </p:spPr>
        <p:txBody>
          <a:bodyPr wrap="square">
            <a:spAutoFit/>
          </a:bodyPr>
          <a:lstStyle/>
          <a:p>
            <a:pPr>
              <a:lnSpc>
                <a:spcPts val="2880"/>
              </a:lnSpc>
              <a:spcBef>
                <a:spcPts val="400"/>
              </a:spcBef>
              <a:spcAft>
                <a:spcPts val="400"/>
              </a:spcAft>
            </a:pPr>
            <a:r>
              <a:rPr lang="en-US" sz="2400" b="1" dirty="0" err="1">
                <a:solidFill>
                  <a:srgbClr val="00B050"/>
                </a:solidFill>
                <a:latin typeface="Times New Roman" panose="02020603050405020304" pitchFamily="18" charset="0"/>
                <a:cs typeface="Times New Roman" panose="02020603050405020304" pitchFamily="18" charset="0"/>
              </a:rPr>
              <a:t>Gợi</a:t>
            </a:r>
            <a:r>
              <a:rPr lang="en-US" sz="2400" b="1" dirty="0">
                <a:solidFill>
                  <a:srgbClr val="00B050"/>
                </a:solidFill>
                <a:latin typeface="Times New Roman" panose="02020603050405020304" pitchFamily="18" charset="0"/>
                <a:cs typeface="Times New Roman" panose="02020603050405020304" pitchFamily="18" charset="0"/>
              </a:rPr>
              <a:t> ý: </a:t>
            </a:r>
          </a:p>
          <a:p>
            <a:pPr algn="just">
              <a:lnSpc>
                <a:spcPts val="2880"/>
              </a:lnSpc>
              <a:spcBef>
                <a:spcPts val="400"/>
              </a:spcBef>
              <a:spcAft>
                <a:spcPts val="400"/>
              </a:spcAft>
            </a:pP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Về</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âm</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mưu</a:t>
            </a:r>
            <a:r>
              <a:rPr lang="en-GB" sz="2400" dirty="0">
                <a:solidFill>
                  <a:srgbClr val="FF0000"/>
                </a:solidFill>
                <a:latin typeface="Times New Roman" panose="02020603050405020304" pitchFamily="18" charset="0"/>
                <a:cs typeface="Times New Roman" panose="02020603050405020304" pitchFamily="18" charset="0"/>
              </a:rPr>
              <a:t>:</a:t>
            </a:r>
          </a:p>
          <a:p>
            <a:pPr algn="just">
              <a:lnSpc>
                <a:spcPts val="2880"/>
              </a:lnSpc>
              <a:spcBef>
                <a:spcPts val="400"/>
              </a:spcBef>
              <a:spcAft>
                <a:spcPts val="400"/>
              </a:spcAft>
            </a:pPr>
            <a:r>
              <a:rPr lang="en-GB" sz="2400" dirty="0">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Điểm giống nhau</a:t>
            </a:r>
            <a:r>
              <a:rPr lang="vi-VN" sz="2400" dirty="0">
                <a:latin typeface="Times New Roman" panose="02020603050405020304" pitchFamily="18" charset="0"/>
                <a:cs typeface="Times New Roman" panose="02020603050405020304" pitchFamily="18" charset="0"/>
              </a:rPr>
              <a:t>: Xoá bỏ vai trò lãnh đạo của Đảng Cộng sản Việt Nam, xoá bỏ chế độ xã hội chủ nghĩa, lật đổ chính quyền ở địa phương hay Trung ương.</a:t>
            </a:r>
          </a:p>
          <a:p>
            <a:pPr algn="just">
              <a:lnSpc>
                <a:spcPts val="2880"/>
              </a:lnSpc>
              <a:spcBef>
                <a:spcPts val="400"/>
              </a:spcBef>
              <a:spcAft>
                <a:spcPts val="400"/>
              </a:spcAft>
            </a:pPr>
            <a:r>
              <a:rPr lang="vi-VN" sz="2400" dirty="0">
                <a:latin typeface="Times New Roman" panose="02020603050405020304" pitchFamily="18" charset="0"/>
                <a:cs typeface="Times New Roman" panose="02020603050405020304" pitchFamily="18" charset="0"/>
              </a:rPr>
              <a:t>+ </a:t>
            </a:r>
            <a:r>
              <a:rPr lang="vi-VN" sz="2400" dirty="0">
                <a:solidFill>
                  <a:srgbClr val="00A23A"/>
                </a:solidFill>
                <a:latin typeface="Times New Roman" panose="02020603050405020304" pitchFamily="18" charset="0"/>
                <a:cs typeface="Times New Roman" panose="02020603050405020304" pitchFamily="18" charset="0"/>
              </a:rPr>
              <a:t>Điểm </a:t>
            </a:r>
            <a:r>
              <a:rPr lang="vi-VN" sz="2400" dirty="0">
                <a:solidFill>
                  <a:srgbClr val="00B050"/>
                </a:solidFill>
                <a:latin typeface="Times New Roman" panose="02020603050405020304" pitchFamily="18" charset="0"/>
                <a:cs typeface="Times New Roman" panose="02020603050405020304" pitchFamily="18" charset="0"/>
              </a:rPr>
              <a:t>khác nhau: </a:t>
            </a:r>
            <a:r>
              <a:rPr lang="en-GB" sz="2400" dirty="0">
                <a:latin typeface="Times New Roman" panose="02020603050405020304" pitchFamily="18" charset="0"/>
                <a:cs typeface="Times New Roman" panose="02020603050405020304" pitchFamily="18" charset="0"/>
              </a:rPr>
              <a:t>“DBHB”</a:t>
            </a:r>
            <a:r>
              <a:rPr lang="vi-VN"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thêm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âm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mưu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tiến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tới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xoá</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bỏ</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hoàn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toàn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chế</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độ</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xã</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hội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chủ</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nghĩa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phạm</a:t>
            </a:r>
            <a:r>
              <a:rPr lang="en-GB" sz="2400" dirty="0">
                <a:latin typeface="Times New Roman" panose="02020603050405020304" pitchFamily="18" charset="0"/>
                <a:cs typeface="Times New Roman" panose="02020603050405020304" pitchFamily="18" charset="0"/>
              </a:rPr>
              <a:t> vi </a:t>
            </a:r>
            <a:r>
              <a:rPr lang="en-GB" sz="2400" dirty="0" err="1">
                <a:latin typeface="Times New Roman" panose="02020603050405020304" pitchFamily="18" charset="0"/>
                <a:cs typeface="Times New Roman" panose="02020603050405020304" pitchFamily="18" charset="0"/>
              </a:rPr>
              <a:t>toàn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thế</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giới</a:t>
            </a:r>
            <a:r>
              <a:rPr lang="en-GB" sz="2400" dirty="0">
                <a:latin typeface="Times New Roman" panose="02020603050405020304" pitchFamily="18" charset="0"/>
                <a:cs typeface="Times New Roman" panose="02020603050405020304" pitchFamily="18" charset="0"/>
              </a:rPr>
              <a:t>. </a:t>
            </a:r>
          </a:p>
          <a:p>
            <a:pPr algn="just">
              <a:lnSpc>
                <a:spcPts val="2880"/>
              </a:lnSpc>
              <a:spcBef>
                <a:spcPts val="400"/>
              </a:spcBef>
              <a:spcAft>
                <a:spcPts val="400"/>
              </a:spcAft>
            </a:pP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Về</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thủ</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đoạn</a:t>
            </a:r>
            <a:r>
              <a:rPr lang="en-GB" sz="2400" dirty="0">
                <a:solidFill>
                  <a:srgbClr val="FF0000"/>
                </a:solidFill>
                <a:latin typeface="Times New Roman" panose="02020603050405020304" pitchFamily="18" charset="0"/>
                <a:cs typeface="Times New Roman" panose="02020603050405020304" pitchFamily="18" charset="0"/>
              </a:rPr>
              <a:t>:</a:t>
            </a:r>
            <a:endParaRPr lang="vi-VN" sz="2400" dirty="0">
              <a:solidFill>
                <a:srgbClr val="FF0000"/>
              </a:solidFill>
              <a:latin typeface="Times New Roman" panose="02020603050405020304" pitchFamily="18" charset="0"/>
              <a:cs typeface="Times New Roman" panose="02020603050405020304" pitchFamily="18" charset="0"/>
            </a:endParaRPr>
          </a:p>
          <a:p>
            <a:pPr algn="just">
              <a:lnSpc>
                <a:spcPts val="2880"/>
              </a:lnSpc>
              <a:spcBef>
                <a:spcPts val="400"/>
              </a:spcBef>
              <a:spcAft>
                <a:spcPts val="400"/>
              </a:spcAft>
            </a:pPr>
            <a:r>
              <a:rPr lang="en-GB" sz="2400" dirty="0">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Điểm giống nhau</a:t>
            </a:r>
            <a:r>
              <a:rPr lang="vi-VN" sz="2400" dirty="0">
                <a:latin typeface="Times New Roman" panose="02020603050405020304" pitchFamily="18" charset="0"/>
                <a:cs typeface="Times New Roman" panose="02020603050405020304" pitchFamily="18" charset="0"/>
              </a:rPr>
              <a:t>: Lợi dụng các phương tiện thông tin đại chúng, đặc biệt là các trang mạng xã hội và internet để bôi nhọ, xuyên tạc lãnh đạo Đảng, Nhà nước; thông tin sai sự thật, làm nóng các vấn đề xã hội,...; </a:t>
            </a:r>
          </a:p>
          <a:p>
            <a:pPr algn="just">
              <a:lnSpc>
                <a:spcPts val="2880"/>
              </a:lnSpc>
              <a:spcBef>
                <a:spcPts val="400"/>
              </a:spcBef>
              <a:spcAft>
                <a:spcPts val="400"/>
              </a:spcAft>
            </a:pPr>
            <a:r>
              <a:rPr lang="vi-VN" sz="2400" dirty="0">
                <a:solidFill>
                  <a:srgbClr val="00B050"/>
                </a:solidFill>
                <a:latin typeface="Times New Roman" panose="02020603050405020304" pitchFamily="18" charset="0"/>
                <a:cs typeface="Times New Roman" panose="02020603050405020304" pitchFamily="18" charset="0"/>
              </a:rPr>
              <a:t>+ Điểm khác nhau: </a:t>
            </a:r>
            <a:r>
              <a:rPr lang="vi-VN" sz="2400" dirty="0">
                <a:latin typeface="Times New Roman" panose="02020603050405020304" pitchFamily="18" charset="0"/>
                <a:cs typeface="Times New Roman" panose="02020603050405020304" pitchFamily="18" charset="0"/>
              </a:rPr>
              <a:t>thủ đoạn của chiến lược “</a:t>
            </a:r>
            <a:r>
              <a:rPr lang="en-GB" sz="2400" dirty="0">
                <a:latin typeface="Times New Roman" panose="02020603050405020304" pitchFamily="18" charset="0"/>
                <a:cs typeface="Times New Roman" panose="02020603050405020304" pitchFamily="18" charset="0"/>
              </a:rPr>
              <a:t>DBHB</a:t>
            </a:r>
            <a:r>
              <a:rPr lang="vi-VN" sz="2400" dirty="0">
                <a:latin typeface="Times New Roman" panose="02020603050405020304" pitchFamily="18" charset="0"/>
                <a:cs typeface="Times New Roman" panose="02020603050405020304" pitchFamily="18" charset="0"/>
              </a:rPr>
              <a:t>” có tính chất phá hoại tổng hợp, phạm vi rộng và có tính lâu dài, thủ đoạn </a:t>
            </a:r>
            <a:r>
              <a:rPr lang="en-GB" sz="2400" dirty="0">
                <a:latin typeface="Times New Roman" panose="02020603050405020304" pitchFamily="18" charset="0"/>
                <a:cs typeface="Times New Roman" panose="02020603050405020304" pitchFamily="18" charset="0"/>
              </a:rPr>
              <a:t>BLLĐ</a:t>
            </a:r>
            <a:r>
              <a:rPr lang="vi-VN" sz="2400" dirty="0">
                <a:latin typeface="Times New Roman" panose="02020603050405020304" pitchFamily="18" charset="0"/>
                <a:cs typeface="Times New Roman" panose="02020603050405020304" pitchFamily="18" charset="0"/>
              </a:rPr>
              <a:t> thực hiện theo kế hoạch cụ thể, chi tiết và lợi dụng thời cơ.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472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 calcmode="lin" valueType="num">
                                      <p:cBhvr additive="base">
                                        <p:cTn id="18"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animEffect transition="in" filter="circle(in)">
                                      <p:cBhvr>
                                        <p:cTn id="24" dur="2000"/>
                                        <p:tgtEl>
                                          <p:spTgt spid="16">
                                            <p:txEl>
                                              <p:pRg st="2" end="2"/>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circle(in)">
                                      <p:cBhvr>
                                        <p:cTn id="27" dur="2000"/>
                                        <p:tgtEl>
                                          <p:spTgt spid="1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4" end="4"/>
                                            </p:txEl>
                                          </p:spTgt>
                                        </p:tgtEl>
                                        <p:attrNameLst>
                                          <p:attrName>style.visibility</p:attrName>
                                        </p:attrNameLst>
                                      </p:cBhvr>
                                      <p:to>
                                        <p:strVal val="visible"/>
                                      </p:to>
                                    </p:set>
                                    <p:animEffect transition="in" filter="barn(inVertical)">
                                      <p:cBhvr>
                                        <p:cTn id="32" dur="500"/>
                                        <p:tgtEl>
                                          <p:spTgt spid="1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 calcmode="lin" valueType="num">
                                      <p:cBhvr>
                                        <p:cTn id="37" dur="500" fill="hold"/>
                                        <p:tgtEl>
                                          <p:spTgt spid="16">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6">
                                            <p:txEl>
                                              <p:pRg st="5" end="5"/>
                                            </p:txEl>
                                          </p:spTgt>
                                        </p:tgtEl>
                                        <p:attrNameLst>
                                          <p:attrName>ppt_h</p:attrName>
                                        </p:attrNameLst>
                                      </p:cBhvr>
                                      <p:tavLst>
                                        <p:tav tm="0">
                                          <p:val>
                                            <p:fltVal val="0"/>
                                          </p:val>
                                        </p:tav>
                                        <p:tav tm="100000">
                                          <p:val>
                                            <p:strVal val="#ppt_h"/>
                                          </p:val>
                                        </p:tav>
                                      </p:tavLst>
                                    </p:anim>
                                    <p:anim calcmode="lin" valueType="num">
                                      <p:cBhvr>
                                        <p:cTn id="39" dur="500" fill="hold"/>
                                        <p:tgtEl>
                                          <p:spTgt spid="16">
                                            <p:txEl>
                                              <p:pRg st="5" end="5"/>
                                            </p:txEl>
                                          </p:spTgt>
                                        </p:tgtEl>
                                        <p:attrNameLst>
                                          <p:attrName>style.rotation</p:attrName>
                                        </p:attrNameLst>
                                      </p:cBhvr>
                                      <p:tavLst>
                                        <p:tav tm="0">
                                          <p:val>
                                            <p:fltVal val="360"/>
                                          </p:val>
                                        </p:tav>
                                        <p:tav tm="100000">
                                          <p:val>
                                            <p:fltVal val="0"/>
                                          </p:val>
                                        </p:tav>
                                      </p:tavLst>
                                    </p:anim>
                                    <p:animEffect transition="in" filter="fade">
                                      <p:cBhvr>
                                        <p:cTn id="40" dur="500"/>
                                        <p:tgtEl>
                                          <p:spTgt spid="16">
                                            <p:txEl>
                                              <p:pRg st="5" end="5"/>
                                            </p:txEl>
                                          </p:spTgt>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16">
                                            <p:txEl>
                                              <p:pRg st="6" end="6"/>
                                            </p:txEl>
                                          </p:spTgt>
                                        </p:tgtEl>
                                        <p:attrNameLst>
                                          <p:attrName>style.visibility</p:attrName>
                                        </p:attrNameLst>
                                      </p:cBhvr>
                                      <p:to>
                                        <p:strVal val="visible"/>
                                      </p:to>
                                    </p:set>
                                    <p:anim calcmode="lin" valueType="num">
                                      <p:cBhvr>
                                        <p:cTn id="43" dur="500" fill="hold"/>
                                        <p:tgtEl>
                                          <p:spTgt spid="16">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6">
                                            <p:txEl>
                                              <p:pRg st="6" end="6"/>
                                            </p:txEl>
                                          </p:spTgt>
                                        </p:tgtEl>
                                        <p:attrNameLst>
                                          <p:attrName>ppt_h</p:attrName>
                                        </p:attrNameLst>
                                      </p:cBhvr>
                                      <p:tavLst>
                                        <p:tav tm="0">
                                          <p:val>
                                            <p:fltVal val="0"/>
                                          </p:val>
                                        </p:tav>
                                        <p:tav tm="100000">
                                          <p:val>
                                            <p:strVal val="#ppt_h"/>
                                          </p:val>
                                        </p:tav>
                                      </p:tavLst>
                                    </p:anim>
                                    <p:anim calcmode="lin" valueType="num">
                                      <p:cBhvr>
                                        <p:cTn id="45" dur="500" fill="hold"/>
                                        <p:tgtEl>
                                          <p:spTgt spid="16">
                                            <p:txEl>
                                              <p:pRg st="6" end="6"/>
                                            </p:txEl>
                                          </p:spTgt>
                                        </p:tgtEl>
                                        <p:attrNameLst>
                                          <p:attrName>style.rotation</p:attrName>
                                        </p:attrNameLst>
                                      </p:cBhvr>
                                      <p:tavLst>
                                        <p:tav tm="0">
                                          <p:val>
                                            <p:fltVal val="360"/>
                                          </p:val>
                                        </p:tav>
                                        <p:tav tm="100000">
                                          <p:val>
                                            <p:fltVal val="0"/>
                                          </p:val>
                                        </p:tav>
                                      </p:tavLst>
                                    </p:anim>
                                    <p:animEffect transition="in" filter="fade">
                                      <p:cBhvr>
                                        <p:cTn id="46"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xmlns="" id="{79A0A182-6A05-50CB-AA92-92010C13EB45}"/>
              </a:ext>
            </a:extLst>
          </p:cNvPr>
          <p:cNvSpPr txBox="1"/>
          <p:nvPr/>
        </p:nvSpPr>
        <p:spPr>
          <a:xfrm>
            <a:off x="3830053" y="167994"/>
            <a:ext cx="7896862"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a:t>
            </a:r>
            <a:r>
              <a:rPr lang="en-US" sz="2400" b="1" dirty="0">
                <a:solidFill>
                  <a:srgbClr val="FF0000"/>
                </a:solidFill>
                <a:latin typeface="TimesNewRomanPSMT"/>
              </a:rPr>
              <a:t>II/2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US" sz="2800" b="1" dirty="0">
                <a:ln w="22225">
                  <a:solidFill>
                    <a:srgbClr val="7030A0"/>
                  </a:solidFill>
                  <a:prstDash val="solid"/>
                </a:ln>
                <a:solidFill>
                  <a:schemeClr val="accent2">
                    <a:lumMod val="40000"/>
                    <a:lumOff val="60000"/>
                  </a:schemeClr>
                </a:solidFill>
                <a:latin typeface="TimesNewRomanPSMT"/>
              </a:rPr>
              <a:t> </a:t>
            </a:r>
            <a:r>
              <a:rPr lang="en-GB" sz="2800" b="1" dirty="0">
                <a:ln w="22225">
                  <a:solidFill>
                    <a:srgbClr val="7030A0"/>
                  </a:solidFill>
                  <a:prstDash val="solid"/>
                </a:ln>
                <a:solidFill>
                  <a:schemeClr val="accent2">
                    <a:lumMod val="40000"/>
                    <a:lumOff val="60000"/>
                  </a:schemeClr>
                </a:solidFill>
                <a:latin typeface="TimesNewRomanPSMT"/>
              </a:rPr>
              <a:t>“GIẢI Ô CHỮ </a:t>
            </a:r>
            <a:r>
              <a:rPr lang="en-GB" sz="2800" b="1" dirty="0">
                <a:ln w="22225">
                  <a:solidFill>
                    <a:srgbClr val="7030A0"/>
                  </a:solidFill>
                  <a:prstDash val="solid"/>
                </a:ln>
                <a:solidFill>
                  <a:srgbClr val="FF0000"/>
                </a:solidFill>
                <a:latin typeface="TimesNewRomanPSMT"/>
              </a:rPr>
              <a:t>2</a:t>
            </a:r>
            <a:r>
              <a:rPr lang="en-GB" sz="2800" b="1" dirty="0">
                <a:ln w="22225">
                  <a:solidFill>
                    <a:srgbClr val="7030A0"/>
                  </a:solidFill>
                  <a:prstDash val="solid"/>
                </a:ln>
                <a:solidFill>
                  <a:schemeClr val="accent2">
                    <a:lumMod val="40000"/>
                    <a:lumOff val="60000"/>
                  </a:schemeClr>
                </a:solidFill>
                <a:latin typeface="TimesNewRomanPSMT"/>
              </a:rPr>
              <a:t>” </a:t>
            </a:r>
          </a:p>
        </p:txBody>
      </p:sp>
      <p:sp>
        <p:nvSpPr>
          <p:cNvPr id="7" name="TextBox 6">
            <a:extLst>
              <a:ext uri="{FF2B5EF4-FFF2-40B4-BE49-F238E27FC236}">
                <a16:creationId xmlns:a16="http://schemas.microsoft.com/office/drawing/2014/main" xmlns="" id="{24FC99A4-0D89-CE83-B34C-1C0A7F702AEA}"/>
              </a:ext>
            </a:extLst>
          </p:cNvPr>
          <p:cNvSpPr txBox="1"/>
          <p:nvPr/>
        </p:nvSpPr>
        <p:spPr>
          <a:xfrm>
            <a:off x="6995238" y="6289896"/>
            <a:ext cx="1516357" cy="400110"/>
          </a:xfrm>
          <a:prstGeom prst="rect">
            <a:avLst/>
          </a:prstGeom>
          <a:noFill/>
        </p:spPr>
        <p:txBody>
          <a:bodyPr wrap="square">
            <a:spAutoFit/>
          </a:bodyPr>
          <a:lstStyle/>
          <a:p>
            <a:pPr algn="r"/>
            <a:r>
              <a:rPr lang="vi-VN" sz="2000" b="1" dirty="0">
                <a:latin typeface="TimesNewRomanPSMT"/>
              </a:rPr>
              <a:t>Bảng ô chữ</a:t>
            </a:r>
            <a:endParaRPr lang="x-none" sz="2000" b="1" dirty="0"/>
          </a:p>
        </p:txBody>
      </p:sp>
      <p:sp>
        <p:nvSpPr>
          <p:cNvPr id="10" name="TextBox 9">
            <a:extLst>
              <a:ext uri="{FF2B5EF4-FFF2-40B4-BE49-F238E27FC236}">
                <a16:creationId xmlns:a16="http://schemas.microsoft.com/office/drawing/2014/main" xmlns="" id="{E8803EE0-7835-3C26-1482-188A813C455B}"/>
              </a:ext>
            </a:extLst>
          </p:cNvPr>
          <p:cNvSpPr txBox="1"/>
          <p:nvPr/>
        </p:nvSpPr>
        <p:spPr>
          <a:xfrm>
            <a:off x="880745" y="1081064"/>
            <a:ext cx="2686293" cy="5213928"/>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3280"/>
              </a:lnSpc>
              <a:spcBef>
                <a:spcPts val="300"/>
              </a:spcBef>
              <a:spcAft>
                <a:spcPts val="300"/>
              </a:spcAft>
              <a:buFont typeface="+mj-lt"/>
              <a:buAutoNum type="arabicPeriod"/>
            </a:pPr>
            <a:r>
              <a:rPr lang="vi-VN" sz="2400" dirty="0">
                <a:latin typeface="TimesNewRomanPSMT"/>
              </a:rPr>
              <a:t> Tìm</a:t>
            </a:r>
            <a:r>
              <a:rPr lang="vi-VN" sz="2400" dirty="0">
                <a:effectLst/>
                <a:latin typeface="TimesNewRomanPSMT"/>
              </a:rPr>
              <a:t> </a:t>
            </a:r>
            <a:r>
              <a:rPr lang="en-US" sz="2400" dirty="0">
                <a:solidFill>
                  <a:srgbClr val="00A23A"/>
                </a:solidFill>
                <a:effectLst/>
                <a:latin typeface="TimesNewRomanPSMT"/>
              </a:rPr>
              <a:t>12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a:t>
            </a:r>
            <a:r>
              <a:rPr lang="en-US" sz="2400" dirty="0">
                <a:solidFill>
                  <a:srgbClr val="00A23A"/>
                </a:solidFill>
                <a:latin typeface="TimesNewRomanPSMT"/>
              </a:rPr>
              <a:t> </a:t>
            </a:r>
            <a:r>
              <a:rPr lang="en-US" sz="2400" dirty="0" err="1">
                <a:solidFill>
                  <a:srgbClr val="00A23A"/>
                </a:solidFill>
                <a:latin typeface="TimesNewRomanPSMT"/>
              </a:rPr>
              <a:t>mục</a:t>
            </a:r>
            <a:r>
              <a:rPr lang="en-US" sz="2400" dirty="0">
                <a:solidFill>
                  <a:srgbClr val="00A23A"/>
                </a:solidFill>
                <a:latin typeface="TimesNewRomanPSMT"/>
              </a:rPr>
              <a:t> II/2</a:t>
            </a:r>
            <a:r>
              <a:rPr lang="vi-VN" sz="2400" dirty="0">
                <a:solidFill>
                  <a:srgbClr val="00A23A"/>
                </a:solidFill>
                <a:effectLst/>
                <a:latin typeface="TimesNewRomanPSMT"/>
              </a:rPr>
              <a:t> Bài </a:t>
            </a:r>
            <a:r>
              <a:rPr lang="en-GB" sz="2400" dirty="0">
                <a:solidFill>
                  <a:srgbClr val="00A23A"/>
                </a:solidFill>
                <a:latin typeface="TimesNewRomanPSMT"/>
              </a:rPr>
              <a:t>4</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3280"/>
              </a:lnSpc>
              <a:spcBef>
                <a:spcPts val="300"/>
              </a:spcBef>
              <a:spcAft>
                <a:spcPts val="300"/>
              </a:spcAft>
              <a:buFont typeface="+mj-lt"/>
              <a:buAutoNum type="arabicPeriod"/>
            </a:pPr>
            <a:r>
              <a:rPr lang="en-GB" sz="2400" dirty="0">
                <a:effectLst/>
                <a:latin typeface="TimesNewRomanPSMT"/>
              </a:rPr>
              <a:t> </a:t>
            </a: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3" name="Picture 2">
            <a:extLst>
              <a:ext uri="{FF2B5EF4-FFF2-40B4-BE49-F238E27FC236}">
                <a16:creationId xmlns:a16="http://schemas.microsoft.com/office/drawing/2014/main" xmlns="" id="{45AB306C-87B9-C88B-471B-DCA3FA8382DC}"/>
              </a:ext>
            </a:extLst>
          </p:cNvPr>
          <p:cNvPicPr>
            <a:picLocks noChangeAspect="1"/>
          </p:cNvPicPr>
          <p:nvPr/>
        </p:nvPicPr>
        <p:blipFill>
          <a:blip r:embed="rId4"/>
          <a:stretch>
            <a:fillRect/>
          </a:stretch>
        </p:blipFill>
        <p:spPr>
          <a:xfrm>
            <a:off x="3830053" y="1081064"/>
            <a:ext cx="7846726" cy="5208832"/>
          </a:xfrm>
          <a:prstGeom prst="rect">
            <a:avLst/>
          </a:prstGeom>
          <a:ln>
            <a:solidFill>
              <a:srgbClr val="00B050"/>
            </a:solidFill>
          </a:ln>
        </p:spPr>
      </p:pic>
    </p:spTree>
    <p:extLst>
      <p:ext uri="{BB962C8B-B14F-4D97-AF65-F5344CB8AC3E}">
        <p14:creationId xmlns:p14="http://schemas.microsoft.com/office/powerpoint/2010/main" val="20686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par>
                                <p:cTn id="42" presetID="31"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1000" fill="hold"/>
                                        <p:tgtEl>
                                          <p:spTgt spid="3"/>
                                        </p:tgtEl>
                                        <p:attrNameLst>
                                          <p:attrName>ppt_w</p:attrName>
                                        </p:attrNameLst>
                                      </p:cBhvr>
                                      <p:tavLst>
                                        <p:tav tm="0">
                                          <p:val>
                                            <p:fltVal val="0"/>
                                          </p:val>
                                        </p:tav>
                                        <p:tav tm="100000">
                                          <p:val>
                                            <p:strVal val="#ppt_w"/>
                                          </p:val>
                                        </p:tav>
                                      </p:tavLst>
                                    </p:anim>
                                    <p:anim calcmode="lin" valueType="num">
                                      <p:cBhvr>
                                        <p:cTn id="45" dur="1000" fill="hold"/>
                                        <p:tgtEl>
                                          <p:spTgt spid="3"/>
                                        </p:tgtEl>
                                        <p:attrNameLst>
                                          <p:attrName>ppt_h</p:attrName>
                                        </p:attrNameLst>
                                      </p:cBhvr>
                                      <p:tavLst>
                                        <p:tav tm="0">
                                          <p:val>
                                            <p:fltVal val="0"/>
                                          </p:val>
                                        </p:tav>
                                        <p:tav tm="100000">
                                          <p:val>
                                            <p:strVal val="#ppt_h"/>
                                          </p:val>
                                        </p:tav>
                                      </p:tavLst>
                                    </p:anim>
                                    <p:anim calcmode="lin" valueType="num">
                                      <p:cBhvr>
                                        <p:cTn id="46" dur="1000" fill="hold"/>
                                        <p:tgtEl>
                                          <p:spTgt spid="3"/>
                                        </p:tgtEl>
                                        <p:attrNameLst>
                                          <p:attrName>style.rotation</p:attrName>
                                        </p:attrNameLst>
                                      </p:cBhvr>
                                      <p:tavLst>
                                        <p:tav tm="0">
                                          <p:val>
                                            <p:fltVal val="90"/>
                                          </p:val>
                                        </p:tav>
                                        <p:tav tm="100000">
                                          <p:val>
                                            <p:fltVal val="0"/>
                                          </p:val>
                                        </p:tav>
                                      </p:tavLst>
                                    </p:anim>
                                    <p:animEffect transition="in" filter="fade">
                                      <p:cBhvr>
                                        <p:cTn id="4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xmlns=""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a:latin typeface="TimesNewRomanPSMT"/>
              </a:rPr>
              <a:t>: mỗi đội </a:t>
            </a:r>
            <a:r>
              <a:rPr lang="en-GB" sz="2400" err="1">
                <a:latin typeface="TimesNewRomanPSMT"/>
              </a:rPr>
              <a:t>tìm</a:t>
            </a:r>
            <a:r>
              <a:rPr lang="en-GB" sz="2400">
                <a:solidFill>
                  <a:srgbClr val="00B050"/>
                </a:solidFill>
                <a:latin typeface="TimesNewRomanPSMT"/>
              </a:rPr>
              <a:t> 3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a:t>
            </a:r>
            <a:r>
              <a:rPr lang="vi-VN" sz="2400">
                <a:latin typeface="TimesNewRomanPSMT"/>
              </a:rPr>
              <a:t>y/từ </a:t>
            </a:r>
            <a:r>
              <a:rPr lang="vi-VN" sz="2400" dirty="0">
                <a:latin typeface="TimesNewRomanPSMT"/>
              </a:rPr>
              <a:t>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2237573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a:extLst>
              <a:ext uri="{FF2B5EF4-FFF2-40B4-BE49-F238E27FC236}">
                <a16:creationId xmlns:a16="http://schemas.microsoft.com/office/drawing/2014/main" xmlns="" id="{9226C7E8-7866-682D-DC5F-8066A9F7E57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5" name="Group 11">
            <a:extLst>
              <a:ext uri="{FF2B5EF4-FFF2-40B4-BE49-F238E27FC236}">
                <a16:creationId xmlns:a16="http://schemas.microsoft.com/office/drawing/2014/main" xmlns="" id="{9A1EFC36-3953-CAF4-7B04-07FC773EE424}"/>
              </a:ext>
            </a:extLst>
          </p:cNvPr>
          <p:cNvGrpSpPr>
            <a:grpSpLocks/>
          </p:cNvGrpSpPr>
          <p:nvPr/>
        </p:nvGrpSpPr>
        <p:grpSpPr bwMode="auto">
          <a:xfrm>
            <a:off x="806095" y="167994"/>
            <a:ext cx="625171" cy="541918"/>
            <a:chOff x="0" y="0"/>
            <a:chExt cx="666" cy="559"/>
          </a:xfrm>
        </p:grpSpPr>
        <p:sp>
          <p:nvSpPr>
            <p:cNvPr id="6" name="Freeform 12">
              <a:extLst>
                <a:ext uri="{FF2B5EF4-FFF2-40B4-BE49-F238E27FC236}">
                  <a16:creationId xmlns:a16="http://schemas.microsoft.com/office/drawing/2014/main" xmlns="" id="{74DB62EB-B29B-165C-B338-0709490E79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xmlns="" id="{7B0F4EFF-D11D-DDAB-3E1B-F65A1C8917D8}"/>
              </a:ext>
            </a:extLst>
          </p:cNvPr>
          <p:cNvSpPr txBox="1"/>
          <p:nvPr/>
        </p:nvSpPr>
        <p:spPr>
          <a:xfrm>
            <a:off x="4497043"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1442" name="Câu 1">
            <a:hlinkClick r:id="rId4" action="ppaction://hlinksldjump"/>
            <a:extLst>
              <a:ext uri="{FF2B5EF4-FFF2-40B4-BE49-F238E27FC236}">
                <a16:creationId xmlns:a16="http://schemas.microsoft.com/office/drawing/2014/main" xmlns="" id="{F4026947-142E-7F0B-0927-93C1F6F8DC37}"/>
              </a:ext>
            </a:extLst>
          </p:cNvPr>
          <p:cNvSpPr/>
          <p:nvPr/>
        </p:nvSpPr>
        <p:spPr>
          <a:xfrm>
            <a:off x="2386533" y="1193961"/>
            <a:ext cx="717200" cy="37142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dirty="0">
                <a:latin typeface="UTM Avo" panose="02040603050506020204" pitchFamily="18" charset="0"/>
              </a:rPr>
              <a:t>1</a:t>
            </a:r>
            <a:endParaRPr lang="en-US" b="1" dirty="0">
              <a:latin typeface="UTM Avo" panose="02040603050506020204" pitchFamily="18" charset="0"/>
            </a:endParaRPr>
          </a:p>
        </p:txBody>
      </p:sp>
      <p:sp>
        <p:nvSpPr>
          <p:cNvPr id="1443" name="Câu 2">
            <a:hlinkClick r:id="rId5" action="ppaction://hlinksldjump"/>
            <a:extLst>
              <a:ext uri="{FF2B5EF4-FFF2-40B4-BE49-F238E27FC236}">
                <a16:creationId xmlns:a16="http://schemas.microsoft.com/office/drawing/2014/main" xmlns="" id="{488F8AB9-A6B4-CC3A-D49E-11D8BB47BF79}"/>
              </a:ext>
            </a:extLst>
          </p:cNvPr>
          <p:cNvSpPr/>
          <p:nvPr/>
        </p:nvSpPr>
        <p:spPr>
          <a:xfrm>
            <a:off x="2386533" y="1610109"/>
            <a:ext cx="717200" cy="369331"/>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2</a:t>
            </a:r>
          </a:p>
        </p:txBody>
      </p:sp>
      <p:sp>
        <p:nvSpPr>
          <p:cNvPr id="1444" name="Câu 3">
            <a:hlinkClick r:id="rId6" action="ppaction://hlinksldjump"/>
            <a:extLst>
              <a:ext uri="{FF2B5EF4-FFF2-40B4-BE49-F238E27FC236}">
                <a16:creationId xmlns:a16="http://schemas.microsoft.com/office/drawing/2014/main" xmlns="" id="{90A652BF-D40E-E940-D29F-09B6B12C9691}"/>
              </a:ext>
            </a:extLst>
          </p:cNvPr>
          <p:cNvSpPr/>
          <p:nvPr/>
        </p:nvSpPr>
        <p:spPr>
          <a:xfrm>
            <a:off x="2386533" y="2024163"/>
            <a:ext cx="717200" cy="36933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3</a:t>
            </a:r>
          </a:p>
        </p:txBody>
      </p:sp>
      <p:sp>
        <p:nvSpPr>
          <p:cNvPr id="1452" name="Câu 4">
            <a:hlinkClick r:id="rId7" action="ppaction://hlinksldjump"/>
            <a:extLst>
              <a:ext uri="{FF2B5EF4-FFF2-40B4-BE49-F238E27FC236}">
                <a16:creationId xmlns:a16="http://schemas.microsoft.com/office/drawing/2014/main" xmlns="" id="{4907609A-B940-4A47-B3F4-30F3EC3BA914}"/>
              </a:ext>
            </a:extLst>
          </p:cNvPr>
          <p:cNvSpPr/>
          <p:nvPr/>
        </p:nvSpPr>
        <p:spPr>
          <a:xfrm>
            <a:off x="2386533" y="2438218"/>
            <a:ext cx="717200" cy="37142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4</a:t>
            </a:r>
          </a:p>
        </p:txBody>
      </p:sp>
      <p:sp>
        <p:nvSpPr>
          <p:cNvPr id="1453" name="Câu 5">
            <a:hlinkClick r:id="rId8" action="ppaction://hlinksldjump"/>
            <a:extLst>
              <a:ext uri="{FF2B5EF4-FFF2-40B4-BE49-F238E27FC236}">
                <a16:creationId xmlns:a16="http://schemas.microsoft.com/office/drawing/2014/main" xmlns="" id="{433A0FA9-DF3B-89BC-32B7-7D38972EC49E}"/>
              </a:ext>
            </a:extLst>
          </p:cNvPr>
          <p:cNvSpPr/>
          <p:nvPr/>
        </p:nvSpPr>
        <p:spPr>
          <a:xfrm>
            <a:off x="2386533" y="2854366"/>
            <a:ext cx="717200" cy="369331"/>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5</a:t>
            </a:r>
          </a:p>
        </p:txBody>
      </p:sp>
      <p:sp>
        <p:nvSpPr>
          <p:cNvPr id="1456" name="Câu 6">
            <a:hlinkClick r:id="rId9" action="ppaction://hlinksldjump"/>
            <a:extLst>
              <a:ext uri="{FF2B5EF4-FFF2-40B4-BE49-F238E27FC236}">
                <a16:creationId xmlns:a16="http://schemas.microsoft.com/office/drawing/2014/main" xmlns="" id="{B5E0B201-35F6-7A19-6B51-25491AFE7A65}"/>
              </a:ext>
            </a:extLst>
          </p:cNvPr>
          <p:cNvSpPr/>
          <p:nvPr/>
        </p:nvSpPr>
        <p:spPr>
          <a:xfrm>
            <a:off x="2386533" y="3268420"/>
            <a:ext cx="717200" cy="36933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6</a:t>
            </a:r>
          </a:p>
        </p:txBody>
      </p:sp>
      <p:sp>
        <p:nvSpPr>
          <p:cNvPr id="1462" name="Câu 7">
            <a:hlinkClick r:id="rId10" action="ppaction://hlinksldjump"/>
            <a:extLst>
              <a:ext uri="{FF2B5EF4-FFF2-40B4-BE49-F238E27FC236}">
                <a16:creationId xmlns:a16="http://schemas.microsoft.com/office/drawing/2014/main" xmlns="" id="{952FAF1A-2FBA-DEBF-BB9D-127C37ABEEB0}"/>
              </a:ext>
            </a:extLst>
          </p:cNvPr>
          <p:cNvSpPr/>
          <p:nvPr/>
        </p:nvSpPr>
        <p:spPr>
          <a:xfrm>
            <a:off x="2386533" y="3682475"/>
            <a:ext cx="717200" cy="37142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7</a:t>
            </a:r>
          </a:p>
        </p:txBody>
      </p:sp>
      <p:sp>
        <p:nvSpPr>
          <p:cNvPr id="1463" name="Câu 8">
            <a:hlinkClick r:id="rId11" action="ppaction://hlinksldjump"/>
            <a:extLst>
              <a:ext uri="{FF2B5EF4-FFF2-40B4-BE49-F238E27FC236}">
                <a16:creationId xmlns:a16="http://schemas.microsoft.com/office/drawing/2014/main" xmlns="" id="{9E0A0867-2D66-008D-ABD4-0A7E7C818B8A}"/>
              </a:ext>
            </a:extLst>
          </p:cNvPr>
          <p:cNvSpPr/>
          <p:nvPr/>
        </p:nvSpPr>
        <p:spPr>
          <a:xfrm>
            <a:off x="2386533" y="4098623"/>
            <a:ext cx="717200" cy="369331"/>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8</a:t>
            </a:r>
          </a:p>
        </p:txBody>
      </p:sp>
      <p:sp>
        <p:nvSpPr>
          <p:cNvPr id="1466" name="Câu 9">
            <a:hlinkClick r:id="rId12" action="ppaction://hlinksldjump"/>
            <a:extLst>
              <a:ext uri="{FF2B5EF4-FFF2-40B4-BE49-F238E27FC236}">
                <a16:creationId xmlns:a16="http://schemas.microsoft.com/office/drawing/2014/main" xmlns="" id="{38B57724-2CD8-207A-A677-838788219601}"/>
              </a:ext>
            </a:extLst>
          </p:cNvPr>
          <p:cNvSpPr/>
          <p:nvPr/>
        </p:nvSpPr>
        <p:spPr>
          <a:xfrm>
            <a:off x="2386533" y="4512677"/>
            <a:ext cx="717200" cy="36933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9</a:t>
            </a:r>
          </a:p>
        </p:txBody>
      </p:sp>
      <p:sp>
        <p:nvSpPr>
          <p:cNvPr id="1874" name="Câu 10">
            <a:hlinkClick r:id="rId13" action="ppaction://hlinksldjump"/>
            <a:extLst>
              <a:ext uri="{FF2B5EF4-FFF2-40B4-BE49-F238E27FC236}">
                <a16:creationId xmlns:a16="http://schemas.microsoft.com/office/drawing/2014/main" xmlns="" id="{DF5F8AAD-4981-7A0E-7617-8FADF4F0185C}"/>
              </a:ext>
            </a:extLst>
          </p:cNvPr>
          <p:cNvSpPr/>
          <p:nvPr/>
        </p:nvSpPr>
        <p:spPr>
          <a:xfrm>
            <a:off x="2386533" y="4926732"/>
            <a:ext cx="717200" cy="37142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10</a:t>
            </a:r>
          </a:p>
        </p:txBody>
      </p:sp>
      <p:sp>
        <p:nvSpPr>
          <p:cNvPr id="1880" name="Câu 11">
            <a:hlinkClick r:id="rId14" action="ppaction://hlinksldjump"/>
            <a:extLst>
              <a:ext uri="{FF2B5EF4-FFF2-40B4-BE49-F238E27FC236}">
                <a16:creationId xmlns:a16="http://schemas.microsoft.com/office/drawing/2014/main" xmlns="" id="{8CC52187-58EA-3D0E-2F88-AF06B3E9EDB3}"/>
              </a:ext>
            </a:extLst>
          </p:cNvPr>
          <p:cNvSpPr/>
          <p:nvPr/>
        </p:nvSpPr>
        <p:spPr>
          <a:xfrm>
            <a:off x="2386533" y="5342880"/>
            <a:ext cx="717200" cy="369331"/>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11</a:t>
            </a:r>
          </a:p>
        </p:txBody>
      </p:sp>
      <p:sp>
        <p:nvSpPr>
          <p:cNvPr id="1898" name="Câu 12">
            <a:hlinkClick r:id="rId15" action="ppaction://hlinksldjump"/>
            <a:extLst>
              <a:ext uri="{FF2B5EF4-FFF2-40B4-BE49-F238E27FC236}">
                <a16:creationId xmlns:a16="http://schemas.microsoft.com/office/drawing/2014/main" xmlns="" id="{AED7EA34-0616-E786-1B25-3AA285A8A345}"/>
              </a:ext>
            </a:extLst>
          </p:cNvPr>
          <p:cNvSpPr/>
          <p:nvPr/>
        </p:nvSpPr>
        <p:spPr>
          <a:xfrm>
            <a:off x="2386533" y="5756937"/>
            <a:ext cx="717200" cy="36933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12</a:t>
            </a:r>
          </a:p>
        </p:txBody>
      </p:sp>
      <p:sp>
        <p:nvSpPr>
          <p:cNvPr id="12" name="TextBox 11">
            <a:hlinkClick r:id="rId16" action="ppaction://hlinksldjump"/>
            <a:extLst>
              <a:ext uri="{FF2B5EF4-FFF2-40B4-BE49-F238E27FC236}">
                <a16:creationId xmlns:a16="http://schemas.microsoft.com/office/drawing/2014/main" xmlns="" id="{723C5043-826B-2F32-C487-0717F5F0AE40}"/>
              </a:ext>
            </a:extLst>
          </p:cNvPr>
          <p:cNvSpPr txBox="1"/>
          <p:nvPr/>
        </p:nvSpPr>
        <p:spPr>
          <a:xfrm>
            <a:off x="8938604" y="6201940"/>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pic>
        <p:nvPicPr>
          <p:cNvPr id="13" name="Graphic 12" descr="Right pointing backhand index with solid fill">
            <a:hlinkClick r:id="rId16" action="ppaction://hlinksldjump"/>
            <a:extLst>
              <a:ext uri="{FF2B5EF4-FFF2-40B4-BE49-F238E27FC236}">
                <a16:creationId xmlns:a16="http://schemas.microsoft.com/office/drawing/2014/main" xmlns="" id="{A5B25591-A9C5-1113-97F0-F160618C6B77}"/>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11519978" y="6201940"/>
            <a:ext cx="320492" cy="357234"/>
          </a:xfrm>
          <a:prstGeom prst="rect">
            <a:avLst/>
          </a:prstGeom>
        </p:spPr>
      </p:pic>
      <p:sp>
        <p:nvSpPr>
          <p:cNvPr id="7" name="Rectangle 6">
            <a:extLst>
              <a:ext uri="{FF2B5EF4-FFF2-40B4-BE49-F238E27FC236}">
                <a16:creationId xmlns:a16="http://schemas.microsoft.com/office/drawing/2014/main" xmlns="" id="{D5345A6A-A9FD-3711-356D-7BF1A9197848}"/>
              </a:ext>
            </a:extLst>
          </p:cNvPr>
          <p:cNvSpPr/>
          <p:nvPr/>
        </p:nvSpPr>
        <p:spPr>
          <a:xfrm>
            <a:off x="5681019" y="1201381"/>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35" name="TextBox 1934">
            <a:extLst>
              <a:ext uri="{FF2B5EF4-FFF2-40B4-BE49-F238E27FC236}">
                <a16:creationId xmlns:a16="http://schemas.microsoft.com/office/drawing/2014/main" xmlns="" id="{D5155DF8-23EB-76C2-FC56-3DD9C9858F22}"/>
              </a:ext>
            </a:extLst>
          </p:cNvPr>
          <p:cNvSpPr txBox="1"/>
          <p:nvPr/>
        </p:nvSpPr>
        <p:spPr>
          <a:xfrm>
            <a:off x="5717473" y="1148840"/>
            <a:ext cx="337607" cy="461665"/>
          </a:xfrm>
          <a:prstGeom prst="rect">
            <a:avLst/>
          </a:prstGeom>
          <a:noFill/>
        </p:spPr>
        <p:txBody>
          <a:bodyPr wrap="square" rtlCol="0">
            <a:spAutoFit/>
          </a:bodyPr>
          <a:lstStyle/>
          <a:p>
            <a:pPr algn="ctr"/>
            <a:r>
              <a:rPr lang="en-US" sz="2400" b="1">
                <a:solidFill>
                  <a:srgbClr val="FF0000"/>
                </a:solidFill>
              </a:rPr>
              <a:t>B</a:t>
            </a:r>
            <a:endParaRPr lang="en-US" sz="2400" b="1" dirty="0">
              <a:solidFill>
                <a:srgbClr val="FF0000"/>
              </a:solidFill>
            </a:endParaRPr>
          </a:p>
        </p:txBody>
      </p:sp>
      <p:sp>
        <p:nvSpPr>
          <p:cNvPr id="29" name="Rectangle 28">
            <a:extLst>
              <a:ext uri="{FF2B5EF4-FFF2-40B4-BE49-F238E27FC236}">
                <a16:creationId xmlns:a16="http://schemas.microsoft.com/office/drawing/2014/main" xmlns="" id="{981B65E5-065E-D739-8B1E-BC9E4740A6E1}"/>
              </a:ext>
            </a:extLst>
          </p:cNvPr>
          <p:cNvSpPr/>
          <p:nvPr/>
        </p:nvSpPr>
        <p:spPr>
          <a:xfrm>
            <a:off x="6152011" y="120138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0" name="TextBox 29">
            <a:extLst>
              <a:ext uri="{FF2B5EF4-FFF2-40B4-BE49-F238E27FC236}">
                <a16:creationId xmlns:a16="http://schemas.microsoft.com/office/drawing/2014/main" xmlns="" id="{BD96862D-4955-BFA8-1AB6-16DDF789D968}"/>
              </a:ext>
            </a:extLst>
          </p:cNvPr>
          <p:cNvSpPr txBox="1"/>
          <p:nvPr/>
        </p:nvSpPr>
        <p:spPr>
          <a:xfrm>
            <a:off x="6215584" y="1148840"/>
            <a:ext cx="283369" cy="461665"/>
          </a:xfrm>
          <a:prstGeom prst="rect">
            <a:avLst/>
          </a:prstGeom>
          <a:noFill/>
        </p:spPr>
        <p:txBody>
          <a:bodyPr wrap="square" rtlCol="0">
            <a:spAutoFit/>
          </a:bodyPr>
          <a:lstStyle/>
          <a:p>
            <a:pPr algn="ctr"/>
            <a:r>
              <a:rPr lang="en-US" sz="2400" b="1"/>
              <a:t>U</a:t>
            </a:r>
            <a:endParaRPr lang="en-US" sz="2400" b="1" dirty="0"/>
          </a:p>
        </p:txBody>
      </p:sp>
      <p:sp>
        <p:nvSpPr>
          <p:cNvPr id="31" name="Rectangle 30">
            <a:extLst>
              <a:ext uri="{FF2B5EF4-FFF2-40B4-BE49-F238E27FC236}">
                <a16:creationId xmlns:a16="http://schemas.microsoft.com/office/drawing/2014/main" xmlns="" id="{E854E9F3-E0A3-FF7E-7FA6-3E4B259C497B}"/>
              </a:ext>
            </a:extLst>
          </p:cNvPr>
          <p:cNvSpPr/>
          <p:nvPr/>
        </p:nvSpPr>
        <p:spPr>
          <a:xfrm>
            <a:off x="6625117" y="120138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2" name="TextBox 31">
            <a:extLst>
              <a:ext uri="{FF2B5EF4-FFF2-40B4-BE49-F238E27FC236}">
                <a16:creationId xmlns:a16="http://schemas.microsoft.com/office/drawing/2014/main" xmlns="" id="{2E07B6C6-1E2D-EC60-2391-CCB884DB53B9}"/>
              </a:ext>
            </a:extLst>
          </p:cNvPr>
          <p:cNvSpPr txBox="1"/>
          <p:nvPr/>
        </p:nvSpPr>
        <p:spPr>
          <a:xfrm>
            <a:off x="6688690" y="1148840"/>
            <a:ext cx="283369" cy="461665"/>
          </a:xfrm>
          <a:prstGeom prst="rect">
            <a:avLst/>
          </a:prstGeom>
          <a:noFill/>
        </p:spPr>
        <p:txBody>
          <a:bodyPr wrap="square" rtlCol="0">
            <a:spAutoFit/>
          </a:bodyPr>
          <a:lstStyle/>
          <a:p>
            <a:pPr algn="ctr"/>
            <a:r>
              <a:rPr lang="en-US" sz="2400" b="1"/>
              <a:t>Ộ</a:t>
            </a:r>
            <a:endParaRPr lang="en-US" sz="2400" b="1" dirty="0"/>
          </a:p>
        </p:txBody>
      </p:sp>
      <p:sp>
        <p:nvSpPr>
          <p:cNvPr id="33" name="Rectangle 32">
            <a:extLst>
              <a:ext uri="{FF2B5EF4-FFF2-40B4-BE49-F238E27FC236}">
                <a16:creationId xmlns:a16="http://schemas.microsoft.com/office/drawing/2014/main" xmlns="" id="{E12A3423-89B0-CE99-426A-239A0F3FABE5}"/>
              </a:ext>
            </a:extLst>
          </p:cNvPr>
          <p:cNvSpPr/>
          <p:nvPr/>
        </p:nvSpPr>
        <p:spPr>
          <a:xfrm>
            <a:off x="7097710" y="120138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4" name="TextBox 33">
            <a:extLst>
              <a:ext uri="{FF2B5EF4-FFF2-40B4-BE49-F238E27FC236}">
                <a16:creationId xmlns:a16="http://schemas.microsoft.com/office/drawing/2014/main" xmlns="" id="{D43B62CF-34B1-8538-AB80-04257C929B47}"/>
              </a:ext>
            </a:extLst>
          </p:cNvPr>
          <p:cNvSpPr txBox="1"/>
          <p:nvPr/>
        </p:nvSpPr>
        <p:spPr>
          <a:xfrm>
            <a:off x="7161283" y="1148840"/>
            <a:ext cx="283369" cy="461665"/>
          </a:xfrm>
          <a:prstGeom prst="rect">
            <a:avLst/>
          </a:prstGeom>
          <a:noFill/>
        </p:spPr>
        <p:txBody>
          <a:bodyPr wrap="square" rtlCol="0">
            <a:spAutoFit/>
          </a:bodyPr>
          <a:lstStyle/>
          <a:p>
            <a:pPr algn="ctr"/>
            <a:r>
              <a:rPr lang="en-US" sz="2400" b="1"/>
              <a:t>C</a:t>
            </a:r>
            <a:endParaRPr lang="en-US" sz="2400" b="1" dirty="0"/>
          </a:p>
        </p:txBody>
      </p:sp>
      <p:sp>
        <p:nvSpPr>
          <p:cNvPr id="35" name="Rectangle 34">
            <a:extLst>
              <a:ext uri="{FF2B5EF4-FFF2-40B4-BE49-F238E27FC236}">
                <a16:creationId xmlns:a16="http://schemas.microsoft.com/office/drawing/2014/main" xmlns="" id="{D682C93F-1E33-1036-F7C1-0CDBAC035C3B}"/>
              </a:ext>
            </a:extLst>
          </p:cNvPr>
          <p:cNvSpPr/>
          <p:nvPr/>
        </p:nvSpPr>
        <p:spPr>
          <a:xfrm>
            <a:off x="4733206" y="1201377"/>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6" name="TextBox 35">
            <a:extLst>
              <a:ext uri="{FF2B5EF4-FFF2-40B4-BE49-F238E27FC236}">
                <a16:creationId xmlns:a16="http://schemas.microsoft.com/office/drawing/2014/main" xmlns="" id="{7FB4C47B-8D38-4854-90D4-968A8289692F}"/>
              </a:ext>
            </a:extLst>
          </p:cNvPr>
          <p:cNvSpPr txBox="1"/>
          <p:nvPr/>
        </p:nvSpPr>
        <p:spPr>
          <a:xfrm>
            <a:off x="4796779" y="1148836"/>
            <a:ext cx="283369" cy="461665"/>
          </a:xfrm>
          <a:prstGeom prst="rect">
            <a:avLst/>
          </a:prstGeom>
          <a:noFill/>
        </p:spPr>
        <p:txBody>
          <a:bodyPr wrap="square" rtlCol="0">
            <a:spAutoFit/>
          </a:bodyPr>
          <a:lstStyle/>
          <a:p>
            <a:pPr algn="ctr"/>
            <a:r>
              <a:rPr lang="en-US" sz="2400" b="1"/>
              <a:t>É</a:t>
            </a:r>
            <a:endParaRPr lang="en-US" sz="2400" b="1" dirty="0"/>
          </a:p>
        </p:txBody>
      </p:sp>
      <p:sp>
        <p:nvSpPr>
          <p:cNvPr id="37" name="Rectangle 36">
            <a:extLst>
              <a:ext uri="{FF2B5EF4-FFF2-40B4-BE49-F238E27FC236}">
                <a16:creationId xmlns:a16="http://schemas.microsoft.com/office/drawing/2014/main" xmlns="" id="{4020B17C-2579-CF37-3D33-6FD427A98D02}"/>
              </a:ext>
            </a:extLst>
          </p:cNvPr>
          <p:cNvSpPr/>
          <p:nvPr/>
        </p:nvSpPr>
        <p:spPr>
          <a:xfrm>
            <a:off x="5207293" y="1201377"/>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8" name="TextBox 37">
            <a:extLst>
              <a:ext uri="{FF2B5EF4-FFF2-40B4-BE49-F238E27FC236}">
                <a16:creationId xmlns:a16="http://schemas.microsoft.com/office/drawing/2014/main" xmlns="" id="{9BC2A455-E439-6F89-24EF-5CEBF3AFA91C}"/>
              </a:ext>
            </a:extLst>
          </p:cNvPr>
          <p:cNvSpPr txBox="1"/>
          <p:nvPr/>
        </p:nvSpPr>
        <p:spPr>
          <a:xfrm>
            <a:off x="5270866" y="1148836"/>
            <a:ext cx="283369" cy="461665"/>
          </a:xfrm>
          <a:prstGeom prst="rect">
            <a:avLst/>
          </a:prstGeom>
          <a:noFill/>
        </p:spPr>
        <p:txBody>
          <a:bodyPr wrap="square" rtlCol="0">
            <a:spAutoFit/>
          </a:bodyPr>
          <a:lstStyle/>
          <a:p>
            <a:pPr algn="ctr"/>
            <a:r>
              <a:rPr lang="en-US" sz="2400" b="1"/>
              <a:t>P</a:t>
            </a:r>
            <a:endParaRPr lang="en-US" sz="2400" b="1" dirty="0"/>
          </a:p>
        </p:txBody>
      </p:sp>
      <p:sp>
        <p:nvSpPr>
          <p:cNvPr id="48" name="Rectangle 47">
            <a:extLst>
              <a:ext uri="{FF2B5EF4-FFF2-40B4-BE49-F238E27FC236}">
                <a16:creationId xmlns:a16="http://schemas.microsoft.com/office/drawing/2014/main" xmlns="" id="{3A3F11F0-F063-7343-6CDC-D572936A0DEF}"/>
              </a:ext>
            </a:extLst>
          </p:cNvPr>
          <p:cNvSpPr/>
          <p:nvPr/>
        </p:nvSpPr>
        <p:spPr>
          <a:xfrm>
            <a:off x="5681019" y="1615906"/>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0" name="TextBox 49">
            <a:extLst>
              <a:ext uri="{FF2B5EF4-FFF2-40B4-BE49-F238E27FC236}">
                <a16:creationId xmlns:a16="http://schemas.microsoft.com/office/drawing/2014/main" xmlns="" id="{5EEF61E3-3ABD-8935-9314-41AE356EE60A}"/>
              </a:ext>
            </a:extLst>
          </p:cNvPr>
          <p:cNvSpPr txBox="1"/>
          <p:nvPr/>
        </p:nvSpPr>
        <p:spPr>
          <a:xfrm>
            <a:off x="5717473" y="1563365"/>
            <a:ext cx="337607" cy="461665"/>
          </a:xfrm>
          <a:prstGeom prst="rect">
            <a:avLst/>
          </a:prstGeom>
          <a:noFill/>
        </p:spPr>
        <p:txBody>
          <a:bodyPr wrap="square" rtlCol="0">
            <a:spAutoFit/>
          </a:bodyPr>
          <a:lstStyle/>
          <a:p>
            <a:pPr algn="ctr"/>
            <a:r>
              <a:rPr lang="en-US" sz="2400" b="1">
                <a:solidFill>
                  <a:srgbClr val="FF0000"/>
                </a:solidFill>
              </a:rPr>
              <a:t>Ạ</a:t>
            </a:r>
            <a:endParaRPr lang="en-US" sz="2400" b="1" dirty="0">
              <a:solidFill>
                <a:srgbClr val="FF0000"/>
              </a:solidFill>
            </a:endParaRPr>
          </a:p>
        </p:txBody>
      </p:sp>
      <p:sp>
        <p:nvSpPr>
          <p:cNvPr id="55" name="Rectangle 54">
            <a:extLst>
              <a:ext uri="{FF2B5EF4-FFF2-40B4-BE49-F238E27FC236}">
                <a16:creationId xmlns:a16="http://schemas.microsoft.com/office/drawing/2014/main" xmlns="" id="{943798F1-922F-0069-6C39-8A219E3A01F2}"/>
              </a:ext>
            </a:extLst>
          </p:cNvPr>
          <p:cNvSpPr/>
          <p:nvPr/>
        </p:nvSpPr>
        <p:spPr>
          <a:xfrm>
            <a:off x="3315021" y="16159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6" name="TextBox 55">
            <a:extLst>
              <a:ext uri="{FF2B5EF4-FFF2-40B4-BE49-F238E27FC236}">
                <a16:creationId xmlns:a16="http://schemas.microsoft.com/office/drawing/2014/main" xmlns="" id="{993A4DD6-31E1-6AB7-97FD-AEBB838B6659}"/>
              </a:ext>
            </a:extLst>
          </p:cNvPr>
          <p:cNvSpPr txBox="1"/>
          <p:nvPr/>
        </p:nvSpPr>
        <p:spPr>
          <a:xfrm>
            <a:off x="3378594" y="1563365"/>
            <a:ext cx="283369" cy="461665"/>
          </a:xfrm>
          <a:prstGeom prst="rect">
            <a:avLst/>
          </a:prstGeom>
          <a:noFill/>
        </p:spPr>
        <p:txBody>
          <a:bodyPr wrap="square" rtlCol="0">
            <a:spAutoFit/>
          </a:bodyPr>
          <a:lstStyle/>
          <a:p>
            <a:pPr algn="ctr"/>
            <a:r>
              <a:rPr lang="en-US" sz="2400" b="1"/>
              <a:t>R</a:t>
            </a:r>
            <a:endParaRPr lang="en-US" sz="2400" b="1" dirty="0"/>
          </a:p>
        </p:txBody>
      </p:sp>
      <p:sp>
        <p:nvSpPr>
          <p:cNvPr id="57" name="Rectangle 56">
            <a:extLst>
              <a:ext uri="{FF2B5EF4-FFF2-40B4-BE49-F238E27FC236}">
                <a16:creationId xmlns:a16="http://schemas.microsoft.com/office/drawing/2014/main" xmlns="" id="{33B5ABC9-61E1-208D-59FD-F4973987E42D}"/>
              </a:ext>
            </a:extLst>
          </p:cNvPr>
          <p:cNvSpPr/>
          <p:nvPr/>
        </p:nvSpPr>
        <p:spPr>
          <a:xfrm>
            <a:off x="3789108" y="16159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8" name="TextBox 57">
            <a:extLst>
              <a:ext uri="{FF2B5EF4-FFF2-40B4-BE49-F238E27FC236}">
                <a16:creationId xmlns:a16="http://schemas.microsoft.com/office/drawing/2014/main" xmlns="" id="{DF69D736-7110-ADF3-8354-F1A60B594F24}"/>
              </a:ext>
            </a:extLst>
          </p:cNvPr>
          <p:cNvSpPr txBox="1"/>
          <p:nvPr/>
        </p:nvSpPr>
        <p:spPr>
          <a:xfrm>
            <a:off x="3852681" y="1563365"/>
            <a:ext cx="283369" cy="461665"/>
          </a:xfrm>
          <a:prstGeom prst="rect">
            <a:avLst/>
          </a:prstGeom>
          <a:noFill/>
        </p:spPr>
        <p:txBody>
          <a:bodyPr wrap="square" rtlCol="0">
            <a:spAutoFit/>
          </a:bodyPr>
          <a:lstStyle/>
          <a:p>
            <a:pPr algn="ctr"/>
            <a:r>
              <a:rPr lang="en-US" sz="2400" b="1"/>
              <a:t>Ố</a:t>
            </a:r>
            <a:endParaRPr lang="en-US" sz="2400" b="1" dirty="0"/>
          </a:p>
        </p:txBody>
      </p:sp>
      <p:sp>
        <p:nvSpPr>
          <p:cNvPr id="59" name="Rectangle 58">
            <a:extLst>
              <a:ext uri="{FF2B5EF4-FFF2-40B4-BE49-F238E27FC236}">
                <a16:creationId xmlns:a16="http://schemas.microsoft.com/office/drawing/2014/main" xmlns="" id="{008FE03B-3DF7-E3DF-7EAB-BD9941F52078}"/>
              </a:ext>
            </a:extLst>
          </p:cNvPr>
          <p:cNvSpPr/>
          <p:nvPr/>
        </p:nvSpPr>
        <p:spPr>
          <a:xfrm>
            <a:off x="4262214" y="16159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0" name="TextBox 59">
            <a:extLst>
              <a:ext uri="{FF2B5EF4-FFF2-40B4-BE49-F238E27FC236}">
                <a16:creationId xmlns:a16="http://schemas.microsoft.com/office/drawing/2014/main" xmlns="" id="{A6B874FC-33B6-9755-EA1C-7FD31C105FC4}"/>
              </a:ext>
            </a:extLst>
          </p:cNvPr>
          <p:cNvSpPr txBox="1"/>
          <p:nvPr/>
        </p:nvSpPr>
        <p:spPr>
          <a:xfrm>
            <a:off x="4325787" y="1563365"/>
            <a:ext cx="283369" cy="461665"/>
          </a:xfrm>
          <a:prstGeom prst="rect">
            <a:avLst/>
          </a:prstGeom>
          <a:noFill/>
        </p:spPr>
        <p:txBody>
          <a:bodyPr wrap="square" rtlCol="0">
            <a:spAutoFit/>
          </a:bodyPr>
          <a:lstStyle/>
          <a:p>
            <a:pPr algn="ctr"/>
            <a:r>
              <a:rPr lang="en-US" sz="2400" b="1"/>
              <a:t>I</a:t>
            </a:r>
            <a:endParaRPr lang="en-US" sz="2400" b="1" dirty="0"/>
          </a:p>
        </p:txBody>
      </p:sp>
      <p:sp>
        <p:nvSpPr>
          <p:cNvPr id="61" name="Rectangle 60">
            <a:extLst>
              <a:ext uri="{FF2B5EF4-FFF2-40B4-BE49-F238E27FC236}">
                <a16:creationId xmlns:a16="http://schemas.microsoft.com/office/drawing/2014/main" xmlns="" id="{5328ADEE-7BEB-2E8B-1C2E-078AEEAED999}"/>
              </a:ext>
            </a:extLst>
          </p:cNvPr>
          <p:cNvSpPr/>
          <p:nvPr/>
        </p:nvSpPr>
        <p:spPr>
          <a:xfrm>
            <a:off x="4734807" y="16159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2" name="TextBox 61">
            <a:extLst>
              <a:ext uri="{FF2B5EF4-FFF2-40B4-BE49-F238E27FC236}">
                <a16:creationId xmlns:a16="http://schemas.microsoft.com/office/drawing/2014/main" xmlns="" id="{47BA7AEF-BA9B-74CA-BF7F-ECAA89B00A12}"/>
              </a:ext>
            </a:extLst>
          </p:cNvPr>
          <p:cNvSpPr txBox="1"/>
          <p:nvPr/>
        </p:nvSpPr>
        <p:spPr>
          <a:xfrm>
            <a:off x="4798380" y="1563365"/>
            <a:ext cx="283369" cy="461665"/>
          </a:xfrm>
          <a:prstGeom prst="rect">
            <a:avLst/>
          </a:prstGeom>
          <a:noFill/>
        </p:spPr>
        <p:txBody>
          <a:bodyPr wrap="square" rtlCol="0">
            <a:spAutoFit/>
          </a:bodyPr>
          <a:lstStyle/>
          <a:p>
            <a:pPr algn="ctr"/>
            <a:r>
              <a:rPr lang="en-US" sz="2400" b="1"/>
              <a:t>L</a:t>
            </a:r>
            <a:endParaRPr lang="en-US" sz="2400" b="1" dirty="0"/>
          </a:p>
        </p:txBody>
      </p:sp>
      <p:sp>
        <p:nvSpPr>
          <p:cNvPr id="63" name="Rectangle 62">
            <a:extLst>
              <a:ext uri="{FF2B5EF4-FFF2-40B4-BE49-F238E27FC236}">
                <a16:creationId xmlns:a16="http://schemas.microsoft.com/office/drawing/2014/main" xmlns="" id="{25419FF5-9209-C104-F7DE-09FBC47F0E95}"/>
              </a:ext>
            </a:extLst>
          </p:cNvPr>
          <p:cNvSpPr/>
          <p:nvPr/>
        </p:nvSpPr>
        <p:spPr>
          <a:xfrm>
            <a:off x="5207913" y="16159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8" name="TextBox 1407">
            <a:extLst>
              <a:ext uri="{FF2B5EF4-FFF2-40B4-BE49-F238E27FC236}">
                <a16:creationId xmlns:a16="http://schemas.microsoft.com/office/drawing/2014/main" xmlns="" id="{665D0893-BF75-8F89-1C80-E9E49926E2C3}"/>
              </a:ext>
            </a:extLst>
          </p:cNvPr>
          <p:cNvSpPr txBox="1"/>
          <p:nvPr/>
        </p:nvSpPr>
        <p:spPr>
          <a:xfrm>
            <a:off x="5271486" y="1563365"/>
            <a:ext cx="283369" cy="461665"/>
          </a:xfrm>
          <a:prstGeom prst="rect">
            <a:avLst/>
          </a:prstGeom>
          <a:noFill/>
        </p:spPr>
        <p:txBody>
          <a:bodyPr wrap="square" rtlCol="0">
            <a:spAutoFit/>
          </a:bodyPr>
          <a:lstStyle/>
          <a:p>
            <a:pPr algn="ctr"/>
            <a:r>
              <a:rPr lang="en-US" sz="2400" b="1"/>
              <a:t>O</a:t>
            </a:r>
            <a:endParaRPr lang="en-US" sz="2400" b="1" dirty="0"/>
          </a:p>
        </p:txBody>
      </p:sp>
      <p:sp>
        <p:nvSpPr>
          <p:cNvPr id="1409" name="Rectangle 1408">
            <a:extLst>
              <a:ext uri="{FF2B5EF4-FFF2-40B4-BE49-F238E27FC236}">
                <a16:creationId xmlns:a16="http://schemas.microsoft.com/office/drawing/2014/main" xmlns="" id="{20D3D26A-3C49-15D7-9A06-9B54AFFD7B5A}"/>
              </a:ext>
            </a:extLst>
          </p:cNvPr>
          <p:cNvSpPr/>
          <p:nvPr/>
        </p:nvSpPr>
        <p:spPr>
          <a:xfrm>
            <a:off x="6152011" y="16159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0" name="TextBox 1409">
            <a:extLst>
              <a:ext uri="{FF2B5EF4-FFF2-40B4-BE49-F238E27FC236}">
                <a16:creationId xmlns:a16="http://schemas.microsoft.com/office/drawing/2014/main" xmlns="" id="{80B56566-4F71-1F87-834C-788ECFE2DEA6}"/>
              </a:ext>
            </a:extLst>
          </p:cNvPr>
          <p:cNvSpPr txBox="1"/>
          <p:nvPr/>
        </p:nvSpPr>
        <p:spPr>
          <a:xfrm>
            <a:off x="6215584" y="1563365"/>
            <a:ext cx="283369" cy="461665"/>
          </a:xfrm>
          <a:prstGeom prst="rect">
            <a:avLst/>
          </a:prstGeom>
          <a:noFill/>
        </p:spPr>
        <p:txBody>
          <a:bodyPr wrap="square" rtlCol="0">
            <a:spAutoFit/>
          </a:bodyPr>
          <a:lstStyle/>
          <a:p>
            <a:pPr algn="ctr"/>
            <a:r>
              <a:rPr lang="en-US" sz="2400" b="1"/>
              <a:t>N</a:t>
            </a:r>
            <a:endParaRPr lang="en-US" sz="2400" b="1" dirty="0"/>
          </a:p>
        </p:txBody>
      </p:sp>
      <p:sp>
        <p:nvSpPr>
          <p:cNvPr id="1427" name="Rectangle 1426">
            <a:extLst>
              <a:ext uri="{FF2B5EF4-FFF2-40B4-BE49-F238E27FC236}">
                <a16:creationId xmlns:a16="http://schemas.microsoft.com/office/drawing/2014/main" xmlns="" id="{F3C8699E-189B-97B1-1766-4B2407D89F54}"/>
              </a:ext>
            </a:extLst>
          </p:cNvPr>
          <p:cNvSpPr/>
          <p:nvPr/>
        </p:nvSpPr>
        <p:spPr>
          <a:xfrm>
            <a:off x="5681019" y="2030431"/>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9" name="TextBox 1428">
            <a:extLst>
              <a:ext uri="{FF2B5EF4-FFF2-40B4-BE49-F238E27FC236}">
                <a16:creationId xmlns:a16="http://schemas.microsoft.com/office/drawing/2014/main" xmlns="" id="{E4730F0B-3627-785D-F871-1EB2DAC2D3D3}"/>
              </a:ext>
            </a:extLst>
          </p:cNvPr>
          <p:cNvSpPr txBox="1"/>
          <p:nvPr/>
        </p:nvSpPr>
        <p:spPr>
          <a:xfrm>
            <a:off x="5717473" y="1977890"/>
            <a:ext cx="337607" cy="461665"/>
          </a:xfrm>
          <a:prstGeom prst="rect">
            <a:avLst/>
          </a:prstGeom>
          <a:noFill/>
        </p:spPr>
        <p:txBody>
          <a:bodyPr wrap="square" rtlCol="0">
            <a:spAutoFit/>
          </a:bodyPr>
          <a:lstStyle/>
          <a:p>
            <a:pPr algn="ctr"/>
            <a:r>
              <a:rPr lang="en-US" sz="2400" b="1">
                <a:solidFill>
                  <a:srgbClr val="FF0000"/>
                </a:solidFill>
              </a:rPr>
              <a:t>O</a:t>
            </a:r>
            <a:endParaRPr lang="en-US" sz="2400" b="1" dirty="0">
              <a:solidFill>
                <a:srgbClr val="FF0000"/>
              </a:solidFill>
            </a:endParaRPr>
          </a:p>
        </p:txBody>
      </p:sp>
      <p:sp>
        <p:nvSpPr>
          <p:cNvPr id="1438" name="Rectangle 1437">
            <a:extLst>
              <a:ext uri="{FF2B5EF4-FFF2-40B4-BE49-F238E27FC236}">
                <a16:creationId xmlns:a16="http://schemas.microsoft.com/office/drawing/2014/main" xmlns="" id="{A1547542-9F37-A8A2-E0AE-AFE92D08E429}"/>
              </a:ext>
            </a:extLst>
          </p:cNvPr>
          <p:cNvSpPr/>
          <p:nvPr/>
        </p:nvSpPr>
        <p:spPr>
          <a:xfrm>
            <a:off x="4262214" y="20304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39" name="TextBox 1438">
            <a:extLst>
              <a:ext uri="{FF2B5EF4-FFF2-40B4-BE49-F238E27FC236}">
                <a16:creationId xmlns:a16="http://schemas.microsoft.com/office/drawing/2014/main" xmlns="" id="{4451E1EE-BE06-D860-D620-6864765A33BB}"/>
              </a:ext>
            </a:extLst>
          </p:cNvPr>
          <p:cNvSpPr txBox="1"/>
          <p:nvPr/>
        </p:nvSpPr>
        <p:spPr>
          <a:xfrm>
            <a:off x="4325787" y="1977890"/>
            <a:ext cx="283369" cy="461665"/>
          </a:xfrm>
          <a:prstGeom prst="rect">
            <a:avLst/>
          </a:prstGeom>
          <a:noFill/>
        </p:spPr>
        <p:txBody>
          <a:bodyPr wrap="square" rtlCol="0">
            <a:spAutoFit/>
          </a:bodyPr>
          <a:lstStyle/>
          <a:p>
            <a:pPr algn="ctr"/>
            <a:r>
              <a:rPr lang="en-US" sz="2400" b="1"/>
              <a:t>A</a:t>
            </a:r>
            <a:endParaRPr lang="en-US" sz="2400" b="1" dirty="0"/>
          </a:p>
        </p:txBody>
      </p:sp>
      <p:sp>
        <p:nvSpPr>
          <p:cNvPr id="1440" name="Rectangle 1439">
            <a:extLst>
              <a:ext uri="{FF2B5EF4-FFF2-40B4-BE49-F238E27FC236}">
                <a16:creationId xmlns:a16="http://schemas.microsoft.com/office/drawing/2014/main" xmlns="" id="{5E558EB1-2B89-8D38-4D63-23CA7819EAD4}"/>
              </a:ext>
            </a:extLst>
          </p:cNvPr>
          <p:cNvSpPr/>
          <p:nvPr/>
        </p:nvSpPr>
        <p:spPr>
          <a:xfrm>
            <a:off x="4734807" y="20304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41" name="TextBox 1440">
            <a:extLst>
              <a:ext uri="{FF2B5EF4-FFF2-40B4-BE49-F238E27FC236}">
                <a16:creationId xmlns:a16="http://schemas.microsoft.com/office/drawing/2014/main" xmlns="" id="{0D9560CE-8B15-B527-17CB-060B4F94FD9B}"/>
              </a:ext>
            </a:extLst>
          </p:cNvPr>
          <p:cNvSpPr txBox="1"/>
          <p:nvPr/>
        </p:nvSpPr>
        <p:spPr>
          <a:xfrm>
            <a:off x="4798380" y="1977890"/>
            <a:ext cx="283369" cy="461665"/>
          </a:xfrm>
          <a:prstGeom prst="rect">
            <a:avLst/>
          </a:prstGeom>
          <a:noFill/>
        </p:spPr>
        <p:txBody>
          <a:bodyPr wrap="square" rtlCol="0">
            <a:spAutoFit/>
          </a:bodyPr>
          <a:lstStyle/>
          <a:p>
            <a:pPr algn="ctr"/>
            <a:r>
              <a:rPr lang="en-US" sz="2400" b="1"/>
              <a:t>N</a:t>
            </a:r>
            <a:endParaRPr lang="en-US" sz="2400" b="1" dirty="0"/>
          </a:p>
        </p:txBody>
      </p:sp>
      <p:sp>
        <p:nvSpPr>
          <p:cNvPr id="1445" name="Rectangle 1444">
            <a:extLst>
              <a:ext uri="{FF2B5EF4-FFF2-40B4-BE49-F238E27FC236}">
                <a16:creationId xmlns:a16="http://schemas.microsoft.com/office/drawing/2014/main" xmlns="" id="{87085901-3479-914C-DF45-0A725C5C5F76}"/>
              </a:ext>
            </a:extLst>
          </p:cNvPr>
          <p:cNvSpPr/>
          <p:nvPr/>
        </p:nvSpPr>
        <p:spPr>
          <a:xfrm>
            <a:off x="5207913" y="20304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46" name="TextBox 1445">
            <a:extLst>
              <a:ext uri="{FF2B5EF4-FFF2-40B4-BE49-F238E27FC236}">
                <a16:creationId xmlns:a16="http://schemas.microsoft.com/office/drawing/2014/main" xmlns="" id="{926631B5-19AB-5D83-FA72-2B9FD19E863E}"/>
              </a:ext>
            </a:extLst>
          </p:cNvPr>
          <p:cNvSpPr txBox="1"/>
          <p:nvPr/>
        </p:nvSpPr>
        <p:spPr>
          <a:xfrm>
            <a:off x="5271486" y="1977890"/>
            <a:ext cx="283369" cy="461665"/>
          </a:xfrm>
          <a:prstGeom prst="rect">
            <a:avLst/>
          </a:prstGeom>
          <a:noFill/>
        </p:spPr>
        <p:txBody>
          <a:bodyPr wrap="square" rtlCol="0">
            <a:spAutoFit/>
          </a:bodyPr>
          <a:lstStyle/>
          <a:p>
            <a:pPr algn="ctr"/>
            <a:r>
              <a:rPr lang="en-US" sz="2400" b="1"/>
              <a:t>T</a:t>
            </a:r>
            <a:endParaRPr lang="en-US" sz="2400" b="1" dirty="0"/>
          </a:p>
        </p:txBody>
      </p:sp>
      <p:sp>
        <p:nvSpPr>
          <p:cNvPr id="1447" name="Rectangle 1446">
            <a:extLst>
              <a:ext uri="{FF2B5EF4-FFF2-40B4-BE49-F238E27FC236}">
                <a16:creationId xmlns:a16="http://schemas.microsoft.com/office/drawing/2014/main" xmlns="" id="{ED2A1911-6492-23A0-4258-3C25CCCF5377}"/>
              </a:ext>
            </a:extLst>
          </p:cNvPr>
          <p:cNvSpPr/>
          <p:nvPr/>
        </p:nvSpPr>
        <p:spPr>
          <a:xfrm>
            <a:off x="6152011" y="20304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48" name="TextBox 1447">
            <a:extLst>
              <a:ext uri="{FF2B5EF4-FFF2-40B4-BE49-F238E27FC236}">
                <a16:creationId xmlns:a16="http://schemas.microsoft.com/office/drawing/2014/main" xmlns="" id="{816D5EB8-205F-ACCE-AA59-E0997A9C17AA}"/>
              </a:ext>
            </a:extLst>
          </p:cNvPr>
          <p:cNvSpPr txBox="1"/>
          <p:nvPr/>
        </p:nvSpPr>
        <p:spPr>
          <a:xfrm>
            <a:off x="6215584" y="1977890"/>
            <a:ext cx="283369" cy="461665"/>
          </a:xfrm>
          <a:prstGeom prst="rect">
            <a:avLst/>
          </a:prstGeom>
          <a:noFill/>
        </p:spPr>
        <p:txBody>
          <a:bodyPr wrap="square" rtlCol="0">
            <a:spAutoFit/>
          </a:bodyPr>
          <a:lstStyle/>
          <a:p>
            <a:pPr algn="ctr"/>
            <a:r>
              <a:rPr lang="en-US" sz="2400" b="1"/>
              <a:t>À</a:t>
            </a:r>
            <a:endParaRPr lang="en-US" sz="2400" b="1" dirty="0"/>
          </a:p>
        </p:txBody>
      </p:sp>
      <p:sp>
        <p:nvSpPr>
          <p:cNvPr id="1449" name="Rectangle 1448">
            <a:extLst>
              <a:ext uri="{FF2B5EF4-FFF2-40B4-BE49-F238E27FC236}">
                <a16:creationId xmlns:a16="http://schemas.microsoft.com/office/drawing/2014/main" xmlns="" id="{05CD4146-0B93-0E4A-65AF-AA4876EE0C12}"/>
              </a:ext>
            </a:extLst>
          </p:cNvPr>
          <p:cNvSpPr/>
          <p:nvPr/>
        </p:nvSpPr>
        <p:spPr>
          <a:xfrm>
            <a:off x="6625117" y="20304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50" name="TextBox 1449">
            <a:extLst>
              <a:ext uri="{FF2B5EF4-FFF2-40B4-BE49-F238E27FC236}">
                <a16:creationId xmlns:a16="http://schemas.microsoft.com/office/drawing/2014/main" xmlns="" id="{0171B84B-233D-818A-5EF3-F7008BF2C5B9}"/>
              </a:ext>
            </a:extLst>
          </p:cNvPr>
          <p:cNvSpPr txBox="1"/>
          <p:nvPr/>
        </p:nvSpPr>
        <p:spPr>
          <a:xfrm>
            <a:off x="6688690" y="1977890"/>
            <a:ext cx="283369" cy="461665"/>
          </a:xfrm>
          <a:prstGeom prst="rect">
            <a:avLst/>
          </a:prstGeom>
          <a:noFill/>
        </p:spPr>
        <p:txBody>
          <a:bodyPr wrap="square" rtlCol="0">
            <a:spAutoFit/>
          </a:bodyPr>
          <a:lstStyle/>
          <a:p>
            <a:pPr algn="ctr"/>
            <a:r>
              <a:rPr lang="en-US" sz="2400" b="1"/>
              <a:t>N</a:t>
            </a:r>
            <a:endParaRPr lang="en-US" sz="2400" b="1" dirty="0"/>
          </a:p>
        </p:txBody>
      </p:sp>
      <p:sp>
        <p:nvSpPr>
          <p:cNvPr id="1471" name="Rectangle 1470">
            <a:extLst>
              <a:ext uri="{FF2B5EF4-FFF2-40B4-BE49-F238E27FC236}">
                <a16:creationId xmlns:a16="http://schemas.microsoft.com/office/drawing/2014/main" xmlns="" id="{FBE4C068-86ED-0DB1-F90C-F14E35971F8A}"/>
              </a:ext>
            </a:extLst>
          </p:cNvPr>
          <p:cNvSpPr/>
          <p:nvPr/>
        </p:nvSpPr>
        <p:spPr>
          <a:xfrm>
            <a:off x="5681019" y="2444956"/>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05" name="TextBox 2304">
            <a:extLst>
              <a:ext uri="{FF2B5EF4-FFF2-40B4-BE49-F238E27FC236}">
                <a16:creationId xmlns:a16="http://schemas.microsoft.com/office/drawing/2014/main" xmlns="" id="{3A8B501F-204A-9721-8E36-0DBE13ADFFB7}"/>
              </a:ext>
            </a:extLst>
          </p:cNvPr>
          <p:cNvSpPr txBox="1"/>
          <p:nvPr/>
        </p:nvSpPr>
        <p:spPr>
          <a:xfrm>
            <a:off x="5717473" y="2392415"/>
            <a:ext cx="337607" cy="461665"/>
          </a:xfrm>
          <a:prstGeom prst="rect">
            <a:avLst/>
          </a:prstGeom>
          <a:noFill/>
        </p:spPr>
        <p:txBody>
          <a:bodyPr wrap="square" rtlCol="0">
            <a:spAutoFit/>
          </a:bodyPr>
          <a:lstStyle/>
          <a:p>
            <a:pPr algn="ctr"/>
            <a:r>
              <a:rPr lang="en-US" sz="2400" b="1">
                <a:solidFill>
                  <a:srgbClr val="FF0000"/>
                </a:solidFill>
              </a:rPr>
              <a:t>L</a:t>
            </a:r>
            <a:endParaRPr lang="en-US" sz="2400" b="1" dirty="0">
              <a:solidFill>
                <a:srgbClr val="FF0000"/>
              </a:solidFill>
            </a:endParaRPr>
          </a:p>
        </p:txBody>
      </p:sp>
      <p:sp>
        <p:nvSpPr>
          <p:cNvPr id="2314" name="Rectangle 2313">
            <a:extLst>
              <a:ext uri="{FF2B5EF4-FFF2-40B4-BE49-F238E27FC236}">
                <a16:creationId xmlns:a16="http://schemas.microsoft.com/office/drawing/2014/main" xmlns="" id="{139CF492-DF51-9844-7881-9D9E484179F3}"/>
              </a:ext>
            </a:extLst>
          </p:cNvPr>
          <p:cNvSpPr/>
          <p:nvPr/>
        </p:nvSpPr>
        <p:spPr>
          <a:xfrm>
            <a:off x="4262214" y="244495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15" name="TextBox 2314">
            <a:extLst>
              <a:ext uri="{FF2B5EF4-FFF2-40B4-BE49-F238E27FC236}">
                <a16:creationId xmlns:a16="http://schemas.microsoft.com/office/drawing/2014/main" xmlns="" id="{CA80D140-232A-3A46-B357-964520A293ED}"/>
              </a:ext>
            </a:extLst>
          </p:cNvPr>
          <p:cNvSpPr txBox="1"/>
          <p:nvPr/>
        </p:nvSpPr>
        <p:spPr>
          <a:xfrm>
            <a:off x="4325787" y="2392415"/>
            <a:ext cx="283369" cy="461665"/>
          </a:xfrm>
          <a:prstGeom prst="rect">
            <a:avLst/>
          </a:prstGeom>
          <a:noFill/>
        </p:spPr>
        <p:txBody>
          <a:bodyPr wrap="square" rtlCol="0">
            <a:spAutoFit/>
          </a:bodyPr>
          <a:lstStyle/>
          <a:p>
            <a:pPr algn="ctr"/>
            <a:r>
              <a:rPr lang="en-US" sz="2400" b="1"/>
              <a:t>T</a:t>
            </a:r>
            <a:endParaRPr lang="en-US" sz="2400" b="1" dirty="0"/>
          </a:p>
        </p:txBody>
      </p:sp>
      <p:sp>
        <p:nvSpPr>
          <p:cNvPr id="2316" name="Rectangle 2315">
            <a:extLst>
              <a:ext uri="{FF2B5EF4-FFF2-40B4-BE49-F238E27FC236}">
                <a16:creationId xmlns:a16="http://schemas.microsoft.com/office/drawing/2014/main" xmlns="" id="{E5A3ACED-2187-00C9-77C4-A33A92ECA27A}"/>
              </a:ext>
            </a:extLst>
          </p:cNvPr>
          <p:cNvSpPr/>
          <p:nvPr/>
        </p:nvSpPr>
        <p:spPr>
          <a:xfrm>
            <a:off x="4734807" y="244495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17" name="TextBox 2316">
            <a:extLst>
              <a:ext uri="{FF2B5EF4-FFF2-40B4-BE49-F238E27FC236}">
                <a16:creationId xmlns:a16="http://schemas.microsoft.com/office/drawing/2014/main" xmlns="" id="{336E6A89-4F43-F7F7-A1C6-A0093483DFDD}"/>
              </a:ext>
            </a:extLst>
          </p:cNvPr>
          <p:cNvSpPr txBox="1"/>
          <p:nvPr/>
        </p:nvSpPr>
        <p:spPr>
          <a:xfrm>
            <a:off x="4798380" y="2392415"/>
            <a:ext cx="283369" cy="461665"/>
          </a:xfrm>
          <a:prstGeom prst="rect">
            <a:avLst/>
          </a:prstGeom>
          <a:noFill/>
        </p:spPr>
        <p:txBody>
          <a:bodyPr wrap="square" rtlCol="0">
            <a:spAutoFit/>
          </a:bodyPr>
          <a:lstStyle/>
          <a:p>
            <a:pPr algn="ctr"/>
            <a:r>
              <a:rPr lang="en-US" sz="2400" b="1"/>
              <a:t>H</a:t>
            </a:r>
            <a:endParaRPr lang="en-US" sz="2400" b="1" dirty="0"/>
          </a:p>
        </p:txBody>
      </p:sp>
      <p:sp>
        <p:nvSpPr>
          <p:cNvPr id="2318" name="Rectangle 2317">
            <a:extLst>
              <a:ext uri="{FF2B5EF4-FFF2-40B4-BE49-F238E27FC236}">
                <a16:creationId xmlns:a16="http://schemas.microsoft.com/office/drawing/2014/main" xmlns="" id="{84C27E5B-02AD-30EB-8E40-1AB2C386FB3D}"/>
              </a:ext>
            </a:extLst>
          </p:cNvPr>
          <p:cNvSpPr/>
          <p:nvPr/>
        </p:nvSpPr>
        <p:spPr>
          <a:xfrm>
            <a:off x="5207913" y="244495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19" name="TextBox 2318">
            <a:extLst>
              <a:ext uri="{FF2B5EF4-FFF2-40B4-BE49-F238E27FC236}">
                <a16:creationId xmlns:a16="http://schemas.microsoft.com/office/drawing/2014/main" xmlns="" id="{120833D7-17D7-C987-CBEF-5E765F06B25B}"/>
              </a:ext>
            </a:extLst>
          </p:cNvPr>
          <p:cNvSpPr txBox="1"/>
          <p:nvPr/>
        </p:nvSpPr>
        <p:spPr>
          <a:xfrm>
            <a:off x="5271486" y="2392415"/>
            <a:ext cx="283369" cy="461665"/>
          </a:xfrm>
          <a:prstGeom prst="rect">
            <a:avLst/>
          </a:prstGeom>
          <a:noFill/>
        </p:spPr>
        <p:txBody>
          <a:bodyPr wrap="square" rtlCol="0">
            <a:spAutoFit/>
          </a:bodyPr>
          <a:lstStyle/>
          <a:p>
            <a:pPr algn="ctr"/>
            <a:r>
              <a:rPr lang="en-US" sz="2400" b="1"/>
              <a:t>Ế</a:t>
            </a:r>
            <a:endParaRPr lang="en-US" sz="2400" b="1" dirty="0"/>
          </a:p>
        </p:txBody>
      </p:sp>
      <p:sp>
        <p:nvSpPr>
          <p:cNvPr id="2320" name="Rectangle 2319">
            <a:extLst>
              <a:ext uri="{FF2B5EF4-FFF2-40B4-BE49-F238E27FC236}">
                <a16:creationId xmlns:a16="http://schemas.microsoft.com/office/drawing/2014/main" xmlns="" id="{2D62847D-B4A2-3D37-FC96-4A9A59CA0AC5}"/>
              </a:ext>
            </a:extLst>
          </p:cNvPr>
          <p:cNvSpPr/>
          <p:nvPr/>
        </p:nvSpPr>
        <p:spPr>
          <a:xfrm>
            <a:off x="6152011" y="244495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21" name="TextBox 2320">
            <a:extLst>
              <a:ext uri="{FF2B5EF4-FFF2-40B4-BE49-F238E27FC236}">
                <a16:creationId xmlns:a16="http://schemas.microsoft.com/office/drawing/2014/main" xmlns="" id="{299CE769-BE32-53B7-8B0E-F8FC87BC1865}"/>
              </a:ext>
            </a:extLst>
          </p:cNvPr>
          <p:cNvSpPr txBox="1"/>
          <p:nvPr/>
        </p:nvSpPr>
        <p:spPr>
          <a:xfrm>
            <a:off x="6215584" y="2392415"/>
            <a:ext cx="283369" cy="461665"/>
          </a:xfrm>
          <a:prstGeom prst="rect">
            <a:avLst/>
          </a:prstGeom>
          <a:noFill/>
        </p:spPr>
        <p:txBody>
          <a:bodyPr wrap="square" rtlCol="0">
            <a:spAutoFit/>
          </a:bodyPr>
          <a:lstStyle/>
          <a:p>
            <a:pPr algn="ctr"/>
            <a:r>
              <a:rPr lang="en-US" sz="2400" b="1"/>
              <a:t>Ự</a:t>
            </a:r>
            <a:endParaRPr lang="en-US" sz="2400" b="1" dirty="0"/>
          </a:p>
        </p:txBody>
      </p:sp>
      <p:sp>
        <p:nvSpPr>
          <p:cNvPr id="2322" name="Rectangle 2321">
            <a:extLst>
              <a:ext uri="{FF2B5EF4-FFF2-40B4-BE49-F238E27FC236}">
                <a16:creationId xmlns:a16="http://schemas.microsoft.com/office/drawing/2014/main" xmlns="" id="{70142ADD-DEDC-6E45-FF28-1AA5AEC2E48D}"/>
              </a:ext>
            </a:extLst>
          </p:cNvPr>
          <p:cNvSpPr/>
          <p:nvPr/>
        </p:nvSpPr>
        <p:spPr>
          <a:xfrm>
            <a:off x="6625117" y="244495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23" name="TextBox 2322">
            <a:extLst>
              <a:ext uri="{FF2B5EF4-FFF2-40B4-BE49-F238E27FC236}">
                <a16:creationId xmlns:a16="http://schemas.microsoft.com/office/drawing/2014/main" xmlns="" id="{849243BE-E2F0-BED0-3779-05D812BBC93B}"/>
              </a:ext>
            </a:extLst>
          </p:cNvPr>
          <p:cNvSpPr txBox="1"/>
          <p:nvPr/>
        </p:nvSpPr>
        <p:spPr>
          <a:xfrm>
            <a:off x="6688690" y="2392415"/>
            <a:ext cx="283369" cy="461665"/>
          </a:xfrm>
          <a:prstGeom prst="rect">
            <a:avLst/>
          </a:prstGeom>
          <a:noFill/>
        </p:spPr>
        <p:txBody>
          <a:bodyPr wrap="square" rtlCol="0">
            <a:spAutoFit/>
          </a:bodyPr>
          <a:lstStyle/>
          <a:p>
            <a:pPr algn="ctr"/>
            <a:r>
              <a:rPr lang="en-US" sz="2400" b="1"/>
              <a:t>C</a:t>
            </a:r>
            <a:endParaRPr lang="en-US" sz="2400" b="1" dirty="0"/>
          </a:p>
        </p:txBody>
      </p:sp>
      <p:sp>
        <p:nvSpPr>
          <p:cNvPr id="1858" name="Rectangle 1857">
            <a:extLst>
              <a:ext uri="{FF2B5EF4-FFF2-40B4-BE49-F238E27FC236}">
                <a16:creationId xmlns:a16="http://schemas.microsoft.com/office/drawing/2014/main" xmlns="" id="{12B43332-4936-BE40-20AB-526367A83133}"/>
              </a:ext>
            </a:extLst>
          </p:cNvPr>
          <p:cNvSpPr/>
          <p:nvPr/>
        </p:nvSpPr>
        <p:spPr>
          <a:xfrm>
            <a:off x="5681019" y="2859481"/>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0" name="TextBox 1859">
            <a:extLst>
              <a:ext uri="{FF2B5EF4-FFF2-40B4-BE49-F238E27FC236}">
                <a16:creationId xmlns:a16="http://schemas.microsoft.com/office/drawing/2014/main" xmlns="" id="{CD80110A-CA24-06EE-B76C-8DB3208F0B3D}"/>
              </a:ext>
            </a:extLst>
          </p:cNvPr>
          <p:cNvSpPr txBox="1"/>
          <p:nvPr/>
        </p:nvSpPr>
        <p:spPr>
          <a:xfrm>
            <a:off x="5717473" y="2806940"/>
            <a:ext cx="337607" cy="461665"/>
          </a:xfrm>
          <a:prstGeom prst="rect">
            <a:avLst/>
          </a:prstGeom>
          <a:noFill/>
        </p:spPr>
        <p:txBody>
          <a:bodyPr wrap="square" rtlCol="0">
            <a:spAutoFit/>
          </a:bodyPr>
          <a:lstStyle/>
          <a:p>
            <a:pPr algn="ctr"/>
            <a:r>
              <a:rPr lang="en-US" sz="2400" b="1">
                <a:solidFill>
                  <a:srgbClr val="FF0000"/>
                </a:solidFill>
              </a:rPr>
              <a:t>O</a:t>
            </a:r>
            <a:endParaRPr lang="en-US" sz="2400" b="1" dirty="0">
              <a:solidFill>
                <a:srgbClr val="FF0000"/>
              </a:solidFill>
            </a:endParaRPr>
          </a:p>
        </p:txBody>
      </p:sp>
      <p:sp>
        <p:nvSpPr>
          <p:cNvPr id="1873" name="Rectangle 1872">
            <a:extLst>
              <a:ext uri="{FF2B5EF4-FFF2-40B4-BE49-F238E27FC236}">
                <a16:creationId xmlns:a16="http://schemas.microsoft.com/office/drawing/2014/main" xmlns="" id="{AA6104D2-3B9B-FB4D-FB86-4A2DA38D9A41}"/>
              </a:ext>
            </a:extLst>
          </p:cNvPr>
          <p:cNvSpPr/>
          <p:nvPr/>
        </p:nvSpPr>
        <p:spPr>
          <a:xfrm>
            <a:off x="5207913" y="285948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5" name="TextBox 1874">
            <a:extLst>
              <a:ext uri="{FF2B5EF4-FFF2-40B4-BE49-F238E27FC236}">
                <a16:creationId xmlns:a16="http://schemas.microsoft.com/office/drawing/2014/main" xmlns="" id="{E0F29BFE-912B-B597-EE9E-752F29D63041}"/>
              </a:ext>
            </a:extLst>
          </p:cNvPr>
          <p:cNvSpPr txBox="1"/>
          <p:nvPr/>
        </p:nvSpPr>
        <p:spPr>
          <a:xfrm>
            <a:off x="5271486" y="2806940"/>
            <a:ext cx="283369" cy="461665"/>
          </a:xfrm>
          <a:prstGeom prst="rect">
            <a:avLst/>
          </a:prstGeom>
          <a:noFill/>
        </p:spPr>
        <p:txBody>
          <a:bodyPr wrap="square" rtlCol="0">
            <a:spAutoFit/>
          </a:bodyPr>
          <a:lstStyle/>
          <a:p>
            <a:pPr algn="ctr"/>
            <a:r>
              <a:rPr lang="en-US" sz="2400" b="1"/>
              <a:t>H</a:t>
            </a:r>
            <a:endParaRPr lang="en-US" sz="2400" b="1" dirty="0"/>
          </a:p>
        </p:txBody>
      </p:sp>
      <p:sp>
        <p:nvSpPr>
          <p:cNvPr id="1876" name="Rectangle 1875">
            <a:extLst>
              <a:ext uri="{FF2B5EF4-FFF2-40B4-BE49-F238E27FC236}">
                <a16:creationId xmlns:a16="http://schemas.microsoft.com/office/drawing/2014/main" xmlns="" id="{89EEC35B-B295-70AA-8687-10D0E684A645}"/>
              </a:ext>
            </a:extLst>
          </p:cNvPr>
          <p:cNvSpPr/>
          <p:nvPr/>
        </p:nvSpPr>
        <p:spPr>
          <a:xfrm>
            <a:off x="6152011" y="285948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7" name="TextBox 1876">
            <a:extLst>
              <a:ext uri="{FF2B5EF4-FFF2-40B4-BE49-F238E27FC236}">
                <a16:creationId xmlns:a16="http://schemas.microsoft.com/office/drawing/2014/main" xmlns="" id="{9F50145C-0845-4D85-E02B-48BEE35D9D87}"/>
              </a:ext>
            </a:extLst>
          </p:cNvPr>
          <p:cNvSpPr txBox="1"/>
          <p:nvPr/>
        </p:nvSpPr>
        <p:spPr>
          <a:xfrm>
            <a:off x="6215584" y="2806940"/>
            <a:ext cx="283369" cy="461665"/>
          </a:xfrm>
          <a:prstGeom prst="rect">
            <a:avLst/>
          </a:prstGeom>
          <a:noFill/>
        </p:spPr>
        <p:txBody>
          <a:bodyPr wrap="square" rtlCol="0">
            <a:spAutoFit/>
          </a:bodyPr>
          <a:lstStyle/>
          <a:p>
            <a:pPr algn="ctr"/>
            <a:r>
              <a:rPr lang="en-US" sz="2400" b="1"/>
              <a:t>Ạ</a:t>
            </a:r>
            <a:endParaRPr lang="en-US" sz="2400" b="1" dirty="0"/>
          </a:p>
        </p:txBody>
      </p:sp>
      <p:sp>
        <p:nvSpPr>
          <p:cNvPr id="1895" name="Rectangle 1894">
            <a:extLst>
              <a:ext uri="{FF2B5EF4-FFF2-40B4-BE49-F238E27FC236}">
                <a16:creationId xmlns:a16="http://schemas.microsoft.com/office/drawing/2014/main" xmlns="" id="{5D6D29C3-7B2E-71E4-4D40-8F7685B98010}"/>
              </a:ext>
            </a:extLst>
          </p:cNvPr>
          <p:cNvSpPr/>
          <p:nvPr/>
        </p:nvSpPr>
        <p:spPr>
          <a:xfrm>
            <a:off x="5681019" y="3274006"/>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97" name="TextBox 1896">
            <a:extLst>
              <a:ext uri="{FF2B5EF4-FFF2-40B4-BE49-F238E27FC236}">
                <a16:creationId xmlns:a16="http://schemas.microsoft.com/office/drawing/2014/main" xmlns="" id="{D81E1B24-B650-BF28-C721-3454226E7876}"/>
              </a:ext>
            </a:extLst>
          </p:cNvPr>
          <p:cNvSpPr txBox="1"/>
          <p:nvPr/>
        </p:nvSpPr>
        <p:spPr>
          <a:xfrm>
            <a:off x="5717473" y="3221465"/>
            <a:ext cx="337607" cy="461665"/>
          </a:xfrm>
          <a:prstGeom prst="rect">
            <a:avLst/>
          </a:prstGeom>
          <a:noFill/>
        </p:spPr>
        <p:txBody>
          <a:bodyPr wrap="square" rtlCol="0">
            <a:spAutoFit/>
          </a:bodyPr>
          <a:lstStyle/>
          <a:p>
            <a:pPr algn="ctr"/>
            <a:r>
              <a:rPr lang="en-US" sz="2400" b="1">
                <a:solidFill>
                  <a:srgbClr val="FF0000"/>
                </a:solidFill>
              </a:rPr>
              <a:t>Ạ</a:t>
            </a:r>
            <a:endParaRPr lang="en-US" sz="2400" b="1" dirty="0">
              <a:solidFill>
                <a:srgbClr val="FF0000"/>
              </a:solidFill>
            </a:endParaRPr>
          </a:p>
        </p:txBody>
      </p:sp>
      <p:sp>
        <p:nvSpPr>
          <p:cNvPr id="1909" name="Rectangle 1908">
            <a:extLst>
              <a:ext uri="{FF2B5EF4-FFF2-40B4-BE49-F238E27FC236}">
                <a16:creationId xmlns:a16="http://schemas.microsoft.com/office/drawing/2014/main" xmlns="" id="{AAB842DD-E8D4-DAD0-7474-94AEDD1BB1CB}"/>
              </a:ext>
            </a:extLst>
          </p:cNvPr>
          <p:cNvSpPr/>
          <p:nvPr/>
        </p:nvSpPr>
        <p:spPr>
          <a:xfrm>
            <a:off x="3315021" y="32740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10" name="TextBox 1909">
            <a:extLst>
              <a:ext uri="{FF2B5EF4-FFF2-40B4-BE49-F238E27FC236}">
                <a16:creationId xmlns:a16="http://schemas.microsoft.com/office/drawing/2014/main" xmlns="" id="{D05F70DE-2D01-A12C-8772-616CB9869A5A}"/>
              </a:ext>
            </a:extLst>
          </p:cNvPr>
          <p:cNvSpPr txBox="1"/>
          <p:nvPr/>
        </p:nvSpPr>
        <p:spPr>
          <a:xfrm>
            <a:off x="3378594" y="3221465"/>
            <a:ext cx="283369" cy="461665"/>
          </a:xfrm>
          <a:prstGeom prst="rect">
            <a:avLst/>
          </a:prstGeom>
          <a:noFill/>
        </p:spPr>
        <p:txBody>
          <a:bodyPr wrap="square" rtlCol="0">
            <a:spAutoFit/>
          </a:bodyPr>
          <a:lstStyle/>
          <a:p>
            <a:pPr algn="ctr"/>
            <a:r>
              <a:rPr lang="en-US" sz="2400" b="1"/>
              <a:t>P</a:t>
            </a:r>
            <a:endParaRPr lang="en-US" sz="2400" b="1" dirty="0"/>
          </a:p>
        </p:txBody>
      </p:sp>
      <p:sp>
        <p:nvSpPr>
          <p:cNvPr id="1911" name="Rectangle 1910">
            <a:extLst>
              <a:ext uri="{FF2B5EF4-FFF2-40B4-BE49-F238E27FC236}">
                <a16:creationId xmlns:a16="http://schemas.microsoft.com/office/drawing/2014/main" xmlns="" id="{A7E1B764-9158-722B-B387-69A76A2D0163}"/>
              </a:ext>
            </a:extLst>
          </p:cNvPr>
          <p:cNvSpPr/>
          <p:nvPr/>
        </p:nvSpPr>
        <p:spPr>
          <a:xfrm>
            <a:off x="3789108" y="32740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12" name="TextBox 1911">
            <a:extLst>
              <a:ext uri="{FF2B5EF4-FFF2-40B4-BE49-F238E27FC236}">
                <a16:creationId xmlns:a16="http://schemas.microsoft.com/office/drawing/2014/main" xmlns="" id="{76120B10-6CCF-AC76-55EF-A246A35B3A12}"/>
              </a:ext>
            </a:extLst>
          </p:cNvPr>
          <p:cNvSpPr txBox="1"/>
          <p:nvPr/>
        </p:nvSpPr>
        <p:spPr>
          <a:xfrm>
            <a:off x="3852681" y="3221465"/>
            <a:ext cx="283369" cy="461665"/>
          </a:xfrm>
          <a:prstGeom prst="rect">
            <a:avLst/>
          </a:prstGeom>
          <a:noFill/>
        </p:spPr>
        <p:txBody>
          <a:bodyPr wrap="square" rtlCol="0">
            <a:spAutoFit/>
          </a:bodyPr>
          <a:lstStyle/>
          <a:p>
            <a:pPr algn="ctr"/>
            <a:r>
              <a:rPr lang="en-US" sz="2400" b="1"/>
              <a:t>H</a:t>
            </a:r>
            <a:endParaRPr lang="en-US" sz="2400" b="1" dirty="0"/>
          </a:p>
        </p:txBody>
      </p:sp>
      <p:sp>
        <p:nvSpPr>
          <p:cNvPr id="1913" name="Rectangle 1912">
            <a:extLst>
              <a:ext uri="{FF2B5EF4-FFF2-40B4-BE49-F238E27FC236}">
                <a16:creationId xmlns:a16="http://schemas.microsoft.com/office/drawing/2014/main" xmlns="" id="{EDB168ED-3C90-EAA5-752C-32A36E07DBDA}"/>
              </a:ext>
            </a:extLst>
          </p:cNvPr>
          <p:cNvSpPr/>
          <p:nvPr/>
        </p:nvSpPr>
        <p:spPr>
          <a:xfrm>
            <a:off x="4262214" y="32740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14" name="TextBox 1913">
            <a:extLst>
              <a:ext uri="{FF2B5EF4-FFF2-40B4-BE49-F238E27FC236}">
                <a16:creationId xmlns:a16="http://schemas.microsoft.com/office/drawing/2014/main" xmlns="" id="{B678DD06-D731-8D25-FEE5-7E5C8E950627}"/>
              </a:ext>
            </a:extLst>
          </p:cNvPr>
          <p:cNvSpPr txBox="1"/>
          <p:nvPr/>
        </p:nvSpPr>
        <p:spPr>
          <a:xfrm>
            <a:off x="4325787" y="3221465"/>
            <a:ext cx="283369" cy="461665"/>
          </a:xfrm>
          <a:prstGeom prst="rect">
            <a:avLst/>
          </a:prstGeom>
          <a:noFill/>
        </p:spPr>
        <p:txBody>
          <a:bodyPr wrap="square" rtlCol="0">
            <a:spAutoFit/>
          </a:bodyPr>
          <a:lstStyle/>
          <a:p>
            <a:pPr algn="ctr"/>
            <a:r>
              <a:rPr lang="en-US" sz="2400" b="1"/>
              <a:t>Ứ</a:t>
            </a:r>
            <a:endParaRPr lang="en-US" sz="2400" b="1" dirty="0"/>
          </a:p>
        </p:txBody>
      </p:sp>
      <p:sp>
        <p:nvSpPr>
          <p:cNvPr id="1915" name="Rectangle 1914">
            <a:extLst>
              <a:ext uri="{FF2B5EF4-FFF2-40B4-BE49-F238E27FC236}">
                <a16:creationId xmlns:a16="http://schemas.microsoft.com/office/drawing/2014/main" xmlns="" id="{F4C3941E-D05E-D76E-68F9-1F4FF866A121}"/>
              </a:ext>
            </a:extLst>
          </p:cNvPr>
          <p:cNvSpPr/>
          <p:nvPr/>
        </p:nvSpPr>
        <p:spPr>
          <a:xfrm>
            <a:off x="4734807" y="32740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16" name="TextBox 1915">
            <a:extLst>
              <a:ext uri="{FF2B5EF4-FFF2-40B4-BE49-F238E27FC236}">
                <a16:creationId xmlns:a16="http://schemas.microsoft.com/office/drawing/2014/main" xmlns="" id="{E9752F02-058F-3A3A-A6A8-591A62B072B0}"/>
              </a:ext>
            </a:extLst>
          </p:cNvPr>
          <p:cNvSpPr txBox="1"/>
          <p:nvPr/>
        </p:nvSpPr>
        <p:spPr>
          <a:xfrm>
            <a:off x="4798380" y="3221465"/>
            <a:ext cx="283369" cy="461665"/>
          </a:xfrm>
          <a:prstGeom prst="rect">
            <a:avLst/>
          </a:prstGeom>
          <a:noFill/>
        </p:spPr>
        <p:txBody>
          <a:bodyPr wrap="square" rtlCol="0">
            <a:spAutoFit/>
          </a:bodyPr>
          <a:lstStyle/>
          <a:p>
            <a:pPr algn="ctr"/>
            <a:r>
              <a:rPr lang="en-US" sz="2400" b="1"/>
              <a:t>C</a:t>
            </a:r>
            <a:endParaRPr lang="en-US" sz="2400" b="1" dirty="0"/>
          </a:p>
        </p:txBody>
      </p:sp>
      <p:sp>
        <p:nvSpPr>
          <p:cNvPr id="1917" name="Rectangle 1916">
            <a:extLst>
              <a:ext uri="{FF2B5EF4-FFF2-40B4-BE49-F238E27FC236}">
                <a16:creationId xmlns:a16="http://schemas.microsoft.com/office/drawing/2014/main" xmlns="" id="{C427FE8C-9A3A-85CC-18EB-1419744BCBFF}"/>
              </a:ext>
            </a:extLst>
          </p:cNvPr>
          <p:cNvSpPr/>
          <p:nvPr/>
        </p:nvSpPr>
        <p:spPr>
          <a:xfrm>
            <a:off x="5207913" y="32740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18" name="TextBox 1917">
            <a:extLst>
              <a:ext uri="{FF2B5EF4-FFF2-40B4-BE49-F238E27FC236}">
                <a16:creationId xmlns:a16="http://schemas.microsoft.com/office/drawing/2014/main" xmlns="" id="{C11C3E21-7586-9CE5-F7B7-68D4A7476D22}"/>
              </a:ext>
            </a:extLst>
          </p:cNvPr>
          <p:cNvSpPr txBox="1"/>
          <p:nvPr/>
        </p:nvSpPr>
        <p:spPr>
          <a:xfrm>
            <a:off x="5271486" y="3221465"/>
            <a:ext cx="283369" cy="461665"/>
          </a:xfrm>
          <a:prstGeom prst="rect">
            <a:avLst/>
          </a:prstGeom>
          <a:noFill/>
        </p:spPr>
        <p:txBody>
          <a:bodyPr wrap="square" rtlCol="0">
            <a:spAutoFit/>
          </a:bodyPr>
          <a:lstStyle/>
          <a:p>
            <a:pPr algn="ctr"/>
            <a:r>
              <a:rPr lang="en-US" sz="2400" b="1"/>
              <a:t>T</a:t>
            </a:r>
            <a:endParaRPr lang="en-US" sz="2400" b="1" dirty="0"/>
          </a:p>
        </p:txBody>
      </p:sp>
      <p:sp>
        <p:nvSpPr>
          <p:cNvPr id="1919" name="Rectangle 1918">
            <a:extLst>
              <a:ext uri="{FF2B5EF4-FFF2-40B4-BE49-F238E27FC236}">
                <a16:creationId xmlns:a16="http://schemas.microsoft.com/office/drawing/2014/main" xmlns="" id="{DBD8B4EB-97C2-AE62-ABE3-F35290D4EF2A}"/>
              </a:ext>
            </a:extLst>
          </p:cNvPr>
          <p:cNvSpPr/>
          <p:nvPr/>
        </p:nvSpPr>
        <p:spPr>
          <a:xfrm>
            <a:off x="6152011" y="32740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20" name="TextBox 1919">
            <a:extLst>
              <a:ext uri="{FF2B5EF4-FFF2-40B4-BE49-F238E27FC236}">
                <a16:creationId xmlns:a16="http://schemas.microsoft.com/office/drawing/2014/main" xmlns="" id="{34D7E802-7A22-1AEA-3C0D-F0C7C3C9E1D7}"/>
              </a:ext>
            </a:extLst>
          </p:cNvPr>
          <p:cNvSpPr txBox="1"/>
          <p:nvPr/>
        </p:nvSpPr>
        <p:spPr>
          <a:xfrm>
            <a:off x="6215584" y="3221465"/>
            <a:ext cx="283369" cy="461665"/>
          </a:xfrm>
          <a:prstGeom prst="rect">
            <a:avLst/>
          </a:prstGeom>
          <a:noFill/>
        </p:spPr>
        <p:txBody>
          <a:bodyPr wrap="square" rtlCol="0">
            <a:spAutoFit/>
          </a:bodyPr>
          <a:lstStyle/>
          <a:p>
            <a:pPr algn="ctr"/>
            <a:r>
              <a:rPr lang="en-US" sz="2400" b="1"/>
              <a:t>P</a:t>
            </a:r>
            <a:endParaRPr lang="en-US" sz="2400" b="1" dirty="0"/>
          </a:p>
        </p:txBody>
      </p:sp>
      <p:sp>
        <p:nvSpPr>
          <p:cNvPr id="1942" name="Rectangle 1941">
            <a:extLst>
              <a:ext uri="{FF2B5EF4-FFF2-40B4-BE49-F238E27FC236}">
                <a16:creationId xmlns:a16="http://schemas.microsoft.com/office/drawing/2014/main" xmlns="" id="{4CA5CF0B-4732-A4E5-DF26-23335080106A}"/>
              </a:ext>
            </a:extLst>
          </p:cNvPr>
          <p:cNvSpPr/>
          <p:nvPr/>
        </p:nvSpPr>
        <p:spPr>
          <a:xfrm>
            <a:off x="5681019" y="3688531"/>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4" name="TextBox 1943">
            <a:extLst>
              <a:ext uri="{FF2B5EF4-FFF2-40B4-BE49-F238E27FC236}">
                <a16:creationId xmlns:a16="http://schemas.microsoft.com/office/drawing/2014/main" xmlns="" id="{1B702E75-1A86-ED22-540F-DA0693A0E39F}"/>
              </a:ext>
            </a:extLst>
          </p:cNvPr>
          <p:cNvSpPr txBox="1"/>
          <p:nvPr/>
        </p:nvSpPr>
        <p:spPr>
          <a:xfrm>
            <a:off x="5717473" y="3635990"/>
            <a:ext cx="337607" cy="461665"/>
          </a:xfrm>
          <a:prstGeom prst="rect">
            <a:avLst/>
          </a:prstGeom>
          <a:noFill/>
        </p:spPr>
        <p:txBody>
          <a:bodyPr wrap="square" rtlCol="0">
            <a:spAutoFit/>
          </a:bodyPr>
          <a:lstStyle/>
          <a:p>
            <a:pPr algn="ctr"/>
            <a:r>
              <a:rPr lang="en-US" sz="2400" b="1">
                <a:solidFill>
                  <a:srgbClr val="FF0000"/>
                </a:solidFill>
              </a:rPr>
              <a:t>N</a:t>
            </a:r>
            <a:endParaRPr lang="en-US" sz="2400" b="1" dirty="0">
              <a:solidFill>
                <a:srgbClr val="FF0000"/>
              </a:solidFill>
            </a:endParaRPr>
          </a:p>
        </p:txBody>
      </p:sp>
      <p:sp>
        <p:nvSpPr>
          <p:cNvPr id="1951" name="Rectangle 1950">
            <a:extLst>
              <a:ext uri="{FF2B5EF4-FFF2-40B4-BE49-F238E27FC236}">
                <a16:creationId xmlns:a16="http://schemas.microsoft.com/office/drawing/2014/main" xmlns="" id="{4AC54DD0-4DD8-1F2B-EBF6-AC76D04BE1AC}"/>
              </a:ext>
            </a:extLst>
          </p:cNvPr>
          <p:cNvSpPr/>
          <p:nvPr/>
        </p:nvSpPr>
        <p:spPr>
          <a:xfrm>
            <a:off x="7570816" y="3691229"/>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2" name="TextBox 1951">
            <a:extLst>
              <a:ext uri="{FF2B5EF4-FFF2-40B4-BE49-F238E27FC236}">
                <a16:creationId xmlns:a16="http://schemas.microsoft.com/office/drawing/2014/main" xmlns="" id="{CBE453FB-7833-414A-2370-38C6902AD614}"/>
              </a:ext>
            </a:extLst>
          </p:cNvPr>
          <p:cNvSpPr txBox="1"/>
          <p:nvPr/>
        </p:nvSpPr>
        <p:spPr>
          <a:xfrm>
            <a:off x="7634389" y="3638688"/>
            <a:ext cx="283369" cy="461665"/>
          </a:xfrm>
          <a:prstGeom prst="rect">
            <a:avLst/>
          </a:prstGeom>
          <a:noFill/>
        </p:spPr>
        <p:txBody>
          <a:bodyPr wrap="square" rtlCol="0">
            <a:spAutoFit/>
          </a:bodyPr>
          <a:lstStyle/>
          <a:p>
            <a:pPr algn="ctr"/>
            <a:r>
              <a:rPr lang="en-US" sz="2400" b="1"/>
              <a:t>Ữ</a:t>
            </a:r>
            <a:endParaRPr lang="en-US" sz="2400" b="1" dirty="0"/>
          </a:p>
        </p:txBody>
      </p:sp>
      <p:sp>
        <p:nvSpPr>
          <p:cNvPr id="1955" name="Rectangle 1954">
            <a:extLst>
              <a:ext uri="{FF2B5EF4-FFF2-40B4-BE49-F238E27FC236}">
                <a16:creationId xmlns:a16="http://schemas.microsoft.com/office/drawing/2014/main" xmlns="" id="{58166A6C-4022-6061-975F-14F1CC8F015E}"/>
              </a:ext>
            </a:extLst>
          </p:cNvPr>
          <p:cNvSpPr/>
          <p:nvPr/>
        </p:nvSpPr>
        <p:spPr>
          <a:xfrm>
            <a:off x="4734807" y="36885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6" name="TextBox 1955">
            <a:extLst>
              <a:ext uri="{FF2B5EF4-FFF2-40B4-BE49-F238E27FC236}">
                <a16:creationId xmlns:a16="http://schemas.microsoft.com/office/drawing/2014/main" xmlns="" id="{0B2969D7-2B52-10AC-01B3-C2992A2130F3}"/>
              </a:ext>
            </a:extLst>
          </p:cNvPr>
          <p:cNvSpPr txBox="1"/>
          <p:nvPr/>
        </p:nvSpPr>
        <p:spPr>
          <a:xfrm>
            <a:off x="4798380" y="3635990"/>
            <a:ext cx="283369" cy="461665"/>
          </a:xfrm>
          <a:prstGeom prst="rect">
            <a:avLst/>
          </a:prstGeom>
          <a:noFill/>
        </p:spPr>
        <p:txBody>
          <a:bodyPr wrap="square" rtlCol="0">
            <a:spAutoFit/>
          </a:bodyPr>
          <a:lstStyle/>
          <a:p>
            <a:pPr algn="ctr"/>
            <a:r>
              <a:rPr lang="en-US" sz="2400" b="1"/>
              <a:t>T</a:t>
            </a:r>
            <a:endParaRPr lang="en-US" sz="2400" b="1" dirty="0"/>
          </a:p>
        </p:txBody>
      </p:sp>
      <p:sp>
        <p:nvSpPr>
          <p:cNvPr id="1957" name="Rectangle 1956">
            <a:extLst>
              <a:ext uri="{FF2B5EF4-FFF2-40B4-BE49-F238E27FC236}">
                <a16:creationId xmlns:a16="http://schemas.microsoft.com/office/drawing/2014/main" xmlns="" id="{5AC00684-1CE8-901C-86D2-88492121FBE8}"/>
              </a:ext>
            </a:extLst>
          </p:cNvPr>
          <p:cNvSpPr/>
          <p:nvPr/>
        </p:nvSpPr>
        <p:spPr>
          <a:xfrm>
            <a:off x="5207913" y="36885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8" name="TextBox 1957">
            <a:extLst>
              <a:ext uri="{FF2B5EF4-FFF2-40B4-BE49-F238E27FC236}">
                <a16:creationId xmlns:a16="http://schemas.microsoft.com/office/drawing/2014/main" xmlns="" id="{951CCAD2-5DA9-482D-38BD-3BF73501C509}"/>
              </a:ext>
            </a:extLst>
          </p:cNvPr>
          <p:cNvSpPr txBox="1"/>
          <p:nvPr/>
        </p:nvSpPr>
        <p:spPr>
          <a:xfrm>
            <a:off x="5271486" y="3635990"/>
            <a:ext cx="283369" cy="461665"/>
          </a:xfrm>
          <a:prstGeom prst="rect">
            <a:avLst/>
          </a:prstGeom>
          <a:noFill/>
        </p:spPr>
        <p:txBody>
          <a:bodyPr wrap="square" rtlCol="0">
            <a:spAutoFit/>
          </a:bodyPr>
          <a:lstStyle/>
          <a:p>
            <a:pPr algn="ctr"/>
            <a:r>
              <a:rPr lang="en-US" sz="2400" b="1"/>
              <a:t>À</a:t>
            </a:r>
            <a:endParaRPr lang="en-US" sz="2400" b="1" dirty="0"/>
          </a:p>
        </p:txBody>
      </p:sp>
      <p:sp>
        <p:nvSpPr>
          <p:cNvPr id="1959" name="Rectangle 1958">
            <a:extLst>
              <a:ext uri="{FF2B5EF4-FFF2-40B4-BE49-F238E27FC236}">
                <a16:creationId xmlns:a16="http://schemas.microsoft.com/office/drawing/2014/main" xmlns="" id="{60E858D3-F98A-6B96-70E9-98B16ED903B8}"/>
              </a:ext>
            </a:extLst>
          </p:cNvPr>
          <p:cNvSpPr/>
          <p:nvPr/>
        </p:nvSpPr>
        <p:spPr>
          <a:xfrm>
            <a:off x="6152011" y="36885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60" name="TextBox 1959">
            <a:extLst>
              <a:ext uri="{FF2B5EF4-FFF2-40B4-BE49-F238E27FC236}">
                <a16:creationId xmlns:a16="http://schemas.microsoft.com/office/drawing/2014/main" xmlns="" id="{BC50D0F8-6DB5-3878-5F50-B351C6945CDD}"/>
              </a:ext>
            </a:extLst>
          </p:cNvPr>
          <p:cNvSpPr txBox="1"/>
          <p:nvPr/>
        </p:nvSpPr>
        <p:spPr>
          <a:xfrm>
            <a:off x="6215584" y="3635990"/>
            <a:ext cx="283369" cy="461665"/>
          </a:xfrm>
          <a:prstGeom prst="rect">
            <a:avLst/>
          </a:prstGeom>
          <a:noFill/>
        </p:spPr>
        <p:txBody>
          <a:bodyPr wrap="square" rtlCol="0">
            <a:spAutoFit/>
          </a:bodyPr>
          <a:lstStyle/>
          <a:p>
            <a:pPr algn="ctr"/>
            <a:r>
              <a:rPr lang="en-US" sz="2400" b="1"/>
              <a:t>G</a:t>
            </a:r>
            <a:endParaRPr lang="en-US" sz="2400" b="1" dirty="0"/>
          </a:p>
        </p:txBody>
      </p:sp>
      <p:sp>
        <p:nvSpPr>
          <p:cNvPr id="1961" name="Rectangle 1960">
            <a:extLst>
              <a:ext uri="{FF2B5EF4-FFF2-40B4-BE49-F238E27FC236}">
                <a16:creationId xmlns:a16="http://schemas.microsoft.com/office/drawing/2014/main" xmlns="" id="{FD1172E1-9009-6F6F-3EA4-8A2629F7DDE7}"/>
              </a:ext>
            </a:extLst>
          </p:cNvPr>
          <p:cNvSpPr/>
          <p:nvPr/>
        </p:nvSpPr>
        <p:spPr>
          <a:xfrm>
            <a:off x="6625117" y="36885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62" name="TextBox 1961">
            <a:extLst>
              <a:ext uri="{FF2B5EF4-FFF2-40B4-BE49-F238E27FC236}">
                <a16:creationId xmlns:a16="http://schemas.microsoft.com/office/drawing/2014/main" xmlns="" id="{ABF97ACD-1FF8-4796-1B45-91B3514A752B}"/>
              </a:ext>
            </a:extLst>
          </p:cNvPr>
          <p:cNvSpPr txBox="1"/>
          <p:nvPr/>
        </p:nvSpPr>
        <p:spPr>
          <a:xfrm>
            <a:off x="6688690" y="3635990"/>
            <a:ext cx="283369" cy="461665"/>
          </a:xfrm>
          <a:prstGeom prst="rect">
            <a:avLst/>
          </a:prstGeom>
          <a:noFill/>
        </p:spPr>
        <p:txBody>
          <a:bodyPr wrap="square" rtlCol="0">
            <a:spAutoFit/>
          </a:bodyPr>
          <a:lstStyle/>
          <a:p>
            <a:pPr algn="ctr"/>
            <a:r>
              <a:rPr lang="en-US" sz="2400" b="1"/>
              <a:t>T</a:t>
            </a:r>
            <a:endParaRPr lang="en-US" sz="2400" b="1" dirty="0"/>
          </a:p>
        </p:txBody>
      </p:sp>
      <p:sp>
        <p:nvSpPr>
          <p:cNvPr id="1963" name="Rectangle 1962">
            <a:extLst>
              <a:ext uri="{FF2B5EF4-FFF2-40B4-BE49-F238E27FC236}">
                <a16:creationId xmlns:a16="http://schemas.microsoft.com/office/drawing/2014/main" xmlns="" id="{6CC86F14-D8B3-4D5F-2B18-7E1928DE872D}"/>
              </a:ext>
            </a:extLst>
          </p:cNvPr>
          <p:cNvSpPr/>
          <p:nvPr/>
        </p:nvSpPr>
        <p:spPr>
          <a:xfrm>
            <a:off x="7097710" y="36885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64" name="TextBox 1963">
            <a:extLst>
              <a:ext uri="{FF2B5EF4-FFF2-40B4-BE49-F238E27FC236}">
                <a16:creationId xmlns:a16="http://schemas.microsoft.com/office/drawing/2014/main" xmlns="" id="{6D31BB29-9623-19CB-F4A4-BB4CA47D5308}"/>
              </a:ext>
            </a:extLst>
          </p:cNvPr>
          <p:cNvSpPr txBox="1"/>
          <p:nvPr/>
        </p:nvSpPr>
        <p:spPr>
          <a:xfrm>
            <a:off x="7161283" y="3635990"/>
            <a:ext cx="283369" cy="461665"/>
          </a:xfrm>
          <a:prstGeom prst="rect">
            <a:avLst/>
          </a:prstGeom>
          <a:noFill/>
        </p:spPr>
        <p:txBody>
          <a:bodyPr wrap="square" rtlCol="0">
            <a:spAutoFit/>
          </a:bodyPr>
          <a:lstStyle/>
          <a:p>
            <a:pPr algn="ctr"/>
            <a:r>
              <a:rPr lang="en-US" sz="2400" b="1"/>
              <a:t>R</a:t>
            </a:r>
            <a:endParaRPr lang="en-US" sz="2400" b="1" dirty="0"/>
          </a:p>
        </p:txBody>
      </p:sp>
      <p:sp>
        <p:nvSpPr>
          <p:cNvPr id="1977" name="Rectangle 1976">
            <a:extLst>
              <a:ext uri="{FF2B5EF4-FFF2-40B4-BE49-F238E27FC236}">
                <a16:creationId xmlns:a16="http://schemas.microsoft.com/office/drawing/2014/main" xmlns="" id="{C4BBB1EB-1910-3120-2EB5-850C382D27BD}"/>
              </a:ext>
            </a:extLst>
          </p:cNvPr>
          <p:cNvSpPr/>
          <p:nvPr/>
        </p:nvSpPr>
        <p:spPr>
          <a:xfrm>
            <a:off x="5681019" y="4103056"/>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79" name="TextBox 1978">
            <a:extLst>
              <a:ext uri="{FF2B5EF4-FFF2-40B4-BE49-F238E27FC236}">
                <a16:creationId xmlns:a16="http://schemas.microsoft.com/office/drawing/2014/main" xmlns="" id="{F52F34CD-C4BA-28E5-85B7-5AABFDE599B2}"/>
              </a:ext>
            </a:extLst>
          </p:cNvPr>
          <p:cNvSpPr txBox="1"/>
          <p:nvPr/>
        </p:nvSpPr>
        <p:spPr>
          <a:xfrm>
            <a:off x="5717473" y="4050515"/>
            <a:ext cx="337607" cy="461665"/>
          </a:xfrm>
          <a:prstGeom prst="rect">
            <a:avLst/>
          </a:prstGeom>
          <a:noFill/>
        </p:spPr>
        <p:txBody>
          <a:bodyPr wrap="square" rtlCol="0">
            <a:spAutoFit/>
          </a:bodyPr>
          <a:lstStyle/>
          <a:p>
            <a:pPr algn="ctr"/>
            <a:r>
              <a:rPr lang="en-US" sz="2400" b="1">
                <a:solidFill>
                  <a:srgbClr val="FF0000"/>
                </a:solidFill>
              </a:rPr>
              <a:t>L</a:t>
            </a:r>
            <a:endParaRPr lang="en-US" sz="2400" b="1" dirty="0">
              <a:solidFill>
                <a:srgbClr val="FF0000"/>
              </a:solidFill>
            </a:endParaRPr>
          </a:p>
        </p:txBody>
      </p:sp>
      <p:sp>
        <p:nvSpPr>
          <p:cNvPr id="2401" name="Rectangle 2400">
            <a:extLst>
              <a:ext uri="{FF2B5EF4-FFF2-40B4-BE49-F238E27FC236}">
                <a16:creationId xmlns:a16="http://schemas.microsoft.com/office/drawing/2014/main" xmlns="" id="{DEDCF444-7716-7BD5-2766-ABE3A80B934D}"/>
              </a:ext>
            </a:extLst>
          </p:cNvPr>
          <p:cNvSpPr/>
          <p:nvPr/>
        </p:nvSpPr>
        <p:spPr>
          <a:xfrm>
            <a:off x="6152011" y="410305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02" name="TextBox 2401">
            <a:extLst>
              <a:ext uri="{FF2B5EF4-FFF2-40B4-BE49-F238E27FC236}">
                <a16:creationId xmlns:a16="http://schemas.microsoft.com/office/drawing/2014/main" xmlns="" id="{F969DD69-2F8F-C2B7-8315-D15CB01C3F54}"/>
              </a:ext>
            </a:extLst>
          </p:cNvPr>
          <p:cNvSpPr txBox="1"/>
          <p:nvPr/>
        </p:nvSpPr>
        <p:spPr>
          <a:xfrm>
            <a:off x="6215584" y="4050515"/>
            <a:ext cx="283369" cy="461665"/>
          </a:xfrm>
          <a:prstGeom prst="rect">
            <a:avLst/>
          </a:prstGeom>
          <a:noFill/>
        </p:spPr>
        <p:txBody>
          <a:bodyPr wrap="square" rtlCol="0">
            <a:spAutoFit/>
          </a:bodyPr>
          <a:lstStyle/>
          <a:p>
            <a:pPr algn="ctr"/>
            <a:r>
              <a:rPr lang="en-US" sz="2400" b="1"/>
              <a:t>Ừ</a:t>
            </a:r>
            <a:endParaRPr lang="en-US" sz="2400" b="1" dirty="0"/>
          </a:p>
        </p:txBody>
      </p:sp>
      <p:sp>
        <p:nvSpPr>
          <p:cNvPr id="2404" name="Rectangle 2403">
            <a:extLst>
              <a:ext uri="{FF2B5EF4-FFF2-40B4-BE49-F238E27FC236}">
                <a16:creationId xmlns:a16="http://schemas.microsoft.com/office/drawing/2014/main" xmlns="" id="{57BD2320-F473-F896-4F7D-536D28E89BF7}"/>
              </a:ext>
            </a:extLst>
          </p:cNvPr>
          <p:cNvSpPr/>
          <p:nvPr/>
        </p:nvSpPr>
        <p:spPr>
          <a:xfrm>
            <a:off x="6625117" y="410305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05" name="TextBox 2404">
            <a:extLst>
              <a:ext uri="{FF2B5EF4-FFF2-40B4-BE49-F238E27FC236}">
                <a16:creationId xmlns:a16="http://schemas.microsoft.com/office/drawing/2014/main" xmlns="" id="{0A045BDA-351C-8172-724C-C3696CF1563B}"/>
              </a:ext>
            </a:extLst>
          </p:cNvPr>
          <p:cNvSpPr txBox="1"/>
          <p:nvPr/>
        </p:nvSpPr>
        <p:spPr>
          <a:xfrm>
            <a:off x="6688690" y="4050515"/>
            <a:ext cx="283369" cy="461665"/>
          </a:xfrm>
          <a:prstGeom prst="rect">
            <a:avLst/>
          </a:prstGeom>
          <a:noFill/>
        </p:spPr>
        <p:txBody>
          <a:bodyPr wrap="square" rtlCol="0">
            <a:spAutoFit/>
          </a:bodyPr>
          <a:lstStyle/>
          <a:p>
            <a:pPr algn="ctr"/>
            <a:r>
              <a:rPr lang="en-US" sz="2400" b="1"/>
              <a:t>A</a:t>
            </a:r>
            <a:endParaRPr lang="en-US" sz="2400" b="1" dirty="0"/>
          </a:p>
        </p:txBody>
      </p:sp>
      <p:sp>
        <p:nvSpPr>
          <p:cNvPr id="2406" name="Rectangle 2405">
            <a:extLst>
              <a:ext uri="{FF2B5EF4-FFF2-40B4-BE49-F238E27FC236}">
                <a16:creationId xmlns:a16="http://schemas.microsoft.com/office/drawing/2014/main" xmlns="" id="{4697E4ED-91D7-39E5-00F8-48F6CD4ABBF1}"/>
              </a:ext>
            </a:extLst>
          </p:cNvPr>
          <p:cNvSpPr/>
          <p:nvPr/>
        </p:nvSpPr>
        <p:spPr>
          <a:xfrm>
            <a:off x="7097710" y="410305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07" name="TextBox 2406">
            <a:extLst>
              <a:ext uri="{FF2B5EF4-FFF2-40B4-BE49-F238E27FC236}">
                <a16:creationId xmlns:a16="http://schemas.microsoft.com/office/drawing/2014/main" xmlns="" id="{9C819DC0-86C9-9AA8-0DCC-EA0558BA62C6}"/>
              </a:ext>
            </a:extLst>
          </p:cNvPr>
          <p:cNvSpPr txBox="1"/>
          <p:nvPr/>
        </p:nvSpPr>
        <p:spPr>
          <a:xfrm>
            <a:off x="7161283" y="4050515"/>
            <a:ext cx="283369" cy="461665"/>
          </a:xfrm>
          <a:prstGeom prst="rect">
            <a:avLst/>
          </a:prstGeom>
          <a:noFill/>
        </p:spPr>
        <p:txBody>
          <a:bodyPr wrap="square" rtlCol="0">
            <a:spAutoFit/>
          </a:bodyPr>
          <a:lstStyle/>
          <a:p>
            <a:pPr algn="ctr"/>
            <a:r>
              <a:rPr lang="en-US" sz="2400" b="1"/>
              <a:t>B</a:t>
            </a:r>
            <a:endParaRPr lang="en-US" sz="2400" b="1" dirty="0"/>
          </a:p>
        </p:txBody>
      </p:sp>
      <p:sp>
        <p:nvSpPr>
          <p:cNvPr id="2411" name="Rectangle 2410">
            <a:extLst>
              <a:ext uri="{FF2B5EF4-FFF2-40B4-BE49-F238E27FC236}">
                <a16:creationId xmlns:a16="http://schemas.microsoft.com/office/drawing/2014/main" xmlns="" id="{6EC43BF2-9741-5A67-5926-934CBAE162DC}"/>
              </a:ext>
            </a:extLst>
          </p:cNvPr>
          <p:cNvSpPr/>
          <p:nvPr/>
        </p:nvSpPr>
        <p:spPr>
          <a:xfrm>
            <a:off x="7570816" y="410305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12" name="TextBox 2411">
            <a:extLst>
              <a:ext uri="{FF2B5EF4-FFF2-40B4-BE49-F238E27FC236}">
                <a16:creationId xmlns:a16="http://schemas.microsoft.com/office/drawing/2014/main" xmlns="" id="{AA57A3FF-55FD-17F8-05EF-A0A0F32CC026}"/>
              </a:ext>
            </a:extLst>
          </p:cNvPr>
          <p:cNvSpPr txBox="1"/>
          <p:nvPr/>
        </p:nvSpPr>
        <p:spPr>
          <a:xfrm>
            <a:off x="7634389" y="4050515"/>
            <a:ext cx="283369" cy="461665"/>
          </a:xfrm>
          <a:prstGeom prst="rect">
            <a:avLst/>
          </a:prstGeom>
          <a:noFill/>
        </p:spPr>
        <p:txBody>
          <a:bodyPr wrap="square" rtlCol="0">
            <a:spAutoFit/>
          </a:bodyPr>
          <a:lstStyle/>
          <a:p>
            <a:pPr algn="ctr"/>
            <a:r>
              <a:rPr lang="en-US" sz="2400" b="1"/>
              <a:t>Ị</a:t>
            </a:r>
            <a:endParaRPr lang="en-US" sz="2400" b="1" dirty="0"/>
          </a:p>
        </p:txBody>
      </p:sp>
      <p:sp>
        <p:nvSpPr>
          <p:cNvPr id="2413" name="Rectangle 2412">
            <a:extLst>
              <a:ext uri="{FF2B5EF4-FFF2-40B4-BE49-F238E27FC236}">
                <a16:creationId xmlns:a16="http://schemas.microsoft.com/office/drawing/2014/main" xmlns="" id="{55D9B6CB-65CE-B6D3-660C-F533A5167CE4}"/>
              </a:ext>
            </a:extLst>
          </p:cNvPr>
          <p:cNvSpPr/>
          <p:nvPr/>
        </p:nvSpPr>
        <p:spPr>
          <a:xfrm>
            <a:off x="8044903" y="410305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17" name="TextBox 2416">
            <a:extLst>
              <a:ext uri="{FF2B5EF4-FFF2-40B4-BE49-F238E27FC236}">
                <a16:creationId xmlns:a16="http://schemas.microsoft.com/office/drawing/2014/main" xmlns="" id="{80F90861-B559-344F-78A8-6135D71F1ADE}"/>
              </a:ext>
            </a:extLst>
          </p:cNvPr>
          <p:cNvSpPr txBox="1"/>
          <p:nvPr/>
        </p:nvSpPr>
        <p:spPr>
          <a:xfrm>
            <a:off x="8108476" y="4050515"/>
            <a:ext cx="283369" cy="461665"/>
          </a:xfrm>
          <a:prstGeom prst="rect">
            <a:avLst/>
          </a:prstGeom>
          <a:noFill/>
        </p:spPr>
        <p:txBody>
          <a:bodyPr wrap="square" rtlCol="0">
            <a:spAutoFit/>
          </a:bodyPr>
          <a:lstStyle/>
          <a:p>
            <a:pPr algn="ctr"/>
            <a:r>
              <a:rPr lang="en-US" sz="2400" b="1"/>
              <a:t>P</a:t>
            </a:r>
            <a:endParaRPr lang="en-US" sz="2400" b="1" dirty="0"/>
          </a:p>
        </p:txBody>
      </p:sp>
      <p:sp>
        <p:nvSpPr>
          <p:cNvPr id="2446" name="Rectangle 2445">
            <a:extLst>
              <a:ext uri="{FF2B5EF4-FFF2-40B4-BE49-F238E27FC236}">
                <a16:creationId xmlns:a16="http://schemas.microsoft.com/office/drawing/2014/main" xmlns="" id="{B56C7F7D-6010-ADCC-A4AC-D85CE0CCCC05}"/>
              </a:ext>
            </a:extLst>
          </p:cNvPr>
          <p:cNvSpPr/>
          <p:nvPr/>
        </p:nvSpPr>
        <p:spPr>
          <a:xfrm>
            <a:off x="5681019" y="4517581"/>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72" name="TextBox 2471">
            <a:extLst>
              <a:ext uri="{FF2B5EF4-FFF2-40B4-BE49-F238E27FC236}">
                <a16:creationId xmlns:a16="http://schemas.microsoft.com/office/drawing/2014/main" xmlns="" id="{42F7B306-C62E-5528-5E3D-6F386ADB07AB}"/>
              </a:ext>
            </a:extLst>
          </p:cNvPr>
          <p:cNvSpPr txBox="1"/>
          <p:nvPr/>
        </p:nvSpPr>
        <p:spPr>
          <a:xfrm>
            <a:off x="5717473" y="4465040"/>
            <a:ext cx="337607" cy="461665"/>
          </a:xfrm>
          <a:prstGeom prst="rect">
            <a:avLst/>
          </a:prstGeom>
          <a:noFill/>
        </p:spPr>
        <p:txBody>
          <a:bodyPr wrap="square" rtlCol="0">
            <a:spAutoFit/>
          </a:bodyPr>
          <a:lstStyle/>
          <a:p>
            <a:pPr algn="ctr"/>
            <a:r>
              <a:rPr lang="en-US" sz="2400" b="1">
                <a:solidFill>
                  <a:srgbClr val="FF0000"/>
                </a:solidFill>
              </a:rPr>
              <a:t>Ậ</a:t>
            </a:r>
            <a:endParaRPr lang="en-US" sz="2400" b="1" dirty="0">
              <a:solidFill>
                <a:srgbClr val="FF0000"/>
              </a:solidFill>
            </a:endParaRPr>
          </a:p>
        </p:txBody>
      </p:sp>
      <p:sp>
        <p:nvSpPr>
          <p:cNvPr id="2579" name="Rectangle 2578">
            <a:extLst>
              <a:ext uri="{FF2B5EF4-FFF2-40B4-BE49-F238E27FC236}">
                <a16:creationId xmlns:a16="http://schemas.microsoft.com/office/drawing/2014/main" xmlns="" id="{AD25B128-C018-86CB-BBB7-145A4B76C6FE}"/>
              </a:ext>
            </a:extLst>
          </p:cNvPr>
          <p:cNvSpPr/>
          <p:nvPr/>
        </p:nvSpPr>
        <p:spPr>
          <a:xfrm>
            <a:off x="5207913" y="451758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80" name="TextBox 2579">
            <a:extLst>
              <a:ext uri="{FF2B5EF4-FFF2-40B4-BE49-F238E27FC236}">
                <a16:creationId xmlns:a16="http://schemas.microsoft.com/office/drawing/2014/main" xmlns="" id="{8CDE98B5-78C3-84A5-1624-529F7C69EB0B}"/>
              </a:ext>
            </a:extLst>
          </p:cNvPr>
          <p:cNvSpPr txBox="1"/>
          <p:nvPr/>
        </p:nvSpPr>
        <p:spPr>
          <a:xfrm>
            <a:off x="5271486" y="4465040"/>
            <a:ext cx="283369" cy="461665"/>
          </a:xfrm>
          <a:prstGeom prst="rect">
            <a:avLst/>
          </a:prstGeom>
          <a:noFill/>
        </p:spPr>
        <p:txBody>
          <a:bodyPr wrap="square" rtlCol="0">
            <a:spAutoFit/>
          </a:bodyPr>
          <a:lstStyle/>
          <a:p>
            <a:pPr algn="ctr"/>
            <a:r>
              <a:rPr lang="en-US" sz="2400" b="1"/>
              <a:t>T</a:t>
            </a:r>
            <a:endParaRPr lang="en-US" sz="2400" b="1" dirty="0"/>
          </a:p>
        </p:txBody>
      </p:sp>
      <p:sp>
        <p:nvSpPr>
          <p:cNvPr id="2581" name="Rectangle 2580">
            <a:extLst>
              <a:ext uri="{FF2B5EF4-FFF2-40B4-BE49-F238E27FC236}">
                <a16:creationId xmlns:a16="http://schemas.microsoft.com/office/drawing/2014/main" xmlns="" id="{3E97144F-FC28-1063-5E54-5F3EF8D6D337}"/>
              </a:ext>
            </a:extLst>
          </p:cNvPr>
          <p:cNvSpPr/>
          <p:nvPr/>
        </p:nvSpPr>
        <p:spPr>
          <a:xfrm>
            <a:off x="6152011" y="451758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82" name="TextBox 2581">
            <a:extLst>
              <a:ext uri="{FF2B5EF4-FFF2-40B4-BE49-F238E27FC236}">
                <a16:creationId xmlns:a16="http://schemas.microsoft.com/office/drawing/2014/main" xmlns="" id="{599E5D10-DF80-A62A-47E2-5659BB9247F3}"/>
              </a:ext>
            </a:extLst>
          </p:cNvPr>
          <p:cNvSpPr txBox="1"/>
          <p:nvPr/>
        </p:nvSpPr>
        <p:spPr>
          <a:xfrm>
            <a:off x="6215584" y="4465040"/>
            <a:ext cx="283369" cy="461665"/>
          </a:xfrm>
          <a:prstGeom prst="rect">
            <a:avLst/>
          </a:prstGeom>
          <a:noFill/>
        </p:spPr>
        <p:txBody>
          <a:bodyPr wrap="square" rtlCol="0">
            <a:spAutoFit/>
          </a:bodyPr>
          <a:lstStyle/>
          <a:p>
            <a:pPr algn="ctr"/>
            <a:r>
              <a:rPr lang="en-US" sz="2400" b="1"/>
              <a:t>P</a:t>
            </a:r>
            <a:endParaRPr lang="en-US" sz="2400" b="1" dirty="0"/>
          </a:p>
        </p:txBody>
      </p:sp>
      <p:sp>
        <p:nvSpPr>
          <p:cNvPr id="2583" name="Rectangle 2582">
            <a:extLst>
              <a:ext uri="{FF2B5EF4-FFF2-40B4-BE49-F238E27FC236}">
                <a16:creationId xmlns:a16="http://schemas.microsoft.com/office/drawing/2014/main" xmlns="" id="{4FF73E65-0415-BDD3-BED9-78DE74C11CB4}"/>
              </a:ext>
            </a:extLst>
          </p:cNvPr>
          <p:cNvSpPr/>
          <p:nvPr/>
        </p:nvSpPr>
        <p:spPr>
          <a:xfrm>
            <a:off x="6625117" y="451758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84" name="TextBox 2583">
            <a:extLst>
              <a:ext uri="{FF2B5EF4-FFF2-40B4-BE49-F238E27FC236}">
                <a16:creationId xmlns:a16="http://schemas.microsoft.com/office/drawing/2014/main" xmlns="" id="{1D996238-A004-36E2-DE67-66B7E2E1C9D9}"/>
              </a:ext>
            </a:extLst>
          </p:cNvPr>
          <p:cNvSpPr txBox="1"/>
          <p:nvPr/>
        </p:nvSpPr>
        <p:spPr>
          <a:xfrm>
            <a:off x="6688690" y="4465040"/>
            <a:ext cx="283369" cy="461665"/>
          </a:xfrm>
          <a:prstGeom prst="rect">
            <a:avLst/>
          </a:prstGeom>
          <a:noFill/>
        </p:spPr>
        <p:txBody>
          <a:bodyPr wrap="square" rtlCol="0">
            <a:spAutoFit/>
          </a:bodyPr>
          <a:lstStyle/>
          <a:p>
            <a:pPr algn="ctr"/>
            <a:r>
              <a:rPr lang="en-US" sz="2400" b="1"/>
              <a:t>T</a:t>
            </a:r>
            <a:endParaRPr lang="en-US" sz="2400" b="1" dirty="0"/>
          </a:p>
        </p:txBody>
      </p:sp>
      <p:sp>
        <p:nvSpPr>
          <p:cNvPr id="2585" name="Rectangle 2584">
            <a:extLst>
              <a:ext uri="{FF2B5EF4-FFF2-40B4-BE49-F238E27FC236}">
                <a16:creationId xmlns:a16="http://schemas.microsoft.com/office/drawing/2014/main" xmlns="" id="{2D35B014-4121-63EB-0793-6CBA381485FF}"/>
              </a:ext>
            </a:extLst>
          </p:cNvPr>
          <p:cNvSpPr/>
          <p:nvPr/>
        </p:nvSpPr>
        <p:spPr>
          <a:xfrm>
            <a:off x="7097710" y="451758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86" name="TextBox 2585">
            <a:extLst>
              <a:ext uri="{FF2B5EF4-FFF2-40B4-BE49-F238E27FC236}">
                <a16:creationId xmlns:a16="http://schemas.microsoft.com/office/drawing/2014/main" xmlns="" id="{2C41E07C-FA88-D896-16A2-0CFAB1866FA6}"/>
              </a:ext>
            </a:extLst>
          </p:cNvPr>
          <p:cNvSpPr txBox="1"/>
          <p:nvPr/>
        </p:nvSpPr>
        <p:spPr>
          <a:xfrm>
            <a:off x="7161283" y="4465040"/>
            <a:ext cx="283369" cy="461665"/>
          </a:xfrm>
          <a:prstGeom prst="rect">
            <a:avLst/>
          </a:prstGeom>
          <a:noFill/>
        </p:spPr>
        <p:txBody>
          <a:bodyPr wrap="square" rtlCol="0">
            <a:spAutoFit/>
          </a:bodyPr>
          <a:lstStyle/>
          <a:p>
            <a:pPr algn="ctr"/>
            <a:r>
              <a:rPr lang="en-US" sz="2400" b="1"/>
              <a:t>R</a:t>
            </a:r>
            <a:endParaRPr lang="en-US" sz="2400" b="1" dirty="0"/>
          </a:p>
        </p:txBody>
      </p:sp>
      <p:sp>
        <p:nvSpPr>
          <p:cNvPr id="2587" name="Rectangle 2586">
            <a:extLst>
              <a:ext uri="{FF2B5EF4-FFF2-40B4-BE49-F238E27FC236}">
                <a16:creationId xmlns:a16="http://schemas.microsoft.com/office/drawing/2014/main" xmlns="" id="{D11A9C8D-62B0-50AC-2FE5-D2D10CFAA07D}"/>
              </a:ext>
            </a:extLst>
          </p:cNvPr>
          <p:cNvSpPr/>
          <p:nvPr/>
        </p:nvSpPr>
        <p:spPr>
          <a:xfrm>
            <a:off x="7570816" y="451758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88" name="TextBox 2587">
            <a:extLst>
              <a:ext uri="{FF2B5EF4-FFF2-40B4-BE49-F238E27FC236}">
                <a16:creationId xmlns:a16="http://schemas.microsoft.com/office/drawing/2014/main" xmlns="" id="{20BB9E1E-0839-83D8-543D-BEC134BBADA4}"/>
              </a:ext>
            </a:extLst>
          </p:cNvPr>
          <p:cNvSpPr txBox="1"/>
          <p:nvPr/>
        </p:nvSpPr>
        <p:spPr>
          <a:xfrm>
            <a:off x="7634389" y="4465040"/>
            <a:ext cx="283369" cy="461665"/>
          </a:xfrm>
          <a:prstGeom prst="rect">
            <a:avLst/>
          </a:prstGeom>
          <a:noFill/>
        </p:spPr>
        <p:txBody>
          <a:bodyPr wrap="square" rtlCol="0">
            <a:spAutoFit/>
          </a:bodyPr>
          <a:lstStyle/>
          <a:p>
            <a:pPr algn="ctr"/>
            <a:r>
              <a:rPr lang="en-US" sz="2400" b="1"/>
              <a:t>U</a:t>
            </a:r>
            <a:endParaRPr lang="en-US" sz="2400" b="1" dirty="0"/>
          </a:p>
        </p:txBody>
      </p:sp>
      <p:sp>
        <p:nvSpPr>
          <p:cNvPr id="2599" name="Rectangle 2598">
            <a:extLst>
              <a:ext uri="{FF2B5EF4-FFF2-40B4-BE49-F238E27FC236}">
                <a16:creationId xmlns:a16="http://schemas.microsoft.com/office/drawing/2014/main" xmlns="" id="{9431E50B-FCF4-533C-D5DC-7B4308B30F2A}"/>
              </a:ext>
            </a:extLst>
          </p:cNvPr>
          <p:cNvSpPr/>
          <p:nvPr/>
        </p:nvSpPr>
        <p:spPr>
          <a:xfrm>
            <a:off x="5681019" y="4932106"/>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01" name="TextBox 2600">
            <a:extLst>
              <a:ext uri="{FF2B5EF4-FFF2-40B4-BE49-F238E27FC236}">
                <a16:creationId xmlns:a16="http://schemas.microsoft.com/office/drawing/2014/main" xmlns="" id="{0AE6CAF2-B74B-3379-9545-B41314F54955}"/>
              </a:ext>
            </a:extLst>
          </p:cNvPr>
          <p:cNvSpPr txBox="1"/>
          <p:nvPr/>
        </p:nvSpPr>
        <p:spPr>
          <a:xfrm>
            <a:off x="5717473" y="4879565"/>
            <a:ext cx="337607" cy="461665"/>
          </a:xfrm>
          <a:prstGeom prst="rect">
            <a:avLst/>
          </a:prstGeom>
          <a:noFill/>
        </p:spPr>
        <p:txBody>
          <a:bodyPr wrap="square" rtlCol="0">
            <a:spAutoFit/>
          </a:bodyPr>
          <a:lstStyle/>
          <a:p>
            <a:pPr algn="ctr"/>
            <a:r>
              <a:rPr lang="en-US" sz="2400" b="1">
                <a:solidFill>
                  <a:srgbClr val="FF0000"/>
                </a:solidFill>
              </a:rPr>
              <a:t>T</a:t>
            </a:r>
            <a:endParaRPr lang="en-US" sz="2400" b="1" dirty="0">
              <a:solidFill>
                <a:srgbClr val="FF0000"/>
              </a:solidFill>
            </a:endParaRPr>
          </a:p>
        </p:txBody>
      </p:sp>
      <p:sp>
        <p:nvSpPr>
          <p:cNvPr id="2616" name="Rectangle 2615">
            <a:extLst>
              <a:ext uri="{FF2B5EF4-FFF2-40B4-BE49-F238E27FC236}">
                <a16:creationId xmlns:a16="http://schemas.microsoft.com/office/drawing/2014/main" xmlns="" id="{A18F7BC8-AAA0-9CF9-AEEF-F53337D4C82B}"/>
              </a:ext>
            </a:extLst>
          </p:cNvPr>
          <p:cNvSpPr/>
          <p:nvPr/>
        </p:nvSpPr>
        <p:spPr>
          <a:xfrm>
            <a:off x="6152011" y="49321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17" name="TextBox 2616">
            <a:extLst>
              <a:ext uri="{FF2B5EF4-FFF2-40B4-BE49-F238E27FC236}">
                <a16:creationId xmlns:a16="http://schemas.microsoft.com/office/drawing/2014/main" xmlns="" id="{CEEDA797-33DB-53D7-8467-3EAAC698007D}"/>
              </a:ext>
            </a:extLst>
          </p:cNvPr>
          <p:cNvSpPr txBox="1"/>
          <p:nvPr/>
        </p:nvSpPr>
        <p:spPr>
          <a:xfrm>
            <a:off x="6215584" y="4879565"/>
            <a:ext cx="283369" cy="461665"/>
          </a:xfrm>
          <a:prstGeom prst="rect">
            <a:avLst/>
          </a:prstGeom>
          <a:noFill/>
        </p:spPr>
        <p:txBody>
          <a:bodyPr wrap="square" rtlCol="0">
            <a:spAutoFit/>
          </a:bodyPr>
          <a:lstStyle/>
          <a:p>
            <a:pPr algn="ctr"/>
            <a:r>
              <a:rPr lang="en-US" sz="2400" b="1"/>
              <a:t>H</a:t>
            </a:r>
            <a:endParaRPr lang="en-US" sz="2400" b="1" dirty="0"/>
          </a:p>
        </p:txBody>
      </p:sp>
      <p:sp>
        <p:nvSpPr>
          <p:cNvPr id="2618" name="Rectangle 2617">
            <a:extLst>
              <a:ext uri="{FF2B5EF4-FFF2-40B4-BE49-F238E27FC236}">
                <a16:creationId xmlns:a16="http://schemas.microsoft.com/office/drawing/2014/main" xmlns="" id="{A47A5BA7-3BBA-CCE9-665D-F0521A0AFAF0}"/>
              </a:ext>
            </a:extLst>
          </p:cNvPr>
          <p:cNvSpPr/>
          <p:nvPr/>
        </p:nvSpPr>
        <p:spPr>
          <a:xfrm>
            <a:off x="6625117" y="49321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19" name="TextBox 2618">
            <a:extLst>
              <a:ext uri="{FF2B5EF4-FFF2-40B4-BE49-F238E27FC236}">
                <a16:creationId xmlns:a16="http://schemas.microsoft.com/office/drawing/2014/main" xmlns="" id="{4BBC291B-CEBF-FF99-8F25-734D26BFB461}"/>
              </a:ext>
            </a:extLst>
          </p:cNvPr>
          <p:cNvSpPr txBox="1"/>
          <p:nvPr/>
        </p:nvSpPr>
        <p:spPr>
          <a:xfrm>
            <a:off x="6688690" y="4879565"/>
            <a:ext cx="283369" cy="461665"/>
          </a:xfrm>
          <a:prstGeom prst="rect">
            <a:avLst/>
          </a:prstGeom>
          <a:noFill/>
        </p:spPr>
        <p:txBody>
          <a:bodyPr wrap="square" rtlCol="0">
            <a:spAutoFit/>
          </a:bodyPr>
          <a:lstStyle/>
          <a:p>
            <a:pPr algn="ctr"/>
            <a:r>
              <a:rPr lang="en-US" sz="2400" b="1"/>
              <a:t>Ù</a:t>
            </a:r>
            <a:endParaRPr lang="en-US" sz="2400" b="1" dirty="0"/>
          </a:p>
        </p:txBody>
      </p:sp>
      <p:sp>
        <p:nvSpPr>
          <p:cNvPr id="2620" name="Rectangle 2619">
            <a:extLst>
              <a:ext uri="{FF2B5EF4-FFF2-40B4-BE49-F238E27FC236}">
                <a16:creationId xmlns:a16="http://schemas.microsoft.com/office/drawing/2014/main" xmlns="" id="{9EEA1373-8780-9B58-736D-0C35FC29415D}"/>
              </a:ext>
            </a:extLst>
          </p:cNvPr>
          <p:cNvSpPr/>
          <p:nvPr/>
        </p:nvSpPr>
        <p:spPr>
          <a:xfrm>
            <a:off x="7097710" y="49321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21" name="TextBox 2620">
            <a:extLst>
              <a:ext uri="{FF2B5EF4-FFF2-40B4-BE49-F238E27FC236}">
                <a16:creationId xmlns:a16="http://schemas.microsoft.com/office/drawing/2014/main" xmlns="" id="{9A0F0B6A-6329-FED4-1206-67059C06D438}"/>
              </a:ext>
            </a:extLst>
          </p:cNvPr>
          <p:cNvSpPr txBox="1"/>
          <p:nvPr/>
        </p:nvSpPr>
        <p:spPr>
          <a:xfrm>
            <a:off x="7161283" y="4879565"/>
            <a:ext cx="283369" cy="461665"/>
          </a:xfrm>
          <a:prstGeom prst="rect">
            <a:avLst/>
          </a:prstGeom>
          <a:noFill/>
        </p:spPr>
        <p:txBody>
          <a:bodyPr wrap="square" rtlCol="0">
            <a:spAutoFit/>
          </a:bodyPr>
          <a:lstStyle/>
          <a:p>
            <a:pPr algn="ctr"/>
            <a:r>
              <a:rPr lang="en-US" sz="2400" b="1"/>
              <a:t>Đ</a:t>
            </a:r>
            <a:endParaRPr lang="en-US" sz="2400" b="1" dirty="0"/>
          </a:p>
        </p:txBody>
      </p:sp>
      <p:sp>
        <p:nvSpPr>
          <p:cNvPr id="2622" name="Rectangle 2621">
            <a:extLst>
              <a:ext uri="{FF2B5EF4-FFF2-40B4-BE49-F238E27FC236}">
                <a16:creationId xmlns:a16="http://schemas.microsoft.com/office/drawing/2014/main" xmlns="" id="{98600B11-20F9-2AE5-6DF6-E7405AB1DD45}"/>
              </a:ext>
            </a:extLst>
          </p:cNvPr>
          <p:cNvSpPr/>
          <p:nvPr/>
        </p:nvSpPr>
        <p:spPr>
          <a:xfrm>
            <a:off x="7570816" y="49321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23" name="TextBox 2622">
            <a:extLst>
              <a:ext uri="{FF2B5EF4-FFF2-40B4-BE49-F238E27FC236}">
                <a16:creationId xmlns:a16="http://schemas.microsoft.com/office/drawing/2014/main" xmlns="" id="{D8467DA6-9511-6C16-3D0E-86AC8C5A6DE2}"/>
              </a:ext>
            </a:extLst>
          </p:cNvPr>
          <p:cNvSpPr txBox="1"/>
          <p:nvPr/>
        </p:nvSpPr>
        <p:spPr>
          <a:xfrm>
            <a:off x="7634389" y="4879565"/>
            <a:ext cx="283369" cy="461665"/>
          </a:xfrm>
          <a:prstGeom prst="rect">
            <a:avLst/>
          </a:prstGeom>
          <a:noFill/>
        </p:spPr>
        <p:txBody>
          <a:bodyPr wrap="square" rtlCol="0">
            <a:spAutoFit/>
          </a:bodyPr>
          <a:lstStyle/>
          <a:p>
            <a:pPr algn="ctr"/>
            <a:r>
              <a:rPr lang="en-US" sz="2400" b="1"/>
              <a:t>Ị</a:t>
            </a:r>
            <a:endParaRPr lang="en-US" sz="2400" b="1" dirty="0"/>
          </a:p>
        </p:txBody>
      </p:sp>
      <p:sp>
        <p:nvSpPr>
          <p:cNvPr id="2624" name="Rectangle 2623">
            <a:extLst>
              <a:ext uri="{FF2B5EF4-FFF2-40B4-BE49-F238E27FC236}">
                <a16:creationId xmlns:a16="http://schemas.microsoft.com/office/drawing/2014/main" xmlns="" id="{D9A8EED8-619B-038B-DEFA-89D3D3CCDCFD}"/>
              </a:ext>
            </a:extLst>
          </p:cNvPr>
          <p:cNvSpPr/>
          <p:nvPr/>
        </p:nvSpPr>
        <p:spPr>
          <a:xfrm>
            <a:off x="8044903" y="49321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25" name="TextBox 2624">
            <a:extLst>
              <a:ext uri="{FF2B5EF4-FFF2-40B4-BE49-F238E27FC236}">
                <a16:creationId xmlns:a16="http://schemas.microsoft.com/office/drawing/2014/main" xmlns="" id="{A6A0DB8A-FB92-81B6-715C-A343DD35513A}"/>
              </a:ext>
            </a:extLst>
          </p:cNvPr>
          <p:cNvSpPr txBox="1"/>
          <p:nvPr/>
        </p:nvSpPr>
        <p:spPr>
          <a:xfrm>
            <a:off x="8108476" y="4879565"/>
            <a:ext cx="283369" cy="461665"/>
          </a:xfrm>
          <a:prstGeom prst="rect">
            <a:avLst/>
          </a:prstGeom>
          <a:noFill/>
        </p:spPr>
        <p:txBody>
          <a:bodyPr wrap="square" rtlCol="0">
            <a:spAutoFit/>
          </a:bodyPr>
          <a:lstStyle/>
          <a:p>
            <a:pPr algn="ctr"/>
            <a:r>
              <a:rPr lang="en-US" sz="2400" b="1"/>
              <a:t>C</a:t>
            </a:r>
            <a:endParaRPr lang="en-US" sz="2400" b="1" dirty="0"/>
          </a:p>
        </p:txBody>
      </p:sp>
      <p:sp>
        <p:nvSpPr>
          <p:cNvPr id="2626" name="Rectangle 2625">
            <a:extLst>
              <a:ext uri="{FF2B5EF4-FFF2-40B4-BE49-F238E27FC236}">
                <a16:creationId xmlns:a16="http://schemas.microsoft.com/office/drawing/2014/main" xmlns="" id="{15A62F61-79D6-F89D-AC4A-BA592B6588BA}"/>
              </a:ext>
            </a:extLst>
          </p:cNvPr>
          <p:cNvSpPr/>
          <p:nvPr/>
        </p:nvSpPr>
        <p:spPr>
          <a:xfrm>
            <a:off x="8518009" y="49321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27" name="TextBox 2626">
            <a:extLst>
              <a:ext uri="{FF2B5EF4-FFF2-40B4-BE49-F238E27FC236}">
                <a16:creationId xmlns:a16="http://schemas.microsoft.com/office/drawing/2014/main" xmlns="" id="{C3672F13-A436-855E-D449-131E56FF3160}"/>
              </a:ext>
            </a:extLst>
          </p:cNvPr>
          <p:cNvSpPr txBox="1"/>
          <p:nvPr/>
        </p:nvSpPr>
        <p:spPr>
          <a:xfrm>
            <a:off x="8581582" y="4879565"/>
            <a:ext cx="283369" cy="461665"/>
          </a:xfrm>
          <a:prstGeom prst="rect">
            <a:avLst/>
          </a:prstGeom>
          <a:noFill/>
        </p:spPr>
        <p:txBody>
          <a:bodyPr wrap="square" rtlCol="0">
            <a:spAutoFit/>
          </a:bodyPr>
          <a:lstStyle/>
          <a:p>
            <a:pPr algn="ctr"/>
            <a:r>
              <a:rPr lang="en-US" sz="2400" b="1"/>
              <a:t>H</a:t>
            </a:r>
            <a:endParaRPr lang="en-US" sz="2400" b="1" dirty="0"/>
          </a:p>
        </p:txBody>
      </p:sp>
      <p:sp>
        <p:nvSpPr>
          <p:cNvPr id="2634" name="Rectangle 2633">
            <a:extLst>
              <a:ext uri="{FF2B5EF4-FFF2-40B4-BE49-F238E27FC236}">
                <a16:creationId xmlns:a16="http://schemas.microsoft.com/office/drawing/2014/main" xmlns="" id="{FE45D921-ED31-0A37-3325-9F23230060F4}"/>
              </a:ext>
            </a:extLst>
          </p:cNvPr>
          <p:cNvSpPr/>
          <p:nvPr/>
        </p:nvSpPr>
        <p:spPr>
          <a:xfrm>
            <a:off x="5681019" y="5346631"/>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36" name="TextBox 2635">
            <a:extLst>
              <a:ext uri="{FF2B5EF4-FFF2-40B4-BE49-F238E27FC236}">
                <a16:creationId xmlns:a16="http://schemas.microsoft.com/office/drawing/2014/main" xmlns="" id="{0DE0B03D-46DE-1BDF-1C3C-AF31A4AC78A7}"/>
              </a:ext>
            </a:extLst>
          </p:cNvPr>
          <p:cNvSpPr txBox="1"/>
          <p:nvPr/>
        </p:nvSpPr>
        <p:spPr>
          <a:xfrm>
            <a:off x="5717473" y="5294090"/>
            <a:ext cx="337607" cy="461665"/>
          </a:xfrm>
          <a:prstGeom prst="rect">
            <a:avLst/>
          </a:prstGeom>
          <a:noFill/>
        </p:spPr>
        <p:txBody>
          <a:bodyPr wrap="square" rtlCol="0">
            <a:spAutoFit/>
          </a:bodyPr>
          <a:lstStyle/>
          <a:p>
            <a:pPr algn="ctr"/>
            <a:r>
              <a:rPr lang="en-US" sz="2400" b="1">
                <a:solidFill>
                  <a:srgbClr val="FF0000"/>
                </a:solidFill>
              </a:rPr>
              <a:t>Đ</a:t>
            </a:r>
            <a:endParaRPr lang="en-US" sz="2400" b="1" dirty="0">
              <a:solidFill>
                <a:srgbClr val="FF0000"/>
              </a:solidFill>
            </a:endParaRPr>
          </a:p>
        </p:txBody>
      </p:sp>
      <p:sp>
        <p:nvSpPr>
          <p:cNvPr id="2651" name="Rectangle 2650">
            <a:extLst>
              <a:ext uri="{FF2B5EF4-FFF2-40B4-BE49-F238E27FC236}">
                <a16:creationId xmlns:a16="http://schemas.microsoft.com/office/drawing/2014/main" xmlns="" id="{B79A9375-7312-556A-D989-1D6B9C53D83D}"/>
              </a:ext>
            </a:extLst>
          </p:cNvPr>
          <p:cNvSpPr/>
          <p:nvPr/>
        </p:nvSpPr>
        <p:spPr>
          <a:xfrm>
            <a:off x="6152011" y="53466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52" name="TextBox 2651">
            <a:extLst>
              <a:ext uri="{FF2B5EF4-FFF2-40B4-BE49-F238E27FC236}">
                <a16:creationId xmlns:a16="http://schemas.microsoft.com/office/drawing/2014/main" xmlns="" id="{9A57627B-D752-BA4E-619E-639AC006BA7A}"/>
              </a:ext>
            </a:extLst>
          </p:cNvPr>
          <p:cNvSpPr txBox="1"/>
          <p:nvPr/>
        </p:nvSpPr>
        <p:spPr>
          <a:xfrm>
            <a:off x="6215584" y="5294090"/>
            <a:ext cx="283369" cy="461665"/>
          </a:xfrm>
          <a:prstGeom prst="rect">
            <a:avLst/>
          </a:prstGeom>
          <a:noFill/>
        </p:spPr>
        <p:txBody>
          <a:bodyPr wrap="square" rtlCol="0">
            <a:spAutoFit/>
          </a:bodyPr>
          <a:lstStyle/>
          <a:p>
            <a:pPr algn="ctr"/>
            <a:r>
              <a:rPr lang="en-US" sz="2400" b="1"/>
              <a:t>Ị</a:t>
            </a:r>
            <a:endParaRPr lang="en-US" sz="2400" b="1" dirty="0"/>
          </a:p>
        </p:txBody>
      </p:sp>
      <p:sp>
        <p:nvSpPr>
          <p:cNvPr id="2653" name="Rectangle 2652">
            <a:extLst>
              <a:ext uri="{FF2B5EF4-FFF2-40B4-BE49-F238E27FC236}">
                <a16:creationId xmlns:a16="http://schemas.microsoft.com/office/drawing/2014/main" xmlns="" id="{C7C1B9FD-330B-07C7-9AF6-2C1307BDCF7C}"/>
              </a:ext>
            </a:extLst>
          </p:cNvPr>
          <p:cNvSpPr/>
          <p:nvPr/>
        </p:nvSpPr>
        <p:spPr>
          <a:xfrm>
            <a:off x="6625117" y="53466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54" name="TextBox 2653">
            <a:extLst>
              <a:ext uri="{FF2B5EF4-FFF2-40B4-BE49-F238E27FC236}">
                <a16:creationId xmlns:a16="http://schemas.microsoft.com/office/drawing/2014/main" xmlns="" id="{495F030D-4A22-C2DE-8CDD-2CE364C1F0AB}"/>
              </a:ext>
            </a:extLst>
          </p:cNvPr>
          <p:cNvSpPr txBox="1"/>
          <p:nvPr/>
        </p:nvSpPr>
        <p:spPr>
          <a:xfrm>
            <a:off x="6688690" y="5294090"/>
            <a:ext cx="283369" cy="461665"/>
          </a:xfrm>
          <a:prstGeom prst="rect">
            <a:avLst/>
          </a:prstGeom>
          <a:noFill/>
        </p:spPr>
        <p:txBody>
          <a:bodyPr wrap="square" rtlCol="0">
            <a:spAutoFit/>
          </a:bodyPr>
          <a:lstStyle/>
          <a:p>
            <a:pPr algn="ctr"/>
            <a:r>
              <a:rPr lang="en-US" sz="2400" b="1"/>
              <a:t>A</a:t>
            </a:r>
            <a:endParaRPr lang="en-US" sz="2400" b="1" dirty="0"/>
          </a:p>
        </p:txBody>
      </p:sp>
      <p:sp>
        <p:nvSpPr>
          <p:cNvPr id="2655" name="Rectangle 2654">
            <a:extLst>
              <a:ext uri="{FF2B5EF4-FFF2-40B4-BE49-F238E27FC236}">
                <a16:creationId xmlns:a16="http://schemas.microsoft.com/office/drawing/2014/main" xmlns="" id="{D703B54C-7403-3BC0-6A8D-387DEA1EC14F}"/>
              </a:ext>
            </a:extLst>
          </p:cNvPr>
          <p:cNvSpPr/>
          <p:nvPr/>
        </p:nvSpPr>
        <p:spPr>
          <a:xfrm>
            <a:off x="7097710" y="53466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56" name="TextBox 2655">
            <a:extLst>
              <a:ext uri="{FF2B5EF4-FFF2-40B4-BE49-F238E27FC236}">
                <a16:creationId xmlns:a16="http://schemas.microsoft.com/office/drawing/2014/main" xmlns="" id="{6FE9B824-8396-513E-2A5B-155E6E5208E8}"/>
              </a:ext>
            </a:extLst>
          </p:cNvPr>
          <p:cNvSpPr txBox="1"/>
          <p:nvPr/>
        </p:nvSpPr>
        <p:spPr>
          <a:xfrm>
            <a:off x="7161283" y="5294090"/>
            <a:ext cx="283369" cy="461665"/>
          </a:xfrm>
          <a:prstGeom prst="rect">
            <a:avLst/>
          </a:prstGeom>
          <a:noFill/>
        </p:spPr>
        <p:txBody>
          <a:bodyPr wrap="square" rtlCol="0">
            <a:spAutoFit/>
          </a:bodyPr>
          <a:lstStyle/>
          <a:p>
            <a:pPr algn="ctr"/>
            <a:r>
              <a:rPr lang="en-US" sz="2400" b="1"/>
              <a:t>P</a:t>
            </a:r>
            <a:endParaRPr lang="en-US" sz="2400" b="1" dirty="0"/>
          </a:p>
        </p:txBody>
      </p:sp>
      <p:sp>
        <p:nvSpPr>
          <p:cNvPr id="2657" name="Rectangle 2656">
            <a:extLst>
              <a:ext uri="{FF2B5EF4-FFF2-40B4-BE49-F238E27FC236}">
                <a16:creationId xmlns:a16="http://schemas.microsoft.com/office/drawing/2014/main" xmlns="" id="{D279C768-7C5E-16F1-73D4-CD0CBFEB7741}"/>
              </a:ext>
            </a:extLst>
          </p:cNvPr>
          <p:cNvSpPr/>
          <p:nvPr/>
        </p:nvSpPr>
        <p:spPr>
          <a:xfrm>
            <a:off x="7570816" y="53466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58" name="TextBox 2657">
            <a:extLst>
              <a:ext uri="{FF2B5EF4-FFF2-40B4-BE49-F238E27FC236}">
                <a16:creationId xmlns:a16="http://schemas.microsoft.com/office/drawing/2014/main" xmlns="" id="{2C12FFF0-0728-DA7E-D5AD-E9D610EEC93E}"/>
              </a:ext>
            </a:extLst>
          </p:cNvPr>
          <p:cNvSpPr txBox="1"/>
          <p:nvPr/>
        </p:nvSpPr>
        <p:spPr>
          <a:xfrm>
            <a:off x="7634389" y="5294090"/>
            <a:ext cx="283369" cy="461665"/>
          </a:xfrm>
          <a:prstGeom prst="rect">
            <a:avLst/>
          </a:prstGeom>
          <a:noFill/>
        </p:spPr>
        <p:txBody>
          <a:bodyPr wrap="square" rtlCol="0">
            <a:spAutoFit/>
          </a:bodyPr>
          <a:lstStyle/>
          <a:p>
            <a:pPr algn="ctr"/>
            <a:r>
              <a:rPr lang="en-US" sz="2400" b="1"/>
              <a:t>H</a:t>
            </a:r>
            <a:endParaRPr lang="en-US" sz="2400" b="1" dirty="0"/>
          </a:p>
        </p:txBody>
      </p:sp>
      <p:sp>
        <p:nvSpPr>
          <p:cNvPr id="2659" name="Rectangle 2658">
            <a:extLst>
              <a:ext uri="{FF2B5EF4-FFF2-40B4-BE49-F238E27FC236}">
                <a16:creationId xmlns:a16="http://schemas.microsoft.com/office/drawing/2014/main" xmlns="" id="{C6198D9D-7897-8CB6-C082-551D18752118}"/>
              </a:ext>
            </a:extLst>
          </p:cNvPr>
          <p:cNvSpPr/>
          <p:nvPr/>
        </p:nvSpPr>
        <p:spPr>
          <a:xfrm>
            <a:off x="8044903" y="53466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60" name="TextBox 2659">
            <a:extLst>
              <a:ext uri="{FF2B5EF4-FFF2-40B4-BE49-F238E27FC236}">
                <a16:creationId xmlns:a16="http://schemas.microsoft.com/office/drawing/2014/main" xmlns="" id="{E18635A7-4634-B682-BE3E-A37E1944F105}"/>
              </a:ext>
            </a:extLst>
          </p:cNvPr>
          <p:cNvSpPr txBox="1"/>
          <p:nvPr/>
        </p:nvSpPr>
        <p:spPr>
          <a:xfrm>
            <a:off x="8108476" y="5294090"/>
            <a:ext cx="283369" cy="461665"/>
          </a:xfrm>
          <a:prstGeom prst="rect">
            <a:avLst/>
          </a:prstGeom>
          <a:noFill/>
        </p:spPr>
        <p:txBody>
          <a:bodyPr wrap="square" rtlCol="0">
            <a:spAutoFit/>
          </a:bodyPr>
          <a:lstStyle/>
          <a:p>
            <a:pPr algn="ctr"/>
            <a:r>
              <a:rPr lang="en-US" sz="2400" b="1"/>
              <a:t>Ư</a:t>
            </a:r>
            <a:endParaRPr lang="en-US" sz="2400" b="1" dirty="0"/>
          </a:p>
        </p:txBody>
      </p:sp>
      <p:sp>
        <p:nvSpPr>
          <p:cNvPr id="2661" name="Rectangle 2660">
            <a:extLst>
              <a:ext uri="{FF2B5EF4-FFF2-40B4-BE49-F238E27FC236}">
                <a16:creationId xmlns:a16="http://schemas.microsoft.com/office/drawing/2014/main" xmlns="" id="{4DE3250E-BEBA-6759-2B72-A87F32211F30}"/>
              </a:ext>
            </a:extLst>
          </p:cNvPr>
          <p:cNvSpPr/>
          <p:nvPr/>
        </p:nvSpPr>
        <p:spPr>
          <a:xfrm>
            <a:off x="8518009" y="53466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62" name="TextBox 2661">
            <a:extLst>
              <a:ext uri="{FF2B5EF4-FFF2-40B4-BE49-F238E27FC236}">
                <a16:creationId xmlns:a16="http://schemas.microsoft.com/office/drawing/2014/main" xmlns="" id="{F98EA117-54CC-B364-C143-4415D2FC0DD0}"/>
              </a:ext>
            </a:extLst>
          </p:cNvPr>
          <p:cNvSpPr txBox="1"/>
          <p:nvPr/>
        </p:nvSpPr>
        <p:spPr>
          <a:xfrm>
            <a:off x="8581582" y="5294090"/>
            <a:ext cx="283369" cy="461665"/>
          </a:xfrm>
          <a:prstGeom prst="rect">
            <a:avLst/>
          </a:prstGeom>
          <a:noFill/>
        </p:spPr>
        <p:txBody>
          <a:bodyPr wrap="square" rtlCol="0">
            <a:spAutoFit/>
          </a:bodyPr>
          <a:lstStyle/>
          <a:p>
            <a:pPr algn="ctr"/>
            <a:r>
              <a:rPr lang="en-US" sz="2400" b="1"/>
              <a:t>Ơ</a:t>
            </a:r>
            <a:endParaRPr lang="en-US" sz="2400" b="1" dirty="0"/>
          </a:p>
        </p:txBody>
      </p:sp>
      <p:sp>
        <p:nvSpPr>
          <p:cNvPr id="2663" name="Rectangle 2662">
            <a:extLst>
              <a:ext uri="{FF2B5EF4-FFF2-40B4-BE49-F238E27FC236}">
                <a16:creationId xmlns:a16="http://schemas.microsoft.com/office/drawing/2014/main" xmlns="" id="{104754A2-8315-8378-64CF-D985F3ED7B82}"/>
              </a:ext>
            </a:extLst>
          </p:cNvPr>
          <p:cNvSpPr/>
          <p:nvPr/>
        </p:nvSpPr>
        <p:spPr>
          <a:xfrm>
            <a:off x="8990602" y="53466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64" name="TextBox 2663">
            <a:extLst>
              <a:ext uri="{FF2B5EF4-FFF2-40B4-BE49-F238E27FC236}">
                <a16:creationId xmlns:a16="http://schemas.microsoft.com/office/drawing/2014/main" xmlns="" id="{167D8908-24D0-D18A-A7EB-2B71CFCC15DF}"/>
              </a:ext>
            </a:extLst>
          </p:cNvPr>
          <p:cNvSpPr txBox="1"/>
          <p:nvPr/>
        </p:nvSpPr>
        <p:spPr>
          <a:xfrm>
            <a:off x="9054175" y="5294090"/>
            <a:ext cx="283369" cy="461665"/>
          </a:xfrm>
          <a:prstGeom prst="rect">
            <a:avLst/>
          </a:prstGeom>
          <a:noFill/>
        </p:spPr>
        <p:txBody>
          <a:bodyPr wrap="square" rtlCol="0">
            <a:spAutoFit/>
          </a:bodyPr>
          <a:lstStyle/>
          <a:p>
            <a:pPr algn="ctr"/>
            <a:r>
              <a:rPr lang="en-US" sz="2400" b="1"/>
              <a:t>N</a:t>
            </a:r>
            <a:endParaRPr lang="en-US" sz="2400" b="1" dirty="0"/>
          </a:p>
        </p:txBody>
      </p:sp>
      <p:sp>
        <p:nvSpPr>
          <p:cNvPr id="2665" name="Rectangle 2664">
            <a:extLst>
              <a:ext uri="{FF2B5EF4-FFF2-40B4-BE49-F238E27FC236}">
                <a16:creationId xmlns:a16="http://schemas.microsoft.com/office/drawing/2014/main" xmlns="" id="{CC98BFA1-2CAC-0CF2-941D-C585E4F55D1F}"/>
              </a:ext>
            </a:extLst>
          </p:cNvPr>
          <p:cNvSpPr/>
          <p:nvPr/>
        </p:nvSpPr>
        <p:spPr>
          <a:xfrm>
            <a:off x="9463708" y="53466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66" name="TextBox 2665">
            <a:extLst>
              <a:ext uri="{FF2B5EF4-FFF2-40B4-BE49-F238E27FC236}">
                <a16:creationId xmlns:a16="http://schemas.microsoft.com/office/drawing/2014/main" xmlns="" id="{9151631E-CA9D-48DD-E3BC-F5E903F940E9}"/>
              </a:ext>
            </a:extLst>
          </p:cNvPr>
          <p:cNvSpPr txBox="1"/>
          <p:nvPr/>
        </p:nvSpPr>
        <p:spPr>
          <a:xfrm>
            <a:off x="9527281" y="5294090"/>
            <a:ext cx="283369" cy="461665"/>
          </a:xfrm>
          <a:prstGeom prst="rect">
            <a:avLst/>
          </a:prstGeom>
          <a:noFill/>
        </p:spPr>
        <p:txBody>
          <a:bodyPr wrap="square" rtlCol="0">
            <a:spAutoFit/>
          </a:bodyPr>
          <a:lstStyle/>
          <a:p>
            <a:pPr algn="ctr"/>
            <a:r>
              <a:rPr lang="en-US" sz="2400" b="1"/>
              <a:t>G</a:t>
            </a:r>
            <a:endParaRPr lang="en-US" sz="2400" b="1" dirty="0"/>
          </a:p>
        </p:txBody>
      </p:sp>
      <p:sp>
        <p:nvSpPr>
          <p:cNvPr id="2669" name="Rectangle 2668">
            <a:extLst>
              <a:ext uri="{FF2B5EF4-FFF2-40B4-BE49-F238E27FC236}">
                <a16:creationId xmlns:a16="http://schemas.microsoft.com/office/drawing/2014/main" xmlns="" id="{5B3B1D55-BD3F-DB72-0501-DA9515E34B01}"/>
              </a:ext>
            </a:extLst>
          </p:cNvPr>
          <p:cNvSpPr/>
          <p:nvPr/>
        </p:nvSpPr>
        <p:spPr>
          <a:xfrm>
            <a:off x="5681019" y="5761160"/>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71" name="TextBox 2670">
            <a:extLst>
              <a:ext uri="{FF2B5EF4-FFF2-40B4-BE49-F238E27FC236}">
                <a16:creationId xmlns:a16="http://schemas.microsoft.com/office/drawing/2014/main" xmlns="" id="{3E98170A-C968-3B45-309E-AC2CA3C8E886}"/>
              </a:ext>
            </a:extLst>
          </p:cNvPr>
          <p:cNvSpPr txBox="1"/>
          <p:nvPr/>
        </p:nvSpPr>
        <p:spPr>
          <a:xfrm>
            <a:off x="5717473" y="5734497"/>
            <a:ext cx="337607" cy="461665"/>
          </a:xfrm>
          <a:prstGeom prst="rect">
            <a:avLst/>
          </a:prstGeom>
          <a:noFill/>
        </p:spPr>
        <p:txBody>
          <a:bodyPr wrap="square" rtlCol="0">
            <a:spAutoFit/>
          </a:bodyPr>
          <a:lstStyle/>
          <a:p>
            <a:pPr algn="ctr"/>
            <a:r>
              <a:rPr lang="en-US" sz="2400" b="1">
                <a:solidFill>
                  <a:srgbClr val="FF0000"/>
                </a:solidFill>
              </a:rPr>
              <a:t>Ổ</a:t>
            </a:r>
            <a:endParaRPr lang="en-US" sz="2400" b="1" dirty="0">
              <a:solidFill>
                <a:srgbClr val="FF0000"/>
              </a:solidFill>
            </a:endParaRPr>
          </a:p>
        </p:txBody>
      </p:sp>
      <p:sp>
        <p:nvSpPr>
          <p:cNvPr id="2684" name="Rectangle 2683">
            <a:extLst>
              <a:ext uri="{FF2B5EF4-FFF2-40B4-BE49-F238E27FC236}">
                <a16:creationId xmlns:a16="http://schemas.microsoft.com/office/drawing/2014/main" xmlns="" id="{E375685C-00DC-6FAF-0721-0792EEBDD650}"/>
              </a:ext>
            </a:extLst>
          </p:cNvPr>
          <p:cNvSpPr/>
          <p:nvPr/>
        </p:nvSpPr>
        <p:spPr>
          <a:xfrm>
            <a:off x="5207913" y="5761160"/>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85" name="TextBox 2684">
            <a:extLst>
              <a:ext uri="{FF2B5EF4-FFF2-40B4-BE49-F238E27FC236}">
                <a16:creationId xmlns:a16="http://schemas.microsoft.com/office/drawing/2014/main" xmlns="" id="{EA36988A-61EC-6E8C-8687-EEAA82419019}"/>
              </a:ext>
            </a:extLst>
          </p:cNvPr>
          <p:cNvSpPr txBox="1"/>
          <p:nvPr/>
        </p:nvSpPr>
        <p:spPr>
          <a:xfrm>
            <a:off x="5271486" y="5708619"/>
            <a:ext cx="283369" cy="461665"/>
          </a:xfrm>
          <a:prstGeom prst="rect">
            <a:avLst/>
          </a:prstGeom>
          <a:noFill/>
        </p:spPr>
        <p:txBody>
          <a:bodyPr wrap="square" rtlCol="0">
            <a:spAutoFit/>
          </a:bodyPr>
          <a:lstStyle/>
          <a:p>
            <a:pPr algn="ctr"/>
            <a:r>
              <a:rPr lang="en-US" sz="2400" b="1"/>
              <a:t>H</a:t>
            </a:r>
            <a:endParaRPr lang="en-US" sz="2400" b="1" dirty="0"/>
          </a:p>
        </p:txBody>
      </p:sp>
      <p:sp>
        <p:nvSpPr>
          <p:cNvPr id="2686" name="Rectangle 2685">
            <a:extLst>
              <a:ext uri="{FF2B5EF4-FFF2-40B4-BE49-F238E27FC236}">
                <a16:creationId xmlns:a16="http://schemas.microsoft.com/office/drawing/2014/main" xmlns="" id="{462583E3-C7B6-737E-9D65-E55114091372}"/>
              </a:ext>
            </a:extLst>
          </p:cNvPr>
          <p:cNvSpPr/>
          <p:nvPr/>
        </p:nvSpPr>
        <p:spPr>
          <a:xfrm>
            <a:off x="6152011" y="5761160"/>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87" name="TextBox 2686">
            <a:extLst>
              <a:ext uri="{FF2B5EF4-FFF2-40B4-BE49-F238E27FC236}">
                <a16:creationId xmlns:a16="http://schemas.microsoft.com/office/drawing/2014/main" xmlns="" id="{EB74B3EE-5164-5754-FCC9-293BA4E9BB7E}"/>
              </a:ext>
            </a:extLst>
          </p:cNvPr>
          <p:cNvSpPr txBox="1"/>
          <p:nvPr/>
        </p:nvSpPr>
        <p:spPr>
          <a:xfrm>
            <a:off x="6215584" y="5708619"/>
            <a:ext cx="283369" cy="461665"/>
          </a:xfrm>
          <a:prstGeom prst="rect">
            <a:avLst/>
          </a:prstGeom>
          <a:noFill/>
        </p:spPr>
        <p:txBody>
          <a:bodyPr wrap="square" rtlCol="0">
            <a:spAutoFit/>
          </a:bodyPr>
          <a:lstStyle/>
          <a:p>
            <a:pPr algn="ctr"/>
            <a:r>
              <a:rPr lang="en-US" sz="2400" b="1"/>
              <a:t>I</a:t>
            </a:r>
            <a:endParaRPr lang="en-US" sz="2400" b="1" dirty="0"/>
          </a:p>
        </p:txBody>
      </p:sp>
      <p:sp>
        <p:nvSpPr>
          <p:cNvPr id="2688" name="Rectangle 2687">
            <a:extLst>
              <a:ext uri="{FF2B5EF4-FFF2-40B4-BE49-F238E27FC236}">
                <a16:creationId xmlns:a16="http://schemas.microsoft.com/office/drawing/2014/main" xmlns="" id="{EEC3D6E4-6A9D-C621-A877-33E2A85486C0}"/>
              </a:ext>
            </a:extLst>
          </p:cNvPr>
          <p:cNvSpPr/>
          <p:nvPr/>
        </p:nvSpPr>
        <p:spPr>
          <a:xfrm>
            <a:off x="6625117" y="5761160"/>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89" name="TextBox 2688">
            <a:extLst>
              <a:ext uri="{FF2B5EF4-FFF2-40B4-BE49-F238E27FC236}">
                <a16:creationId xmlns:a16="http://schemas.microsoft.com/office/drawing/2014/main" xmlns="" id="{88DE9096-FAFA-9043-9FBB-2611A19B3BDE}"/>
              </a:ext>
            </a:extLst>
          </p:cNvPr>
          <p:cNvSpPr txBox="1"/>
          <p:nvPr/>
        </p:nvSpPr>
        <p:spPr>
          <a:xfrm>
            <a:off x="6688690" y="5708619"/>
            <a:ext cx="283369" cy="461665"/>
          </a:xfrm>
          <a:prstGeom prst="rect">
            <a:avLst/>
          </a:prstGeom>
          <a:noFill/>
        </p:spPr>
        <p:txBody>
          <a:bodyPr wrap="square" rtlCol="0">
            <a:spAutoFit/>
          </a:bodyPr>
          <a:lstStyle/>
          <a:p>
            <a:pPr algn="ctr"/>
            <a:r>
              <a:rPr lang="en-US" sz="2400" b="1"/>
              <a:t>P</a:t>
            </a:r>
            <a:endParaRPr lang="en-US" sz="2400" b="1" dirty="0"/>
          </a:p>
        </p:txBody>
      </p:sp>
      <p:sp>
        <p:nvSpPr>
          <p:cNvPr id="2690" name="Rectangle 2689">
            <a:extLst>
              <a:ext uri="{FF2B5EF4-FFF2-40B4-BE49-F238E27FC236}">
                <a16:creationId xmlns:a16="http://schemas.microsoft.com/office/drawing/2014/main" xmlns="" id="{76030C1D-8390-DD29-3F96-32CF7DFBFA52}"/>
              </a:ext>
            </a:extLst>
          </p:cNvPr>
          <p:cNvSpPr/>
          <p:nvPr/>
        </p:nvSpPr>
        <p:spPr>
          <a:xfrm>
            <a:off x="7097710" y="5761160"/>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91" name="TextBox 2690">
            <a:extLst>
              <a:ext uri="{FF2B5EF4-FFF2-40B4-BE49-F238E27FC236}">
                <a16:creationId xmlns:a16="http://schemas.microsoft.com/office/drawing/2014/main" xmlns="" id="{D9FC20EB-FA2C-C27A-D011-545CF597935B}"/>
              </a:ext>
            </a:extLst>
          </p:cNvPr>
          <p:cNvSpPr txBox="1"/>
          <p:nvPr/>
        </p:nvSpPr>
        <p:spPr>
          <a:xfrm>
            <a:off x="7161283" y="5708619"/>
            <a:ext cx="283369" cy="461665"/>
          </a:xfrm>
          <a:prstGeom prst="rect">
            <a:avLst/>
          </a:prstGeom>
          <a:noFill/>
        </p:spPr>
        <p:txBody>
          <a:bodyPr wrap="square" rtlCol="0">
            <a:spAutoFit/>
          </a:bodyPr>
          <a:lstStyle/>
          <a:p>
            <a:pPr algn="ctr"/>
            <a:r>
              <a:rPr lang="en-US" sz="2400" b="1"/>
              <a:t>H</a:t>
            </a:r>
            <a:endParaRPr lang="en-US" sz="2400" b="1" dirty="0"/>
          </a:p>
        </p:txBody>
      </p:sp>
      <p:sp>
        <p:nvSpPr>
          <p:cNvPr id="2692" name="Rectangle 2691">
            <a:extLst>
              <a:ext uri="{FF2B5EF4-FFF2-40B4-BE49-F238E27FC236}">
                <a16:creationId xmlns:a16="http://schemas.microsoft.com/office/drawing/2014/main" xmlns="" id="{DA34CC04-A012-F62F-3C86-4E28F301E339}"/>
              </a:ext>
            </a:extLst>
          </p:cNvPr>
          <p:cNvSpPr/>
          <p:nvPr/>
        </p:nvSpPr>
        <p:spPr>
          <a:xfrm>
            <a:off x="7570816" y="5761160"/>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93" name="TextBox 2692">
            <a:extLst>
              <a:ext uri="{FF2B5EF4-FFF2-40B4-BE49-F238E27FC236}">
                <a16:creationId xmlns:a16="http://schemas.microsoft.com/office/drawing/2014/main" xmlns="" id="{A3CED163-AAC2-CC25-71EA-B9ACD19D0FEE}"/>
              </a:ext>
            </a:extLst>
          </p:cNvPr>
          <p:cNvSpPr txBox="1"/>
          <p:nvPr/>
        </p:nvSpPr>
        <p:spPr>
          <a:xfrm>
            <a:off x="7634389" y="5708619"/>
            <a:ext cx="283369" cy="461665"/>
          </a:xfrm>
          <a:prstGeom prst="rect">
            <a:avLst/>
          </a:prstGeom>
          <a:noFill/>
        </p:spPr>
        <p:txBody>
          <a:bodyPr wrap="square" rtlCol="0">
            <a:spAutoFit/>
          </a:bodyPr>
          <a:lstStyle/>
          <a:p>
            <a:pPr algn="ctr"/>
            <a:r>
              <a:rPr lang="en-US" sz="2400" b="1"/>
              <a:t>Ồ</a:t>
            </a:r>
            <a:endParaRPr lang="en-US" sz="2400" b="1" dirty="0"/>
          </a:p>
        </p:txBody>
      </p:sp>
      <p:sp>
        <p:nvSpPr>
          <p:cNvPr id="2" name="Rectangle 1">
            <a:extLst>
              <a:ext uri="{FF2B5EF4-FFF2-40B4-BE49-F238E27FC236}">
                <a16:creationId xmlns:a16="http://schemas.microsoft.com/office/drawing/2014/main" xmlns="" id="{7FE06EB0-34D6-D7A0-D7FE-6651BB27A4CC}"/>
              </a:ext>
            </a:extLst>
          </p:cNvPr>
          <p:cNvSpPr/>
          <p:nvPr/>
        </p:nvSpPr>
        <p:spPr>
          <a:xfrm>
            <a:off x="4733206" y="2859480"/>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 name="TextBox 3">
            <a:extLst>
              <a:ext uri="{FF2B5EF4-FFF2-40B4-BE49-F238E27FC236}">
                <a16:creationId xmlns:a16="http://schemas.microsoft.com/office/drawing/2014/main" xmlns="" id="{803BC717-C7CF-A5ED-EFB8-8D8D3811DE0D}"/>
              </a:ext>
            </a:extLst>
          </p:cNvPr>
          <p:cNvSpPr txBox="1"/>
          <p:nvPr/>
        </p:nvSpPr>
        <p:spPr>
          <a:xfrm>
            <a:off x="4796779" y="2806939"/>
            <a:ext cx="283369" cy="461665"/>
          </a:xfrm>
          <a:prstGeom prst="rect">
            <a:avLst/>
          </a:prstGeom>
          <a:noFill/>
        </p:spPr>
        <p:txBody>
          <a:bodyPr wrap="square" rtlCol="0">
            <a:spAutoFit/>
          </a:bodyPr>
          <a:lstStyle/>
          <a:p>
            <a:pPr algn="ctr"/>
            <a:r>
              <a:rPr lang="en-US" sz="2400" b="1"/>
              <a:t>Ế</a:t>
            </a:r>
            <a:endParaRPr lang="en-US" sz="2400" b="1" dirty="0"/>
          </a:p>
        </p:txBody>
      </p:sp>
      <p:sp>
        <p:nvSpPr>
          <p:cNvPr id="8" name="Rectangle 7">
            <a:extLst>
              <a:ext uri="{FF2B5EF4-FFF2-40B4-BE49-F238E27FC236}">
                <a16:creationId xmlns:a16="http://schemas.microsoft.com/office/drawing/2014/main" xmlns="" id="{83D81622-E7EB-89F1-E2DC-B40BEF7372B8}"/>
              </a:ext>
            </a:extLst>
          </p:cNvPr>
          <p:cNvSpPr/>
          <p:nvPr/>
        </p:nvSpPr>
        <p:spPr>
          <a:xfrm>
            <a:off x="4261500" y="2861145"/>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9" name="TextBox 8">
            <a:extLst>
              <a:ext uri="{FF2B5EF4-FFF2-40B4-BE49-F238E27FC236}">
                <a16:creationId xmlns:a16="http://schemas.microsoft.com/office/drawing/2014/main" xmlns="" id="{34F15787-E48C-A911-B02A-F664B1614FDC}"/>
              </a:ext>
            </a:extLst>
          </p:cNvPr>
          <p:cNvSpPr txBox="1"/>
          <p:nvPr/>
        </p:nvSpPr>
        <p:spPr>
          <a:xfrm>
            <a:off x="4325073" y="2808604"/>
            <a:ext cx="283369" cy="461665"/>
          </a:xfrm>
          <a:prstGeom prst="rect">
            <a:avLst/>
          </a:prstGeom>
          <a:noFill/>
        </p:spPr>
        <p:txBody>
          <a:bodyPr wrap="square" rtlCol="0">
            <a:spAutoFit/>
          </a:bodyPr>
          <a:lstStyle/>
          <a:p>
            <a:pPr algn="ctr"/>
            <a:r>
              <a:rPr lang="en-US" sz="2400" b="1"/>
              <a:t>K</a:t>
            </a:r>
            <a:endParaRPr lang="en-US" sz="2400" b="1" dirty="0"/>
          </a:p>
        </p:txBody>
      </p:sp>
      <p:sp>
        <p:nvSpPr>
          <p:cNvPr id="10" name="Rectangle 9">
            <a:extLst>
              <a:ext uri="{FF2B5EF4-FFF2-40B4-BE49-F238E27FC236}">
                <a16:creationId xmlns:a16="http://schemas.microsoft.com/office/drawing/2014/main" xmlns="" id="{73DC807C-BAFA-59DB-C537-ACC3C5150648}"/>
              </a:ext>
            </a:extLst>
          </p:cNvPr>
          <p:cNvSpPr/>
          <p:nvPr/>
        </p:nvSpPr>
        <p:spPr>
          <a:xfrm>
            <a:off x="7094709" y="28576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 name="TextBox 13">
            <a:extLst>
              <a:ext uri="{FF2B5EF4-FFF2-40B4-BE49-F238E27FC236}">
                <a16:creationId xmlns:a16="http://schemas.microsoft.com/office/drawing/2014/main" xmlns="" id="{7E341D82-D989-4C61-53A1-8C17CE3CC0D9}"/>
              </a:ext>
            </a:extLst>
          </p:cNvPr>
          <p:cNvSpPr txBox="1"/>
          <p:nvPr/>
        </p:nvSpPr>
        <p:spPr>
          <a:xfrm>
            <a:off x="7158282" y="2805090"/>
            <a:ext cx="283369" cy="461665"/>
          </a:xfrm>
          <a:prstGeom prst="rect">
            <a:avLst/>
          </a:prstGeom>
          <a:noFill/>
        </p:spPr>
        <p:txBody>
          <a:bodyPr wrap="square" rtlCol="0">
            <a:spAutoFit/>
          </a:bodyPr>
          <a:lstStyle/>
          <a:p>
            <a:pPr algn="ctr"/>
            <a:r>
              <a:rPr lang="en-US" sz="2400" b="1"/>
              <a:t>H</a:t>
            </a:r>
            <a:endParaRPr lang="en-US" sz="2400" b="1" dirty="0"/>
          </a:p>
        </p:txBody>
      </p:sp>
      <p:sp>
        <p:nvSpPr>
          <p:cNvPr id="15" name="Rectangle 14">
            <a:extLst>
              <a:ext uri="{FF2B5EF4-FFF2-40B4-BE49-F238E27FC236}">
                <a16:creationId xmlns:a16="http://schemas.microsoft.com/office/drawing/2014/main" xmlns="" id="{311CD25D-81AF-8B12-3C67-6C34A114F273}"/>
              </a:ext>
            </a:extLst>
          </p:cNvPr>
          <p:cNvSpPr/>
          <p:nvPr/>
        </p:nvSpPr>
        <p:spPr>
          <a:xfrm>
            <a:off x="6623003" y="285929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6" name="TextBox 15">
            <a:extLst>
              <a:ext uri="{FF2B5EF4-FFF2-40B4-BE49-F238E27FC236}">
                <a16:creationId xmlns:a16="http://schemas.microsoft.com/office/drawing/2014/main" xmlns="" id="{6B3C2F64-F76C-38D2-1086-FE19B2DFBA4D}"/>
              </a:ext>
            </a:extLst>
          </p:cNvPr>
          <p:cNvSpPr txBox="1"/>
          <p:nvPr/>
        </p:nvSpPr>
        <p:spPr>
          <a:xfrm>
            <a:off x="6686576" y="2806755"/>
            <a:ext cx="283369" cy="461665"/>
          </a:xfrm>
          <a:prstGeom prst="rect">
            <a:avLst/>
          </a:prstGeom>
          <a:noFill/>
        </p:spPr>
        <p:txBody>
          <a:bodyPr wrap="square" rtlCol="0">
            <a:spAutoFit/>
          </a:bodyPr>
          <a:lstStyle/>
          <a:p>
            <a:pPr algn="ctr"/>
            <a:r>
              <a:rPr lang="en-US" sz="2400" b="1"/>
              <a:t>C</a:t>
            </a:r>
            <a:endParaRPr lang="en-US" sz="2400" b="1" dirty="0"/>
          </a:p>
        </p:txBody>
      </p:sp>
      <p:sp>
        <p:nvSpPr>
          <p:cNvPr id="17" name="Rectangle 16">
            <a:extLst>
              <a:ext uri="{FF2B5EF4-FFF2-40B4-BE49-F238E27FC236}">
                <a16:creationId xmlns:a16="http://schemas.microsoft.com/office/drawing/2014/main" xmlns="" id="{FAA255E1-4E11-18D6-4D78-AA5061AD1CDE}"/>
              </a:ext>
            </a:extLst>
          </p:cNvPr>
          <p:cNvSpPr/>
          <p:nvPr/>
        </p:nvSpPr>
        <p:spPr>
          <a:xfrm>
            <a:off x="8043922" y="4517292"/>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 name="TextBox 17">
            <a:extLst>
              <a:ext uri="{FF2B5EF4-FFF2-40B4-BE49-F238E27FC236}">
                <a16:creationId xmlns:a16="http://schemas.microsoft.com/office/drawing/2014/main" xmlns="" id="{FAB04AED-E64C-AB28-3B8F-6B3AA60F9768}"/>
              </a:ext>
            </a:extLst>
          </p:cNvPr>
          <p:cNvSpPr txBox="1"/>
          <p:nvPr/>
        </p:nvSpPr>
        <p:spPr>
          <a:xfrm>
            <a:off x="8107495" y="4464751"/>
            <a:ext cx="283369" cy="461665"/>
          </a:xfrm>
          <a:prstGeom prst="rect">
            <a:avLst/>
          </a:prstGeom>
          <a:noFill/>
        </p:spPr>
        <p:txBody>
          <a:bodyPr wrap="square" rtlCol="0">
            <a:spAutoFit/>
          </a:bodyPr>
          <a:lstStyle/>
          <a:p>
            <a:pPr algn="ctr"/>
            <a:r>
              <a:rPr lang="en-US" sz="2400" b="1"/>
              <a:t>N</a:t>
            </a:r>
            <a:endParaRPr lang="en-US" sz="2400" b="1" dirty="0"/>
          </a:p>
        </p:txBody>
      </p:sp>
      <p:sp>
        <p:nvSpPr>
          <p:cNvPr id="19" name="Rectangle 18">
            <a:extLst>
              <a:ext uri="{FF2B5EF4-FFF2-40B4-BE49-F238E27FC236}">
                <a16:creationId xmlns:a16="http://schemas.microsoft.com/office/drawing/2014/main" xmlns="" id="{00BBE793-284B-5E86-1BA7-EFA91CF2F2FE}"/>
              </a:ext>
            </a:extLst>
          </p:cNvPr>
          <p:cNvSpPr/>
          <p:nvPr/>
        </p:nvSpPr>
        <p:spPr>
          <a:xfrm>
            <a:off x="8517028" y="4517292"/>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 name="TextBox 19">
            <a:extLst>
              <a:ext uri="{FF2B5EF4-FFF2-40B4-BE49-F238E27FC236}">
                <a16:creationId xmlns:a16="http://schemas.microsoft.com/office/drawing/2014/main" xmlns="" id="{E2CF940C-05F1-04DC-74BF-BF0BFF3B97E5}"/>
              </a:ext>
            </a:extLst>
          </p:cNvPr>
          <p:cNvSpPr txBox="1"/>
          <p:nvPr/>
        </p:nvSpPr>
        <p:spPr>
          <a:xfrm>
            <a:off x="8580601" y="4464751"/>
            <a:ext cx="283369" cy="461665"/>
          </a:xfrm>
          <a:prstGeom prst="rect">
            <a:avLst/>
          </a:prstGeom>
          <a:noFill/>
        </p:spPr>
        <p:txBody>
          <a:bodyPr wrap="square" rtlCol="0">
            <a:spAutoFit/>
          </a:bodyPr>
          <a:lstStyle/>
          <a:p>
            <a:pPr algn="ctr"/>
            <a:r>
              <a:rPr lang="en-US" sz="2400" b="1"/>
              <a:t>G</a:t>
            </a:r>
            <a:endParaRPr lang="en-US" sz="2400" b="1" dirty="0"/>
          </a:p>
        </p:txBody>
      </p:sp>
      <p:sp>
        <p:nvSpPr>
          <p:cNvPr id="21" name="Rectangle 20">
            <a:extLst>
              <a:ext uri="{FF2B5EF4-FFF2-40B4-BE49-F238E27FC236}">
                <a16:creationId xmlns:a16="http://schemas.microsoft.com/office/drawing/2014/main" xmlns="" id="{3331971D-CAE6-0126-18BC-5ED6D5AF166D}"/>
              </a:ext>
            </a:extLst>
          </p:cNvPr>
          <p:cNvSpPr/>
          <p:nvPr/>
        </p:nvSpPr>
        <p:spPr>
          <a:xfrm>
            <a:off x="8043410" y="5761159"/>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 name="TextBox 21">
            <a:extLst>
              <a:ext uri="{FF2B5EF4-FFF2-40B4-BE49-F238E27FC236}">
                <a16:creationId xmlns:a16="http://schemas.microsoft.com/office/drawing/2014/main" xmlns="" id="{CC529015-6841-2FBB-6966-3018E7569841}"/>
              </a:ext>
            </a:extLst>
          </p:cNvPr>
          <p:cNvSpPr txBox="1"/>
          <p:nvPr/>
        </p:nvSpPr>
        <p:spPr>
          <a:xfrm>
            <a:off x="8106983" y="5708618"/>
            <a:ext cx="283369" cy="461665"/>
          </a:xfrm>
          <a:prstGeom prst="rect">
            <a:avLst/>
          </a:prstGeom>
          <a:noFill/>
        </p:spPr>
        <p:txBody>
          <a:bodyPr wrap="square" rtlCol="0">
            <a:spAutoFit/>
          </a:bodyPr>
          <a:lstStyle/>
          <a:p>
            <a:pPr algn="ctr"/>
            <a:r>
              <a:rPr lang="en-US" sz="2400" b="1"/>
              <a:t>N</a:t>
            </a:r>
            <a:endParaRPr lang="en-US" sz="2400" b="1" dirty="0"/>
          </a:p>
        </p:txBody>
      </p:sp>
      <p:sp>
        <p:nvSpPr>
          <p:cNvPr id="23" name="Rectangle 22">
            <a:extLst>
              <a:ext uri="{FF2B5EF4-FFF2-40B4-BE49-F238E27FC236}">
                <a16:creationId xmlns:a16="http://schemas.microsoft.com/office/drawing/2014/main" xmlns="" id="{68599BE3-89AC-ECD5-18CF-0B3DA221BD31}"/>
              </a:ext>
            </a:extLst>
          </p:cNvPr>
          <p:cNvSpPr/>
          <p:nvPr/>
        </p:nvSpPr>
        <p:spPr>
          <a:xfrm>
            <a:off x="8516516" y="5761159"/>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 name="TextBox 23">
            <a:extLst>
              <a:ext uri="{FF2B5EF4-FFF2-40B4-BE49-F238E27FC236}">
                <a16:creationId xmlns:a16="http://schemas.microsoft.com/office/drawing/2014/main" xmlns="" id="{90C9A689-6307-2F89-B408-2BF0962F529C}"/>
              </a:ext>
            </a:extLst>
          </p:cNvPr>
          <p:cNvSpPr txBox="1"/>
          <p:nvPr/>
        </p:nvSpPr>
        <p:spPr>
          <a:xfrm>
            <a:off x="8580089" y="5708618"/>
            <a:ext cx="283369" cy="461665"/>
          </a:xfrm>
          <a:prstGeom prst="rect">
            <a:avLst/>
          </a:prstGeom>
          <a:noFill/>
        </p:spPr>
        <p:txBody>
          <a:bodyPr wrap="square" rtlCol="0">
            <a:spAutoFit/>
          </a:bodyPr>
          <a:lstStyle/>
          <a:p>
            <a:pPr algn="ctr"/>
            <a:r>
              <a:rPr lang="en-US" sz="2400" b="1"/>
              <a:t>G</a:t>
            </a:r>
            <a:endParaRPr lang="en-US" sz="2400" b="1" dirty="0"/>
          </a:p>
        </p:txBody>
      </p:sp>
      <p:sp>
        <p:nvSpPr>
          <p:cNvPr id="25" name="Rectangle 24">
            <a:extLst>
              <a:ext uri="{FF2B5EF4-FFF2-40B4-BE49-F238E27FC236}">
                <a16:creationId xmlns:a16="http://schemas.microsoft.com/office/drawing/2014/main" xmlns="" id="{952A8E7A-BA3B-9219-2F80-37E10B38321E}"/>
              </a:ext>
            </a:extLst>
          </p:cNvPr>
          <p:cNvSpPr/>
          <p:nvPr/>
        </p:nvSpPr>
        <p:spPr>
          <a:xfrm>
            <a:off x="4731170" y="5760525"/>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 name="TextBox 25">
            <a:extLst>
              <a:ext uri="{FF2B5EF4-FFF2-40B4-BE49-F238E27FC236}">
                <a16:creationId xmlns:a16="http://schemas.microsoft.com/office/drawing/2014/main" xmlns="" id="{9B5C0005-2AD7-A526-F4A8-0C79F1E3C75D}"/>
              </a:ext>
            </a:extLst>
          </p:cNvPr>
          <p:cNvSpPr txBox="1"/>
          <p:nvPr/>
        </p:nvSpPr>
        <p:spPr>
          <a:xfrm>
            <a:off x="4794743" y="5707984"/>
            <a:ext cx="283369" cy="461665"/>
          </a:xfrm>
          <a:prstGeom prst="rect">
            <a:avLst/>
          </a:prstGeom>
          <a:noFill/>
        </p:spPr>
        <p:txBody>
          <a:bodyPr wrap="square" rtlCol="0">
            <a:spAutoFit/>
          </a:bodyPr>
          <a:lstStyle/>
          <a:p>
            <a:pPr algn="ctr"/>
            <a:r>
              <a:rPr lang="en-US" sz="2400" b="1"/>
              <a:t>T</a:t>
            </a:r>
            <a:endParaRPr lang="en-US" sz="2400" b="1" dirty="0"/>
          </a:p>
        </p:txBody>
      </p:sp>
    </p:spTree>
    <p:extLst>
      <p:ext uri="{BB962C8B-B14F-4D97-AF65-F5344CB8AC3E}">
        <p14:creationId xmlns:p14="http://schemas.microsoft.com/office/powerpoint/2010/main" val="33931481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4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35"/>
                                        </p:tgtEl>
                                        <p:attrNameLst>
                                          <p:attrName>style.visibility</p:attrName>
                                        </p:attrNameLst>
                                      </p:cBhvr>
                                      <p:to>
                                        <p:strVal val="visible"/>
                                      </p:to>
                                    </p:set>
                                    <p:animEffect transition="in" filter="fade">
                                      <p:cBhvr>
                                        <p:cTn id="7" dur="500"/>
                                        <p:tgtEl>
                                          <p:spTgt spid="19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childTnLst>
              </p:cTn>
              <p:nextCondLst>
                <p:cond evt="onClick" delay="0">
                  <p:tgtEl>
                    <p:spTgt spid="1442"/>
                  </p:tgtEl>
                </p:cond>
              </p:nextCondLst>
            </p:seq>
            <p:seq concurrent="1" nextAc="seek">
              <p:cTn id="23" restart="whenNotActive" fill="hold" evtFilter="cancelBubble" nodeType="interactiveSeq">
                <p:stCondLst>
                  <p:cond evt="onClick" delay="0">
                    <p:tgtEl>
                      <p:spTgt spid="1443"/>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08"/>
                                        </p:tgtEl>
                                        <p:attrNameLst>
                                          <p:attrName>style.visibility</p:attrName>
                                        </p:attrNameLst>
                                      </p:cBhvr>
                                      <p:to>
                                        <p:strVal val="visible"/>
                                      </p:to>
                                    </p:set>
                                    <p:animEffect transition="in" filter="fade">
                                      <p:cBhvr>
                                        <p:cTn id="40" dur="500"/>
                                        <p:tgtEl>
                                          <p:spTgt spid="140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10"/>
                                        </p:tgtEl>
                                        <p:attrNameLst>
                                          <p:attrName>style.visibility</p:attrName>
                                        </p:attrNameLst>
                                      </p:cBhvr>
                                      <p:to>
                                        <p:strVal val="visible"/>
                                      </p:to>
                                    </p:set>
                                    <p:animEffect transition="in" filter="fade">
                                      <p:cBhvr>
                                        <p:cTn id="46" dur="500"/>
                                        <p:tgtEl>
                                          <p:spTgt spid="1410"/>
                                        </p:tgtEl>
                                      </p:cBhvr>
                                    </p:animEffect>
                                  </p:childTnLst>
                                </p:cTn>
                              </p:par>
                            </p:childTnLst>
                          </p:cTn>
                        </p:par>
                      </p:childTnLst>
                    </p:cTn>
                  </p:par>
                </p:childTnLst>
              </p:cTn>
              <p:nextCondLst>
                <p:cond evt="onClick" delay="0">
                  <p:tgtEl>
                    <p:spTgt spid="1443"/>
                  </p:tgtEl>
                </p:cond>
              </p:nextCondLst>
            </p:seq>
            <p:seq concurrent="1" nextAc="seek">
              <p:cTn id="47" restart="whenNotActive" fill="hold" evtFilter="cancelBubble" nodeType="interactiveSeq">
                <p:stCondLst>
                  <p:cond evt="onClick" delay="0">
                    <p:tgtEl>
                      <p:spTgt spid="1444"/>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withEffect">
                                  <p:stCondLst>
                                    <p:cond delay="0"/>
                                  </p:stCondLst>
                                  <p:childTnLst>
                                    <p:set>
                                      <p:cBhvr>
                                        <p:cTn id="51" dur="1" fill="hold">
                                          <p:stCondLst>
                                            <p:cond delay="0"/>
                                          </p:stCondLst>
                                        </p:cTn>
                                        <p:tgtEl>
                                          <p:spTgt spid="1439"/>
                                        </p:tgtEl>
                                        <p:attrNameLst>
                                          <p:attrName>style.visibility</p:attrName>
                                        </p:attrNameLst>
                                      </p:cBhvr>
                                      <p:to>
                                        <p:strVal val="visible"/>
                                      </p:to>
                                    </p:set>
                                    <p:animEffect transition="in" filter="fade">
                                      <p:cBhvr>
                                        <p:cTn id="52" dur="500"/>
                                        <p:tgtEl>
                                          <p:spTgt spid="143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41"/>
                                        </p:tgtEl>
                                        <p:attrNameLst>
                                          <p:attrName>style.visibility</p:attrName>
                                        </p:attrNameLst>
                                      </p:cBhvr>
                                      <p:to>
                                        <p:strVal val="visible"/>
                                      </p:to>
                                    </p:set>
                                    <p:animEffect transition="in" filter="fade">
                                      <p:cBhvr>
                                        <p:cTn id="55" dur="500"/>
                                        <p:tgtEl>
                                          <p:spTgt spid="144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46"/>
                                        </p:tgtEl>
                                        <p:attrNameLst>
                                          <p:attrName>style.visibility</p:attrName>
                                        </p:attrNameLst>
                                      </p:cBhvr>
                                      <p:to>
                                        <p:strVal val="visible"/>
                                      </p:to>
                                    </p:set>
                                    <p:animEffect transition="in" filter="fade">
                                      <p:cBhvr>
                                        <p:cTn id="58" dur="500"/>
                                        <p:tgtEl>
                                          <p:spTgt spid="144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29"/>
                                        </p:tgtEl>
                                        <p:attrNameLst>
                                          <p:attrName>style.visibility</p:attrName>
                                        </p:attrNameLst>
                                      </p:cBhvr>
                                      <p:to>
                                        <p:strVal val="visible"/>
                                      </p:to>
                                    </p:set>
                                    <p:animEffect transition="in" filter="fade">
                                      <p:cBhvr>
                                        <p:cTn id="61" dur="500"/>
                                        <p:tgtEl>
                                          <p:spTgt spid="142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48"/>
                                        </p:tgtEl>
                                        <p:attrNameLst>
                                          <p:attrName>style.visibility</p:attrName>
                                        </p:attrNameLst>
                                      </p:cBhvr>
                                      <p:to>
                                        <p:strVal val="visible"/>
                                      </p:to>
                                    </p:set>
                                    <p:animEffect transition="in" filter="fade">
                                      <p:cBhvr>
                                        <p:cTn id="64" dur="500"/>
                                        <p:tgtEl>
                                          <p:spTgt spid="144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50"/>
                                        </p:tgtEl>
                                        <p:attrNameLst>
                                          <p:attrName>style.visibility</p:attrName>
                                        </p:attrNameLst>
                                      </p:cBhvr>
                                      <p:to>
                                        <p:strVal val="visible"/>
                                      </p:to>
                                    </p:set>
                                    <p:animEffect transition="in" filter="fade">
                                      <p:cBhvr>
                                        <p:cTn id="67" dur="500"/>
                                        <p:tgtEl>
                                          <p:spTgt spid="1450"/>
                                        </p:tgtEl>
                                      </p:cBhvr>
                                    </p:animEffect>
                                  </p:childTnLst>
                                </p:cTn>
                              </p:par>
                            </p:childTnLst>
                          </p:cTn>
                        </p:par>
                      </p:childTnLst>
                    </p:cTn>
                  </p:par>
                </p:childTnLst>
              </p:cTn>
              <p:nextCondLst>
                <p:cond evt="onClick" delay="0">
                  <p:tgtEl>
                    <p:spTgt spid="1444"/>
                  </p:tgtEl>
                </p:cond>
              </p:nextCondLst>
            </p:seq>
            <p:seq concurrent="1" nextAc="seek">
              <p:cTn id="68" restart="whenNotActive" fill="hold" evtFilter="cancelBubble" nodeType="interactiveSeq">
                <p:stCondLst>
                  <p:cond evt="onClick" delay="0">
                    <p:tgtEl>
                      <p:spTgt spid="1452"/>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withEffect">
                                  <p:stCondLst>
                                    <p:cond delay="0"/>
                                  </p:stCondLst>
                                  <p:childTnLst>
                                    <p:set>
                                      <p:cBhvr>
                                        <p:cTn id="72" dur="1" fill="hold">
                                          <p:stCondLst>
                                            <p:cond delay="0"/>
                                          </p:stCondLst>
                                        </p:cTn>
                                        <p:tgtEl>
                                          <p:spTgt spid="2315"/>
                                        </p:tgtEl>
                                        <p:attrNameLst>
                                          <p:attrName>style.visibility</p:attrName>
                                        </p:attrNameLst>
                                      </p:cBhvr>
                                      <p:to>
                                        <p:strVal val="visible"/>
                                      </p:to>
                                    </p:set>
                                    <p:animEffect transition="in" filter="fade">
                                      <p:cBhvr>
                                        <p:cTn id="73" dur="500"/>
                                        <p:tgtEl>
                                          <p:spTgt spid="231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317"/>
                                        </p:tgtEl>
                                        <p:attrNameLst>
                                          <p:attrName>style.visibility</p:attrName>
                                        </p:attrNameLst>
                                      </p:cBhvr>
                                      <p:to>
                                        <p:strVal val="visible"/>
                                      </p:to>
                                    </p:set>
                                    <p:animEffect transition="in" filter="fade">
                                      <p:cBhvr>
                                        <p:cTn id="76" dur="500"/>
                                        <p:tgtEl>
                                          <p:spTgt spid="231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319"/>
                                        </p:tgtEl>
                                        <p:attrNameLst>
                                          <p:attrName>style.visibility</p:attrName>
                                        </p:attrNameLst>
                                      </p:cBhvr>
                                      <p:to>
                                        <p:strVal val="visible"/>
                                      </p:to>
                                    </p:set>
                                    <p:animEffect transition="in" filter="fade">
                                      <p:cBhvr>
                                        <p:cTn id="79" dur="500"/>
                                        <p:tgtEl>
                                          <p:spTgt spid="231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305"/>
                                        </p:tgtEl>
                                        <p:attrNameLst>
                                          <p:attrName>style.visibility</p:attrName>
                                        </p:attrNameLst>
                                      </p:cBhvr>
                                      <p:to>
                                        <p:strVal val="visible"/>
                                      </p:to>
                                    </p:set>
                                    <p:animEffect transition="in" filter="fade">
                                      <p:cBhvr>
                                        <p:cTn id="82" dur="500"/>
                                        <p:tgtEl>
                                          <p:spTgt spid="230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321"/>
                                        </p:tgtEl>
                                        <p:attrNameLst>
                                          <p:attrName>style.visibility</p:attrName>
                                        </p:attrNameLst>
                                      </p:cBhvr>
                                      <p:to>
                                        <p:strVal val="visible"/>
                                      </p:to>
                                    </p:set>
                                    <p:animEffect transition="in" filter="fade">
                                      <p:cBhvr>
                                        <p:cTn id="85" dur="500"/>
                                        <p:tgtEl>
                                          <p:spTgt spid="232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23"/>
                                        </p:tgtEl>
                                        <p:attrNameLst>
                                          <p:attrName>style.visibility</p:attrName>
                                        </p:attrNameLst>
                                      </p:cBhvr>
                                      <p:to>
                                        <p:strVal val="visible"/>
                                      </p:to>
                                    </p:set>
                                    <p:animEffect transition="in" filter="fade">
                                      <p:cBhvr>
                                        <p:cTn id="88" dur="500"/>
                                        <p:tgtEl>
                                          <p:spTgt spid="2323"/>
                                        </p:tgtEl>
                                      </p:cBhvr>
                                    </p:animEffect>
                                  </p:childTnLst>
                                </p:cTn>
                              </p:par>
                            </p:childTnLst>
                          </p:cTn>
                        </p:par>
                      </p:childTnLst>
                    </p:cTn>
                  </p:par>
                </p:childTnLst>
              </p:cTn>
              <p:nextCondLst>
                <p:cond evt="onClick" delay="0">
                  <p:tgtEl>
                    <p:spTgt spid="1452"/>
                  </p:tgtEl>
                </p:cond>
              </p:nextCondLst>
            </p:seq>
            <p:seq concurrent="1" nextAc="seek">
              <p:cTn id="89" restart="whenNotActive" fill="hold" evtFilter="cancelBubble" nodeType="interactiveSeq">
                <p:stCondLst>
                  <p:cond evt="onClick" delay="0">
                    <p:tgtEl>
                      <p:spTgt spid="1453"/>
                    </p:tgtEl>
                  </p:cond>
                </p:stCondLst>
                <p:endSync evt="end" delay="0">
                  <p:rtn val="all"/>
                </p:endSync>
                <p:childTnLst>
                  <p:par>
                    <p:cTn id="90" fill="hold">
                      <p:stCondLst>
                        <p:cond delay="0"/>
                      </p:stCondLst>
                      <p:childTnLst>
                        <p:par>
                          <p:cTn id="91" fill="hold">
                            <p:stCondLst>
                              <p:cond delay="0"/>
                            </p:stCondLst>
                            <p:childTnLst>
                              <p:par>
                                <p:cTn id="92" presetID="10" presetClass="entr" presetSubtype="0" fill="hold" grpId="0" nodeType="withEffect">
                                  <p:stCondLst>
                                    <p:cond delay="0"/>
                                  </p:stCondLst>
                                  <p:childTnLst>
                                    <p:set>
                                      <p:cBhvr>
                                        <p:cTn id="93" dur="1" fill="hold">
                                          <p:stCondLst>
                                            <p:cond delay="0"/>
                                          </p:stCondLst>
                                        </p:cTn>
                                        <p:tgtEl>
                                          <p:spTgt spid="1875"/>
                                        </p:tgtEl>
                                        <p:attrNameLst>
                                          <p:attrName>style.visibility</p:attrName>
                                        </p:attrNameLst>
                                      </p:cBhvr>
                                      <p:to>
                                        <p:strVal val="visible"/>
                                      </p:to>
                                    </p:set>
                                    <p:animEffect transition="in" filter="fade">
                                      <p:cBhvr>
                                        <p:cTn id="94" dur="500"/>
                                        <p:tgtEl>
                                          <p:spTgt spid="187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860"/>
                                        </p:tgtEl>
                                        <p:attrNameLst>
                                          <p:attrName>style.visibility</p:attrName>
                                        </p:attrNameLst>
                                      </p:cBhvr>
                                      <p:to>
                                        <p:strVal val="visible"/>
                                      </p:to>
                                    </p:set>
                                    <p:animEffect transition="in" filter="fade">
                                      <p:cBhvr>
                                        <p:cTn id="97" dur="500"/>
                                        <p:tgtEl>
                                          <p:spTgt spid="186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877"/>
                                        </p:tgtEl>
                                        <p:attrNameLst>
                                          <p:attrName>style.visibility</p:attrName>
                                        </p:attrNameLst>
                                      </p:cBhvr>
                                      <p:to>
                                        <p:strVal val="visible"/>
                                      </p:to>
                                    </p:set>
                                    <p:animEffect transition="in" filter="fade">
                                      <p:cBhvr>
                                        <p:cTn id="100" dur="500"/>
                                        <p:tgtEl>
                                          <p:spTgt spid="187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fade">
                                      <p:cBhvr>
                                        <p:cTn id="103" dur="500"/>
                                        <p:tgtEl>
                                          <p:spTgt spid="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fade">
                                      <p:cBhvr>
                                        <p:cTn id="106" dur="500"/>
                                        <p:tgtEl>
                                          <p:spTgt spid="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fade">
                                      <p:cBhvr>
                                        <p:cTn id="109" dur="500"/>
                                        <p:tgtEl>
                                          <p:spTgt spid="1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fade">
                                      <p:cBhvr>
                                        <p:cTn id="112" dur="500"/>
                                        <p:tgtEl>
                                          <p:spTgt spid="16"/>
                                        </p:tgtEl>
                                      </p:cBhvr>
                                    </p:animEffect>
                                  </p:childTnLst>
                                </p:cTn>
                              </p:par>
                            </p:childTnLst>
                          </p:cTn>
                        </p:par>
                      </p:childTnLst>
                    </p:cTn>
                  </p:par>
                </p:childTnLst>
              </p:cTn>
              <p:nextCondLst>
                <p:cond evt="onClick" delay="0">
                  <p:tgtEl>
                    <p:spTgt spid="1453"/>
                  </p:tgtEl>
                </p:cond>
              </p:nextCondLst>
            </p:seq>
            <p:seq concurrent="1" nextAc="seek">
              <p:cTn id="113" restart="whenNotActive" fill="hold" evtFilter="cancelBubble" nodeType="interactiveSeq">
                <p:stCondLst>
                  <p:cond evt="onClick" delay="0">
                    <p:tgtEl>
                      <p:spTgt spid="1456"/>
                    </p:tgtEl>
                  </p:cond>
                </p:stCondLst>
                <p:endSync evt="end" delay="0">
                  <p:rtn val="all"/>
                </p:endSync>
                <p:childTnLst>
                  <p:par>
                    <p:cTn id="114" fill="hold">
                      <p:stCondLst>
                        <p:cond delay="0"/>
                      </p:stCondLst>
                      <p:childTnLst>
                        <p:par>
                          <p:cTn id="115" fill="hold">
                            <p:stCondLst>
                              <p:cond delay="0"/>
                            </p:stCondLst>
                            <p:childTnLst>
                              <p:par>
                                <p:cTn id="116" presetID="10" presetClass="entr" presetSubtype="0" fill="hold" grpId="0" nodeType="withEffect">
                                  <p:stCondLst>
                                    <p:cond delay="0"/>
                                  </p:stCondLst>
                                  <p:childTnLst>
                                    <p:set>
                                      <p:cBhvr>
                                        <p:cTn id="117" dur="1" fill="hold">
                                          <p:stCondLst>
                                            <p:cond delay="0"/>
                                          </p:stCondLst>
                                        </p:cTn>
                                        <p:tgtEl>
                                          <p:spTgt spid="1910"/>
                                        </p:tgtEl>
                                        <p:attrNameLst>
                                          <p:attrName>style.visibility</p:attrName>
                                        </p:attrNameLst>
                                      </p:cBhvr>
                                      <p:to>
                                        <p:strVal val="visible"/>
                                      </p:to>
                                    </p:set>
                                    <p:animEffect transition="in" filter="fade">
                                      <p:cBhvr>
                                        <p:cTn id="118" dur="500"/>
                                        <p:tgtEl>
                                          <p:spTgt spid="191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912"/>
                                        </p:tgtEl>
                                        <p:attrNameLst>
                                          <p:attrName>style.visibility</p:attrName>
                                        </p:attrNameLst>
                                      </p:cBhvr>
                                      <p:to>
                                        <p:strVal val="visible"/>
                                      </p:to>
                                    </p:set>
                                    <p:animEffect transition="in" filter="fade">
                                      <p:cBhvr>
                                        <p:cTn id="121" dur="500"/>
                                        <p:tgtEl>
                                          <p:spTgt spid="1912"/>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914"/>
                                        </p:tgtEl>
                                        <p:attrNameLst>
                                          <p:attrName>style.visibility</p:attrName>
                                        </p:attrNameLst>
                                      </p:cBhvr>
                                      <p:to>
                                        <p:strVal val="visible"/>
                                      </p:to>
                                    </p:set>
                                    <p:animEffect transition="in" filter="fade">
                                      <p:cBhvr>
                                        <p:cTn id="124" dur="500"/>
                                        <p:tgtEl>
                                          <p:spTgt spid="191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916"/>
                                        </p:tgtEl>
                                        <p:attrNameLst>
                                          <p:attrName>style.visibility</p:attrName>
                                        </p:attrNameLst>
                                      </p:cBhvr>
                                      <p:to>
                                        <p:strVal val="visible"/>
                                      </p:to>
                                    </p:set>
                                    <p:animEffect transition="in" filter="fade">
                                      <p:cBhvr>
                                        <p:cTn id="127" dur="500"/>
                                        <p:tgtEl>
                                          <p:spTgt spid="191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918"/>
                                        </p:tgtEl>
                                        <p:attrNameLst>
                                          <p:attrName>style.visibility</p:attrName>
                                        </p:attrNameLst>
                                      </p:cBhvr>
                                      <p:to>
                                        <p:strVal val="visible"/>
                                      </p:to>
                                    </p:set>
                                    <p:animEffect transition="in" filter="fade">
                                      <p:cBhvr>
                                        <p:cTn id="130" dur="500"/>
                                        <p:tgtEl>
                                          <p:spTgt spid="191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897"/>
                                        </p:tgtEl>
                                        <p:attrNameLst>
                                          <p:attrName>style.visibility</p:attrName>
                                        </p:attrNameLst>
                                      </p:cBhvr>
                                      <p:to>
                                        <p:strVal val="visible"/>
                                      </p:to>
                                    </p:set>
                                    <p:animEffect transition="in" filter="fade">
                                      <p:cBhvr>
                                        <p:cTn id="133" dur="500"/>
                                        <p:tgtEl>
                                          <p:spTgt spid="189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920"/>
                                        </p:tgtEl>
                                        <p:attrNameLst>
                                          <p:attrName>style.visibility</p:attrName>
                                        </p:attrNameLst>
                                      </p:cBhvr>
                                      <p:to>
                                        <p:strVal val="visible"/>
                                      </p:to>
                                    </p:set>
                                    <p:animEffect transition="in" filter="fade">
                                      <p:cBhvr>
                                        <p:cTn id="136" dur="500"/>
                                        <p:tgtEl>
                                          <p:spTgt spid="1920"/>
                                        </p:tgtEl>
                                      </p:cBhvr>
                                    </p:animEffect>
                                  </p:childTnLst>
                                </p:cTn>
                              </p:par>
                            </p:childTnLst>
                          </p:cTn>
                        </p:par>
                      </p:childTnLst>
                    </p:cTn>
                  </p:par>
                </p:childTnLst>
              </p:cTn>
              <p:nextCondLst>
                <p:cond evt="onClick" delay="0">
                  <p:tgtEl>
                    <p:spTgt spid="1456"/>
                  </p:tgtEl>
                </p:cond>
              </p:nextCondLst>
            </p:seq>
            <p:seq concurrent="1" nextAc="seek">
              <p:cTn id="137" restart="whenNotActive" fill="hold" evtFilter="cancelBubble" nodeType="interactiveSeq">
                <p:stCondLst>
                  <p:cond evt="onClick" delay="0">
                    <p:tgtEl>
                      <p:spTgt spid="1462"/>
                    </p:tgtEl>
                  </p:cond>
                </p:stCondLst>
                <p:endSync evt="end" delay="0">
                  <p:rtn val="all"/>
                </p:endSync>
                <p:childTnLst>
                  <p:par>
                    <p:cTn id="138" fill="hold">
                      <p:stCondLst>
                        <p:cond delay="0"/>
                      </p:stCondLst>
                      <p:childTnLst>
                        <p:par>
                          <p:cTn id="139" fill="hold">
                            <p:stCondLst>
                              <p:cond delay="0"/>
                            </p:stCondLst>
                            <p:childTnLst>
                              <p:par>
                                <p:cTn id="140" presetID="10" presetClass="entr" presetSubtype="0" fill="hold" grpId="0" nodeType="withEffect">
                                  <p:stCondLst>
                                    <p:cond delay="0"/>
                                  </p:stCondLst>
                                  <p:childTnLst>
                                    <p:set>
                                      <p:cBhvr>
                                        <p:cTn id="141" dur="1" fill="hold">
                                          <p:stCondLst>
                                            <p:cond delay="0"/>
                                          </p:stCondLst>
                                        </p:cTn>
                                        <p:tgtEl>
                                          <p:spTgt spid="1952"/>
                                        </p:tgtEl>
                                        <p:attrNameLst>
                                          <p:attrName>style.visibility</p:attrName>
                                        </p:attrNameLst>
                                      </p:cBhvr>
                                      <p:to>
                                        <p:strVal val="visible"/>
                                      </p:to>
                                    </p:set>
                                    <p:animEffect transition="in" filter="fade">
                                      <p:cBhvr>
                                        <p:cTn id="142" dur="500"/>
                                        <p:tgtEl>
                                          <p:spTgt spid="1952"/>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956"/>
                                        </p:tgtEl>
                                        <p:attrNameLst>
                                          <p:attrName>style.visibility</p:attrName>
                                        </p:attrNameLst>
                                      </p:cBhvr>
                                      <p:to>
                                        <p:strVal val="visible"/>
                                      </p:to>
                                    </p:set>
                                    <p:animEffect transition="in" filter="fade">
                                      <p:cBhvr>
                                        <p:cTn id="145" dur="500"/>
                                        <p:tgtEl>
                                          <p:spTgt spid="1956"/>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958"/>
                                        </p:tgtEl>
                                        <p:attrNameLst>
                                          <p:attrName>style.visibility</p:attrName>
                                        </p:attrNameLst>
                                      </p:cBhvr>
                                      <p:to>
                                        <p:strVal val="visible"/>
                                      </p:to>
                                    </p:set>
                                    <p:animEffect transition="in" filter="fade">
                                      <p:cBhvr>
                                        <p:cTn id="148" dur="500"/>
                                        <p:tgtEl>
                                          <p:spTgt spid="195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944"/>
                                        </p:tgtEl>
                                        <p:attrNameLst>
                                          <p:attrName>style.visibility</p:attrName>
                                        </p:attrNameLst>
                                      </p:cBhvr>
                                      <p:to>
                                        <p:strVal val="visible"/>
                                      </p:to>
                                    </p:set>
                                    <p:animEffect transition="in" filter="fade">
                                      <p:cBhvr>
                                        <p:cTn id="151" dur="500"/>
                                        <p:tgtEl>
                                          <p:spTgt spid="1944"/>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960"/>
                                        </p:tgtEl>
                                        <p:attrNameLst>
                                          <p:attrName>style.visibility</p:attrName>
                                        </p:attrNameLst>
                                      </p:cBhvr>
                                      <p:to>
                                        <p:strVal val="visible"/>
                                      </p:to>
                                    </p:set>
                                    <p:animEffect transition="in" filter="fade">
                                      <p:cBhvr>
                                        <p:cTn id="154" dur="500"/>
                                        <p:tgtEl>
                                          <p:spTgt spid="1960"/>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962"/>
                                        </p:tgtEl>
                                        <p:attrNameLst>
                                          <p:attrName>style.visibility</p:attrName>
                                        </p:attrNameLst>
                                      </p:cBhvr>
                                      <p:to>
                                        <p:strVal val="visible"/>
                                      </p:to>
                                    </p:set>
                                    <p:animEffect transition="in" filter="fade">
                                      <p:cBhvr>
                                        <p:cTn id="157" dur="500"/>
                                        <p:tgtEl>
                                          <p:spTgt spid="1962"/>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964"/>
                                        </p:tgtEl>
                                        <p:attrNameLst>
                                          <p:attrName>style.visibility</p:attrName>
                                        </p:attrNameLst>
                                      </p:cBhvr>
                                      <p:to>
                                        <p:strVal val="visible"/>
                                      </p:to>
                                    </p:set>
                                    <p:animEffect transition="in" filter="fade">
                                      <p:cBhvr>
                                        <p:cTn id="160" dur="500"/>
                                        <p:tgtEl>
                                          <p:spTgt spid="1964"/>
                                        </p:tgtEl>
                                      </p:cBhvr>
                                    </p:animEffect>
                                  </p:childTnLst>
                                </p:cTn>
                              </p:par>
                            </p:childTnLst>
                          </p:cTn>
                        </p:par>
                      </p:childTnLst>
                    </p:cTn>
                  </p:par>
                </p:childTnLst>
              </p:cTn>
              <p:nextCondLst>
                <p:cond evt="onClick" delay="0">
                  <p:tgtEl>
                    <p:spTgt spid="1462"/>
                  </p:tgtEl>
                </p:cond>
              </p:nextCondLst>
            </p:seq>
            <p:seq concurrent="1" nextAc="seek">
              <p:cTn id="161" restart="whenNotActive" fill="hold" evtFilter="cancelBubble" nodeType="interactiveSeq">
                <p:stCondLst>
                  <p:cond evt="onClick" delay="0">
                    <p:tgtEl>
                      <p:spTgt spid="1463"/>
                    </p:tgtEl>
                  </p:cond>
                </p:stCondLst>
                <p:endSync evt="end" delay="0">
                  <p:rtn val="all"/>
                </p:endSync>
                <p:childTnLst>
                  <p:par>
                    <p:cTn id="162" fill="hold">
                      <p:stCondLst>
                        <p:cond delay="0"/>
                      </p:stCondLst>
                      <p:childTnLst>
                        <p:par>
                          <p:cTn id="163" fill="hold">
                            <p:stCondLst>
                              <p:cond delay="0"/>
                            </p:stCondLst>
                            <p:childTnLst>
                              <p:par>
                                <p:cTn id="164" presetID="10" presetClass="entr" presetSubtype="0" fill="hold" grpId="0" nodeType="withEffect">
                                  <p:stCondLst>
                                    <p:cond delay="0"/>
                                  </p:stCondLst>
                                  <p:childTnLst>
                                    <p:set>
                                      <p:cBhvr>
                                        <p:cTn id="165" dur="1" fill="hold">
                                          <p:stCondLst>
                                            <p:cond delay="0"/>
                                          </p:stCondLst>
                                        </p:cTn>
                                        <p:tgtEl>
                                          <p:spTgt spid="1979"/>
                                        </p:tgtEl>
                                        <p:attrNameLst>
                                          <p:attrName>style.visibility</p:attrName>
                                        </p:attrNameLst>
                                      </p:cBhvr>
                                      <p:to>
                                        <p:strVal val="visible"/>
                                      </p:to>
                                    </p:set>
                                    <p:animEffect transition="in" filter="fade">
                                      <p:cBhvr>
                                        <p:cTn id="166" dur="500"/>
                                        <p:tgtEl>
                                          <p:spTgt spid="1979"/>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402"/>
                                        </p:tgtEl>
                                        <p:attrNameLst>
                                          <p:attrName>style.visibility</p:attrName>
                                        </p:attrNameLst>
                                      </p:cBhvr>
                                      <p:to>
                                        <p:strVal val="visible"/>
                                      </p:to>
                                    </p:set>
                                    <p:animEffect transition="in" filter="fade">
                                      <p:cBhvr>
                                        <p:cTn id="169" dur="500"/>
                                        <p:tgtEl>
                                          <p:spTgt spid="2402"/>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405"/>
                                        </p:tgtEl>
                                        <p:attrNameLst>
                                          <p:attrName>style.visibility</p:attrName>
                                        </p:attrNameLst>
                                      </p:cBhvr>
                                      <p:to>
                                        <p:strVal val="visible"/>
                                      </p:to>
                                    </p:set>
                                    <p:animEffect transition="in" filter="fade">
                                      <p:cBhvr>
                                        <p:cTn id="172" dur="500"/>
                                        <p:tgtEl>
                                          <p:spTgt spid="2405"/>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2407"/>
                                        </p:tgtEl>
                                        <p:attrNameLst>
                                          <p:attrName>style.visibility</p:attrName>
                                        </p:attrNameLst>
                                      </p:cBhvr>
                                      <p:to>
                                        <p:strVal val="visible"/>
                                      </p:to>
                                    </p:set>
                                    <p:animEffect transition="in" filter="fade">
                                      <p:cBhvr>
                                        <p:cTn id="175" dur="500"/>
                                        <p:tgtEl>
                                          <p:spTgt spid="2407"/>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2412"/>
                                        </p:tgtEl>
                                        <p:attrNameLst>
                                          <p:attrName>style.visibility</p:attrName>
                                        </p:attrNameLst>
                                      </p:cBhvr>
                                      <p:to>
                                        <p:strVal val="visible"/>
                                      </p:to>
                                    </p:set>
                                    <p:animEffect transition="in" filter="fade">
                                      <p:cBhvr>
                                        <p:cTn id="178" dur="500"/>
                                        <p:tgtEl>
                                          <p:spTgt spid="2412"/>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2417"/>
                                        </p:tgtEl>
                                        <p:attrNameLst>
                                          <p:attrName>style.visibility</p:attrName>
                                        </p:attrNameLst>
                                      </p:cBhvr>
                                      <p:to>
                                        <p:strVal val="visible"/>
                                      </p:to>
                                    </p:set>
                                    <p:animEffect transition="in" filter="fade">
                                      <p:cBhvr>
                                        <p:cTn id="181" dur="500"/>
                                        <p:tgtEl>
                                          <p:spTgt spid="2417"/>
                                        </p:tgtEl>
                                      </p:cBhvr>
                                    </p:animEffect>
                                  </p:childTnLst>
                                </p:cTn>
                              </p:par>
                            </p:childTnLst>
                          </p:cTn>
                        </p:par>
                      </p:childTnLst>
                    </p:cTn>
                  </p:par>
                </p:childTnLst>
              </p:cTn>
              <p:nextCondLst>
                <p:cond evt="onClick" delay="0">
                  <p:tgtEl>
                    <p:spTgt spid="1463"/>
                  </p:tgtEl>
                </p:cond>
              </p:nextCondLst>
            </p:seq>
            <p:seq concurrent="1" nextAc="seek">
              <p:cTn id="182" restart="whenNotActive" fill="hold" evtFilter="cancelBubble" nodeType="interactiveSeq">
                <p:stCondLst>
                  <p:cond evt="onClick" delay="0">
                    <p:tgtEl>
                      <p:spTgt spid="1466"/>
                    </p:tgtEl>
                  </p:cond>
                </p:stCondLst>
                <p:endSync evt="end" delay="0">
                  <p:rtn val="all"/>
                </p:endSync>
                <p:childTnLst>
                  <p:par>
                    <p:cTn id="183" fill="hold">
                      <p:stCondLst>
                        <p:cond delay="0"/>
                      </p:stCondLst>
                      <p:childTnLst>
                        <p:par>
                          <p:cTn id="184" fill="hold">
                            <p:stCondLst>
                              <p:cond delay="0"/>
                            </p:stCondLst>
                            <p:childTnLst>
                              <p:par>
                                <p:cTn id="185" presetID="10" presetClass="entr" presetSubtype="0" fill="hold" grpId="0" nodeType="withEffect">
                                  <p:stCondLst>
                                    <p:cond delay="0"/>
                                  </p:stCondLst>
                                  <p:childTnLst>
                                    <p:set>
                                      <p:cBhvr>
                                        <p:cTn id="186" dur="1" fill="hold">
                                          <p:stCondLst>
                                            <p:cond delay="0"/>
                                          </p:stCondLst>
                                        </p:cTn>
                                        <p:tgtEl>
                                          <p:spTgt spid="2580"/>
                                        </p:tgtEl>
                                        <p:attrNameLst>
                                          <p:attrName>style.visibility</p:attrName>
                                        </p:attrNameLst>
                                      </p:cBhvr>
                                      <p:to>
                                        <p:strVal val="visible"/>
                                      </p:to>
                                    </p:set>
                                    <p:animEffect transition="in" filter="fade">
                                      <p:cBhvr>
                                        <p:cTn id="187" dur="500"/>
                                        <p:tgtEl>
                                          <p:spTgt spid="2580"/>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472"/>
                                        </p:tgtEl>
                                        <p:attrNameLst>
                                          <p:attrName>style.visibility</p:attrName>
                                        </p:attrNameLst>
                                      </p:cBhvr>
                                      <p:to>
                                        <p:strVal val="visible"/>
                                      </p:to>
                                    </p:set>
                                    <p:animEffect transition="in" filter="fade">
                                      <p:cBhvr>
                                        <p:cTn id="190" dur="500"/>
                                        <p:tgtEl>
                                          <p:spTgt spid="2472"/>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582"/>
                                        </p:tgtEl>
                                        <p:attrNameLst>
                                          <p:attrName>style.visibility</p:attrName>
                                        </p:attrNameLst>
                                      </p:cBhvr>
                                      <p:to>
                                        <p:strVal val="visible"/>
                                      </p:to>
                                    </p:set>
                                    <p:animEffect transition="in" filter="fade">
                                      <p:cBhvr>
                                        <p:cTn id="193" dur="500"/>
                                        <p:tgtEl>
                                          <p:spTgt spid="2582"/>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2584"/>
                                        </p:tgtEl>
                                        <p:attrNameLst>
                                          <p:attrName>style.visibility</p:attrName>
                                        </p:attrNameLst>
                                      </p:cBhvr>
                                      <p:to>
                                        <p:strVal val="visible"/>
                                      </p:to>
                                    </p:set>
                                    <p:animEffect transition="in" filter="fade">
                                      <p:cBhvr>
                                        <p:cTn id="196" dur="500"/>
                                        <p:tgtEl>
                                          <p:spTgt spid="2584"/>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2586"/>
                                        </p:tgtEl>
                                        <p:attrNameLst>
                                          <p:attrName>style.visibility</p:attrName>
                                        </p:attrNameLst>
                                      </p:cBhvr>
                                      <p:to>
                                        <p:strVal val="visible"/>
                                      </p:to>
                                    </p:set>
                                    <p:animEffect transition="in" filter="fade">
                                      <p:cBhvr>
                                        <p:cTn id="199" dur="500"/>
                                        <p:tgtEl>
                                          <p:spTgt spid="2586"/>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2588"/>
                                        </p:tgtEl>
                                        <p:attrNameLst>
                                          <p:attrName>style.visibility</p:attrName>
                                        </p:attrNameLst>
                                      </p:cBhvr>
                                      <p:to>
                                        <p:strVal val="visible"/>
                                      </p:to>
                                    </p:set>
                                    <p:animEffect transition="in" filter="fade">
                                      <p:cBhvr>
                                        <p:cTn id="202" dur="500"/>
                                        <p:tgtEl>
                                          <p:spTgt spid="2588"/>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8"/>
                                        </p:tgtEl>
                                        <p:attrNameLst>
                                          <p:attrName>style.visibility</p:attrName>
                                        </p:attrNameLst>
                                      </p:cBhvr>
                                      <p:to>
                                        <p:strVal val="visible"/>
                                      </p:to>
                                    </p:set>
                                    <p:animEffect transition="in" filter="fade">
                                      <p:cBhvr>
                                        <p:cTn id="205" dur="500"/>
                                        <p:tgtEl>
                                          <p:spTgt spid="18"/>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0"/>
                                        </p:tgtEl>
                                        <p:attrNameLst>
                                          <p:attrName>style.visibility</p:attrName>
                                        </p:attrNameLst>
                                      </p:cBhvr>
                                      <p:to>
                                        <p:strVal val="visible"/>
                                      </p:to>
                                    </p:set>
                                    <p:animEffect transition="in" filter="fade">
                                      <p:cBhvr>
                                        <p:cTn id="208" dur="500"/>
                                        <p:tgtEl>
                                          <p:spTgt spid="20"/>
                                        </p:tgtEl>
                                      </p:cBhvr>
                                    </p:animEffect>
                                  </p:childTnLst>
                                </p:cTn>
                              </p:par>
                            </p:childTnLst>
                          </p:cTn>
                        </p:par>
                      </p:childTnLst>
                    </p:cTn>
                  </p:par>
                </p:childTnLst>
              </p:cTn>
              <p:nextCondLst>
                <p:cond evt="onClick" delay="0">
                  <p:tgtEl>
                    <p:spTgt spid="1466"/>
                  </p:tgtEl>
                </p:cond>
              </p:nextCondLst>
            </p:seq>
            <p:seq concurrent="1" nextAc="seek">
              <p:cTn id="209" restart="whenNotActive" fill="hold" evtFilter="cancelBubble" nodeType="interactiveSeq">
                <p:stCondLst>
                  <p:cond evt="onClick" delay="0">
                    <p:tgtEl>
                      <p:spTgt spid="1874"/>
                    </p:tgtEl>
                  </p:cond>
                </p:stCondLst>
                <p:endSync evt="end" delay="0">
                  <p:rtn val="all"/>
                </p:endSync>
                <p:childTnLst>
                  <p:par>
                    <p:cTn id="210" fill="hold">
                      <p:stCondLst>
                        <p:cond delay="0"/>
                      </p:stCondLst>
                      <p:childTnLst>
                        <p:par>
                          <p:cTn id="211" fill="hold">
                            <p:stCondLst>
                              <p:cond delay="0"/>
                            </p:stCondLst>
                            <p:childTnLst>
                              <p:par>
                                <p:cTn id="212" presetID="10" presetClass="entr" presetSubtype="0" fill="hold" grpId="0" nodeType="withEffect">
                                  <p:stCondLst>
                                    <p:cond delay="0"/>
                                  </p:stCondLst>
                                  <p:childTnLst>
                                    <p:set>
                                      <p:cBhvr>
                                        <p:cTn id="213" dur="1" fill="hold">
                                          <p:stCondLst>
                                            <p:cond delay="0"/>
                                          </p:stCondLst>
                                        </p:cTn>
                                        <p:tgtEl>
                                          <p:spTgt spid="2601"/>
                                        </p:tgtEl>
                                        <p:attrNameLst>
                                          <p:attrName>style.visibility</p:attrName>
                                        </p:attrNameLst>
                                      </p:cBhvr>
                                      <p:to>
                                        <p:strVal val="visible"/>
                                      </p:to>
                                    </p:set>
                                    <p:animEffect transition="in" filter="fade">
                                      <p:cBhvr>
                                        <p:cTn id="214" dur="500"/>
                                        <p:tgtEl>
                                          <p:spTgt spid="2601"/>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2617"/>
                                        </p:tgtEl>
                                        <p:attrNameLst>
                                          <p:attrName>style.visibility</p:attrName>
                                        </p:attrNameLst>
                                      </p:cBhvr>
                                      <p:to>
                                        <p:strVal val="visible"/>
                                      </p:to>
                                    </p:set>
                                    <p:animEffect transition="in" filter="fade">
                                      <p:cBhvr>
                                        <p:cTn id="217" dur="500"/>
                                        <p:tgtEl>
                                          <p:spTgt spid="2617"/>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2619"/>
                                        </p:tgtEl>
                                        <p:attrNameLst>
                                          <p:attrName>style.visibility</p:attrName>
                                        </p:attrNameLst>
                                      </p:cBhvr>
                                      <p:to>
                                        <p:strVal val="visible"/>
                                      </p:to>
                                    </p:set>
                                    <p:animEffect transition="in" filter="fade">
                                      <p:cBhvr>
                                        <p:cTn id="220" dur="500"/>
                                        <p:tgtEl>
                                          <p:spTgt spid="2619"/>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2621"/>
                                        </p:tgtEl>
                                        <p:attrNameLst>
                                          <p:attrName>style.visibility</p:attrName>
                                        </p:attrNameLst>
                                      </p:cBhvr>
                                      <p:to>
                                        <p:strVal val="visible"/>
                                      </p:to>
                                    </p:set>
                                    <p:animEffect transition="in" filter="fade">
                                      <p:cBhvr>
                                        <p:cTn id="223" dur="500"/>
                                        <p:tgtEl>
                                          <p:spTgt spid="2621"/>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2623"/>
                                        </p:tgtEl>
                                        <p:attrNameLst>
                                          <p:attrName>style.visibility</p:attrName>
                                        </p:attrNameLst>
                                      </p:cBhvr>
                                      <p:to>
                                        <p:strVal val="visible"/>
                                      </p:to>
                                    </p:set>
                                    <p:animEffect transition="in" filter="fade">
                                      <p:cBhvr>
                                        <p:cTn id="226" dur="500"/>
                                        <p:tgtEl>
                                          <p:spTgt spid="2623"/>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2625"/>
                                        </p:tgtEl>
                                        <p:attrNameLst>
                                          <p:attrName>style.visibility</p:attrName>
                                        </p:attrNameLst>
                                      </p:cBhvr>
                                      <p:to>
                                        <p:strVal val="visible"/>
                                      </p:to>
                                    </p:set>
                                    <p:animEffect transition="in" filter="fade">
                                      <p:cBhvr>
                                        <p:cTn id="229" dur="500"/>
                                        <p:tgtEl>
                                          <p:spTgt spid="2625"/>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2627"/>
                                        </p:tgtEl>
                                        <p:attrNameLst>
                                          <p:attrName>style.visibility</p:attrName>
                                        </p:attrNameLst>
                                      </p:cBhvr>
                                      <p:to>
                                        <p:strVal val="visible"/>
                                      </p:to>
                                    </p:set>
                                    <p:animEffect transition="in" filter="fade">
                                      <p:cBhvr>
                                        <p:cTn id="232" dur="500"/>
                                        <p:tgtEl>
                                          <p:spTgt spid="2627"/>
                                        </p:tgtEl>
                                      </p:cBhvr>
                                    </p:animEffect>
                                  </p:childTnLst>
                                </p:cTn>
                              </p:par>
                            </p:childTnLst>
                          </p:cTn>
                        </p:par>
                      </p:childTnLst>
                    </p:cTn>
                  </p:par>
                </p:childTnLst>
              </p:cTn>
              <p:nextCondLst>
                <p:cond evt="onClick" delay="0">
                  <p:tgtEl>
                    <p:spTgt spid="1874"/>
                  </p:tgtEl>
                </p:cond>
              </p:nextCondLst>
            </p:seq>
            <p:seq concurrent="1" nextAc="seek">
              <p:cTn id="233" restart="whenNotActive" fill="hold" evtFilter="cancelBubble" nodeType="interactiveSeq">
                <p:stCondLst>
                  <p:cond evt="onClick" delay="0">
                    <p:tgtEl>
                      <p:spTgt spid="1880"/>
                    </p:tgtEl>
                  </p:cond>
                </p:stCondLst>
                <p:endSync evt="end" delay="0">
                  <p:rtn val="all"/>
                </p:endSync>
                <p:childTnLst>
                  <p:par>
                    <p:cTn id="234" fill="hold">
                      <p:stCondLst>
                        <p:cond delay="0"/>
                      </p:stCondLst>
                      <p:childTnLst>
                        <p:par>
                          <p:cTn id="235" fill="hold">
                            <p:stCondLst>
                              <p:cond delay="0"/>
                            </p:stCondLst>
                            <p:childTnLst>
                              <p:par>
                                <p:cTn id="236" presetID="10" presetClass="entr" presetSubtype="0" fill="hold" grpId="0" nodeType="withEffect">
                                  <p:stCondLst>
                                    <p:cond delay="0"/>
                                  </p:stCondLst>
                                  <p:childTnLst>
                                    <p:set>
                                      <p:cBhvr>
                                        <p:cTn id="237" dur="1" fill="hold">
                                          <p:stCondLst>
                                            <p:cond delay="0"/>
                                          </p:stCondLst>
                                        </p:cTn>
                                        <p:tgtEl>
                                          <p:spTgt spid="2636"/>
                                        </p:tgtEl>
                                        <p:attrNameLst>
                                          <p:attrName>style.visibility</p:attrName>
                                        </p:attrNameLst>
                                      </p:cBhvr>
                                      <p:to>
                                        <p:strVal val="visible"/>
                                      </p:to>
                                    </p:set>
                                    <p:animEffect transition="in" filter="fade">
                                      <p:cBhvr>
                                        <p:cTn id="238" dur="500"/>
                                        <p:tgtEl>
                                          <p:spTgt spid="2636"/>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2652"/>
                                        </p:tgtEl>
                                        <p:attrNameLst>
                                          <p:attrName>style.visibility</p:attrName>
                                        </p:attrNameLst>
                                      </p:cBhvr>
                                      <p:to>
                                        <p:strVal val="visible"/>
                                      </p:to>
                                    </p:set>
                                    <p:animEffect transition="in" filter="fade">
                                      <p:cBhvr>
                                        <p:cTn id="241" dur="500"/>
                                        <p:tgtEl>
                                          <p:spTgt spid="2652"/>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2654"/>
                                        </p:tgtEl>
                                        <p:attrNameLst>
                                          <p:attrName>style.visibility</p:attrName>
                                        </p:attrNameLst>
                                      </p:cBhvr>
                                      <p:to>
                                        <p:strVal val="visible"/>
                                      </p:to>
                                    </p:set>
                                    <p:animEffect transition="in" filter="fade">
                                      <p:cBhvr>
                                        <p:cTn id="244" dur="500"/>
                                        <p:tgtEl>
                                          <p:spTgt spid="2654"/>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2656"/>
                                        </p:tgtEl>
                                        <p:attrNameLst>
                                          <p:attrName>style.visibility</p:attrName>
                                        </p:attrNameLst>
                                      </p:cBhvr>
                                      <p:to>
                                        <p:strVal val="visible"/>
                                      </p:to>
                                    </p:set>
                                    <p:animEffect transition="in" filter="fade">
                                      <p:cBhvr>
                                        <p:cTn id="247" dur="500"/>
                                        <p:tgtEl>
                                          <p:spTgt spid="2656"/>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2658"/>
                                        </p:tgtEl>
                                        <p:attrNameLst>
                                          <p:attrName>style.visibility</p:attrName>
                                        </p:attrNameLst>
                                      </p:cBhvr>
                                      <p:to>
                                        <p:strVal val="visible"/>
                                      </p:to>
                                    </p:set>
                                    <p:animEffect transition="in" filter="fade">
                                      <p:cBhvr>
                                        <p:cTn id="250" dur="500"/>
                                        <p:tgtEl>
                                          <p:spTgt spid="2658"/>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2660"/>
                                        </p:tgtEl>
                                        <p:attrNameLst>
                                          <p:attrName>style.visibility</p:attrName>
                                        </p:attrNameLst>
                                      </p:cBhvr>
                                      <p:to>
                                        <p:strVal val="visible"/>
                                      </p:to>
                                    </p:set>
                                    <p:animEffect transition="in" filter="fade">
                                      <p:cBhvr>
                                        <p:cTn id="253" dur="500"/>
                                        <p:tgtEl>
                                          <p:spTgt spid="2660"/>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2662"/>
                                        </p:tgtEl>
                                        <p:attrNameLst>
                                          <p:attrName>style.visibility</p:attrName>
                                        </p:attrNameLst>
                                      </p:cBhvr>
                                      <p:to>
                                        <p:strVal val="visible"/>
                                      </p:to>
                                    </p:set>
                                    <p:animEffect transition="in" filter="fade">
                                      <p:cBhvr>
                                        <p:cTn id="256" dur="500"/>
                                        <p:tgtEl>
                                          <p:spTgt spid="2662"/>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2664"/>
                                        </p:tgtEl>
                                        <p:attrNameLst>
                                          <p:attrName>style.visibility</p:attrName>
                                        </p:attrNameLst>
                                      </p:cBhvr>
                                      <p:to>
                                        <p:strVal val="visible"/>
                                      </p:to>
                                    </p:set>
                                    <p:animEffect transition="in" filter="fade">
                                      <p:cBhvr>
                                        <p:cTn id="259" dur="500"/>
                                        <p:tgtEl>
                                          <p:spTgt spid="2664"/>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2666"/>
                                        </p:tgtEl>
                                        <p:attrNameLst>
                                          <p:attrName>style.visibility</p:attrName>
                                        </p:attrNameLst>
                                      </p:cBhvr>
                                      <p:to>
                                        <p:strVal val="visible"/>
                                      </p:to>
                                    </p:set>
                                    <p:animEffect transition="in" filter="fade">
                                      <p:cBhvr>
                                        <p:cTn id="262" dur="500"/>
                                        <p:tgtEl>
                                          <p:spTgt spid="2666"/>
                                        </p:tgtEl>
                                      </p:cBhvr>
                                    </p:animEffect>
                                  </p:childTnLst>
                                </p:cTn>
                              </p:par>
                            </p:childTnLst>
                          </p:cTn>
                        </p:par>
                      </p:childTnLst>
                    </p:cTn>
                  </p:par>
                </p:childTnLst>
              </p:cTn>
              <p:nextCondLst>
                <p:cond evt="onClick" delay="0">
                  <p:tgtEl>
                    <p:spTgt spid="1880"/>
                  </p:tgtEl>
                </p:cond>
              </p:nextCondLst>
            </p:seq>
            <p:seq concurrent="1" nextAc="seek">
              <p:cTn id="263" restart="whenNotActive" fill="hold" evtFilter="cancelBubble" nodeType="interactiveSeq">
                <p:stCondLst>
                  <p:cond evt="onClick" delay="0">
                    <p:tgtEl>
                      <p:spTgt spid="1898"/>
                    </p:tgtEl>
                  </p:cond>
                </p:stCondLst>
                <p:endSync evt="end" delay="0">
                  <p:rtn val="all"/>
                </p:endSync>
                <p:childTnLst>
                  <p:par>
                    <p:cTn id="264" fill="hold">
                      <p:stCondLst>
                        <p:cond delay="0"/>
                      </p:stCondLst>
                      <p:childTnLst>
                        <p:par>
                          <p:cTn id="265" fill="hold">
                            <p:stCondLst>
                              <p:cond delay="0"/>
                            </p:stCondLst>
                            <p:childTnLst>
                              <p:par>
                                <p:cTn id="266" presetID="10" presetClass="entr" presetSubtype="0" fill="hold" grpId="0" nodeType="withEffect">
                                  <p:stCondLst>
                                    <p:cond delay="0"/>
                                  </p:stCondLst>
                                  <p:childTnLst>
                                    <p:set>
                                      <p:cBhvr>
                                        <p:cTn id="267" dur="1" fill="hold">
                                          <p:stCondLst>
                                            <p:cond delay="0"/>
                                          </p:stCondLst>
                                        </p:cTn>
                                        <p:tgtEl>
                                          <p:spTgt spid="2685"/>
                                        </p:tgtEl>
                                        <p:attrNameLst>
                                          <p:attrName>style.visibility</p:attrName>
                                        </p:attrNameLst>
                                      </p:cBhvr>
                                      <p:to>
                                        <p:strVal val="visible"/>
                                      </p:to>
                                    </p:set>
                                    <p:animEffect transition="in" filter="fade">
                                      <p:cBhvr>
                                        <p:cTn id="268" dur="500"/>
                                        <p:tgtEl>
                                          <p:spTgt spid="2685"/>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2671"/>
                                        </p:tgtEl>
                                        <p:attrNameLst>
                                          <p:attrName>style.visibility</p:attrName>
                                        </p:attrNameLst>
                                      </p:cBhvr>
                                      <p:to>
                                        <p:strVal val="visible"/>
                                      </p:to>
                                    </p:set>
                                    <p:animEffect transition="in" filter="fade">
                                      <p:cBhvr>
                                        <p:cTn id="271" dur="500"/>
                                        <p:tgtEl>
                                          <p:spTgt spid="2671"/>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2687"/>
                                        </p:tgtEl>
                                        <p:attrNameLst>
                                          <p:attrName>style.visibility</p:attrName>
                                        </p:attrNameLst>
                                      </p:cBhvr>
                                      <p:to>
                                        <p:strVal val="visible"/>
                                      </p:to>
                                    </p:set>
                                    <p:animEffect transition="in" filter="fade">
                                      <p:cBhvr>
                                        <p:cTn id="274" dur="500"/>
                                        <p:tgtEl>
                                          <p:spTgt spid="2687"/>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2689"/>
                                        </p:tgtEl>
                                        <p:attrNameLst>
                                          <p:attrName>style.visibility</p:attrName>
                                        </p:attrNameLst>
                                      </p:cBhvr>
                                      <p:to>
                                        <p:strVal val="visible"/>
                                      </p:to>
                                    </p:set>
                                    <p:animEffect transition="in" filter="fade">
                                      <p:cBhvr>
                                        <p:cTn id="277" dur="500"/>
                                        <p:tgtEl>
                                          <p:spTgt spid="2689"/>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2691"/>
                                        </p:tgtEl>
                                        <p:attrNameLst>
                                          <p:attrName>style.visibility</p:attrName>
                                        </p:attrNameLst>
                                      </p:cBhvr>
                                      <p:to>
                                        <p:strVal val="visible"/>
                                      </p:to>
                                    </p:set>
                                    <p:animEffect transition="in" filter="fade">
                                      <p:cBhvr>
                                        <p:cTn id="280" dur="500"/>
                                        <p:tgtEl>
                                          <p:spTgt spid="2691"/>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2693"/>
                                        </p:tgtEl>
                                        <p:attrNameLst>
                                          <p:attrName>style.visibility</p:attrName>
                                        </p:attrNameLst>
                                      </p:cBhvr>
                                      <p:to>
                                        <p:strVal val="visible"/>
                                      </p:to>
                                    </p:set>
                                    <p:animEffect transition="in" filter="fade">
                                      <p:cBhvr>
                                        <p:cTn id="283" dur="500"/>
                                        <p:tgtEl>
                                          <p:spTgt spid="2693"/>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22"/>
                                        </p:tgtEl>
                                        <p:attrNameLst>
                                          <p:attrName>style.visibility</p:attrName>
                                        </p:attrNameLst>
                                      </p:cBhvr>
                                      <p:to>
                                        <p:strVal val="visible"/>
                                      </p:to>
                                    </p:set>
                                    <p:animEffect transition="in" filter="fade">
                                      <p:cBhvr>
                                        <p:cTn id="286" dur="500"/>
                                        <p:tgtEl>
                                          <p:spTgt spid="22"/>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24"/>
                                        </p:tgtEl>
                                        <p:attrNameLst>
                                          <p:attrName>style.visibility</p:attrName>
                                        </p:attrNameLst>
                                      </p:cBhvr>
                                      <p:to>
                                        <p:strVal val="visible"/>
                                      </p:to>
                                    </p:set>
                                    <p:animEffect transition="in" filter="fade">
                                      <p:cBhvr>
                                        <p:cTn id="289" dur="500"/>
                                        <p:tgtEl>
                                          <p:spTgt spid="24"/>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26"/>
                                        </p:tgtEl>
                                        <p:attrNameLst>
                                          <p:attrName>style.visibility</p:attrName>
                                        </p:attrNameLst>
                                      </p:cBhvr>
                                      <p:to>
                                        <p:strVal val="visible"/>
                                      </p:to>
                                    </p:set>
                                    <p:animEffect transition="in" filter="fade">
                                      <p:cBhvr>
                                        <p:cTn id="292" dur="500"/>
                                        <p:tgtEl>
                                          <p:spTgt spid="26"/>
                                        </p:tgtEl>
                                      </p:cBhvr>
                                    </p:animEffect>
                                  </p:childTnLst>
                                </p:cTn>
                              </p:par>
                            </p:childTnLst>
                          </p:cTn>
                        </p:par>
                      </p:childTnLst>
                    </p:cTn>
                  </p:par>
                </p:childTnLst>
              </p:cTn>
              <p:nextCondLst>
                <p:cond evt="onClick" delay="0">
                  <p:tgtEl>
                    <p:spTgt spid="1898"/>
                  </p:tgtEl>
                </p:cond>
              </p:nextCondLst>
            </p:seq>
          </p:childTnLst>
        </p:cTn>
      </p:par>
    </p:tnLst>
    <p:bldLst>
      <p:bldP spid="1935" grpId="0"/>
      <p:bldP spid="30" grpId="0"/>
      <p:bldP spid="32" grpId="0"/>
      <p:bldP spid="34" grpId="0"/>
      <p:bldP spid="36" grpId="0"/>
      <p:bldP spid="38" grpId="0"/>
      <p:bldP spid="50" grpId="0"/>
      <p:bldP spid="56" grpId="0"/>
      <p:bldP spid="58" grpId="0"/>
      <p:bldP spid="60" grpId="0"/>
      <p:bldP spid="62" grpId="0"/>
      <p:bldP spid="1408" grpId="0"/>
      <p:bldP spid="1410" grpId="0"/>
      <p:bldP spid="1429" grpId="0"/>
      <p:bldP spid="1439" grpId="0"/>
      <p:bldP spid="1441" grpId="0"/>
      <p:bldP spid="1446" grpId="0"/>
      <p:bldP spid="1448" grpId="0"/>
      <p:bldP spid="1450" grpId="0"/>
      <p:bldP spid="2305" grpId="0"/>
      <p:bldP spid="2315" grpId="0"/>
      <p:bldP spid="2317" grpId="0"/>
      <p:bldP spid="2319" grpId="0"/>
      <p:bldP spid="2321" grpId="0"/>
      <p:bldP spid="2323" grpId="0"/>
      <p:bldP spid="1860" grpId="0"/>
      <p:bldP spid="1875" grpId="0"/>
      <p:bldP spid="1877" grpId="0"/>
      <p:bldP spid="1897" grpId="0"/>
      <p:bldP spid="1910" grpId="0"/>
      <p:bldP spid="1912" grpId="0"/>
      <p:bldP spid="1914" grpId="0"/>
      <p:bldP spid="1916" grpId="0"/>
      <p:bldP spid="1918" grpId="0"/>
      <p:bldP spid="1920" grpId="0"/>
      <p:bldP spid="1944" grpId="0"/>
      <p:bldP spid="1952" grpId="0"/>
      <p:bldP spid="1956" grpId="0"/>
      <p:bldP spid="1958" grpId="0"/>
      <p:bldP spid="1960" grpId="0"/>
      <p:bldP spid="1962" grpId="0"/>
      <p:bldP spid="1964" grpId="0"/>
      <p:bldP spid="1979" grpId="0"/>
      <p:bldP spid="2402" grpId="0"/>
      <p:bldP spid="2405" grpId="0"/>
      <p:bldP spid="2407" grpId="0"/>
      <p:bldP spid="2412" grpId="0"/>
      <p:bldP spid="2417" grpId="0"/>
      <p:bldP spid="2472" grpId="0"/>
      <p:bldP spid="2580" grpId="0"/>
      <p:bldP spid="2582" grpId="0"/>
      <p:bldP spid="2584" grpId="0"/>
      <p:bldP spid="2586" grpId="0"/>
      <p:bldP spid="2588" grpId="0"/>
      <p:bldP spid="2601" grpId="0"/>
      <p:bldP spid="2617" grpId="0"/>
      <p:bldP spid="2619" grpId="0"/>
      <p:bldP spid="2621" grpId="0"/>
      <p:bldP spid="2623" grpId="0"/>
      <p:bldP spid="2625" grpId="0"/>
      <p:bldP spid="2627" grpId="0"/>
      <p:bldP spid="2636" grpId="0"/>
      <p:bldP spid="2652" grpId="0"/>
      <p:bldP spid="2654" grpId="0"/>
      <p:bldP spid="2656" grpId="0"/>
      <p:bldP spid="2658" grpId="0"/>
      <p:bldP spid="2660" grpId="0"/>
      <p:bldP spid="2662" grpId="0"/>
      <p:bldP spid="2664" grpId="0"/>
      <p:bldP spid="2666" grpId="0"/>
      <p:bldP spid="2671" grpId="0"/>
      <p:bldP spid="2685" grpId="0"/>
      <p:bldP spid="2687" grpId="0"/>
      <p:bldP spid="2689" grpId="0"/>
      <p:bldP spid="2691" grpId="0"/>
      <p:bldP spid="2693" grpId="0"/>
      <p:bldP spid="4" grpId="0"/>
      <p:bldP spid="9" grpId="0"/>
      <p:bldP spid="14" grpId="0"/>
      <p:bldP spid="16" grpId="0"/>
      <p:bldP spid="18" grpId="0"/>
      <p:bldP spid="20" grpId="0"/>
      <p:bldP spid="22" grpId="0"/>
      <p:bldP spid="24" grpId="0"/>
      <p:bldP spid="2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712535"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1793047" y="1202375"/>
            <a:ext cx="8605902" cy="461665"/>
          </a:xfrm>
          <a:prstGeom prst="rect">
            <a:avLst/>
          </a:prstGeom>
          <a:noFill/>
        </p:spPr>
        <p:txBody>
          <a:bodyPr wrap="square" rtlCol="0">
            <a:spAutoFit/>
          </a:bodyPr>
          <a:lstStyle/>
          <a:p>
            <a:pPr algn="ctr"/>
            <a:r>
              <a:rPr lang="en-GB" sz="2400" b="1">
                <a:latin typeface="Times New Roman" panose="02020603050405020304" pitchFamily="18" charset="0"/>
                <a:ea typeface="Calibri" panose="020F0502020204030204" pitchFamily="34" charset="0"/>
                <a:cs typeface="Times New Roman" panose="02020603050405020304" pitchFamily="18" charset="0"/>
              </a:rPr>
              <a:t>Bắt phải làm điều không muốn hoặc trái với ý muốn</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313930" y="2007805"/>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AADF832-9AF2-BD7D-1A63-803A9082FFBF}"/>
              </a:ext>
            </a:extLst>
          </p:cNvPr>
          <p:cNvSpPr/>
          <p:nvPr/>
        </p:nvSpPr>
        <p:spPr>
          <a:xfrm>
            <a:off x="5390684" y="2632758"/>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C1C08036-D90F-A019-49A3-FCA9E0CD5BC8}"/>
              </a:ext>
            </a:extLst>
          </p:cNvPr>
          <p:cNvSpPr/>
          <p:nvPr/>
        </p:nvSpPr>
        <p:spPr>
          <a:xfrm>
            <a:off x="5440195" y="268226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B</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4B93B329-6403-B501-7457-75AB7C8A2C76}"/>
              </a:ext>
            </a:extLst>
          </p:cNvPr>
          <p:cNvSpPr/>
          <p:nvPr/>
        </p:nvSpPr>
        <p:spPr>
          <a:xfrm>
            <a:off x="6208346" y="26327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702274D1-158E-89BE-5DA6-4F72AA7ACAF5}"/>
              </a:ext>
            </a:extLst>
          </p:cNvPr>
          <p:cNvSpPr/>
          <p:nvPr/>
        </p:nvSpPr>
        <p:spPr>
          <a:xfrm>
            <a:off x="6257857" y="268226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2787A4A9-43D1-C6DD-7B6F-93118C6F43A7}"/>
              </a:ext>
            </a:extLst>
          </p:cNvPr>
          <p:cNvSpPr/>
          <p:nvPr/>
        </p:nvSpPr>
        <p:spPr>
          <a:xfrm>
            <a:off x="5751714" y="501661"/>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25F5E487-FAF3-FE8B-9342-FA31285A9101}"/>
              </a:ext>
            </a:extLst>
          </p:cNvPr>
          <p:cNvSpPr txBox="1"/>
          <p:nvPr/>
        </p:nvSpPr>
        <p:spPr>
          <a:xfrm>
            <a:off x="799266" y="3535803"/>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thủ đoạn bạo loạn lật đổ của các thế lực phản động là l</a:t>
            </a:r>
            <a:r>
              <a:rPr lang="en-GB" sz="2400" dirty="0" err="1">
                <a:latin typeface="Arial" panose="020B0604020202020204" pitchFamily="34" charset="0"/>
                <a:cs typeface="Arial" panose="020B0604020202020204" pitchFamily="34" charset="0"/>
              </a:rPr>
              <a:t>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kéo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chuộc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lừa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bịp</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ép</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buộc</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quần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biểu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FF2F4D03-44F7-6234-80D6-59741274C3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3E64E4CE-2D5D-65B8-EFFD-9A7C3E6F451E}"/>
              </a:ext>
            </a:extLst>
          </p:cNvPr>
          <p:cNvSpPr/>
          <p:nvPr/>
        </p:nvSpPr>
        <p:spPr>
          <a:xfrm>
            <a:off x="7026008" y="26327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42DBBAA8-E644-A3BD-2727-044EC7BC19D2}"/>
              </a:ext>
            </a:extLst>
          </p:cNvPr>
          <p:cNvSpPr/>
          <p:nvPr/>
        </p:nvSpPr>
        <p:spPr>
          <a:xfrm>
            <a:off x="7075519" y="268226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5657A72E-38BD-487A-F52A-5B38C7212304}"/>
              </a:ext>
            </a:extLst>
          </p:cNvPr>
          <p:cNvSpPr/>
          <p:nvPr/>
        </p:nvSpPr>
        <p:spPr>
          <a:xfrm>
            <a:off x="7843670" y="26327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AB5D6F5C-8B1E-144A-7F1A-A8762FD136F8}"/>
              </a:ext>
            </a:extLst>
          </p:cNvPr>
          <p:cNvSpPr/>
          <p:nvPr/>
        </p:nvSpPr>
        <p:spPr>
          <a:xfrm>
            <a:off x="7893181" y="268226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2ED9C804-7082-1C17-FD9A-049259681938}"/>
              </a:ext>
            </a:extLst>
          </p:cNvPr>
          <p:cNvSpPr/>
          <p:nvPr/>
        </p:nvSpPr>
        <p:spPr>
          <a:xfrm>
            <a:off x="3755360" y="26327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0012627C-B0A5-8BD8-0C62-A3C7847AEAFE}"/>
              </a:ext>
            </a:extLst>
          </p:cNvPr>
          <p:cNvSpPr/>
          <p:nvPr/>
        </p:nvSpPr>
        <p:spPr>
          <a:xfrm>
            <a:off x="3804871" y="268226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É</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DBC84A64-D732-EB1F-2F5E-3689C8089A8E}"/>
              </a:ext>
            </a:extLst>
          </p:cNvPr>
          <p:cNvSpPr/>
          <p:nvPr/>
        </p:nvSpPr>
        <p:spPr>
          <a:xfrm>
            <a:off x="4573022" y="26327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8AD2705B-FE7B-3499-7971-24211579151C}"/>
              </a:ext>
            </a:extLst>
          </p:cNvPr>
          <p:cNvSpPr/>
          <p:nvPr/>
        </p:nvSpPr>
        <p:spPr>
          <a:xfrm>
            <a:off x="4622533" y="268226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5382942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xmlns="" id="{290E60DD-3E9F-511E-5539-D55AA05EB231}"/>
              </a:ext>
            </a:extLst>
          </p:cNvPr>
          <p:cNvSpPr txBox="1"/>
          <p:nvPr/>
        </p:nvSpPr>
        <p:spPr>
          <a:xfrm>
            <a:off x="230797" y="972622"/>
            <a:ext cx="3409386" cy="5431936"/>
          </a:xfrm>
          <a:prstGeom prst="rect">
            <a:avLst/>
          </a:prstGeom>
          <a:solidFill>
            <a:schemeClr val="accent6">
              <a:lumMod val="40000"/>
              <a:lumOff val="60000"/>
            </a:schemeClr>
          </a:solidFill>
          <a:ln>
            <a:solidFill>
              <a:srgbClr val="00A23A"/>
            </a:solidFill>
          </a:ln>
        </p:spPr>
        <p:txBody>
          <a:bodyPr wrap="square">
            <a:spAutoFit/>
          </a:bodyPr>
          <a:lstStyle/>
          <a:p>
            <a:pPr algn="just">
              <a:lnSpc>
                <a:spcPts val="2880"/>
              </a:lnSpc>
              <a:spcBef>
                <a:spcPts val="600"/>
              </a:spcBef>
              <a:spcAft>
                <a:spcPts val="600"/>
              </a:spcAft>
            </a:pPr>
            <a:r>
              <a:rPr lang="en-GB" sz="2400" b="1" i="0" dirty="0" err="1">
                <a:solidFill>
                  <a:srgbClr val="0070C0"/>
                </a:solidFill>
                <a:effectLst/>
                <a:latin typeface="Times New Roman" panose="02020603050405020304" pitchFamily="18" charset="0"/>
                <a:cs typeface="Times New Roman" panose="02020603050405020304" pitchFamily="18" charset="0"/>
              </a:rPr>
              <a:t>Mở</a:t>
            </a:r>
            <a:r>
              <a:rPr lang="en-GB" sz="2400" b="1" i="0" dirty="0">
                <a:solidFill>
                  <a:srgbClr val="0070C0"/>
                </a:solidFill>
                <a:effectLst/>
                <a:latin typeface="Times New Roman" panose="02020603050405020304" pitchFamily="18" charset="0"/>
                <a:cs typeface="Times New Roman" panose="02020603050405020304" pitchFamily="18" charset="0"/>
              </a:rPr>
              <a:t> </a:t>
            </a:r>
            <a:r>
              <a:rPr lang="en-GB" sz="2400" b="1" i="0" dirty="0" err="1">
                <a:solidFill>
                  <a:srgbClr val="0070C0"/>
                </a:solidFill>
                <a:effectLst/>
                <a:latin typeface="Times New Roman" panose="02020603050405020304" pitchFamily="18" charset="0"/>
                <a:cs typeface="Times New Roman" panose="02020603050405020304" pitchFamily="18" charset="0"/>
              </a:rPr>
              <a:t>đầu</a:t>
            </a:r>
            <a:endParaRPr lang="en-GB" sz="2400" b="1" i="0" dirty="0">
              <a:solidFill>
                <a:srgbClr val="0070C0"/>
              </a:solidFill>
              <a:effectLst/>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Bạn A cho rằng chiến lược “diễn biến hoà bình”, bạo loạn lật đổ của các thế lực thù địch là vấn đề rất phức tạp. Để góp phần phòng, chống âm mưu thủ đoạn “diễn biến hoà bình”, bạo loạn lật đổ, học sinh chưa thể làm gì khác ngoài việc học tập theo chương trình giáo dục phổ thông. Em có đồng ý với bạn A không? Vì sao?</a:t>
            </a:r>
            <a:endParaRPr lang="en-GB"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7B87E21B-5F74-48BE-8FB3-34D884F9C38A}"/>
              </a:ext>
            </a:extLst>
          </p:cNvPr>
          <p:cNvPicPr>
            <a:picLocks noChangeAspect="1"/>
          </p:cNvPicPr>
          <p:nvPr/>
        </p:nvPicPr>
        <p:blipFill>
          <a:blip r:embed="rId4"/>
          <a:stretch>
            <a:fillRect/>
          </a:stretch>
        </p:blipFill>
        <p:spPr>
          <a:xfrm>
            <a:off x="3779521" y="972622"/>
            <a:ext cx="8181682" cy="4670532"/>
          </a:xfrm>
          <a:prstGeom prst="rect">
            <a:avLst/>
          </a:prstGeom>
        </p:spPr>
      </p:pic>
      <p:sp>
        <p:nvSpPr>
          <p:cNvPr id="13" name="TextBox 12">
            <a:extLst>
              <a:ext uri="{FF2B5EF4-FFF2-40B4-BE49-F238E27FC236}">
                <a16:creationId xmlns:a16="http://schemas.microsoft.com/office/drawing/2014/main" xmlns="" id="{5530014C-51FE-4091-9378-265136ADFE5A}"/>
              </a:ext>
            </a:extLst>
          </p:cNvPr>
          <p:cNvSpPr txBox="1"/>
          <p:nvPr/>
        </p:nvSpPr>
        <p:spPr>
          <a:xfrm>
            <a:off x="6479177" y="5885378"/>
            <a:ext cx="3509554" cy="646331"/>
          </a:xfrm>
          <a:prstGeom prst="rect">
            <a:avLst/>
          </a:prstGeom>
          <a:noFill/>
        </p:spPr>
        <p:txBody>
          <a:bodyPr wrap="square">
            <a:spAutoFit/>
          </a:bodyPr>
          <a:lstStyle/>
          <a:p>
            <a:pPr algn="ctr"/>
            <a:r>
              <a:rPr lang="en-US" dirty="0">
                <a:hlinkClick r:id="rId5"/>
              </a:rPr>
              <a:t>https://youtu.be/QpXRnovxAU0</a:t>
            </a:r>
            <a:endParaRPr lang="vi-VN" dirty="0"/>
          </a:p>
          <a:p>
            <a:r>
              <a:rPr lang="vi-VN" dirty="0"/>
              <a:t>(Truyền hình Công an nhân dân)</a:t>
            </a:r>
            <a:endParaRPr lang="en-US" dirty="0"/>
          </a:p>
        </p:txBody>
      </p:sp>
    </p:spTree>
    <p:extLst>
      <p:ext uri="{BB962C8B-B14F-4D97-AF65-F5344CB8AC3E}">
        <p14:creationId xmlns:p14="http://schemas.microsoft.com/office/powerpoint/2010/main" val="368631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AADA198-8A17-F3EF-3F84-524841367F08}"/>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400CBD0-6165-48A7-9AC4-A737B9B1F1AD}"/>
              </a:ext>
            </a:extLst>
          </p:cNvPr>
          <p:cNvSpPr/>
          <p:nvPr/>
        </p:nvSpPr>
        <p:spPr>
          <a:xfrm>
            <a:off x="1712535" y="1001820"/>
            <a:ext cx="8766927" cy="78936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6FFBBFBF-6B7E-4504-2458-8298CF990474}"/>
              </a:ext>
            </a:extLst>
          </p:cNvPr>
          <p:cNvSpPr txBox="1"/>
          <p:nvPr/>
        </p:nvSpPr>
        <p:spPr>
          <a:xfrm>
            <a:off x="1793047" y="1141990"/>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rPr>
              <a:t>Ở tình trạng lộn xộn, không còn có trật tự nào cả</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42463A5B-8E33-334A-690F-D39433BDBE86}"/>
              </a:ext>
            </a:extLst>
          </p:cNvPr>
          <p:cNvSpPr/>
          <p:nvPr/>
        </p:nvSpPr>
        <p:spPr>
          <a:xfrm>
            <a:off x="5313930" y="195604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36E6C92C-8056-A4EF-9671-3ADCC25C2BC2}"/>
              </a:ext>
            </a:extLst>
          </p:cNvPr>
          <p:cNvSpPr/>
          <p:nvPr/>
        </p:nvSpPr>
        <p:spPr>
          <a:xfrm>
            <a:off x="7383371" y="2580999"/>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1C0A3CF-6FE0-2DF7-358A-7BA2F0971FC3}"/>
              </a:ext>
            </a:extLst>
          </p:cNvPr>
          <p:cNvSpPr/>
          <p:nvPr/>
        </p:nvSpPr>
        <p:spPr>
          <a:xfrm>
            <a:off x="7432882" y="263051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Ạ</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FE599748-5009-D698-F539-140FC1FE8F73}"/>
              </a:ext>
            </a:extLst>
          </p:cNvPr>
          <p:cNvSpPr/>
          <p:nvPr/>
        </p:nvSpPr>
        <p:spPr>
          <a:xfrm>
            <a:off x="8201033" y="25809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E3CE282E-C6D6-BBB5-39C5-6279EC8DDBBE}"/>
              </a:ext>
            </a:extLst>
          </p:cNvPr>
          <p:cNvSpPr/>
          <p:nvPr/>
        </p:nvSpPr>
        <p:spPr>
          <a:xfrm>
            <a:off x="8250544" y="26305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82552EAC-9997-71B3-F1BA-180A22A8CB46}"/>
              </a:ext>
            </a:extLst>
          </p:cNvPr>
          <p:cNvSpPr/>
          <p:nvPr/>
        </p:nvSpPr>
        <p:spPr>
          <a:xfrm>
            <a:off x="5751714" y="467156"/>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B2D5DB0A-43D3-77AE-ECAD-A32B5E9502FA}"/>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B4563665-2C1F-32EC-0C15-E0B3E6C5F1E7}"/>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DA426254-1F91-B0B7-85C4-632EB9762FAD}"/>
              </a:ext>
            </a:extLst>
          </p:cNvPr>
          <p:cNvSpPr txBox="1"/>
          <p:nvPr/>
        </p:nvSpPr>
        <p:spPr>
          <a:xfrm>
            <a:off x="799266" y="3587563"/>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Âm mưu của bạo loạn lật đổ là g</a:t>
            </a:r>
            <a:r>
              <a:rPr lang="en-GB" sz="2400" dirty="0" err="1">
                <a:latin typeface="Arial" panose="020B0604020202020204" pitchFamily="34" charset="0"/>
                <a:cs typeface="Arial" panose="020B0604020202020204" pitchFamily="34" charset="0"/>
              </a:rPr>
              <a:t>ây</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rối</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loạn</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từ</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hay </a:t>
            </a:r>
            <a:r>
              <a:rPr lang="en-GB" sz="2400" dirty="0" err="1">
                <a:latin typeface="Arial" panose="020B0604020202020204" pitchFamily="34" charset="0"/>
                <a:cs typeface="Arial" panose="020B0604020202020204" pitchFamily="34" charset="0"/>
              </a:rPr>
              <a:t>Trung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ương</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82FA5930-80E3-D043-3B84-3546FE4F4F29}"/>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D64B03B-53F3-7C52-D42B-A309A2CE7378}"/>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4F1E4F6B-2A9D-43E8-CFA0-2325C8BCC2F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31789A6-8D7A-5B06-381E-C6EB68A4E5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EEF7989D-3B1F-C00B-199C-BB1B3405CB1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4CB47BD4-740E-513A-668B-1E50281A1EF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C7A50745-9867-6CAC-5AA6-F6A4D430DE2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229AF553-4723-80AB-FE85-D216CFEB3C4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0852A8B-560A-760E-7FAE-A313C0B3D87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A15D148E-F35B-AE2C-06E0-0B5C1162A73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F5BF1E36-8F1A-6205-249C-46015677785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A684BA0E-E81D-6324-0E60-E6B2B41CF99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B89D543C-BAEE-774D-2DA0-C597F240D97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6A42B813-5D65-B3BB-89ED-054DA23E66A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C0FF6E1D-87C4-B08D-539A-21F4B19916C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841D2683-13F5-349C-5741-37E54449E87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E56DC150-F688-CEC7-E52B-F922391D97D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BA854A3-5119-625F-8660-0C71C5BD383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F690940E-3C8E-73F0-6B82-DEF24B6CB19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3B871AEA-28BC-15DD-63D6-B09CDF1D1D4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3" name="Rectangle 42">
            <a:extLst>
              <a:ext uri="{FF2B5EF4-FFF2-40B4-BE49-F238E27FC236}">
                <a16:creationId xmlns:a16="http://schemas.microsoft.com/office/drawing/2014/main" xmlns="" id="{547E2343-72DC-C7DB-6E19-866878B425DB}"/>
              </a:ext>
            </a:extLst>
          </p:cNvPr>
          <p:cNvSpPr/>
          <p:nvPr/>
        </p:nvSpPr>
        <p:spPr>
          <a:xfrm>
            <a:off x="3295061" y="25809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9C8C9160-6B45-3ABD-4958-13CE736731F9}"/>
              </a:ext>
            </a:extLst>
          </p:cNvPr>
          <p:cNvSpPr/>
          <p:nvPr/>
        </p:nvSpPr>
        <p:spPr>
          <a:xfrm>
            <a:off x="3344572" y="26305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DB271A2E-A6D8-74BE-5D7A-1BAD6ADB58F8}"/>
              </a:ext>
            </a:extLst>
          </p:cNvPr>
          <p:cNvSpPr/>
          <p:nvPr/>
        </p:nvSpPr>
        <p:spPr>
          <a:xfrm>
            <a:off x="4112723" y="25809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B52C6703-E671-0812-604B-5297D6BF9198}"/>
              </a:ext>
            </a:extLst>
          </p:cNvPr>
          <p:cNvSpPr/>
          <p:nvPr/>
        </p:nvSpPr>
        <p:spPr>
          <a:xfrm>
            <a:off x="4162234" y="26305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4BD0C073-80E1-D947-7E52-24C3C210093F}"/>
              </a:ext>
            </a:extLst>
          </p:cNvPr>
          <p:cNvSpPr/>
          <p:nvPr/>
        </p:nvSpPr>
        <p:spPr>
          <a:xfrm>
            <a:off x="4930385" y="25809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D3AFD6B2-35C7-0161-7E9F-78FB1BFA5A60}"/>
              </a:ext>
            </a:extLst>
          </p:cNvPr>
          <p:cNvSpPr/>
          <p:nvPr/>
        </p:nvSpPr>
        <p:spPr>
          <a:xfrm>
            <a:off x="4979896" y="26305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624F4553-BE18-E710-CEC4-15139AF6AA48}"/>
              </a:ext>
            </a:extLst>
          </p:cNvPr>
          <p:cNvSpPr/>
          <p:nvPr/>
        </p:nvSpPr>
        <p:spPr>
          <a:xfrm>
            <a:off x="5748047" y="25809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34F97DBD-6867-3E1D-5B75-DF4433506E7C}"/>
              </a:ext>
            </a:extLst>
          </p:cNvPr>
          <p:cNvSpPr/>
          <p:nvPr/>
        </p:nvSpPr>
        <p:spPr>
          <a:xfrm>
            <a:off x="5797558" y="26305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7A35764D-F6F6-8735-7B93-7569E5DDC650}"/>
              </a:ext>
            </a:extLst>
          </p:cNvPr>
          <p:cNvSpPr/>
          <p:nvPr/>
        </p:nvSpPr>
        <p:spPr>
          <a:xfrm>
            <a:off x="6565709" y="25809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C19E9DF3-0670-5ADA-5AD2-A2C9CF0373E4}"/>
              </a:ext>
            </a:extLst>
          </p:cNvPr>
          <p:cNvSpPr/>
          <p:nvPr/>
        </p:nvSpPr>
        <p:spPr>
          <a:xfrm>
            <a:off x="6615220" y="26305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5544298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4" grpId="0" animBg="1"/>
      <p:bldP spid="46" grpId="0" animBg="1"/>
      <p:bldP spid="50" grpId="0" animBg="1"/>
      <p:bldP spid="53" grpId="0" animBg="1"/>
      <p:bldP spid="5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777C541-4878-E850-A151-E5B277B0FCB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6E75874-523A-7B80-1446-AE2BA6FD980D}"/>
              </a:ext>
            </a:extLst>
          </p:cNvPr>
          <p:cNvSpPr/>
          <p:nvPr/>
        </p:nvSpPr>
        <p:spPr>
          <a:xfrm>
            <a:off x="1712535" y="1001820"/>
            <a:ext cx="8766927" cy="78936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F5CB38B5-E556-7F58-E255-2BAA1D79965C}"/>
              </a:ext>
            </a:extLst>
          </p:cNvPr>
          <p:cNvSpPr txBox="1"/>
          <p:nvPr/>
        </p:nvSpPr>
        <p:spPr>
          <a:xfrm>
            <a:off x="1793047" y="1150616"/>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rPr>
              <a:t>Yên ổn hẳn, tránh được tai nạn, tránh được thiệt hại</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31FB6131-3B3A-FC24-DAEA-27815DBEE340}"/>
              </a:ext>
            </a:extLst>
          </p:cNvPr>
          <p:cNvSpPr/>
          <p:nvPr/>
        </p:nvSpPr>
        <p:spPr>
          <a:xfrm>
            <a:off x="5313930" y="196467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6D97F25B-400B-8523-3294-8E7BFFBF5020}"/>
              </a:ext>
            </a:extLst>
          </p:cNvPr>
          <p:cNvSpPr/>
          <p:nvPr/>
        </p:nvSpPr>
        <p:spPr>
          <a:xfrm>
            <a:off x="6227437" y="2589623"/>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3ABA243-4396-7FE4-7B3E-F19D9EFAA431}"/>
              </a:ext>
            </a:extLst>
          </p:cNvPr>
          <p:cNvSpPr/>
          <p:nvPr/>
        </p:nvSpPr>
        <p:spPr>
          <a:xfrm>
            <a:off x="6276948" y="2639134"/>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O</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1C0B1DBD-9348-B1C0-AC9B-B2EF1DFB0487}"/>
              </a:ext>
            </a:extLst>
          </p:cNvPr>
          <p:cNvSpPr/>
          <p:nvPr/>
        </p:nvSpPr>
        <p:spPr>
          <a:xfrm>
            <a:off x="7045099" y="258962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9AD71E8A-D77B-EC25-A686-629445B0855B}"/>
              </a:ext>
            </a:extLst>
          </p:cNvPr>
          <p:cNvSpPr/>
          <p:nvPr/>
        </p:nvSpPr>
        <p:spPr>
          <a:xfrm>
            <a:off x="7094610" y="263913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BC510E32-E69D-7283-5A2A-AFE19858A311}"/>
              </a:ext>
            </a:extLst>
          </p:cNvPr>
          <p:cNvSpPr/>
          <p:nvPr/>
        </p:nvSpPr>
        <p:spPr>
          <a:xfrm>
            <a:off x="5751714" y="47578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13B03701-0FD8-779E-8D82-C5B800EECBD4}"/>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6B28795B-1AB1-791F-D780-11E84110F6D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DA3F0100-1DAB-72C7-A563-EB44B443D99C}"/>
              </a:ext>
            </a:extLst>
          </p:cNvPr>
          <p:cNvSpPr txBox="1"/>
          <p:nvPr/>
        </p:nvSpPr>
        <p:spPr>
          <a:xfrm>
            <a:off x="799266" y="3475419"/>
            <a:ext cx="105133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thủ đoạn bạo loạn lật đổ của các thế lực phản động là l</a:t>
            </a:r>
            <a:r>
              <a:rPr lang="en-GB" sz="2400" dirty="0" err="1">
                <a:latin typeface="Arial" panose="020B0604020202020204" pitchFamily="34" charset="0"/>
                <a:cs typeface="Arial" panose="020B0604020202020204" pitchFamily="34" charset="0"/>
              </a:rPr>
              <a:t>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thời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giềng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lớn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xảy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rối</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t>
            </a:r>
            <a:r>
              <a:rPr lang="en-GB" sz="2400" dirty="0">
                <a:solidFill>
                  <a:srgbClr val="FF0000"/>
                </a:solidFill>
                <a:latin typeface="Arial" panose="020B0604020202020204" pitchFamily="34" charset="0"/>
                <a:cs typeface="Arial" panose="020B0604020202020204" pitchFamily="34" charset="0"/>
              </a:rPr>
              <a:t>an </a:t>
            </a:r>
            <a:r>
              <a:rPr lang="en-GB" sz="2400" dirty="0" err="1">
                <a:solidFill>
                  <a:srgbClr val="FF0000"/>
                </a:solidFill>
                <a:latin typeface="Arial" panose="020B0604020202020204" pitchFamily="34" charset="0"/>
                <a:cs typeface="Arial" panose="020B0604020202020204" pitchFamily="34" charset="0"/>
              </a:rPr>
              <a:t>toàn</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992A61B5-690C-C1B5-EE47-2F0C6BB086C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4A28B145-0F29-A7B5-893B-B2DB077B4730}"/>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DE70C2F8-38D8-9A4D-1B7E-F88AB94DAA3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D34E87CD-880F-642F-B459-052C6D7061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3252BD96-5400-2727-C607-F23651AC302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FB08D8C0-4E57-4598-8B6A-9B78C2B80D3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2A467F9E-B6D1-9F08-84F5-5AF94E84F3F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72CAA4F-DB5F-0138-6934-B8FBC060ADF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3C00AB8C-6A99-7A5E-0310-B14B72F9A08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255AA35-5760-10BA-FB27-C9080F8B593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25011B69-70BF-D8C9-4F9B-7424427CC9C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6E4DCD73-A12A-DA38-6926-E46679089EA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4F79CF04-7CBF-3B5A-CA05-B534C1A7329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4C77EE84-1453-97FA-0D67-6C8EA934256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1355CE5A-3EF3-6D9B-EF20-A31216DDF92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344122AF-E7F3-C75E-7A26-8E2B4F1CA25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1B443CFF-C40C-FDB6-8088-C08FF1B6A18E}"/>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483F6D6B-3182-3F6B-032D-9E339010FC2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F4459DCB-E488-104E-597E-3839D1B9620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2F9238BD-A5CC-60D5-C33E-A03181282A2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5323392B-0CC2-40F0-BF06-38FED0100D64}"/>
              </a:ext>
            </a:extLst>
          </p:cNvPr>
          <p:cNvSpPr/>
          <p:nvPr/>
        </p:nvSpPr>
        <p:spPr>
          <a:xfrm>
            <a:off x="7862761" y="258962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F2E586F7-5E80-D5F5-0935-2E19BC63E035}"/>
              </a:ext>
            </a:extLst>
          </p:cNvPr>
          <p:cNvSpPr/>
          <p:nvPr/>
        </p:nvSpPr>
        <p:spPr>
          <a:xfrm>
            <a:off x="7912272" y="263913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C9A5B343-F8E9-D4E9-DE73-32226875290A}"/>
              </a:ext>
            </a:extLst>
          </p:cNvPr>
          <p:cNvSpPr/>
          <p:nvPr/>
        </p:nvSpPr>
        <p:spPr>
          <a:xfrm>
            <a:off x="3774451" y="258962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10F4F6AA-3B71-3D7D-A965-31CA1789EDB1}"/>
              </a:ext>
            </a:extLst>
          </p:cNvPr>
          <p:cNvSpPr/>
          <p:nvPr/>
        </p:nvSpPr>
        <p:spPr>
          <a:xfrm>
            <a:off x="3823962" y="263913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A6FCE56-F67E-D640-CF7E-5422DE0487F3}"/>
              </a:ext>
            </a:extLst>
          </p:cNvPr>
          <p:cNvSpPr/>
          <p:nvPr/>
        </p:nvSpPr>
        <p:spPr>
          <a:xfrm>
            <a:off x="4592113" y="258962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65D6445D-233C-24C4-A45B-1C3970CE1661}"/>
              </a:ext>
            </a:extLst>
          </p:cNvPr>
          <p:cNvSpPr/>
          <p:nvPr/>
        </p:nvSpPr>
        <p:spPr>
          <a:xfrm>
            <a:off x="4641624" y="263913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0F46E64D-4563-5947-ABFD-3B849909112C}"/>
              </a:ext>
            </a:extLst>
          </p:cNvPr>
          <p:cNvSpPr/>
          <p:nvPr/>
        </p:nvSpPr>
        <p:spPr>
          <a:xfrm>
            <a:off x="5409775" y="258962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4EF679C0-53D7-1005-0DCB-D252BE15C50E}"/>
              </a:ext>
            </a:extLst>
          </p:cNvPr>
          <p:cNvSpPr/>
          <p:nvPr/>
        </p:nvSpPr>
        <p:spPr>
          <a:xfrm>
            <a:off x="5459286" y="263913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5602608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50" grpId="0" animBg="1"/>
      <p:bldP spid="53" grpId="0" animBg="1"/>
      <p:bldP spid="5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CE3CC3A-5F55-0556-25B4-A7EC21FA5B4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739CC39-4FB5-2155-0E0E-14267F067BD2}"/>
              </a:ext>
            </a:extLst>
          </p:cNvPr>
          <p:cNvSpPr/>
          <p:nvPr/>
        </p:nvSpPr>
        <p:spPr>
          <a:xfrm>
            <a:off x="1712535"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50CD2648-DBE6-F056-6190-925624355B49}"/>
              </a:ext>
            </a:extLst>
          </p:cNvPr>
          <p:cNvSpPr txBox="1"/>
          <p:nvPr/>
        </p:nvSpPr>
        <p:spPr>
          <a:xfrm>
            <a:off x="1793047" y="1159242"/>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rPr>
              <a:t>Lực lượng xã hội ít nhiều mạnh mẽ</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149E818-9C2C-7472-FF5F-7CBD195466D6}"/>
              </a:ext>
            </a:extLst>
          </p:cNvPr>
          <p:cNvSpPr/>
          <p:nvPr/>
        </p:nvSpPr>
        <p:spPr>
          <a:xfrm>
            <a:off x="5313930" y="201643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AF432A63-2C50-B445-8217-1BAF06AD8C7B}"/>
              </a:ext>
            </a:extLst>
          </p:cNvPr>
          <p:cNvSpPr/>
          <p:nvPr/>
        </p:nvSpPr>
        <p:spPr>
          <a:xfrm>
            <a:off x="6175678" y="2641383"/>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04CE22CE-1107-BEE1-E80C-7C63BFE1CB79}"/>
              </a:ext>
            </a:extLst>
          </p:cNvPr>
          <p:cNvSpPr/>
          <p:nvPr/>
        </p:nvSpPr>
        <p:spPr>
          <a:xfrm>
            <a:off x="6225189" y="2690894"/>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L</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418D6DAF-6193-4226-A57C-DABF4B26822A}"/>
              </a:ext>
            </a:extLst>
          </p:cNvPr>
          <p:cNvSpPr/>
          <p:nvPr/>
        </p:nvSpPr>
        <p:spPr>
          <a:xfrm>
            <a:off x="6993340" y="264138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B7073FDD-DF5B-51E5-90DA-18AC661EE961}"/>
              </a:ext>
            </a:extLst>
          </p:cNvPr>
          <p:cNvSpPr/>
          <p:nvPr/>
        </p:nvSpPr>
        <p:spPr>
          <a:xfrm>
            <a:off x="7042851" y="26908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Ự</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F8EA7263-6C12-438B-43EA-7A242D4A89D3}"/>
              </a:ext>
            </a:extLst>
          </p:cNvPr>
          <p:cNvSpPr/>
          <p:nvPr/>
        </p:nvSpPr>
        <p:spPr>
          <a:xfrm>
            <a:off x="5751714" y="467156"/>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A30FB3BD-4252-76CA-A74C-4DBFEBEE78A5}"/>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57562658-0387-B2F4-7FBF-CFB83A6D35A8}"/>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F716E617-6C45-7FE2-0A02-95B82BB9C8C5}"/>
              </a:ext>
            </a:extLst>
          </p:cNvPr>
          <p:cNvSpPr txBox="1"/>
          <p:nvPr/>
        </p:nvSpPr>
        <p:spPr>
          <a:xfrm>
            <a:off x="799266" y="3790445"/>
            <a:ext cx="10743550"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thủ đoạn bạo loạn lật đổ của các </a:t>
            </a:r>
            <a:r>
              <a:rPr lang="vi-VN" sz="2400" dirty="0">
                <a:solidFill>
                  <a:srgbClr val="FF0000"/>
                </a:solidFill>
                <a:latin typeface="Arial" panose="020B0604020202020204" pitchFamily="34" charset="0"/>
                <a:cs typeface="Arial" panose="020B0604020202020204" pitchFamily="34" charset="0"/>
              </a:rPr>
              <a:t>thế lực</a:t>
            </a:r>
            <a:r>
              <a:rPr lang="vi-VN" sz="2400" dirty="0">
                <a:latin typeface="Arial" panose="020B0604020202020204" pitchFamily="34" charset="0"/>
                <a:cs typeface="Arial" panose="020B0604020202020204" pitchFamily="34" charset="0"/>
              </a:rPr>
              <a:t> phản động là m</a:t>
            </a:r>
            <a:r>
              <a:rPr lang="en-GB" sz="2400" dirty="0" err="1">
                <a:latin typeface="Arial" panose="020B0604020202020204" pitchFamily="34" charset="0"/>
                <a:cs typeface="Arial" panose="020B0604020202020204" pitchFamily="34" charset="0"/>
              </a:rPr>
              <a:t>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sắm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tàng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trữ</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vũ</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bằng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móc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thế</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lực</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ngoài</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0D96B02B-DF43-E765-43CD-7A66A5BCD5AE}"/>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39A281F-CEA8-7E04-1CDA-344AC264C222}"/>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7FEF21F5-A115-056E-42F6-AB006C0DF48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72E1448D-72D1-7068-9698-BB1D4B2490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1E641051-D628-F9F2-34A2-A6E383F82F7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F6782450-C136-B5F8-5D42-87E7400FAF2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9A511481-538A-6533-1E18-4D4D58E0020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BD453AFE-A03E-910E-DFC6-A1795F01207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F337AC4E-7E43-15F3-6C72-3BE32E31695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F5A6CCA1-76FB-D505-BE65-8B8D61F8368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760B9553-0758-1E48-9510-F8321CBEFC9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3B97E3A5-3646-CE8D-986B-5C0311FC156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F6E83AE7-9941-6DBB-7D4D-F44AD828422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536282B6-09EA-4F0D-99FE-10D53581CB4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E2367220-8E9A-DBBD-8B2D-1A176A36569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E9322AF8-2E69-FD68-6800-FF8E04FB18B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DCBB772C-205D-03C5-A5D1-213EAEE456E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AA3A14D3-21D6-A6C4-F90B-95B2E201D90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A31659DA-9CCB-1F90-895F-6BA1C7D60AE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528AE7C8-DF03-AE76-B463-451C5726D26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B634047D-724E-DB10-7514-0B2EC6F3C633}"/>
              </a:ext>
            </a:extLst>
          </p:cNvPr>
          <p:cNvSpPr/>
          <p:nvPr/>
        </p:nvSpPr>
        <p:spPr>
          <a:xfrm>
            <a:off x="7811002" y="264138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0353E7E8-AF3D-5CA8-CF22-0F4F77564A3A}"/>
              </a:ext>
            </a:extLst>
          </p:cNvPr>
          <p:cNvSpPr/>
          <p:nvPr/>
        </p:nvSpPr>
        <p:spPr>
          <a:xfrm>
            <a:off x="7860513" y="26908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6C7EA5BE-1271-61AA-1343-9774EA183B8F}"/>
              </a:ext>
            </a:extLst>
          </p:cNvPr>
          <p:cNvSpPr/>
          <p:nvPr/>
        </p:nvSpPr>
        <p:spPr>
          <a:xfrm>
            <a:off x="3722692" y="264138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B6D5BBB9-0517-8A87-85F4-4F1B0EFEECBA}"/>
              </a:ext>
            </a:extLst>
          </p:cNvPr>
          <p:cNvSpPr/>
          <p:nvPr/>
        </p:nvSpPr>
        <p:spPr>
          <a:xfrm>
            <a:off x="3772203" y="26908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B2FA852-483E-D168-8F33-C70F058E14BB}"/>
              </a:ext>
            </a:extLst>
          </p:cNvPr>
          <p:cNvSpPr/>
          <p:nvPr/>
        </p:nvSpPr>
        <p:spPr>
          <a:xfrm>
            <a:off x="4540354" y="264138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5428C3C8-1CAD-DC4E-CF7C-736D1F35E453}"/>
              </a:ext>
            </a:extLst>
          </p:cNvPr>
          <p:cNvSpPr/>
          <p:nvPr/>
        </p:nvSpPr>
        <p:spPr>
          <a:xfrm>
            <a:off x="4589865" y="26908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21B9002D-353C-CA87-8442-EBC05959C979}"/>
              </a:ext>
            </a:extLst>
          </p:cNvPr>
          <p:cNvSpPr/>
          <p:nvPr/>
        </p:nvSpPr>
        <p:spPr>
          <a:xfrm>
            <a:off x="5358016" y="264138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315291C1-E88B-60D5-45FE-1DF129C7DA5D}"/>
              </a:ext>
            </a:extLst>
          </p:cNvPr>
          <p:cNvSpPr/>
          <p:nvPr/>
        </p:nvSpPr>
        <p:spPr>
          <a:xfrm>
            <a:off x="5407527" y="26908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Ế</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3793255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50" grpId="0" animBg="1"/>
      <p:bldP spid="53" grpId="0" animBg="1"/>
      <p:bldP spid="5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9B5FCE-F536-1CF6-846A-82B590CA50C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D428524-46D4-E3CE-F137-77D637B68973}"/>
              </a:ext>
            </a:extLst>
          </p:cNvPr>
          <p:cNvSpPr/>
          <p:nvPr/>
        </p:nvSpPr>
        <p:spPr>
          <a:xfrm>
            <a:off x="1712535" y="1001820"/>
            <a:ext cx="8766927" cy="146533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F42DE6A-6C16-DCED-14FA-9C8CA03D6AC0}"/>
              </a:ext>
            </a:extLst>
          </p:cNvPr>
          <p:cNvSpPr txBox="1"/>
          <p:nvPr/>
        </p:nvSpPr>
        <p:spPr>
          <a:xfrm>
            <a:off x="1793047" y="1159242"/>
            <a:ext cx="8605902" cy="1200329"/>
          </a:xfrm>
          <a:prstGeom prst="rect">
            <a:avLst/>
          </a:prstGeom>
          <a:noFill/>
        </p:spPr>
        <p:txBody>
          <a:bodyPr wrap="square" rtlCol="0">
            <a:spAutoFit/>
          </a:bodyPr>
          <a:lstStyle/>
          <a:p>
            <a:pPr algn="just"/>
            <a:r>
              <a:rPr lang="vi-VN" sz="2400" b="1">
                <a:effectLst/>
                <a:latin typeface="+mj-lt"/>
                <a:ea typeface="Calibri" panose="020F0502020204030204" pitchFamily="34" charset="0"/>
                <a:cs typeface="Times New Roman" panose="02020603050405020304" pitchFamily="18" charset="0"/>
              </a:rPr>
              <a:t>T</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oàn bộ những điều vạch ra một cách có hệ thống và cụ thể về cách thức, trình tự, thời hạn tiến hành những công việc dự định làm trong một thời gian nhất định, với mục tiêu nhất định</a:t>
            </a:r>
            <a:endParaRPr lang="vi-VN" sz="400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60E131A5-9DF3-0ED1-35C2-333E7CAAA7E1}"/>
              </a:ext>
            </a:extLst>
          </p:cNvPr>
          <p:cNvSpPr/>
          <p:nvPr/>
        </p:nvSpPr>
        <p:spPr>
          <a:xfrm>
            <a:off x="5313930" y="262890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E177A24-D05A-1786-9398-E3F5F757A0EA}"/>
              </a:ext>
            </a:extLst>
          </p:cNvPr>
          <p:cNvSpPr/>
          <p:nvPr/>
        </p:nvSpPr>
        <p:spPr>
          <a:xfrm>
            <a:off x="5701228" y="325385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80ED61A5-C7E4-DE9A-54A6-7279B21C83ED}"/>
              </a:ext>
            </a:extLst>
          </p:cNvPr>
          <p:cNvSpPr/>
          <p:nvPr/>
        </p:nvSpPr>
        <p:spPr>
          <a:xfrm>
            <a:off x="5750739" y="330336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O</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A2B42B58-71FE-6609-D858-09FA10BFB87D}"/>
              </a:ext>
            </a:extLst>
          </p:cNvPr>
          <p:cNvSpPr/>
          <p:nvPr/>
        </p:nvSpPr>
        <p:spPr>
          <a:xfrm>
            <a:off x="6518890" y="32538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9A23647A-E4AF-1D86-ACD5-B4AB876930DD}"/>
              </a:ext>
            </a:extLst>
          </p:cNvPr>
          <p:cNvSpPr/>
          <p:nvPr/>
        </p:nvSpPr>
        <p:spPr>
          <a:xfrm>
            <a:off x="6568401" y="33033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D8DFAEC1-DBE1-4C89-BAA2-DA324AB645FC}"/>
              </a:ext>
            </a:extLst>
          </p:cNvPr>
          <p:cNvSpPr/>
          <p:nvPr/>
        </p:nvSpPr>
        <p:spPr>
          <a:xfrm>
            <a:off x="5751714" y="484408"/>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0F081778-017D-7AC1-E553-FED9F5FC819A}"/>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F90ADC34-76D9-3E7F-9A61-F1930C81DF27}"/>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E7565995-A675-1C39-BC0E-F27B6EBFA4AB}"/>
              </a:ext>
            </a:extLst>
          </p:cNvPr>
          <p:cNvSpPr txBox="1"/>
          <p:nvPr/>
        </p:nvSpPr>
        <p:spPr>
          <a:xfrm>
            <a:off x="764762" y="4217285"/>
            <a:ext cx="10596228" cy="830997"/>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thủ đoạn bạo loạn lật đổ của các thế lực phản động 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dựng</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kế</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hoạch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chờ</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thời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7DFD7F4A-07B6-F741-0BF4-B5AC88B800F6}"/>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C190B778-4217-3E81-5B95-E6BD1A770F9C}"/>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53097D70-1326-2975-E127-9324B9E8C06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DB3CB2CD-76FD-B8BD-63FB-72580EDBAC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755FC32F-BC06-8A4D-DA30-BB28494F455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F3301AD-1D54-3A16-EC9B-18B7D2D1AC3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6D58EA3-5588-2435-141C-7A885697ED4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D5D52426-97B6-045F-FCCC-CA42B0CC1C5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1833D6A0-92E4-A9C3-EC30-17AD600509A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DD8186D-B152-5AE9-5E56-347A5CC233B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50567798-A6EB-8F59-DE22-9B58E1713D9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8451273-F71D-EB03-1E32-9FC22E63F26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0F804890-62F7-1D16-C8F6-DA4B097899B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96E1EB2E-C244-F42C-4897-145CD5AD268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494434BE-FE8E-1FEB-50EE-74602F62FA6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5102EDC0-8354-80D8-A702-8EEFDD3D965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11EE5AA0-FCF9-9BDF-BCF5-73A3EFF0A11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9E327F86-083B-0FD4-5DB5-0421618CAF1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86D67770-A2A0-76AC-EF6C-D6BE4C4114D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BA1220DE-0EE9-E5D7-1012-771A9BF8927E}"/>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56" name="Rectangle 55">
            <a:extLst>
              <a:ext uri="{FF2B5EF4-FFF2-40B4-BE49-F238E27FC236}">
                <a16:creationId xmlns:a16="http://schemas.microsoft.com/office/drawing/2014/main" xmlns="" id="{09E0395C-2040-788E-F0DC-1CBE6D930065}"/>
              </a:ext>
            </a:extLst>
          </p:cNvPr>
          <p:cNvSpPr/>
          <p:nvPr/>
        </p:nvSpPr>
        <p:spPr>
          <a:xfrm>
            <a:off x="4883566" y="32538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A4B9D573-06D2-5AA6-C378-FB6FA159DB32}"/>
              </a:ext>
            </a:extLst>
          </p:cNvPr>
          <p:cNvSpPr/>
          <p:nvPr/>
        </p:nvSpPr>
        <p:spPr>
          <a:xfrm>
            <a:off x="4933077" y="33033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 name="Rectangle 3">
            <a:extLst>
              <a:ext uri="{FF2B5EF4-FFF2-40B4-BE49-F238E27FC236}">
                <a16:creationId xmlns:a16="http://schemas.microsoft.com/office/drawing/2014/main" xmlns="" id="{87ED7D88-9A73-5478-256A-603F76B10236}"/>
              </a:ext>
            </a:extLst>
          </p:cNvPr>
          <p:cNvSpPr/>
          <p:nvPr/>
        </p:nvSpPr>
        <p:spPr>
          <a:xfrm>
            <a:off x="4065904" y="32538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FB0A54DB-A9C1-FC7F-62D3-FF736529F5B7}"/>
              </a:ext>
            </a:extLst>
          </p:cNvPr>
          <p:cNvSpPr/>
          <p:nvPr/>
        </p:nvSpPr>
        <p:spPr>
          <a:xfrm>
            <a:off x="4115415" y="33033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Ế</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91D85A4A-241C-D060-587D-A0719DEFD0D4}"/>
              </a:ext>
            </a:extLst>
          </p:cNvPr>
          <p:cNvSpPr/>
          <p:nvPr/>
        </p:nvSpPr>
        <p:spPr>
          <a:xfrm>
            <a:off x="3248242" y="32538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2742974A-4DDE-EC26-2D59-CB3637750369}"/>
              </a:ext>
            </a:extLst>
          </p:cNvPr>
          <p:cNvSpPr/>
          <p:nvPr/>
        </p:nvSpPr>
        <p:spPr>
          <a:xfrm>
            <a:off x="3297753" y="33033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xmlns="" id="{45B5C8E8-378A-755F-B598-8FB5A08EF789}"/>
              </a:ext>
            </a:extLst>
          </p:cNvPr>
          <p:cNvSpPr/>
          <p:nvPr/>
        </p:nvSpPr>
        <p:spPr>
          <a:xfrm>
            <a:off x="8154214" y="32538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xmlns="" id="{E4FB05DF-360C-40AD-5C7C-C0985DF7632A}"/>
              </a:ext>
            </a:extLst>
          </p:cNvPr>
          <p:cNvSpPr/>
          <p:nvPr/>
        </p:nvSpPr>
        <p:spPr>
          <a:xfrm>
            <a:off x="8203725" y="33033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xmlns="" id="{C97393BC-4C9A-DC6A-EC12-6D6F22F0884C}"/>
              </a:ext>
            </a:extLst>
          </p:cNvPr>
          <p:cNvSpPr/>
          <p:nvPr/>
        </p:nvSpPr>
        <p:spPr>
          <a:xfrm>
            <a:off x="7336552" y="32538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xmlns="" id="{EABE6DE2-7B4D-A537-EC20-B99587BF7E13}"/>
              </a:ext>
            </a:extLst>
          </p:cNvPr>
          <p:cNvSpPr/>
          <p:nvPr/>
        </p:nvSpPr>
        <p:spPr>
          <a:xfrm>
            <a:off x="7386063" y="33033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5954210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7" grpId="0" animBg="1"/>
      <p:bldP spid="5" grpId="0" animBg="1"/>
      <p:bldP spid="7" grpId="0" animBg="1"/>
      <p:bldP spid="9"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9B7AB91-DBBD-8C9D-C084-EC184C235AA2}"/>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BE2BEFA-6FBD-7639-2BC7-2BB6F526E974}"/>
              </a:ext>
            </a:extLst>
          </p:cNvPr>
          <p:cNvSpPr/>
          <p:nvPr/>
        </p:nvSpPr>
        <p:spPr>
          <a:xfrm>
            <a:off x="1712535"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BCA4CA2-F9C6-E9D5-B5CF-DAC9B72BBEE6}"/>
              </a:ext>
            </a:extLst>
          </p:cNvPr>
          <p:cNvSpPr txBox="1"/>
          <p:nvPr/>
        </p:nvSpPr>
        <p:spPr>
          <a:xfrm>
            <a:off x="1793047" y="1185124"/>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rPr>
              <a:t>Có nhiều sự rắc rối khó hiểu, khó nắm bắt, khó giải quyết</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E471C58E-8747-AE59-A26D-0061718B229F}"/>
              </a:ext>
            </a:extLst>
          </p:cNvPr>
          <p:cNvSpPr/>
          <p:nvPr/>
        </p:nvSpPr>
        <p:spPr>
          <a:xfrm>
            <a:off x="5313930" y="200780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DA0B61F1-ED8B-6A94-857A-25563C861CEF}"/>
              </a:ext>
            </a:extLst>
          </p:cNvPr>
          <p:cNvSpPr/>
          <p:nvPr/>
        </p:nvSpPr>
        <p:spPr>
          <a:xfrm>
            <a:off x="7426504" y="265863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DD284856-6073-2411-09EC-CE1944594161}"/>
              </a:ext>
            </a:extLst>
          </p:cNvPr>
          <p:cNvSpPr/>
          <p:nvPr/>
        </p:nvSpPr>
        <p:spPr>
          <a:xfrm>
            <a:off x="7476015" y="270814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Ạ</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7E78BE86-B1B3-F83F-B4B9-C5297C12340F}"/>
              </a:ext>
            </a:extLst>
          </p:cNvPr>
          <p:cNvSpPr/>
          <p:nvPr/>
        </p:nvSpPr>
        <p:spPr>
          <a:xfrm>
            <a:off x="8244166" y="26586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E89D009E-3862-BAB5-9050-B9C33A25C398}"/>
              </a:ext>
            </a:extLst>
          </p:cNvPr>
          <p:cNvSpPr/>
          <p:nvPr/>
        </p:nvSpPr>
        <p:spPr>
          <a:xfrm>
            <a:off x="8293677" y="27081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00A3F97D-89F7-E479-64C0-F483152F5D47}"/>
              </a:ext>
            </a:extLst>
          </p:cNvPr>
          <p:cNvSpPr/>
          <p:nvPr/>
        </p:nvSpPr>
        <p:spPr>
          <a:xfrm>
            <a:off x="5751714" y="47578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12033B85-E204-1F6E-F33C-6F089E38DC9D}"/>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B5A50941-4F3D-DDAA-DB8B-1337BEBBB777}"/>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6BBE7692-4195-0BBB-EF5E-A3E7AF225913}"/>
              </a:ext>
            </a:extLst>
          </p:cNvPr>
          <p:cNvSpPr txBox="1"/>
          <p:nvPr/>
        </p:nvSpPr>
        <p:spPr>
          <a:xfrm>
            <a:off x="799266" y="3647948"/>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a:t>
            </a:r>
            <a:r>
              <a:rPr lang="en-GB" sz="2400" dirty="0">
                <a:solidFill>
                  <a:srgbClr val="00B050"/>
                </a:solidFill>
                <a:latin typeface="Arial" panose="020B0604020202020204" pitchFamily="34" charset="0"/>
                <a:cs typeface="Arial" panose="020B0604020202020204" pitchFamily="34" charset="0"/>
              </a:rPr>
              <a:t>/2</a:t>
            </a:r>
            <a:r>
              <a:rPr lang="en-GB" sz="2400" b="0" i="0" dirty="0">
                <a:solidFill>
                  <a:srgbClr val="00B050"/>
                </a:solidFill>
                <a:effectLst/>
                <a:latin typeface="Arial" panose="020B0604020202020204" pitchFamily="34" charset="0"/>
                <a:cs typeface="Arial" panose="020B0604020202020204" pitchFamily="34" charset="0"/>
              </a:rPr>
              <a:t>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thủ đoạn bạo loạn lật đổ của các thế lực phản động là xuyên tạc, thổi phồng những tiêu cực trong đời sống xã hội, sự gia tăng phân hoá, phân tầng xã hội, diễn biến </a:t>
            </a:r>
            <a:r>
              <a:rPr lang="vi-VN" sz="2400" dirty="0">
                <a:solidFill>
                  <a:srgbClr val="FF0000"/>
                </a:solidFill>
                <a:latin typeface="Arial" panose="020B0604020202020204" pitchFamily="34" charset="0"/>
                <a:cs typeface="Arial" panose="020B0604020202020204" pitchFamily="34" charset="0"/>
              </a:rPr>
              <a:t>phức tạp </a:t>
            </a:r>
            <a:r>
              <a:rPr lang="vi-VN" sz="2400" dirty="0">
                <a:latin typeface="Arial" panose="020B0604020202020204" pitchFamily="34" charset="0"/>
                <a:cs typeface="Arial" panose="020B0604020202020204" pitchFamily="34" charset="0"/>
              </a:rPr>
              <a:t>của vấn đề tôn giáo, dân tộc, an ninh nông thôn,...</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58B6717C-8248-E775-291F-C1105B6B2FDA}"/>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95EE9269-7218-5B15-D425-2F544583843D}"/>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184255A3-D739-065C-ECEB-295AB25FBBC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B0EAACB-2465-A03D-A50C-03A74CF5FF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6D30B333-D416-F464-974B-79D3A21E269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BBA5E3DE-F564-00A7-86AA-32F4A25ABAC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574D177F-98D7-811F-CF4B-CCA3C53FA59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6F5EBE80-8E19-412D-DFE5-40EB0173362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B6E59E65-7434-A6AF-E678-F5403AB3433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CABF0718-B44A-8B52-26DB-F33301D3744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5848C42F-2E8B-776D-627E-9BAB2196F91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2A23B69-AABC-6D50-99E6-97A19365C70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A6090B33-3C9B-8248-AEC5-67D0CC016A5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D28A960B-6F6D-9A36-3519-E0B30BFF917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AC26F608-4875-8C53-0452-1680645BE14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8CAA5ABD-F83C-11E6-2560-FE6511E0DF6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B44229CA-28C1-698D-647C-1970557192D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74C9291E-451D-1818-F0FF-41B4251F730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B47E4999-C2E3-E59E-9993-84EE54B6D6C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453F5E1F-139B-D574-6B2D-4316A21254B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3" name="Rectangle 42">
            <a:extLst>
              <a:ext uri="{FF2B5EF4-FFF2-40B4-BE49-F238E27FC236}">
                <a16:creationId xmlns:a16="http://schemas.microsoft.com/office/drawing/2014/main" xmlns="" id="{A7345C55-00A2-7AC6-E0CF-92716AC5D9E3}"/>
              </a:ext>
            </a:extLst>
          </p:cNvPr>
          <p:cNvSpPr/>
          <p:nvPr/>
        </p:nvSpPr>
        <p:spPr>
          <a:xfrm>
            <a:off x="3338194" y="26586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0A6CC686-C229-8218-649A-52A952AF6E0C}"/>
              </a:ext>
            </a:extLst>
          </p:cNvPr>
          <p:cNvSpPr/>
          <p:nvPr/>
        </p:nvSpPr>
        <p:spPr>
          <a:xfrm>
            <a:off x="3387705" y="27081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47733EF2-B85A-1E78-58D0-27592B9E6157}"/>
              </a:ext>
            </a:extLst>
          </p:cNvPr>
          <p:cNvSpPr/>
          <p:nvPr/>
        </p:nvSpPr>
        <p:spPr>
          <a:xfrm>
            <a:off x="4155856" y="26586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0C2A5A2A-8D44-6993-A6E9-DA3CD64BCEEE}"/>
              </a:ext>
            </a:extLst>
          </p:cNvPr>
          <p:cNvSpPr/>
          <p:nvPr/>
        </p:nvSpPr>
        <p:spPr>
          <a:xfrm>
            <a:off x="4205367" y="27081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9FB27112-1C4B-8463-78E1-9C7C303B7A03}"/>
              </a:ext>
            </a:extLst>
          </p:cNvPr>
          <p:cNvSpPr/>
          <p:nvPr/>
        </p:nvSpPr>
        <p:spPr>
          <a:xfrm>
            <a:off x="4973518" y="26586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2040982D-8A06-FDE8-7319-A38C7AB0D48B}"/>
              </a:ext>
            </a:extLst>
          </p:cNvPr>
          <p:cNvSpPr/>
          <p:nvPr/>
        </p:nvSpPr>
        <p:spPr>
          <a:xfrm>
            <a:off x="5023029" y="27081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Ứ</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5E843ADE-3E7B-9D7C-50B2-565004499961}"/>
              </a:ext>
            </a:extLst>
          </p:cNvPr>
          <p:cNvSpPr/>
          <p:nvPr/>
        </p:nvSpPr>
        <p:spPr>
          <a:xfrm>
            <a:off x="5791180" y="26586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D4164DEA-4DA8-1B72-EDB1-7AA9896C41DF}"/>
              </a:ext>
            </a:extLst>
          </p:cNvPr>
          <p:cNvSpPr/>
          <p:nvPr/>
        </p:nvSpPr>
        <p:spPr>
          <a:xfrm>
            <a:off x="5840691" y="27081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324AEEAC-6F00-AC7E-F04B-967864F27A89}"/>
              </a:ext>
            </a:extLst>
          </p:cNvPr>
          <p:cNvSpPr/>
          <p:nvPr/>
        </p:nvSpPr>
        <p:spPr>
          <a:xfrm>
            <a:off x="6608842" y="26586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11F012F1-6E4B-AE33-9345-386A60153AA3}"/>
              </a:ext>
            </a:extLst>
          </p:cNvPr>
          <p:cNvSpPr/>
          <p:nvPr/>
        </p:nvSpPr>
        <p:spPr>
          <a:xfrm>
            <a:off x="6658353" y="27081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8295145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4" grpId="0" animBg="1"/>
      <p:bldP spid="46" grpId="0" animBg="1"/>
      <p:bldP spid="50" grpId="0" animBg="1"/>
      <p:bldP spid="53" grpId="0" animBg="1"/>
      <p:bldP spid="5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C55FB91-860D-2A0F-5F1D-CC2975DBAC7E}"/>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721A035-50B2-AF74-FE05-1742A2936AB4}"/>
              </a:ext>
            </a:extLst>
          </p:cNvPr>
          <p:cNvSpPr/>
          <p:nvPr/>
        </p:nvSpPr>
        <p:spPr>
          <a:xfrm>
            <a:off x="1712535"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4AC9D8EB-1F15-A2B7-5974-4DD4AAD65A82}"/>
              </a:ext>
            </a:extLst>
          </p:cNvPr>
          <p:cNvSpPr txBox="1"/>
          <p:nvPr/>
        </p:nvSpPr>
        <p:spPr>
          <a:xfrm>
            <a:off x="1793047" y="1205968"/>
            <a:ext cx="8605902" cy="461665"/>
          </a:xfrm>
          <a:prstGeom prst="rect">
            <a:avLst/>
          </a:prstGeom>
          <a:noFill/>
        </p:spPr>
        <p:txBody>
          <a:bodyPr wrap="square" rtlCol="0">
            <a:spAutoFit/>
          </a:bodyPr>
          <a:lstStyle/>
          <a:p>
            <a:pPr algn="ctr"/>
            <a:r>
              <a:rPr lang="en-US" sz="2400" b="1">
                <a:latin typeface="Times New Roman" panose="02020603050405020304" pitchFamily="18" charset="0"/>
                <a:ea typeface="Calibri" panose="020F0502020204030204" pitchFamily="34" charset="0"/>
                <a:cs typeface="Times New Roman" panose="02020603050405020304" pitchFamily="18" charset="0"/>
              </a:rPr>
              <a:t>Cất giấu những thứ bị cấm</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084EA404-1D1C-1F68-5AD5-9FC771BAD396}"/>
              </a:ext>
            </a:extLst>
          </p:cNvPr>
          <p:cNvSpPr/>
          <p:nvPr/>
        </p:nvSpPr>
        <p:spPr>
          <a:xfrm>
            <a:off x="5313930" y="200780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BFAD1921-319C-6C04-8170-5A0C983CAB99}"/>
              </a:ext>
            </a:extLst>
          </p:cNvPr>
          <p:cNvSpPr/>
          <p:nvPr/>
        </p:nvSpPr>
        <p:spPr>
          <a:xfrm>
            <a:off x="4959362" y="263275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E17C885-E833-D68F-7950-9C92935FBCEC}"/>
              </a:ext>
            </a:extLst>
          </p:cNvPr>
          <p:cNvSpPr/>
          <p:nvPr/>
        </p:nvSpPr>
        <p:spPr>
          <a:xfrm>
            <a:off x="5008873" y="268226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AC7B5225-39E5-95EF-0A31-B3F5FC88168B}"/>
              </a:ext>
            </a:extLst>
          </p:cNvPr>
          <p:cNvSpPr/>
          <p:nvPr/>
        </p:nvSpPr>
        <p:spPr>
          <a:xfrm>
            <a:off x="5777024"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DABFEE38-5068-415E-FA18-845EAA42DCE6}"/>
              </a:ext>
            </a:extLst>
          </p:cNvPr>
          <p:cNvSpPr/>
          <p:nvPr/>
        </p:nvSpPr>
        <p:spPr>
          <a:xfrm>
            <a:off x="5826535"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A46AD701-09A0-B0D7-4D5C-F89D15AA4850}"/>
              </a:ext>
            </a:extLst>
          </p:cNvPr>
          <p:cNvSpPr/>
          <p:nvPr/>
        </p:nvSpPr>
        <p:spPr>
          <a:xfrm>
            <a:off x="5751714" y="510288"/>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86533279-F61A-A67A-9AF4-B8F295A8134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A6995BFF-E78D-ECEB-CD43-FDB06FDD7CE8}"/>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E952CDCF-1169-9775-5A92-2260DB51AE1D}"/>
              </a:ext>
            </a:extLst>
          </p:cNvPr>
          <p:cNvSpPr txBox="1"/>
          <p:nvPr/>
        </p:nvSpPr>
        <p:spPr>
          <a:xfrm>
            <a:off x="799266" y="3647945"/>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thủ đoạn bạo loạn lật đổ của các thế lực phản động là mua sắm, </a:t>
            </a:r>
            <a:r>
              <a:rPr lang="vi-VN" sz="2400" dirty="0">
                <a:solidFill>
                  <a:srgbClr val="FF0000"/>
                </a:solidFill>
                <a:latin typeface="Arial" panose="020B0604020202020204" pitchFamily="34" charset="0"/>
                <a:cs typeface="Arial" panose="020B0604020202020204" pitchFamily="34" charset="0"/>
              </a:rPr>
              <a:t>tàng trữ </a:t>
            </a:r>
            <a:r>
              <a:rPr lang="vi-VN" sz="2400" dirty="0">
                <a:latin typeface="Arial" panose="020B0604020202020204" pitchFamily="34" charset="0"/>
                <a:cs typeface="Arial" panose="020B0604020202020204" pitchFamily="34" charset="0"/>
              </a:rPr>
              <a:t>vũ khí, phương tiện bằng cách móc nối với cán bộ trong nội bộ, các thế lực thù địch ở nước ngoài</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AD979F45-FF24-6774-0AC4-21447F749568}"/>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05757E5-8951-83B0-4476-197FA12BEA26}"/>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43A0027B-7CE6-EFD5-DF2F-3D388945A11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4AA4023-C81C-1DA6-1A24-6A1D8BB315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07248394-CB92-8A6E-BE7D-1C5D347287F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523B01F0-CDBD-D105-B7E2-A44E9A6E2DA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CFD1C0E1-1C09-72C6-14F3-1DFF526EE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35CA3B74-6616-A0A8-E71C-2D80CA2A11A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5D1751BE-CF12-3B68-F4D2-E706531C27E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16174FF2-CAE3-5195-F716-9AAF0BA5A16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251B866D-C219-04E5-AEB2-B10A8B42C88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CA4B628-45A3-4279-76BC-704463F4DDC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06DA53D3-4C7E-4F77-DEE9-36450FF7914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4883DE6C-770A-C5E2-A7BE-C39AF238F0E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60D26536-547B-85D7-E883-8F21022FA39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120C629A-3D30-F542-0B81-4F940756562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5C3116C2-9138-9DDD-0FC5-F7C1715233F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031035B7-3C4B-1351-4FC7-BC4EC5C3041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3578E0B5-0850-DEC2-E626-119C29568EF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39A5A8D0-7F7A-E2B5-73B0-A385B3558C8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884E9D54-ADBE-0653-FE60-2A3D4E54582F}"/>
              </a:ext>
            </a:extLst>
          </p:cNvPr>
          <p:cNvSpPr/>
          <p:nvPr/>
        </p:nvSpPr>
        <p:spPr>
          <a:xfrm>
            <a:off x="6594686"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EEB3FC9B-7931-2BD8-CC0D-7D3CA56223DE}"/>
              </a:ext>
            </a:extLst>
          </p:cNvPr>
          <p:cNvSpPr/>
          <p:nvPr/>
        </p:nvSpPr>
        <p:spPr>
          <a:xfrm>
            <a:off x="6644197"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43D16025-ECE9-7B0F-6266-6CF1CECBAB09}"/>
              </a:ext>
            </a:extLst>
          </p:cNvPr>
          <p:cNvSpPr/>
          <p:nvPr/>
        </p:nvSpPr>
        <p:spPr>
          <a:xfrm>
            <a:off x="7412348"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6911279A-4539-5BBC-E270-197F118ABFC1}"/>
              </a:ext>
            </a:extLst>
          </p:cNvPr>
          <p:cNvSpPr/>
          <p:nvPr/>
        </p:nvSpPr>
        <p:spPr>
          <a:xfrm>
            <a:off x="7461859"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7953A098-4466-F1A7-17B7-BF528DBC2A70}"/>
              </a:ext>
            </a:extLst>
          </p:cNvPr>
          <p:cNvSpPr/>
          <p:nvPr/>
        </p:nvSpPr>
        <p:spPr>
          <a:xfrm>
            <a:off x="8230010"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21414DE1-B8C5-6B65-2C6B-EBCA83FB09A2}"/>
              </a:ext>
            </a:extLst>
          </p:cNvPr>
          <p:cNvSpPr/>
          <p:nvPr/>
        </p:nvSpPr>
        <p:spPr>
          <a:xfrm>
            <a:off x="8279521"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Ữ</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762C967-BC57-548E-6DF4-234FDEB203C9}"/>
              </a:ext>
            </a:extLst>
          </p:cNvPr>
          <p:cNvSpPr/>
          <p:nvPr/>
        </p:nvSpPr>
        <p:spPr>
          <a:xfrm>
            <a:off x="3324038"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1FBFFEBD-5C01-E65C-509B-C21AD2F8DC67}"/>
              </a:ext>
            </a:extLst>
          </p:cNvPr>
          <p:cNvSpPr/>
          <p:nvPr/>
        </p:nvSpPr>
        <p:spPr>
          <a:xfrm>
            <a:off x="3373549"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9228BAFE-6590-E8DE-B0CB-FB3FFDD7FA28}"/>
              </a:ext>
            </a:extLst>
          </p:cNvPr>
          <p:cNvSpPr/>
          <p:nvPr/>
        </p:nvSpPr>
        <p:spPr>
          <a:xfrm>
            <a:off x="4141700"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11D32552-4419-8C8A-86D5-912DF329E76A}"/>
              </a:ext>
            </a:extLst>
          </p:cNvPr>
          <p:cNvSpPr/>
          <p:nvPr/>
        </p:nvSpPr>
        <p:spPr>
          <a:xfrm>
            <a:off x="4191211"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5378577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50" grpId="0" animBg="1"/>
      <p:bldP spid="53" grpId="0" animBg="1"/>
      <p:bldP spid="5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B3C7A0-AE19-FBC1-CD17-756C2379D47B}"/>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9E1A3DF-E6A6-B208-9541-E05DD86B5AAB}"/>
              </a:ext>
            </a:extLst>
          </p:cNvPr>
          <p:cNvSpPr/>
          <p:nvPr/>
        </p:nvSpPr>
        <p:spPr>
          <a:xfrm>
            <a:off x="1712535"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A6B5448-A7CA-E857-947B-0A13141A3DA6}"/>
              </a:ext>
            </a:extLst>
          </p:cNvPr>
          <p:cNvSpPr txBox="1"/>
          <p:nvPr/>
        </p:nvSpPr>
        <p:spPr>
          <a:xfrm>
            <a:off x="1793047" y="1176494"/>
            <a:ext cx="8605902" cy="461665"/>
          </a:xfrm>
          <a:prstGeom prst="rect">
            <a:avLst/>
          </a:prstGeom>
          <a:noFill/>
        </p:spPr>
        <p:txBody>
          <a:bodyPr wrap="square" rtlCol="0">
            <a:spAutoFit/>
          </a:bodyPr>
          <a:lstStyle/>
          <a:p>
            <a:pPr algn="ctr"/>
            <a:r>
              <a:rPr lang="en-GB" sz="2400" b="1">
                <a:latin typeface="Times New Roman" panose="02020603050405020304" pitchFamily="18" charset="0"/>
                <a:ea typeface="Calibri" panose="020F0502020204030204" pitchFamily="34" charset="0"/>
                <a:cs typeface="Times New Roman" panose="02020603050405020304" pitchFamily="18" charset="0"/>
              </a:rPr>
              <a:t>Lừa bằng mánh khoé xảo trá để che giấu sự thật (nói khái quát)</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BDC9FF13-CDDE-DE5D-F299-55EB5BECB06F}"/>
              </a:ext>
            </a:extLst>
          </p:cNvPr>
          <p:cNvSpPr/>
          <p:nvPr/>
        </p:nvSpPr>
        <p:spPr>
          <a:xfrm>
            <a:off x="5313930" y="200780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5452328A-4DD2-99BF-98C6-36C4F7AD9BB6}"/>
              </a:ext>
            </a:extLst>
          </p:cNvPr>
          <p:cNvSpPr/>
          <p:nvPr/>
        </p:nvSpPr>
        <p:spPr>
          <a:xfrm>
            <a:off x="3699902" y="263275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DFB27473-2EF2-E301-3322-5C862459E266}"/>
              </a:ext>
            </a:extLst>
          </p:cNvPr>
          <p:cNvSpPr/>
          <p:nvPr/>
        </p:nvSpPr>
        <p:spPr>
          <a:xfrm>
            <a:off x="3749413" y="268226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L</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1A1B6EC1-71FA-9F5E-8C77-A10AF8C0FB9A}"/>
              </a:ext>
            </a:extLst>
          </p:cNvPr>
          <p:cNvSpPr/>
          <p:nvPr/>
        </p:nvSpPr>
        <p:spPr>
          <a:xfrm>
            <a:off x="4517564" y="26327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39974CD1-9D69-95D9-4DBA-C4B86F573880}"/>
              </a:ext>
            </a:extLst>
          </p:cNvPr>
          <p:cNvSpPr/>
          <p:nvPr/>
        </p:nvSpPr>
        <p:spPr>
          <a:xfrm>
            <a:off x="4567075" y="26822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Ừ</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AC847F57-711B-9E93-3F67-511619F4178D}"/>
              </a:ext>
            </a:extLst>
          </p:cNvPr>
          <p:cNvSpPr/>
          <p:nvPr/>
        </p:nvSpPr>
        <p:spPr>
          <a:xfrm>
            <a:off x="5751714" y="47578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66D2B65-EE20-22A2-B732-C792101D94EE}"/>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98119FF3-A266-DD1D-C9D5-280FB35DEF94}"/>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C5C9A0DF-01BF-04A1-B29F-E657032E1BFD}"/>
              </a:ext>
            </a:extLst>
          </p:cNvPr>
          <p:cNvSpPr txBox="1"/>
          <p:nvPr/>
        </p:nvSpPr>
        <p:spPr>
          <a:xfrm>
            <a:off x="799266" y="3596187"/>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thủ đoạn bạo loạn lật đổ của các thế lực phản động là lôi kéo, mua chuộc, </a:t>
            </a:r>
            <a:r>
              <a:rPr lang="vi-VN" sz="2400" dirty="0">
                <a:solidFill>
                  <a:srgbClr val="FF0000"/>
                </a:solidFill>
                <a:latin typeface="Arial" panose="020B0604020202020204" pitchFamily="34" charset="0"/>
                <a:cs typeface="Arial" panose="020B0604020202020204" pitchFamily="34" charset="0"/>
              </a:rPr>
              <a:t>lừa bịp</a:t>
            </a:r>
            <a:r>
              <a:rPr lang="vi-VN" sz="2400" dirty="0">
                <a:latin typeface="Arial" panose="020B0604020202020204" pitchFamily="34" charset="0"/>
                <a:cs typeface="Arial" panose="020B0604020202020204" pitchFamily="34" charset="0"/>
              </a:rPr>
              <a:t>, ép buộc quần chúng, nhân dân lao động biểu tình trái pháp luật, chống chính quyền địa phương</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7202FEA3-F99C-B25F-F334-704D5166372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3314E394-4DB1-16C4-4C39-DCC5A9D43692}"/>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E02E9317-9377-1944-5BED-6DF685D9C6A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B74E8BAF-E8F1-8AB8-BEEC-AC9C83A95B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101F892C-E1EF-E4C6-4937-BB38ACECC93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555DA74E-6FBF-51F4-65F6-2A5A27BE15E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02FD6FBF-60DF-969A-ABF8-4254BD8945E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AF2FA98A-1AB4-8D1A-77C6-BC3C18D3FB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B8D3A04B-0240-4460-4639-9B9EB336AAC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046FF75E-284B-BEDA-8224-DC8AF5C8CD5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A3244607-E92C-E2F4-F306-030A67DCBCB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DB2CDBB2-8D9B-83F0-1C4F-AE0F21EE72A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465B4803-188C-6477-37B9-25E0BDC742C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E9BB9351-6967-C3EA-6B44-46F46ADBB2D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7257A7DE-C9BB-ED50-F5D2-120BD570903F}"/>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B2DFADCA-ECE7-DB31-7E8D-B20BD01B377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50DCA4ED-17A3-BC49-7A31-C95306AD0EE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4FB0606F-B2A5-E3A8-3DBE-C7979122052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28470934-296D-9352-03FC-AC017385C32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E5D5A3E3-B7C2-313F-E3EA-E49E148A38F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804CD72E-5000-796B-A0C9-FF7B7B4B37AE}"/>
              </a:ext>
            </a:extLst>
          </p:cNvPr>
          <p:cNvSpPr/>
          <p:nvPr/>
        </p:nvSpPr>
        <p:spPr>
          <a:xfrm>
            <a:off x="5335226" y="26327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65249D9D-83E5-5FD7-30D2-917574EBF21F}"/>
              </a:ext>
            </a:extLst>
          </p:cNvPr>
          <p:cNvSpPr/>
          <p:nvPr/>
        </p:nvSpPr>
        <p:spPr>
          <a:xfrm>
            <a:off x="5384737" y="26822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43146F8F-A2CE-3C1F-CB32-921F5590B5D3}"/>
              </a:ext>
            </a:extLst>
          </p:cNvPr>
          <p:cNvSpPr/>
          <p:nvPr/>
        </p:nvSpPr>
        <p:spPr>
          <a:xfrm>
            <a:off x="6152888" y="26327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303AB76F-07D1-1A3E-5F24-30FB3699DEA3}"/>
              </a:ext>
            </a:extLst>
          </p:cNvPr>
          <p:cNvSpPr/>
          <p:nvPr/>
        </p:nvSpPr>
        <p:spPr>
          <a:xfrm>
            <a:off x="6202399" y="26822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6EC59954-822E-70B2-324D-96FEF58B6DF4}"/>
              </a:ext>
            </a:extLst>
          </p:cNvPr>
          <p:cNvSpPr/>
          <p:nvPr/>
        </p:nvSpPr>
        <p:spPr>
          <a:xfrm>
            <a:off x="6970550" y="26327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BC91D742-8374-2887-0692-C7FBD3D5EB28}"/>
              </a:ext>
            </a:extLst>
          </p:cNvPr>
          <p:cNvSpPr/>
          <p:nvPr/>
        </p:nvSpPr>
        <p:spPr>
          <a:xfrm>
            <a:off x="7020061" y="26822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Ị</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F9610637-FCF2-A121-832B-88A55376F5FB}"/>
              </a:ext>
            </a:extLst>
          </p:cNvPr>
          <p:cNvSpPr/>
          <p:nvPr/>
        </p:nvSpPr>
        <p:spPr>
          <a:xfrm>
            <a:off x="7788212" y="26327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95D9C30B-0255-8C27-6F44-377864E37B7C}"/>
              </a:ext>
            </a:extLst>
          </p:cNvPr>
          <p:cNvSpPr/>
          <p:nvPr/>
        </p:nvSpPr>
        <p:spPr>
          <a:xfrm>
            <a:off x="7837723" y="26822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8012200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3D2A315-1EDF-70B3-69EB-8EEE5A83EE35}"/>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BFD05B7-2DE0-27D6-3050-F6E07A04812A}"/>
              </a:ext>
            </a:extLst>
          </p:cNvPr>
          <p:cNvSpPr/>
          <p:nvPr/>
        </p:nvSpPr>
        <p:spPr>
          <a:xfrm>
            <a:off x="1712535" y="1001821"/>
            <a:ext cx="8766927" cy="72408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0712C10E-3C65-B0A8-CCE9-BFCB3E0B4F7D}"/>
              </a:ext>
            </a:extLst>
          </p:cNvPr>
          <p:cNvSpPr txBox="1"/>
          <p:nvPr/>
        </p:nvSpPr>
        <p:spPr>
          <a:xfrm>
            <a:off x="1793047" y="1150616"/>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rPr>
              <a:t>Dồn sức hoạt động, hướng các hoạt động vào một việc gì</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068CDEC7-39FC-64B0-3141-A35FF9A11059}"/>
              </a:ext>
            </a:extLst>
          </p:cNvPr>
          <p:cNvSpPr/>
          <p:nvPr/>
        </p:nvSpPr>
        <p:spPr>
          <a:xfrm>
            <a:off x="5313930" y="192714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810E378A-59D4-1EF8-9306-5A29C3D21621}"/>
              </a:ext>
            </a:extLst>
          </p:cNvPr>
          <p:cNvSpPr/>
          <p:nvPr/>
        </p:nvSpPr>
        <p:spPr>
          <a:xfrm>
            <a:off x="3739585" y="260385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3434A029-41C3-0DC0-EA9F-DF2576A89ADE}"/>
              </a:ext>
            </a:extLst>
          </p:cNvPr>
          <p:cNvSpPr/>
          <p:nvPr/>
        </p:nvSpPr>
        <p:spPr>
          <a:xfrm>
            <a:off x="3789096" y="265336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Ậ</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B0336125-3514-E35A-E2F5-56E2A2A6261E}"/>
              </a:ext>
            </a:extLst>
          </p:cNvPr>
          <p:cNvSpPr/>
          <p:nvPr/>
        </p:nvSpPr>
        <p:spPr>
          <a:xfrm>
            <a:off x="4557247" y="26038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E42F7E60-9D40-D405-BBD3-BE99281E6EA8}"/>
              </a:ext>
            </a:extLst>
          </p:cNvPr>
          <p:cNvSpPr/>
          <p:nvPr/>
        </p:nvSpPr>
        <p:spPr>
          <a:xfrm>
            <a:off x="4606758" y="26533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88F0C044-FCE1-BABA-92F7-3C1DB5AB193E}"/>
              </a:ext>
            </a:extLst>
          </p:cNvPr>
          <p:cNvSpPr/>
          <p:nvPr/>
        </p:nvSpPr>
        <p:spPr>
          <a:xfrm>
            <a:off x="5751714" y="501661"/>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FBC511D6-5C16-9A36-1593-329F8C323E49}"/>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E9CA8716-E7BF-106F-78EE-2E0231BB48AE}"/>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3EBEBB9E-970E-EC7A-96A9-75E96F72154A}"/>
              </a:ext>
            </a:extLst>
          </p:cNvPr>
          <p:cNvSpPr txBox="1"/>
          <p:nvPr/>
        </p:nvSpPr>
        <p:spPr>
          <a:xfrm>
            <a:off x="799266" y="3567287"/>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thủ đoạn bạo loạn lật đổ của các thế lực phản động là </a:t>
            </a:r>
            <a:r>
              <a:rPr lang="vi-VN" sz="2400" dirty="0">
                <a:solidFill>
                  <a:srgbClr val="FF0000"/>
                </a:solidFill>
                <a:latin typeface="Arial" panose="020B0604020202020204" pitchFamily="34" charset="0"/>
                <a:cs typeface="Arial" panose="020B0604020202020204" pitchFamily="34" charset="0"/>
              </a:rPr>
              <a:t>tập trung </a:t>
            </a:r>
            <a:r>
              <a:rPr lang="vi-VN" sz="2400" dirty="0">
                <a:latin typeface="Arial" panose="020B0604020202020204" pitchFamily="34" charset="0"/>
                <a:cs typeface="Arial" panose="020B0604020202020204" pitchFamily="34" charset="0"/>
              </a:rPr>
              <a:t>đánh chiếm trụ sở chính quyền các cấp, trung tâm thông tin, tài chính, ngân hàng, các đầu mối giao thông,...</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84AB8A3B-12A0-9713-F52C-EB51D761CCF2}"/>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8BF91EC3-7C70-5045-B51B-BAD1E2953F46}"/>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18253F57-E606-4A48-574D-E771AA09746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1DB5E161-3C08-6C9F-E485-ACC84A6517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6D65585C-660D-BA40-3877-C87732A2C10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CA88C048-9CF2-6C4D-DD16-6B94CD04CA6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AF29212E-FB0A-E7C5-EA39-2832C46DC9B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008362B8-F2C1-93B0-8ABB-A2D194AF1AF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0745FDB5-52D6-0B50-4860-E59B4E25383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8E833934-E6D8-7C52-A68B-4C8AB13E011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F1671D20-C555-8C50-ADA9-57CACB6B62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978E489-EC09-7037-6CB5-59316E5E115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B791CC21-59C7-7B16-CE90-9EEB10BC6AF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6B139387-29A7-BA9C-6D09-D0CEE252A73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FC07A8D4-F5AB-D21C-96C2-B36D20809A5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4E531F34-900C-749D-8BA7-2CCC2EFBA47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DF778758-1100-4EDC-BD1B-6D605BE620C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E8DD6E84-D106-9E7C-6462-600AFD18873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4297041E-B7AA-214A-AE68-76C86DED0F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A03B1400-C2C1-A4C9-B779-93091B2FBDD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B89637FE-3672-514C-40B6-96E2A6576F01}"/>
              </a:ext>
            </a:extLst>
          </p:cNvPr>
          <p:cNvSpPr/>
          <p:nvPr/>
        </p:nvSpPr>
        <p:spPr>
          <a:xfrm>
            <a:off x="5374909" y="26038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75C2F6C0-8F6E-5819-9E20-0A72219B3219}"/>
              </a:ext>
            </a:extLst>
          </p:cNvPr>
          <p:cNvSpPr/>
          <p:nvPr/>
        </p:nvSpPr>
        <p:spPr>
          <a:xfrm>
            <a:off x="5424420" y="26533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EABB407B-32EF-1899-7C61-D9ED2BC90E9F}"/>
              </a:ext>
            </a:extLst>
          </p:cNvPr>
          <p:cNvSpPr/>
          <p:nvPr/>
        </p:nvSpPr>
        <p:spPr>
          <a:xfrm>
            <a:off x="6192571" y="26038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CBC33E5B-2888-097A-A547-8B292050BDFE}"/>
              </a:ext>
            </a:extLst>
          </p:cNvPr>
          <p:cNvSpPr/>
          <p:nvPr/>
        </p:nvSpPr>
        <p:spPr>
          <a:xfrm>
            <a:off x="6242082" y="26533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4EF787F5-7018-15EB-7349-5C5655A7A2B1}"/>
              </a:ext>
            </a:extLst>
          </p:cNvPr>
          <p:cNvSpPr/>
          <p:nvPr/>
        </p:nvSpPr>
        <p:spPr>
          <a:xfrm>
            <a:off x="7010233" y="26038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A8DDD7EE-A9B0-52B3-4867-B1F5AD8997D2}"/>
              </a:ext>
            </a:extLst>
          </p:cNvPr>
          <p:cNvSpPr/>
          <p:nvPr/>
        </p:nvSpPr>
        <p:spPr>
          <a:xfrm>
            <a:off x="7059744" y="26533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C0D2C3BF-9C8D-6F43-BA68-0B2EA4396BFF}"/>
              </a:ext>
            </a:extLst>
          </p:cNvPr>
          <p:cNvSpPr/>
          <p:nvPr/>
        </p:nvSpPr>
        <p:spPr>
          <a:xfrm>
            <a:off x="2921923" y="26038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A4455B94-7B35-FD8E-EC7D-950A54E09231}"/>
              </a:ext>
            </a:extLst>
          </p:cNvPr>
          <p:cNvSpPr/>
          <p:nvPr/>
        </p:nvSpPr>
        <p:spPr>
          <a:xfrm>
            <a:off x="2971434" y="26533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xmlns="" id="{3C9BAE5E-BA39-B7FE-07A9-44F7929BA6B8}"/>
              </a:ext>
            </a:extLst>
          </p:cNvPr>
          <p:cNvSpPr/>
          <p:nvPr/>
        </p:nvSpPr>
        <p:spPr>
          <a:xfrm>
            <a:off x="7826459" y="26054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xmlns="" id="{A7B4FDBB-7E4D-0F29-BCA9-45847AA6CEFF}"/>
              </a:ext>
            </a:extLst>
          </p:cNvPr>
          <p:cNvSpPr/>
          <p:nvPr/>
        </p:nvSpPr>
        <p:spPr>
          <a:xfrm>
            <a:off x="7875970" y="265498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EF717F1F-25B8-6CB1-4DBD-230C644ED15F}"/>
              </a:ext>
            </a:extLst>
          </p:cNvPr>
          <p:cNvSpPr/>
          <p:nvPr/>
        </p:nvSpPr>
        <p:spPr>
          <a:xfrm>
            <a:off x="8644121" y="26054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EE4B9E09-A1D0-96BF-E1FB-59E756CFDACA}"/>
              </a:ext>
            </a:extLst>
          </p:cNvPr>
          <p:cNvSpPr/>
          <p:nvPr/>
        </p:nvSpPr>
        <p:spPr>
          <a:xfrm>
            <a:off x="8693632" y="265498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5232566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57" grpId="0" animBg="1"/>
      <p:bldP spid="12" grpId="0" animBg="1"/>
      <p:bldP spid="3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2267E41-6E3E-4C69-61F9-73631ECEF4CC}"/>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B47DF4E-B88C-0A61-FCB6-FDBF4D230CC2}"/>
              </a:ext>
            </a:extLst>
          </p:cNvPr>
          <p:cNvSpPr/>
          <p:nvPr/>
        </p:nvSpPr>
        <p:spPr>
          <a:xfrm>
            <a:off x="1712535" y="1001820"/>
            <a:ext cx="8766927" cy="115478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0DBEA784-08A0-AE1E-B400-D1E3C0927965}"/>
              </a:ext>
            </a:extLst>
          </p:cNvPr>
          <p:cNvSpPr txBox="1"/>
          <p:nvPr/>
        </p:nvSpPr>
        <p:spPr>
          <a:xfrm>
            <a:off x="1793047" y="1141990"/>
            <a:ext cx="8605902"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pitchFamily="34" charset="0"/>
              </a:rPr>
              <a:t>Kẻ ở phía đối lập, có hành động, tư tưởng chống đối lại một cách quyết liệt (nói khái quát)</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C2E8E03-9C59-D217-3898-F8F2E29C0588}"/>
              </a:ext>
            </a:extLst>
          </p:cNvPr>
          <p:cNvSpPr/>
          <p:nvPr/>
        </p:nvSpPr>
        <p:spPr>
          <a:xfrm>
            <a:off x="5313930" y="234423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66634DA-1C8F-682D-277C-01E6241049FF}"/>
              </a:ext>
            </a:extLst>
          </p:cNvPr>
          <p:cNvSpPr/>
          <p:nvPr/>
        </p:nvSpPr>
        <p:spPr>
          <a:xfrm>
            <a:off x="3337594" y="299506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0D3DCAE5-A644-45D7-A15F-2B7BA965429A}"/>
              </a:ext>
            </a:extLst>
          </p:cNvPr>
          <p:cNvSpPr/>
          <p:nvPr/>
        </p:nvSpPr>
        <p:spPr>
          <a:xfrm>
            <a:off x="3387105" y="304457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T</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36433700-18B6-E9D5-C554-3729706CE66C}"/>
              </a:ext>
            </a:extLst>
          </p:cNvPr>
          <p:cNvSpPr/>
          <p:nvPr/>
        </p:nvSpPr>
        <p:spPr>
          <a:xfrm>
            <a:off x="4155256" y="29950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6C4C5730-D915-54EA-4A17-A112FB3C6D67}"/>
              </a:ext>
            </a:extLst>
          </p:cNvPr>
          <p:cNvSpPr/>
          <p:nvPr/>
        </p:nvSpPr>
        <p:spPr>
          <a:xfrm>
            <a:off x="4204767" y="304457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726589BF-C42B-C734-3A9F-401FAD034E28}"/>
              </a:ext>
            </a:extLst>
          </p:cNvPr>
          <p:cNvSpPr/>
          <p:nvPr/>
        </p:nvSpPr>
        <p:spPr>
          <a:xfrm>
            <a:off x="5531390" y="487191"/>
            <a:ext cx="1129215"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10</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5389F944-8F75-A686-C37C-37D3B3230995}"/>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EAA3F782-0AC0-F71F-E90A-E99BED686F61}"/>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CDEB1A3A-5E5B-C896-3E15-F4786C769958}"/>
              </a:ext>
            </a:extLst>
          </p:cNvPr>
          <p:cNvSpPr txBox="1"/>
          <p:nvPr/>
        </p:nvSpPr>
        <p:spPr>
          <a:xfrm>
            <a:off x="799266" y="4001627"/>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thủ đoạn bạo loạn lật đổ của các thế lực phản động là </a:t>
            </a:r>
            <a:r>
              <a:rPr lang="en-GB" sz="2400" dirty="0" err="1">
                <a:latin typeface="Arial" panose="020B0604020202020204" pitchFamily="34" charset="0"/>
                <a:cs typeface="Arial" panose="020B0604020202020204" pitchFamily="34" charset="0"/>
              </a:rPr>
              <a:t>câu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thù</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địch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ngoài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thù</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địch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thành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vũ</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cầm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đầu</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C5B50DF4-A742-FE59-61AD-792D2237290F}"/>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8AE0889D-2E25-CBDE-1BF4-849AD71EBCFD}"/>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A4AB369F-6211-C16A-0295-3E626560C8E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E20529C-D0C5-C677-AAB0-04483B6D04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6EF4DC40-8429-2A0E-D8B9-AD2C27A2542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0930C26D-C28E-5F87-3123-EAB9D249804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E9F19189-6807-BEE5-ADAE-1D2E685B97F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04DC6116-4505-75AF-A1EF-8BCCF350C7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04A89E10-6859-A193-8763-CC7E8945EFD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AA234256-7F4B-0BEB-7DC7-49801C6EE6A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736C35A3-FBC2-CD94-7157-AF1B78C04EA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BDD1688-535B-91BD-A6AF-B1A0DB908CC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08AB16B3-124D-6CEB-A73C-E0BA909AAD2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D93D2652-EB2D-A0C7-9DB0-0C12C267C1C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57935069-5E47-F9C7-B7EF-07A727B335C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B0F66D87-8B9D-F9E4-5DBC-DBC4852025C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4BFE64A2-B032-EE0C-C737-BC1D2A0361B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19FCD02F-F5EB-177D-A5FB-22A922431EB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99CF9742-5823-4432-C260-06C582C6284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32015192-674F-8396-00D5-E33AA2BD84C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EEC79F5E-36A1-C8D5-F2F2-CC6AF73F8528}"/>
              </a:ext>
            </a:extLst>
          </p:cNvPr>
          <p:cNvSpPr/>
          <p:nvPr/>
        </p:nvSpPr>
        <p:spPr>
          <a:xfrm>
            <a:off x="4972918" y="29950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DA77532D-E8AA-F7AC-5F40-32AA412D76D3}"/>
              </a:ext>
            </a:extLst>
          </p:cNvPr>
          <p:cNvSpPr/>
          <p:nvPr/>
        </p:nvSpPr>
        <p:spPr>
          <a:xfrm>
            <a:off x="5022429" y="304457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Ù</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FBA98AD5-12FF-BD88-8C4B-A8C068FE9D92}"/>
              </a:ext>
            </a:extLst>
          </p:cNvPr>
          <p:cNvSpPr/>
          <p:nvPr/>
        </p:nvSpPr>
        <p:spPr>
          <a:xfrm>
            <a:off x="5790580" y="29950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C7A3E85E-61AA-8924-5733-F4A9C917D65A}"/>
              </a:ext>
            </a:extLst>
          </p:cNvPr>
          <p:cNvSpPr/>
          <p:nvPr/>
        </p:nvSpPr>
        <p:spPr>
          <a:xfrm>
            <a:off x="5840091" y="304457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81184BA1-EDA4-0A87-D171-FEEA5CBA46E3}"/>
              </a:ext>
            </a:extLst>
          </p:cNvPr>
          <p:cNvSpPr/>
          <p:nvPr/>
        </p:nvSpPr>
        <p:spPr>
          <a:xfrm>
            <a:off x="6608242" y="29950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452FE521-2C11-472D-9E82-38F5D275C75B}"/>
              </a:ext>
            </a:extLst>
          </p:cNvPr>
          <p:cNvSpPr/>
          <p:nvPr/>
        </p:nvSpPr>
        <p:spPr>
          <a:xfrm>
            <a:off x="6657753" y="304457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Ị</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75F35869-6D12-4D8E-9792-606D17889188}"/>
              </a:ext>
            </a:extLst>
          </p:cNvPr>
          <p:cNvSpPr/>
          <p:nvPr/>
        </p:nvSpPr>
        <p:spPr>
          <a:xfrm>
            <a:off x="7425904" y="29950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7DDC6785-7676-BE14-0083-ABF9D9217957}"/>
              </a:ext>
            </a:extLst>
          </p:cNvPr>
          <p:cNvSpPr/>
          <p:nvPr/>
        </p:nvSpPr>
        <p:spPr>
          <a:xfrm>
            <a:off x="7475415" y="304457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xmlns="" id="{FF27C009-DC45-3ECA-A646-7CCC559EB110}"/>
              </a:ext>
            </a:extLst>
          </p:cNvPr>
          <p:cNvSpPr/>
          <p:nvPr/>
        </p:nvSpPr>
        <p:spPr>
          <a:xfrm>
            <a:off x="8243566" y="29950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xmlns="" id="{46C51958-5D76-2AF8-431E-AFAB78E4DA4F}"/>
              </a:ext>
            </a:extLst>
          </p:cNvPr>
          <p:cNvSpPr/>
          <p:nvPr/>
        </p:nvSpPr>
        <p:spPr>
          <a:xfrm>
            <a:off x="8293077" y="304457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5490884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EBFA162-5DEC-CA55-847A-D4B918ADFCD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281D658-DC1A-51F7-B3D1-F7AAAED2F5A1}"/>
              </a:ext>
            </a:extLst>
          </p:cNvPr>
          <p:cNvSpPr/>
          <p:nvPr/>
        </p:nvSpPr>
        <p:spPr>
          <a:xfrm>
            <a:off x="1712535" y="1001820"/>
            <a:ext cx="8766927" cy="78936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D9FAA543-B9FE-A3F3-75A0-EE19236C2DD9}"/>
              </a:ext>
            </a:extLst>
          </p:cNvPr>
          <p:cNvSpPr txBox="1"/>
          <p:nvPr/>
        </p:nvSpPr>
        <p:spPr>
          <a:xfrm>
            <a:off x="1793047" y="1150616"/>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rPr>
              <a:t>Vùng, khu vực, trong quan hệ với trung ương</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90DB6781-0607-C6B1-C0A2-6D508727B877}"/>
              </a:ext>
            </a:extLst>
          </p:cNvPr>
          <p:cNvSpPr/>
          <p:nvPr/>
        </p:nvSpPr>
        <p:spPr>
          <a:xfrm>
            <a:off x="5313930" y="199917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5854769D-8982-8EBF-DF9C-30623034CD6E}"/>
              </a:ext>
            </a:extLst>
          </p:cNvPr>
          <p:cNvSpPr/>
          <p:nvPr/>
        </p:nvSpPr>
        <p:spPr>
          <a:xfrm>
            <a:off x="2510353" y="26717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67BFF8E0-9468-A9F0-F891-0BF491EBEF3F}"/>
              </a:ext>
            </a:extLst>
          </p:cNvPr>
          <p:cNvSpPr/>
          <p:nvPr/>
        </p:nvSpPr>
        <p:spPr>
          <a:xfrm>
            <a:off x="2559864" y="272126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Đ</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18B510CC-69AF-84F4-5DDD-D82FFFBE338A}"/>
              </a:ext>
            </a:extLst>
          </p:cNvPr>
          <p:cNvSpPr/>
          <p:nvPr/>
        </p:nvSpPr>
        <p:spPr>
          <a:xfrm>
            <a:off x="3328015" y="26717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AB3FF557-032E-AB4D-CC8F-C8535B07DA0F}"/>
              </a:ext>
            </a:extLst>
          </p:cNvPr>
          <p:cNvSpPr/>
          <p:nvPr/>
        </p:nvSpPr>
        <p:spPr>
          <a:xfrm>
            <a:off x="3377526" y="27212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Ị</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A7BED4A0-BFB9-F82A-6B56-D6E5D6CF730A}"/>
              </a:ext>
            </a:extLst>
          </p:cNvPr>
          <p:cNvSpPr/>
          <p:nvPr/>
        </p:nvSpPr>
        <p:spPr>
          <a:xfrm>
            <a:off x="5542653" y="438953"/>
            <a:ext cx="1097954"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11</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25090692-71BD-D5A8-EF19-3E0A4FA78DA0}"/>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42F22551-14B0-4A37-9359-9FBD6449F185}"/>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D486CD4D-A057-626A-A28F-D8BFD953B682}"/>
              </a:ext>
            </a:extLst>
          </p:cNvPr>
          <p:cNvSpPr txBox="1"/>
          <p:nvPr/>
        </p:nvSpPr>
        <p:spPr>
          <a:xfrm>
            <a:off x="799266" y="3658727"/>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thủ đoạn bạo loạn lật đổ của các thế lực phản động là l</a:t>
            </a:r>
            <a:r>
              <a:rPr lang="en-GB" sz="2400" dirty="0" err="1">
                <a:latin typeface="Arial" panose="020B0604020202020204" pitchFamily="34" charset="0"/>
                <a:cs typeface="Arial" panose="020B0604020202020204" pitchFamily="34" charset="0"/>
              </a:rPr>
              <a:t>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kéo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chuộc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lừa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bịp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ép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buộc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quần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biểu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quyền</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địa</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EEB38A89-1345-4580-6C73-53C8A22011A1}"/>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EC922FA-0A0C-4280-949A-EE5546CD19C4}"/>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3C8F5802-BE49-B114-ACAA-B96515599A4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23893FBA-8875-2CA7-22A8-819C8030DD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E5F6925D-AF5A-EC3C-B4E1-2005756DA6C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4FF36CF-E8E4-8F6D-5263-D60BADFFA27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7D31F9AA-6625-1693-79AD-A9703E43287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3EC00BB6-A0EC-98CD-0723-86F8998F2F5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D6C83410-817A-42FB-EEE1-31E22C81CFB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55CBB92-41AC-7083-B9CE-0B58F8BD54A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11FE7D5F-411E-09FC-1608-1B3146A344B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F06ABE5-4E5F-9889-2C77-0226F63DC17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07515B8F-7107-F469-37A6-50C122ED1A5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88240ECC-B302-CCDB-C6C1-09E0062E1CE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3D64EF7F-77B7-6EC9-B61D-28BAE98321F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3FBE2133-115D-817B-95F4-D4365E99BD9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B93216FC-AD74-091A-2002-F8A47A05386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054370A7-B8D1-E0E0-8047-A876B9DEF44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311F649C-D6E2-1525-E7FD-F3F5F5C01FE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8AB78400-673B-6D92-CF4D-31FD0AF0999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1B7FA2D1-48E5-04CA-426C-21A0056021D2}"/>
              </a:ext>
            </a:extLst>
          </p:cNvPr>
          <p:cNvSpPr/>
          <p:nvPr/>
        </p:nvSpPr>
        <p:spPr>
          <a:xfrm>
            <a:off x="4145677" y="26717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7A499358-8910-6A6A-EDB7-FC633C5462B7}"/>
              </a:ext>
            </a:extLst>
          </p:cNvPr>
          <p:cNvSpPr/>
          <p:nvPr/>
        </p:nvSpPr>
        <p:spPr>
          <a:xfrm>
            <a:off x="4195188" y="27212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9A1B5C10-A67E-510A-4D8B-BBB93FC75433}"/>
              </a:ext>
            </a:extLst>
          </p:cNvPr>
          <p:cNvSpPr/>
          <p:nvPr/>
        </p:nvSpPr>
        <p:spPr>
          <a:xfrm>
            <a:off x="4963339" y="26717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516E2A17-648C-77C2-E6EC-21E31DECFA01}"/>
              </a:ext>
            </a:extLst>
          </p:cNvPr>
          <p:cNvSpPr/>
          <p:nvPr/>
        </p:nvSpPr>
        <p:spPr>
          <a:xfrm>
            <a:off x="5012850" y="27212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24675AA2-F29D-F45B-BBF9-9C51F7F6914F}"/>
              </a:ext>
            </a:extLst>
          </p:cNvPr>
          <p:cNvSpPr/>
          <p:nvPr/>
        </p:nvSpPr>
        <p:spPr>
          <a:xfrm>
            <a:off x="5781001" y="26717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6C48058B-E7CF-D3E5-F1D6-4B9E9D5B469F}"/>
              </a:ext>
            </a:extLst>
          </p:cNvPr>
          <p:cNvSpPr/>
          <p:nvPr/>
        </p:nvSpPr>
        <p:spPr>
          <a:xfrm>
            <a:off x="5830512" y="27212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DE5EAC91-A36F-F82C-60F7-19B49E46F498}"/>
              </a:ext>
            </a:extLst>
          </p:cNvPr>
          <p:cNvSpPr/>
          <p:nvPr/>
        </p:nvSpPr>
        <p:spPr>
          <a:xfrm>
            <a:off x="6598663" y="26717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4CFD5A29-DE37-8CF9-468B-1FE9D5C0C815}"/>
              </a:ext>
            </a:extLst>
          </p:cNvPr>
          <p:cNvSpPr/>
          <p:nvPr/>
        </p:nvSpPr>
        <p:spPr>
          <a:xfrm>
            <a:off x="6648174" y="27212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xmlns="" id="{3A320F90-61AC-B1CA-B5C0-97EB84B74BF6}"/>
              </a:ext>
            </a:extLst>
          </p:cNvPr>
          <p:cNvSpPr/>
          <p:nvPr/>
        </p:nvSpPr>
        <p:spPr>
          <a:xfrm>
            <a:off x="7416325" y="26717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xmlns="" id="{837A706B-2801-D302-CC1C-08C599B85403}"/>
              </a:ext>
            </a:extLst>
          </p:cNvPr>
          <p:cNvSpPr/>
          <p:nvPr/>
        </p:nvSpPr>
        <p:spPr>
          <a:xfrm>
            <a:off x="7465836" y="27212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Ơ</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xmlns="" id="{D23E40B8-EBF9-54CC-B662-83E1A09C8AB2}"/>
              </a:ext>
            </a:extLst>
          </p:cNvPr>
          <p:cNvSpPr/>
          <p:nvPr/>
        </p:nvSpPr>
        <p:spPr>
          <a:xfrm>
            <a:off x="8233987" y="26717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xmlns="" id="{EA050D78-E04B-E62C-0378-AB43DB008E23}"/>
              </a:ext>
            </a:extLst>
          </p:cNvPr>
          <p:cNvSpPr/>
          <p:nvPr/>
        </p:nvSpPr>
        <p:spPr>
          <a:xfrm>
            <a:off x="8283498" y="27212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789D723C-7EB9-89F4-8A4B-69DA9D84CEBB}"/>
              </a:ext>
            </a:extLst>
          </p:cNvPr>
          <p:cNvSpPr/>
          <p:nvPr/>
        </p:nvSpPr>
        <p:spPr>
          <a:xfrm>
            <a:off x="9051649" y="26717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F7F8DB02-48FC-36D0-64AB-E8E676F3642D}"/>
              </a:ext>
            </a:extLst>
          </p:cNvPr>
          <p:cNvSpPr/>
          <p:nvPr/>
        </p:nvSpPr>
        <p:spPr>
          <a:xfrm>
            <a:off x="9101160" y="27212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40842191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P spid="42"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xmlns="" id="{83A927C2-26CB-BD20-A650-40BAD36BEA3F}"/>
              </a:ext>
            </a:extLst>
          </p:cNvPr>
          <p:cNvSpPr txBox="1"/>
          <p:nvPr/>
        </p:nvSpPr>
        <p:spPr>
          <a:xfrm>
            <a:off x="1630396" y="167994"/>
            <a:ext cx="9288972" cy="830997"/>
          </a:xfrm>
          <a:prstGeom prst="rect">
            <a:avLst/>
          </a:prstGeom>
          <a:noFill/>
        </p:spPr>
        <p:txBody>
          <a:bodyPr wrap="square">
            <a:spAutoFit/>
          </a:bodyPr>
          <a:lstStyle/>
          <a:p>
            <a:pPr algn="just"/>
            <a:r>
              <a:rPr lang="en-GB" sz="2400" b="1" i="0" dirty="0">
                <a:solidFill>
                  <a:srgbClr val="00B050"/>
                </a:solidFill>
                <a:effectLst/>
                <a:latin typeface="Times New Roman" panose="02020603050405020304" pitchFamily="18" charset="0"/>
                <a:cs typeface="Times New Roman" panose="02020603050405020304" pitchFamily="18" charset="0"/>
              </a:rPr>
              <a:t>I. </a:t>
            </a:r>
            <a:r>
              <a:rPr lang="vi-VN" sz="2400" b="1" dirty="0">
                <a:solidFill>
                  <a:srgbClr val="00B050"/>
                </a:solidFill>
                <a:latin typeface="Times New Roman" panose="02020603050405020304" pitchFamily="18" charset="0"/>
                <a:cs typeface="Times New Roman" panose="02020603050405020304" pitchFamily="18" charset="0"/>
              </a:rPr>
              <a:t>KHÁI NIỆM VÀ MỐI QUAN HỆ GIỮA CHIẾN LƯỢC “DIỄN BIẾN HOÀ BÌNH” VÀ BẠO LOẠN LẬT ĐỔ</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77332845-6F16-3457-B885-078D77CBA226}"/>
              </a:ext>
            </a:extLst>
          </p:cNvPr>
          <p:cNvSpPr txBox="1"/>
          <p:nvPr/>
        </p:nvSpPr>
        <p:spPr>
          <a:xfrm>
            <a:off x="1535507" y="1025253"/>
            <a:ext cx="9399194" cy="461665"/>
          </a:xfrm>
          <a:prstGeom prst="rect">
            <a:avLst/>
          </a:prstGeom>
          <a:noFill/>
        </p:spPr>
        <p:txBody>
          <a:bodyPr wrap="square">
            <a:spAutoFit/>
          </a:bodyPr>
          <a:lstStyle/>
          <a:p>
            <a:pPr marL="457200" indent="-457200" algn="just">
              <a:buAutoNum type="arabicPeriod"/>
            </a:pPr>
            <a:r>
              <a:rPr lang="vi-VN" sz="2400" b="1" dirty="0">
                <a:solidFill>
                  <a:srgbClr val="00B050"/>
                </a:solidFill>
                <a:latin typeface="Times New Roman" panose="02020603050405020304" pitchFamily="18" charset="0"/>
                <a:cs typeface="Times New Roman" panose="02020603050405020304" pitchFamily="18" charset="0"/>
              </a:rPr>
              <a:t>Khái niệm</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2E8DA44-38EF-B3E3-3D23-D5DE0A532A5D}"/>
              </a:ext>
            </a:extLst>
          </p:cNvPr>
          <p:cNvSpPr txBox="1"/>
          <p:nvPr/>
        </p:nvSpPr>
        <p:spPr>
          <a:xfrm>
            <a:off x="1630395" y="1607213"/>
            <a:ext cx="9304306" cy="461665"/>
          </a:xfrm>
          <a:prstGeom prst="rect">
            <a:avLst/>
          </a:prstGeom>
          <a:solidFill>
            <a:schemeClr val="accent4">
              <a:lumMod val="20000"/>
              <a:lumOff val="80000"/>
            </a:schemeClr>
          </a:solidFill>
          <a:ln>
            <a:solidFill>
              <a:srgbClr val="00B050"/>
            </a:solidFill>
          </a:ln>
        </p:spPr>
        <p:txBody>
          <a:bodyPr wrap="square">
            <a:spAutoFit/>
          </a:bodyPr>
          <a:lstStyle/>
          <a:p>
            <a:pPr algn="just"/>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Thế nào là chiến lược “diễn biến hoà bình”, bạo loạn lật đổ?</a:t>
            </a:r>
            <a:endParaRPr lang="en-GB"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D54B42A6-EBCF-BF96-E390-A8F8A373C9C9}"/>
              </a:ext>
            </a:extLst>
          </p:cNvPr>
          <p:cNvSpPr txBox="1"/>
          <p:nvPr/>
        </p:nvSpPr>
        <p:spPr>
          <a:xfrm>
            <a:off x="1582951" y="3802044"/>
            <a:ext cx="9336417" cy="2764539"/>
          </a:xfrm>
          <a:prstGeom prst="rect">
            <a:avLst/>
          </a:prstGeom>
          <a:noFill/>
          <a:ln>
            <a:solidFill>
              <a:srgbClr val="00B050"/>
            </a:solidFill>
          </a:ln>
        </p:spPr>
        <p:txBody>
          <a:bodyPr wrap="square">
            <a:spAutoFit/>
          </a:bodyPr>
          <a:lstStyle/>
          <a:p>
            <a:pPr algn="ctr">
              <a:lnSpc>
                <a:spcPts val="288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vi-VN" sz="2400" b="1" dirty="0">
                <a:solidFill>
                  <a:srgbClr val="FF0000"/>
                </a:solidFill>
                <a:latin typeface="Times New Roman" panose="02020603050405020304" pitchFamily="18" charset="0"/>
                <a:cs typeface="Times New Roman" panose="02020603050405020304" pitchFamily="18" charset="0"/>
              </a:rPr>
              <a:t>4.1</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Nhiệm vụ </a:t>
            </a:r>
            <a:r>
              <a:rPr lang="vi-VN" sz="2400" dirty="0">
                <a:solidFill>
                  <a:srgbClr val="00B050"/>
                </a:solidFill>
                <a:latin typeface="Times New Roman" panose="02020603050405020304" pitchFamily="18" charset="0"/>
                <a:cs typeface="Times New Roman" panose="02020603050405020304" pitchFamily="18" charset="0"/>
              </a:rPr>
              <a:t>(HS làm việc theo cặp):</a:t>
            </a:r>
            <a:endParaRPr lang="en-US" sz="2400" dirty="0">
              <a:solidFill>
                <a:srgbClr val="00B05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Đọc Khám phá 1, 2 thông tin mục I (trang 35, 36 SGK) và vẽ lược đồ tư duy (trên giấy A4) </a:t>
            </a:r>
            <a:r>
              <a:rPr lang="vi-VN" sz="2400" i="1" dirty="0">
                <a:latin typeface="Times New Roman" panose="02020603050405020304" pitchFamily="18" charset="0"/>
                <a:cs typeface="Times New Roman" panose="02020603050405020304" pitchFamily="18" charset="0"/>
              </a:rPr>
              <a:t>Khái niệm và mối quan hệ giữa chiến lược “diễn biến hoà bình” và bạo loạn lật đổ.</a:t>
            </a:r>
          </a:p>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B7C95EDC-8484-4D7E-AB3B-5D77FE3CCB31}"/>
              </a:ext>
            </a:extLst>
          </p:cNvPr>
          <p:cNvSpPr txBox="1"/>
          <p:nvPr/>
        </p:nvSpPr>
        <p:spPr>
          <a:xfrm>
            <a:off x="1535506" y="2191227"/>
            <a:ext cx="9463419" cy="461665"/>
          </a:xfrm>
          <a:prstGeom prst="rect">
            <a:avLst/>
          </a:prstGeom>
          <a:noFill/>
        </p:spPr>
        <p:txBody>
          <a:bodyPr wrap="square">
            <a:spAutoFit/>
          </a:bodyPr>
          <a:lstStyle/>
          <a:p>
            <a:r>
              <a:rPr lang="vi-VN" sz="2400" b="1" dirty="0">
                <a:solidFill>
                  <a:srgbClr val="00B050"/>
                </a:solidFill>
                <a:latin typeface="Times New Roman" panose="02020603050405020304" pitchFamily="18" charset="0"/>
                <a:cs typeface="Times New Roman" panose="02020603050405020304" pitchFamily="18" charset="0"/>
              </a:rPr>
              <a:t>2. Mối quan hệ giữa chiến lược “diễn biến hoà bình” và bạo loạn lật đổ</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085EE0DF-8B2D-4F14-B812-C38867325948}"/>
              </a:ext>
            </a:extLst>
          </p:cNvPr>
          <p:cNvSpPr txBox="1"/>
          <p:nvPr/>
        </p:nvSpPr>
        <p:spPr>
          <a:xfrm>
            <a:off x="1582951" y="2735469"/>
            <a:ext cx="9304306" cy="830997"/>
          </a:xfrm>
          <a:prstGeom prst="rect">
            <a:avLst/>
          </a:prstGeom>
          <a:solidFill>
            <a:schemeClr val="accent4">
              <a:lumMod val="20000"/>
              <a:lumOff val="80000"/>
            </a:schemeClr>
          </a:solidFill>
          <a:ln>
            <a:solidFill>
              <a:srgbClr val="00B050"/>
            </a:solidFill>
          </a:ln>
        </p:spPr>
        <p:txBody>
          <a:bodyPr wrap="square">
            <a:spAutoFit/>
          </a:bodyPr>
          <a:lstStyle/>
          <a:p>
            <a:pPr algn="just"/>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2</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Chiến lược “diễn biến hoà bình” và bạo loạn lật đổ có mối quan hệ với nhau như thế nào? </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1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heel(1)">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10" grpId="0"/>
      <p:bldP spid="1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A4C431A-2A1F-5430-B38A-1F3374A4D23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018801D-1D7E-A188-494C-9E9661A82D4C}"/>
              </a:ext>
            </a:extLst>
          </p:cNvPr>
          <p:cNvSpPr/>
          <p:nvPr/>
        </p:nvSpPr>
        <p:spPr>
          <a:xfrm>
            <a:off x="1712535" y="1001820"/>
            <a:ext cx="8766927" cy="75005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7393A064-AA4F-ABD9-AAC8-648840454B67}"/>
              </a:ext>
            </a:extLst>
          </p:cNvPr>
          <p:cNvSpPr txBox="1"/>
          <p:nvPr/>
        </p:nvSpPr>
        <p:spPr>
          <a:xfrm>
            <a:off x="1793047" y="1150616"/>
            <a:ext cx="8605902" cy="446276"/>
          </a:xfrm>
          <a:prstGeom prst="rect">
            <a:avLst/>
          </a:prstGeom>
          <a:noFill/>
        </p:spPr>
        <p:txBody>
          <a:bodyPr wrap="square" rtlCol="0">
            <a:spAutoFit/>
          </a:bodyPr>
          <a:lstStyle/>
          <a:p>
            <a:pPr algn="ctr"/>
            <a:r>
              <a:rPr lang="en-US" sz="2300" b="1">
                <a:effectLst/>
                <a:latin typeface="Times New Roman" panose="02020603050405020304" pitchFamily="18" charset="0"/>
                <a:ea typeface="Calibri" panose="020F0502020204030204" pitchFamily="34" charset="0"/>
                <a:cs typeface="Times New Roman" panose="02020603050405020304" pitchFamily="18" charset="0"/>
              </a:rPr>
              <a:t>Thêm thắt vào và nói quá lên so với sự thật, nhằm mục đích nào đó</a:t>
            </a:r>
            <a:endParaRPr lang="vi-VN" sz="23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37E6CA7F-CACA-372B-C90E-8ACFC205DC3C}"/>
              </a:ext>
            </a:extLst>
          </p:cNvPr>
          <p:cNvSpPr/>
          <p:nvPr/>
        </p:nvSpPr>
        <p:spPr>
          <a:xfrm>
            <a:off x="5313930" y="1968265"/>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B94D6B00-D1FB-8983-163D-FF544EDABB1D}"/>
              </a:ext>
            </a:extLst>
          </p:cNvPr>
          <p:cNvSpPr/>
          <p:nvPr/>
        </p:nvSpPr>
        <p:spPr>
          <a:xfrm>
            <a:off x="4201491" y="2636349"/>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5C8AECC4-4111-EFEA-CF6C-3DD427E5B6D4}"/>
              </a:ext>
            </a:extLst>
          </p:cNvPr>
          <p:cNvSpPr/>
          <p:nvPr/>
        </p:nvSpPr>
        <p:spPr>
          <a:xfrm>
            <a:off x="4251002" y="268586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Ổ</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62F0C8BA-4F40-8305-7A1C-E198097EFC4D}"/>
              </a:ext>
            </a:extLst>
          </p:cNvPr>
          <p:cNvSpPr/>
          <p:nvPr/>
        </p:nvSpPr>
        <p:spPr>
          <a:xfrm>
            <a:off x="5019153" y="263634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5309959A-7D0B-DD6B-B2E6-0005A63B458E}"/>
              </a:ext>
            </a:extLst>
          </p:cNvPr>
          <p:cNvSpPr/>
          <p:nvPr/>
        </p:nvSpPr>
        <p:spPr>
          <a:xfrm>
            <a:off x="5068664" y="26858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4FBE4F4F-ECA1-1083-8B43-EDF141F3DFCB}"/>
              </a:ext>
            </a:extLst>
          </p:cNvPr>
          <p:cNvSpPr/>
          <p:nvPr/>
        </p:nvSpPr>
        <p:spPr>
          <a:xfrm>
            <a:off x="5541314" y="499336"/>
            <a:ext cx="1109367"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21BA04D-A7DB-6E1C-A236-5CDF71642EE8}"/>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8FF0D6E6-6F81-FABC-7C9C-3CF312934D6A}"/>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CDACADD0-6A36-8283-BB5D-A1F803C8225A}"/>
              </a:ext>
            </a:extLst>
          </p:cNvPr>
          <p:cNvSpPr txBox="1"/>
          <p:nvPr/>
        </p:nvSpPr>
        <p:spPr>
          <a:xfrm>
            <a:off x="799266" y="3548023"/>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thủ đoạn bạo loạn lật đổ của các thế lực phản động là xuyên tạc, </a:t>
            </a:r>
            <a:r>
              <a:rPr lang="vi-VN" sz="2400" dirty="0">
                <a:solidFill>
                  <a:srgbClr val="FF0000"/>
                </a:solidFill>
                <a:latin typeface="Arial" panose="020B0604020202020204" pitchFamily="34" charset="0"/>
                <a:cs typeface="Arial" panose="020B0604020202020204" pitchFamily="34" charset="0"/>
              </a:rPr>
              <a:t>thổi phồng </a:t>
            </a:r>
            <a:r>
              <a:rPr lang="vi-VN" sz="2400" dirty="0">
                <a:latin typeface="Arial" panose="020B0604020202020204" pitchFamily="34" charset="0"/>
                <a:cs typeface="Arial" panose="020B0604020202020204" pitchFamily="34" charset="0"/>
              </a:rPr>
              <a:t>những tiêu cực trong đời sống xã hội, sự gia tăng phân hoá, phân tầng xã hội, diễn biến phức tạp của vấn đề tôn giáo, dân tộc, an ninh nông thôn,...</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BEB19BE9-E17A-F5C8-8440-085B8511420E}"/>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80FC48E6-8B28-7234-A5C6-2AC606EBF2A1}"/>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3DF0F33C-790C-512C-B4F7-60E73834FED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72F09F4F-A53C-A68F-D3CB-E41563A173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18B0DD8B-472C-DA13-1FC1-3DB1A264DEF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752B1C01-6D5C-4F24-AE7C-4D29120B372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48798ADF-4C5D-6869-84A1-C4A6F5E2926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A1182B7E-11B2-2187-BCA1-1E96C960D09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8854E87F-8B21-29DA-E22F-502B20BA5B1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A3758B01-A888-3638-0074-A655C1DA9EF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3B8775C7-2535-D850-4A6A-36083AEE2D8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C5BD6B97-EB18-A026-1855-783571CB5AB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AA4E459C-0D92-D2F2-D838-27808001811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463BC0CD-8D44-3DFD-FD50-207F1E875F0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C0DD05A4-068C-6442-14B7-8D41F9D1203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14A9D108-C9E3-B521-5F7C-0914A35787C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1F3B78A5-CE0C-22EA-C19B-70EE2729DC9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118047D5-F59B-D4B6-03A4-05D22BE1589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2EB0C7A3-989D-C966-3937-A2C3489F895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B48B8F7C-5D65-9DB5-41FF-5D512B3FFDF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8CBDD242-94A7-FF6D-D8A3-0A973EB7DF74}"/>
              </a:ext>
            </a:extLst>
          </p:cNvPr>
          <p:cNvSpPr/>
          <p:nvPr/>
        </p:nvSpPr>
        <p:spPr>
          <a:xfrm>
            <a:off x="5836815" y="263634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D463640B-08D0-FD26-EFD7-5C4006ED1771}"/>
              </a:ext>
            </a:extLst>
          </p:cNvPr>
          <p:cNvSpPr/>
          <p:nvPr/>
        </p:nvSpPr>
        <p:spPr>
          <a:xfrm>
            <a:off x="5886326" y="26858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3A725614-EAC9-80F1-32F4-771F969F35ED}"/>
              </a:ext>
            </a:extLst>
          </p:cNvPr>
          <p:cNvSpPr/>
          <p:nvPr/>
        </p:nvSpPr>
        <p:spPr>
          <a:xfrm>
            <a:off x="6654477" y="263634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62463B83-407D-289E-B00C-9B8BE89BD817}"/>
              </a:ext>
            </a:extLst>
          </p:cNvPr>
          <p:cNvSpPr/>
          <p:nvPr/>
        </p:nvSpPr>
        <p:spPr>
          <a:xfrm>
            <a:off x="6703988" y="26858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6F23AB72-4DE9-03C1-9A48-19686D873BC9}"/>
              </a:ext>
            </a:extLst>
          </p:cNvPr>
          <p:cNvSpPr/>
          <p:nvPr/>
        </p:nvSpPr>
        <p:spPr>
          <a:xfrm>
            <a:off x="7472139" y="263634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33181998-C770-3B32-CCFE-08AD4638616E}"/>
              </a:ext>
            </a:extLst>
          </p:cNvPr>
          <p:cNvSpPr/>
          <p:nvPr/>
        </p:nvSpPr>
        <p:spPr>
          <a:xfrm>
            <a:off x="7521650" y="26858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Ồ</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514D9AF8-5FF4-DB19-15CA-9F7C8875CF0C}"/>
              </a:ext>
            </a:extLst>
          </p:cNvPr>
          <p:cNvSpPr/>
          <p:nvPr/>
        </p:nvSpPr>
        <p:spPr>
          <a:xfrm>
            <a:off x="3383829" y="263634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D88BA02C-46C5-675A-1236-17B67659F46B}"/>
              </a:ext>
            </a:extLst>
          </p:cNvPr>
          <p:cNvSpPr/>
          <p:nvPr/>
        </p:nvSpPr>
        <p:spPr>
          <a:xfrm>
            <a:off x="3433340" y="26858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xmlns="" id="{2DCD2D4E-F017-B83C-9438-64AF054D358C}"/>
              </a:ext>
            </a:extLst>
          </p:cNvPr>
          <p:cNvSpPr/>
          <p:nvPr/>
        </p:nvSpPr>
        <p:spPr>
          <a:xfrm>
            <a:off x="2566167" y="263634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xmlns="" id="{2242A42D-8CA9-475C-DDFA-9257B40E2891}"/>
              </a:ext>
            </a:extLst>
          </p:cNvPr>
          <p:cNvSpPr/>
          <p:nvPr/>
        </p:nvSpPr>
        <p:spPr>
          <a:xfrm>
            <a:off x="2615678" y="26858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xmlns="" id="{4B988049-FFC9-C6D4-0787-3D7FB051F97F}"/>
              </a:ext>
            </a:extLst>
          </p:cNvPr>
          <p:cNvSpPr/>
          <p:nvPr/>
        </p:nvSpPr>
        <p:spPr>
          <a:xfrm>
            <a:off x="8289801" y="263634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xmlns="" id="{0FEBA3D8-906D-18B6-EFBD-65BA961AF73F}"/>
              </a:ext>
            </a:extLst>
          </p:cNvPr>
          <p:cNvSpPr/>
          <p:nvPr/>
        </p:nvSpPr>
        <p:spPr>
          <a:xfrm>
            <a:off x="8339312" y="26858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2B721016-42F1-9B76-D0DE-03B1CEA60992}"/>
              </a:ext>
            </a:extLst>
          </p:cNvPr>
          <p:cNvSpPr/>
          <p:nvPr/>
        </p:nvSpPr>
        <p:spPr>
          <a:xfrm>
            <a:off x="9107463" y="263634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D5DBA77B-D7C8-3B5C-8066-941AA2B3759C}"/>
              </a:ext>
            </a:extLst>
          </p:cNvPr>
          <p:cNvSpPr/>
          <p:nvPr/>
        </p:nvSpPr>
        <p:spPr>
          <a:xfrm>
            <a:off x="9156974" y="26858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8952341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57" grpId="0" animBg="1"/>
      <p:bldP spid="9" grpId="0" animBg="1"/>
      <p:bldP spid="12" grpId="0" animBg="1"/>
      <p:bldP spid="3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xmlns="" id="{39A27E35-0917-4F19-AF04-DA6CC557188B}"/>
              </a:ext>
            </a:extLst>
          </p:cNvPr>
          <p:cNvSpPr txBox="1"/>
          <p:nvPr/>
        </p:nvSpPr>
        <p:spPr>
          <a:xfrm>
            <a:off x="239006" y="917067"/>
            <a:ext cx="2646698" cy="5375831"/>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p>
          <a:p>
            <a:pPr algn="just">
              <a:lnSpc>
                <a:spcPts val="2500"/>
              </a:lnSpc>
              <a:spcBef>
                <a:spcPts val="600"/>
              </a:spcBef>
              <a:spcAft>
                <a:spcPts val="600"/>
              </a:spcAft>
            </a:pPr>
            <a:r>
              <a:rPr lang="en-US" sz="2400" i="1" dirty="0">
                <a:solidFill>
                  <a:srgbClr val="FF0000"/>
                </a:solidFill>
                <a:latin typeface="Times New Roman" panose="02020603050405020304" pitchFamily="18" charset="0"/>
                <a:cs typeface="Times New Roman" panose="02020603050405020304" pitchFamily="18" charset="0"/>
              </a:rPr>
              <a:t>“</a:t>
            </a:r>
            <a:r>
              <a:rPr lang="en-GB" sz="2400" i="1" dirty="0" err="1">
                <a:solidFill>
                  <a:srgbClr val="FF0000"/>
                </a:solidFill>
                <a:effectLst/>
                <a:latin typeface="Times New Roman" panose="02020603050405020304" pitchFamily="18" charset="0"/>
                <a:ea typeface="Calibri" panose="020F0502020204030204" pitchFamily="34" charset="0"/>
              </a:rPr>
              <a:t>Bạo</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loạn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lật</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đổ</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là</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hệ</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quả</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tất</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yếu</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đồng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thời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là</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nhân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tố</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thúc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đẩy</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diễn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biến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hoà</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bình</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diễn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ra</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nhanh</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hơn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mạnh</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hơn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quyết</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liệt</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hơn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gây</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ra</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hậu</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quả</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nặng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nề</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hơn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Bạo</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loạn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lật</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đổ</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thực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hiện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mục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tiêu</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cuối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cùng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của</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chiến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lược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diễn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biến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hoà</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bình</a:t>
            </a:r>
            <a:r>
              <a:rPr lang="en-GB"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4CD6042C-3D0D-415F-8C2C-7DEF056162DA}"/>
              </a:ext>
            </a:extLst>
          </p:cNvPr>
          <p:cNvSpPr txBox="1"/>
          <p:nvPr/>
        </p:nvSpPr>
        <p:spPr>
          <a:xfrm>
            <a:off x="5109088" y="296978"/>
            <a:ext cx="4184151"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2”</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BDE75779-241D-2545-0333-494921CDF567}"/>
              </a:ext>
            </a:extLst>
          </p:cNvPr>
          <p:cNvPicPr>
            <a:picLocks noChangeAspect="1"/>
          </p:cNvPicPr>
          <p:nvPr/>
        </p:nvPicPr>
        <p:blipFill>
          <a:blip r:embed="rId4"/>
          <a:stretch>
            <a:fillRect/>
          </a:stretch>
        </p:blipFill>
        <p:spPr>
          <a:xfrm>
            <a:off x="3029386" y="909761"/>
            <a:ext cx="8608432" cy="5375831"/>
          </a:xfrm>
          <a:prstGeom prst="rect">
            <a:avLst/>
          </a:prstGeom>
          <a:ln>
            <a:solidFill>
              <a:srgbClr val="00B050"/>
            </a:solidFill>
          </a:ln>
        </p:spPr>
      </p:pic>
    </p:spTree>
    <p:extLst>
      <p:ext uri="{BB962C8B-B14F-4D97-AF65-F5344CB8AC3E}">
        <p14:creationId xmlns:p14="http://schemas.microsoft.com/office/powerpoint/2010/main" val="4841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0.70"/>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xmlns=""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Khởi động mục </a:t>
            </a:r>
            <a:r>
              <a:rPr lang="en-US" sz="2400" b="1" dirty="0">
                <a:solidFill>
                  <a:srgbClr val="FF0000"/>
                </a:solidFill>
                <a:latin typeface="TimesNewRomanPSMT"/>
              </a:rPr>
              <a:t>II/2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“CHIẾC NÓN KÌ DIỆU </a:t>
            </a:r>
            <a:r>
              <a:rPr lang="en-GB" sz="2400" b="1"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latin typeface="TimesNewRomanPSMT"/>
              </a:rPr>
              <a:t>2</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p>
        </p:txBody>
      </p:sp>
      <p:sp>
        <p:nvSpPr>
          <p:cNvPr id="7" name="TextBox 6">
            <a:extLst>
              <a:ext uri="{FF2B5EF4-FFF2-40B4-BE49-F238E27FC236}">
                <a16:creationId xmlns:a16="http://schemas.microsoft.com/office/drawing/2014/main" xmlns=""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x-none" sz="2000" b="1" dirty="0"/>
          </a:p>
        </p:txBody>
      </p:sp>
      <p:sp>
        <p:nvSpPr>
          <p:cNvPr id="10" name="TextBox 9">
            <a:extLst>
              <a:ext uri="{FF2B5EF4-FFF2-40B4-BE49-F238E27FC236}">
                <a16:creationId xmlns:a16="http://schemas.microsoft.com/office/drawing/2014/main" xmlns=""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effectLst/>
                <a:latin typeface="TimesNewRomanPSMT"/>
              </a:rPr>
              <a:t>12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a:t>
            </a:r>
            <a:r>
              <a:rPr lang="en-US" sz="2400" dirty="0">
                <a:solidFill>
                  <a:srgbClr val="00A23A"/>
                </a:solidFill>
                <a:effectLst/>
                <a:latin typeface="TimesNewRomanPSMT"/>
              </a:rPr>
              <a:t> </a:t>
            </a:r>
            <a:r>
              <a:rPr lang="en-US" sz="2400" dirty="0" err="1">
                <a:solidFill>
                  <a:srgbClr val="00A23A"/>
                </a:solidFill>
                <a:effectLst/>
                <a:latin typeface="TimesNewRomanPSMT"/>
              </a:rPr>
              <a:t>mục</a:t>
            </a:r>
            <a:r>
              <a:rPr lang="en-US" sz="2400" dirty="0">
                <a:solidFill>
                  <a:srgbClr val="00A23A"/>
                </a:solidFill>
                <a:effectLst/>
                <a:latin typeface="TimesNewRomanPSMT"/>
              </a:rPr>
              <a:t> II/2</a:t>
            </a:r>
            <a:r>
              <a:rPr lang="vi-VN" sz="2400" dirty="0">
                <a:solidFill>
                  <a:srgbClr val="00A23A"/>
                </a:solidFill>
                <a:effectLst/>
                <a:latin typeface="TimesNewRomanPSMT"/>
              </a:rPr>
              <a:t> Bài </a:t>
            </a:r>
            <a:r>
              <a:rPr lang="en-GB" sz="2400" dirty="0">
                <a:solidFill>
                  <a:srgbClr val="00A23A"/>
                </a:solidFill>
                <a:latin typeface="TimesNewRomanPSMT"/>
              </a:rPr>
              <a:t>4</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xmlns="" id="{1AA0A3F2-57E9-4865-80F9-984A6B639A0E}"/>
              </a:ext>
            </a:extLst>
          </p:cNvPr>
          <p:cNvSpPr txBox="1"/>
          <p:nvPr/>
        </p:nvSpPr>
        <p:spPr>
          <a:xfrm>
            <a:off x="5080657" y="6289896"/>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x-none" sz="2000" b="1" dirty="0"/>
          </a:p>
        </p:txBody>
      </p:sp>
      <p:sp>
        <p:nvSpPr>
          <p:cNvPr id="14" name="TextBox 13">
            <a:extLst>
              <a:ext uri="{FF2B5EF4-FFF2-40B4-BE49-F238E27FC236}">
                <a16:creationId xmlns:a16="http://schemas.microsoft.com/office/drawing/2014/main" xmlns=""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a:solidFill>
                  <a:srgbClr val="00B050"/>
                </a:solidFill>
                <a:latin typeface="TimesNewRomanPSMT"/>
              </a:rPr>
              <a:t>từ 1-</a:t>
            </a:r>
            <a:r>
              <a:rPr lang="en-US" sz="2200">
                <a:solidFill>
                  <a:srgbClr val="00B050"/>
                </a:solidFill>
                <a:latin typeface="TimesNewRomanPSMT"/>
              </a:rPr>
              <a:t>12</a:t>
            </a:r>
            <a:r>
              <a:rPr lang="vi-VN" sz="2200">
                <a:solidFill>
                  <a:srgbClr val="00B050"/>
                </a:solidFill>
                <a:latin typeface="TimesNewRomanPSMT"/>
              </a:rPr>
              <a:t> </a:t>
            </a:r>
            <a:r>
              <a:rPr lang="vi-VN" sz="2200" dirty="0">
                <a:solidFill>
                  <a:srgbClr val="00B050"/>
                </a:solidFill>
                <a:latin typeface="TimesNewRomanPSMT"/>
              </a:rPr>
              <a:t>tương ứng </a:t>
            </a:r>
            <a:r>
              <a:rPr lang="vi-VN" sz="2200">
                <a:solidFill>
                  <a:srgbClr val="00B050"/>
                </a:solidFill>
                <a:latin typeface="TimesNewRomanPSMT"/>
              </a:rPr>
              <a:t>với </a:t>
            </a:r>
            <a:r>
              <a:rPr lang="en-US" sz="2200">
                <a:solidFill>
                  <a:srgbClr val="00B050"/>
                </a:solidFill>
                <a:latin typeface="TimesNewRomanPSMT"/>
              </a:rPr>
              <a:t>12</a:t>
            </a:r>
            <a:r>
              <a:rPr lang="vi-VN" sz="2200">
                <a:solidFill>
                  <a:srgbClr val="00B050"/>
                </a:solidFill>
                <a:latin typeface="TimesNewRomanPSMT"/>
              </a:rPr>
              <a:t> </a:t>
            </a:r>
            <a:r>
              <a:rPr lang="vi-VN" sz="2200" dirty="0">
                <a:solidFill>
                  <a:srgbClr val="00B050"/>
                </a:solidFill>
                <a:latin typeface="TimesNewRomanPSMT"/>
              </a:rPr>
              <a:t>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6" name="Picture 5">
            <a:extLst>
              <a:ext uri="{FF2B5EF4-FFF2-40B4-BE49-F238E27FC236}">
                <a16:creationId xmlns:a16="http://schemas.microsoft.com/office/drawing/2014/main" xmlns="" id="{251C10AD-B82A-4EA0-4CC2-BFD5839D87FB}"/>
              </a:ext>
            </a:extLst>
          </p:cNvPr>
          <p:cNvPicPr>
            <a:picLocks noChangeAspect="1"/>
          </p:cNvPicPr>
          <p:nvPr/>
        </p:nvPicPr>
        <p:blipFill>
          <a:blip r:embed="rId4"/>
          <a:srcRect l="9655" t="3632" r="6305" b="1065"/>
          <a:stretch/>
        </p:blipFill>
        <p:spPr>
          <a:xfrm>
            <a:off x="4867276" y="2587924"/>
            <a:ext cx="3091820" cy="3701971"/>
          </a:xfrm>
          <a:prstGeom prst="rect">
            <a:avLst/>
          </a:prstGeom>
        </p:spPr>
      </p:pic>
      <p:pic>
        <p:nvPicPr>
          <p:cNvPr id="2" name="Picture 1">
            <a:extLst>
              <a:ext uri="{FF2B5EF4-FFF2-40B4-BE49-F238E27FC236}">
                <a16:creationId xmlns:a16="http://schemas.microsoft.com/office/drawing/2014/main" xmlns="" id="{0F411F35-CD5D-625F-1EC4-0B5C3A785F98}"/>
              </a:ext>
            </a:extLst>
          </p:cNvPr>
          <p:cNvPicPr>
            <a:picLocks noChangeAspect="1"/>
          </p:cNvPicPr>
          <p:nvPr/>
        </p:nvPicPr>
        <p:blipFill>
          <a:blip r:embed="rId5"/>
          <a:stretch>
            <a:fillRect/>
          </a:stretch>
        </p:blipFill>
        <p:spPr>
          <a:xfrm>
            <a:off x="152915" y="2587577"/>
            <a:ext cx="4591614" cy="3676047"/>
          </a:xfrm>
          <a:prstGeom prst="rect">
            <a:avLst/>
          </a:prstGeom>
          <a:ln>
            <a:solidFill>
              <a:srgbClr val="00B050"/>
            </a:solidFill>
          </a:ln>
        </p:spPr>
      </p:pic>
    </p:spTree>
    <p:extLst>
      <p:ext uri="{BB962C8B-B14F-4D97-AF65-F5344CB8AC3E}">
        <p14:creationId xmlns:p14="http://schemas.microsoft.com/office/powerpoint/2010/main" val="240722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heel(1)">
                                      <p:cBhvr>
                                        <p:cTn id="52" dur="2000"/>
                                        <p:tgtEl>
                                          <p:spTgt spid="6"/>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heel(1)">
                                      <p:cBhvr>
                                        <p:cTn id="55" dur="2000"/>
                                        <p:tgtEl>
                                          <p:spTgt spid="11"/>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heel(1)">
                                      <p:cBhvr>
                                        <p:cTn id="5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xmlns=""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4</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2974178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xmlns="" id="{2111BCF4-D01A-402F-9B7A-BC3C5F2A16F0}"/>
              </a:ext>
            </a:extLst>
          </p:cNvPr>
          <p:cNvSpPr/>
          <p:nvPr/>
        </p:nvSpPr>
        <p:spPr>
          <a:xfrm>
            <a:off x="3455812" y="5196076"/>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8" name="Group 107">
            <a:extLst>
              <a:ext uri="{FF2B5EF4-FFF2-40B4-BE49-F238E27FC236}">
                <a16:creationId xmlns:a16="http://schemas.microsoft.com/office/drawing/2014/main" xmlns="" id="{8218A869-2130-5A18-F1AC-2A7A662F1AB9}"/>
              </a:ext>
            </a:extLst>
          </p:cNvPr>
          <p:cNvGrpSpPr/>
          <p:nvPr/>
        </p:nvGrpSpPr>
        <p:grpSpPr>
          <a:xfrm>
            <a:off x="3547258" y="855006"/>
            <a:ext cx="4692606" cy="4686919"/>
            <a:chOff x="2447360" y="931387"/>
            <a:chExt cx="4611716" cy="4606127"/>
          </a:xfrm>
        </p:grpSpPr>
        <p:grpSp>
          <p:nvGrpSpPr>
            <p:cNvPr id="109" name="Group 108">
              <a:extLst>
                <a:ext uri="{FF2B5EF4-FFF2-40B4-BE49-F238E27FC236}">
                  <a16:creationId xmlns:a16="http://schemas.microsoft.com/office/drawing/2014/main" xmlns="" id="{3663173C-2D88-6FB2-140E-FAB3706F4F5D}"/>
                </a:ext>
              </a:extLst>
            </p:cNvPr>
            <p:cNvGrpSpPr/>
            <p:nvPr/>
          </p:nvGrpSpPr>
          <p:grpSpPr>
            <a:xfrm>
              <a:off x="2450535" y="931504"/>
              <a:ext cx="2290235" cy="2290237"/>
              <a:chOff x="2450535" y="871630"/>
              <a:chExt cx="2290235" cy="2290237"/>
            </a:xfrm>
          </p:grpSpPr>
          <p:sp>
            <p:nvSpPr>
              <p:cNvPr id="119" name="Freeform: Shape 118">
                <a:extLst>
                  <a:ext uri="{FF2B5EF4-FFF2-40B4-BE49-F238E27FC236}">
                    <a16:creationId xmlns:a16="http://schemas.microsoft.com/office/drawing/2014/main" xmlns="" id="{C20A549C-3E95-2581-50E8-58178DF4A7F4}"/>
                  </a:ext>
                </a:extLst>
              </p:cNvPr>
              <p:cNvSpPr/>
              <p:nvPr/>
            </p:nvSpPr>
            <p:spPr>
              <a:xfrm rot="5400000">
                <a:off x="2450534" y="871631"/>
                <a:ext cx="2290237" cy="2290235"/>
              </a:xfrm>
              <a:custGeom>
                <a:avLst/>
                <a:gdLst>
                  <a:gd name="connsiteX0" fmla="*/ 0 w 2290237"/>
                  <a:gd name="connsiteY0" fmla="*/ 0 h 2290235"/>
                  <a:gd name="connsiteX1" fmla="*/ 2290237 w 2290237"/>
                  <a:gd name="connsiteY1" fmla="*/ 0 h 2290235"/>
                  <a:gd name="connsiteX2" fmla="*/ 2290236 w 2290237"/>
                  <a:gd name="connsiteY2" fmla="*/ 2290235 h 2290235"/>
                  <a:gd name="connsiteX3" fmla="*/ 2087814 w 2290237"/>
                  <a:gd name="connsiteY3" fmla="*/ 2280014 h 2290235"/>
                  <a:gd name="connsiteX4" fmla="*/ 10221 w 2290237"/>
                  <a:gd name="connsiteY4" fmla="*/ 202421 h 2290235"/>
                  <a:gd name="connsiteX5" fmla="*/ 0 w 2290237"/>
                  <a:gd name="connsiteY5" fmla="*/ 0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7" h="2290235">
                    <a:moveTo>
                      <a:pt x="0" y="0"/>
                    </a:moveTo>
                    <a:lnTo>
                      <a:pt x="2290237" y="0"/>
                    </a:lnTo>
                    <a:lnTo>
                      <a:pt x="2290236" y="2290235"/>
                    </a:lnTo>
                    <a:lnTo>
                      <a:pt x="2087814" y="2280014"/>
                    </a:lnTo>
                    <a:cubicBezTo>
                      <a:pt x="992359" y="2168764"/>
                      <a:pt x="121471" y="1297876"/>
                      <a:pt x="10221" y="202421"/>
                    </a:cubicBez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TextBox 119">
                <a:extLst>
                  <a:ext uri="{FF2B5EF4-FFF2-40B4-BE49-F238E27FC236}">
                    <a16:creationId xmlns:a16="http://schemas.microsoft.com/office/drawing/2014/main" xmlns="" id="{054DB16E-6F13-E579-EAFF-BE18D496D8BC}"/>
                  </a:ext>
                </a:extLst>
              </p:cNvPr>
              <p:cNvSpPr txBox="1"/>
              <p:nvPr/>
            </p:nvSpPr>
            <p:spPr>
              <a:xfrm rot="18759484">
                <a:off x="2688357" y="1517330"/>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4</a:t>
                </a:r>
              </a:p>
            </p:txBody>
          </p:sp>
        </p:grpSp>
        <p:grpSp>
          <p:nvGrpSpPr>
            <p:cNvPr id="110" name="Group 109">
              <a:extLst>
                <a:ext uri="{FF2B5EF4-FFF2-40B4-BE49-F238E27FC236}">
                  <a16:creationId xmlns:a16="http://schemas.microsoft.com/office/drawing/2014/main" xmlns="" id="{5754A39F-6B61-E8A9-8C48-124B6CDAB41C}"/>
                </a:ext>
              </a:extLst>
            </p:cNvPr>
            <p:cNvGrpSpPr/>
            <p:nvPr/>
          </p:nvGrpSpPr>
          <p:grpSpPr>
            <a:xfrm>
              <a:off x="4768841" y="3247280"/>
              <a:ext cx="2290235" cy="2290234"/>
              <a:chOff x="4811893" y="3232992"/>
              <a:chExt cx="2290235" cy="2290234"/>
            </a:xfrm>
          </p:grpSpPr>
          <p:sp>
            <p:nvSpPr>
              <p:cNvPr id="117" name="Freeform: Shape 116">
                <a:extLst>
                  <a:ext uri="{FF2B5EF4-FFF2-40B4-BE49-F238E27FC236}">
                    <a16:creationId xmlns:a16="http://schemas.microsoft.com/office/drawing/2014/main" xmlns="" id="{20F4EDCC-036D-EBB7-382F-6D12CB555377}"/>
                  </a:ext>
                </a:extLst>
              </p:cNvPr>
              <p:cNvSpPr/>
              <p:nvPr/>
            </p:nvSpPr>
            <p:spPr>
              <a:xfrm rot="5400000">
                <a:off x="4811894" y="3232991"/>
                <a:ext cx="2290234" cy="2290235"/>
              </a:xfrm>
              <a:custGeom>
                <a:avLst/>
                <a:gdLst>
                  <a:gd name="connsiteX0" fmla="*/ 0 w 2290234"/>
                  <a:gd name="connsiteY0" fmla="*/ 2290235 h 2290235"/>
                  <a:gd name="connsiteX1" fmla="*/ 0 w 2290234"/>
                  <a:gd name="connsiteY1" fmla="*/ 0 h 2290235"/>
                  <a:gd name="connsiteX2" fmla="*/ 202420 w 2290234"/>
                  <a:gd name="connsiteY2" fmla="*/ 10221 h 2290235"/>
                  <a:gd name="connsiteX3" fmla="*/ 2280012 w 2290234"/>
                  <a:gd name="connsiteY3" fmla="*/ 2087814 h 2290235"/>
                  <a:gd name="connsiteX4" fmla="*/ 2290234 w 2290234"/>
                  <a:gd name="connsiteY4" fmla="*/ 2290235 h 2290235"/>
                  <a:gd name="connsiteX5" fmla="*/ 0 w 2290234"/>
                  <a:gd name="connsiteY5" fmla="*/ 2290235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4" h="2290235">
                    <a:moveTo>
                      <a:pt x="0" y="2290235"/>
                    </a:moveTo>
                    <a:lnTo>
                      <a:pt x="0" y="0"/>
                    </a:lnTo>
                    <a:lnTo>
                      <a:pt x="202420" y="10221"/>
                    </a:lnTo>
                    <a:cubicBezTo>
                      <a:pt x="1297875" y="121470"/>
                      <a:pt x="2168763" y="992358"/>
                      <a:pt x="2280012" y="2087814"/>
                    </a:cubicBezTo>
                    <a:lnTo>
                      <a:pt x="2290234" y="2290235"/>
                    </a:lnTo>
                    <a:lnTo>
                      <a:pt x="0" y="2290235"/>
                    </a:lnTo>
                    <a:close/>
                  </a:path>
                </a:pathLst>
              </a:cu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8" name="TextBox 117">
                <a:extLst>
                  <a:ext uri="{FF2B5EF4-FFF2-40B4-BE49-F238E27FC236}">
                    <a16:creationId xmlns:a16="http://schemas.microsoft.com/office/drawing/2014/main" xmlns="" id="{B96F6BD5-389B-A937-3173-2A0705533367}"/>
                  </a:ext>
                </a:extLst>
              </p:cNvPr>
              <p:cNvSpPr txBox="1"/>
              <p:nvPr/>
            </p:nvSpPr>
            <p:spPr>
              <a:xfrm rot="8009382">
                <a:off x="5745525" y="4388855"/>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2</a:t>
                </a:r>
              </a:p>
            </p:txBody>
          </p:sp>
        </p:grpSp>
        <p:grpSp>
          <p:nvGrpSpPr>
            <p:cNvPr id="111" name="Group 110">
              <a:extLst>
                <a:ext uri="{FF2B5EF4-FFF2-40B4-BE49-F238E27FC236}">
                  <a16:creationId xmlns:a16="http://schemas.microsoft.com/office/drawing/2014/main" xmlns="" id="{CBC06D1C-0483-BB36-0A5C-7E3D50C24E61}"/>
                </a:ext>
              </a:extLst>
            </p:cNvPr>
            <p:cNvGrpSpPr/>
            <p:nvPr/>
          </p:nvGrpSpPr>
          <p:grpSpPr>
            <a:xfrm>
              <a:off x="4767430" y="931387"/>
              <a:ext cx="2290236" cy="2290237"/>
              <a:chOff x="4811894" y="871629"/>
              <a:chExt cx="2290236" cy="2290237"/>
            </a:xfrm>
          </p:grpSpPr>
          <p:sp>
            <p:nvSpPr>
              <p:cNvPr id="115" name="Freeform: Shape 114">
                <a:extLst>
                  <a:ext uri="{FF2B5EF4-FFF2-40B4-BE49-F238E27FC236}">
                    <a16:creationId xmlns:a16="http://schemas.microsoft.com/office/drawing/2014/main" xmlns="" id="{08639527-7DBD-DE96-C41A-DAD4DB5FC082}"/>
                  </a:ext>
                </a:extLst>
              </p:cNvPr>
              <p:cNvSpPr/>
              <p:nvPr/>
            </p:nvSpPr>
            <p:spPr>
              <a:xfrm rot="5400000">
                <a:off x="4811893" y="871630"/>
                <a:ext cx="2290237" cy="2290236"/>
              </a:xfrm>
              <a:custGeom>
                <a:avLst/>
                <a:gdLst>
                  <a:gd name="connsiteX0" fmla="*/ 0 w 2290237"/>
                  <a:gd name="connsiteY0" fmla="*/ 2290236 h 2290236"/>
                  <a:gd name="connsiteX1" fmla="*/ 10221 w 2290237"/>
                  <a:gd name="connsiteY1" fmla="*/ 2087815 h 2290236"/>
                  <a:gd name="connsiteX2" fmla="*/ 2087814 w 2290237"/>
                  <a:gd name="connsiteY2" fmla="*/ 10222 h 2290236"/>
                  <a:gd name="connsiteX3" fmla="*/ 2290237 w 2290237"/>
                  <a:gd name="connsiteY3" fmla="*/ 0 h 2290236"/>
                  <a:gd name="connsiteX4" fmla="*/ 2290237 w 2290237"/>
                  <a:gd name="connsiteY4" fmla="*/ 2290236 h 2290236"/>
                  <a:gd name="connsiteX5" fmla="*/ 0 w 2290237"/>
                  <a:gd name="connsiteY5" fmla="*/ 2290236 h 229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7" h="2290236">
                    <a:moveTo>
                      <a:pt x="0" y="2290236"/>
                    </a:moveTo>
                    <a:lnTo>
                      <a:pt x="10221" y="2087815"/>
                    </a:lnTo>
                    <a:cubicBezTo>
                      <a:pt x="121471" y="992359"/>
                      <a:pt x="992359" y="121471"/>
                      <a:pt x="2087814" y="10222"/>
                    </a:cubicBezTo>
                    <a:lnTo>
                      <a:pt x="2290237" y="0"/>
                    </a:lnTo>
                    <a:lnTo>
                      <a:pt x="2290237" y="2290236"/>
                    </a:lnTo>
                    <a:lnTo>
                      <a:pt x="0" y="2290236"/>
                    </a:lnTo>
                    <a:close/>
                  </a:path>
                </a:pathLst>
              </a:cu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6" name="TextBox 115">
                <a:extLst>
                  <a:ext uri="{FF2B5EF4-FFF2-40B4-BE49-F238E27FC236}">
                    <a16:creationId xmlns:a16="http://schemas.microsoft.com/office/drawing/2014/main" xmlns="" id="{F9AEA9C7-9FFD-78A5-4BFB-06E105682976}"/>
                  </a:ext>
                </a:extLst>
              </p:cNvPr>
              <p:cNvSpPr txBox="1"/>
              <p:nvPr/>
            </p:nvSpPr>
            <p:spPr>
              <a:xfrm rot="2411817">
                <a:off x="5650654" y="1434480"/>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err="1">
                    <a:solidFill>
                      <a:schemeClr val="bg1"/>
                    </a:solidFill>
                    <a:latin typeface="Times New Roman" panose="02020603050405020304" pitchFamily="18" charset="0"/>
                    <a:cs typeface="Times New Roman" panose="02020603050405020304" pitchFamily="18" charset="0"/>
                  </a:rPr>
                  <a:t>Nhóm</a:t>
                </a:r>
                <a:r>
                  <a:rPr lang="en-US" sz="2200">
                    <a:solidFill>
                      <a:schemeClr val="bg1"/>
                    </a:solidFill>
                    <a:latin typeface="Times New Roman" panose="02020603050405020304" pitchFamily="18" charset="0"/>
                    <a:cs typeface="Times New Roman" panose="02020603050405020304" pitchFamily="18" charset="0"/>
                  </a:rPr>
                  <a:t> 1</a:t>
                </a:r>
              </a:p>
            </p:txBody>
          </p:sp>
        </p:grpSp>
        <p:grpSp>
          <p:nvGrpSpPr>
            <p:cNvPr id="112" name="Group 111">
              <a:extLst>
                <a:ext uri="{FF2B5EF4-FFF2-40B4-BE49-F238E27FC236}">
                  <a16:creationId xmlns:a16="http://schemas.microsoft.com/office/drawing/2014/main" xmlns="" id="{BEAD8F64-EE46-158A-1695-B0F7881A419B}"/>
                </a:ext>
              </a:extLst>
            </p:cNvPr>
            <p:cNvGrpSpPr/>
            <p:nvPr/>
          </p:nvGrpSpPr>
          <p:grpSpPr>
            <a:xfrm>
              <a:off x="2447360" y="3247279"/>
              <a:ext cx="2290235" cy="2290235"/>
              <a:chOff x="2450535" y="3232990"/>
              <a:chExt cx="2290235" cy="2290235"/>
            </a:xfrm>
          </p:grpSpPr>
          <p:sp>
            <p:nvSpPr>
              <p:cNvPr id="113" name="Freeform: Shape 112">
                <a:extLst>
                  <a:ext uri="{FF2B5EF4-FFF2-40B4-BE49-F238E27FC236}">
                    <a16:creationId xmlns:a16="http://schemas.microsoft.com/office/drawing/2014/main" xmlns="" id="{C122F7F1-A7AA-6B93-F5D9-1C0F42E4F20E}"/>
                  </a:ext>
                </a:extLst>
              </p:cNvPr>
              <p:cNvSpPr/>
              <p:nvPr/>
            </p:nvSpPr>
            <p:spPr>
              <a:xfrm rot="5400000">
                <a:off x="2450535" y="3232990"/>
                <a:ext cx="2290235" cy="2290235"/>
              </a:xfrm>
              <a:custGeom>
                <a:avLst/>
                <a:gdLst>
                  <a:gd name="connsiteX0" fmla="*/ 0 w 2290235"/>
                  <a:gd name="connsiteY0" fmla="*/ 2290235 h 2290235"/>
                  <a:gd name="connsiteX1" fmla="*/ 1 w 2290235"/>
                  <a:gd name="connsiteY1" fmla="*/ 0 h 2290235"/>
                  <a:gd name="connsiteX2" fmla="*/ 2290235 w 2290235"/>
                  <a:gd name="connsiteY2" fmla="*/ 0 h 2290235"/>
                  <a:gd name="connsiteX3" fmla="*/ 2280013 w 2290235"/>
                  <a:gd name="connsiteY3" fmla="*/ 202421 h 2290235"/>
                  <a:gd name="connsiteX4" fmla="*/ 202420 w 2290235"/>
                  <a:gd name="connsiteY4" fmla="*/ 2280014 h 2290235"/>
                  <a:gd name="connsiteX5" fmla="*/ 0 w 2290235"/>
                  <a:gd name="connsiteY5" fmla="*/ 2290235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5" h="2290235">
                    <a:moveTo>
                      <a:pt x="0" y="2290235"/>
                    </a:moveTo>
                    <a:lnTo>
                      <a:pt x="1" y="0"/>
                    </a:lnTo>
                    <a:lnTo>
                      <a:pt x="2290235" y="0"/>
                    </a:lnTo>
                    <a:lnTo>
                      <a:pt x="2280013" y="202421"/>
                    </a:lnTo>
                    <a:cubicBezTo>
                      <a:pt x="2168764" y="1297876"/>
                      <a:pt x="1297876" y="2168764"/>
                      <a:pt x="202420" y="2280014"/>
                    </a:cubicBezTo>
                    <a:lnTo>
                      <a:pt x="0" y="2290235"/>
                    </a:lnTo>
                    <a:close/>
                  </a:path>
                </a:pathLst>
              </a:cu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TextBox 113">
                <a:extLst>
                  <a:ext uri="{FF2B5EF4-FFF2-40B4-BE49-F238E27FC236}">
                    <a16:creationId xmlns:a16="http://schemas.microsoft.com/office/drawing/2014/main" xmlns="" id="{CED4AAC1-B376-5081-CFE5-05FCCE0CE35D}"/>
                  </a:ext>
                </a:extLst>
              </p:cNvPr>
              <p:cNvSpPr txBox="1"/>
              <p:nvPr/>
            </p:nvSpPr>
            <p:spPr>
              <a:xfrm rot="13750379">
                <a:off x="2635820" y="4343468"/>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3</a:t>
                </a:r>
              </a:p>
            </p:txBody>
          </p:sp>
        </p:grpSp>
      </p:grpSp>
      <p:sp>
        <p:nvSpPr>
          <p:cNvPr id="20" name="Freeform: Shape 19">
            <a:extLst>
              <a:ext uri="{FF2B5EF4-FFF2-40B4-BE49-F238E27FC236}">
                <a16:creationId xmlns:a16="http://schemas.microsoft.com/office/drawing/2014/main" xmlns="" id="{A15615E3-19A9-9DE8-FD71-1061966F3E83}"/>
              </a:ext>
            </a:extLst>
          </p:cNvPr>
          <p:cNvSpPr/>
          <p:nvPr/>
        </p:nvSpPr>
        <p:spPr>
          <a:xfrm>
            <a:off x="3407603" y="709912"/>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xmlns="" id="{C4275C7B-A5AC-45C0-BD10-1E51B5716A03}"/>
              </a:ext>
            </a:extLst>
          </p:cNvPr>
          <p:cNvSpPr/>
          <p:nvPr/>
        </p:nvSpPr>
        <p:spPr>
          <a:xfrm>
            <a:off x="8154790" y="249084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xmlns="" id="{0324510B-9606-42FA-A719-8D0E5B52DFC4}"/>
              </a:ext>
            </a:extLst>
          </p:cNvPr>
          <p:cNvSpPr/>
          <p:nvPr/>
        </p:nvSpPr>
        <p:spPr>
          <a:xfrm>
            <a:off x="8163398" y="3751791"/>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xmlns="" id="{3C008CD5-8A00-4A7A-8B9E-A72461471E9D}"/>
              </a:ext>
            </a:extLst>
          </p:cNvPr>
          <p:cNvSpPr/>
          <p:nvPr/>
        </p:nvSpPr>
        <p:spPr>
          <a:xfrm>
            <a:off x="7504455" y="483442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xmlns="" id="{5A51B806-11EC-422C-BAC6-D68511EA6FD3}"/>
              </a:ext>
            </a:extLst>
          </p:cNvPr>
          <p:cNvSpPr/>
          <p:nvPr/>
        </p:nvSpPr>
        <p:spPr>
          <a:xfrm>
            <a:off x="6445429" y="544454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xmlns="" id="{33D5348B-0A7D-4F3D-A050-01FFBEA4809D}"/>
              </a:ext>
            </a:extLst>
          </p:cNvPr>
          <p:cNvSpPr/>
          <p:nvPr/>
        </p:nvSpPr>
        <p:spPr>
          <a:xfrm>
            <a:off x="5182691" y="543578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xmlns="" id="{3AB213B6-BD8D-46B3-BB1E-A8C0E0031AA4}"/>
              </a:ext>
            </a:extLst>
          </p:cNvPr>
          <p:cNvSpPr/>
          <p:nvPr/>
        </p:nvSpPr>
        <p:spPr>
          <a:xfrm>
            <a:off x="4172651" y="485921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xmlns="" id="{F7221059-27F5-4AC1-A56C-C29A7F56E43C}"/>
              </a:ext>
            </a:extLst>
          </p:cNvPr>
          <p:cNvSpPr/>
          <p:nvPr/>
        </p:nvSpPr>
        <p:spPr>
          <a:xfrm>
            <a:off x="3498023" y="374676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xmlns="" id="{3DB28833-0117-40AE-BBA4-E477CD2E3BB3}"/>
              </a:ext>
            </a:extLst>
          </p:cNvPr>
          <p:cNvSpPr/>
          <p:nvPr/>
        </p:nvSpPr>
        <p:spPr>
          <a:xfrm>
            <a:off x="3498023" y="249084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xmlns="" id="{1876F61F-60FC-4562-A3AD-841BF86B5453}"/>
              </a:ext>
            </a:extLst>
          </p:cNvPr>
          <p:cNvSpPr/>
          <p:nvPr/>
        </p:nvSpPr>
        <p:spPr>
          <a:xfrm>
            <a:off x="4177123" y="1376145"/>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xmlns="" id="{1EF837C3-483C-4470-8FE9-077D460ACCD6}"/>
              </a:ext>
            </a:extLst>
          </p:cNvPr>
          <p:cNvSpPr/>
          <p:nvPr/>
        </p:nvSpPr>
        <p:spPr>
          <a:xfrm>
            <a:off x="5182691" y="805345"/>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xmlns="" id="{AB812D6B-9290-43D0-87EE-7203A0FE581E}"/>
              </a:ext>
            </a:extLst>
          </p:cNvPr>
          <p:cNvSpPr/>
          <p:nvPr/>
        </p:nvSpPr>
        <p:spPr>
          <a:xfrm>
            <a:off x="6400714" y="78897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xmlns="" id="{260451D4-2785-43D7-BE13-47FDB2CA7707}"/>
              </a:ext>
            </a:extLst>
          </p:cNvPr>
          <p:cNvSpPr/>
          <p:nvPr/>
        </p:nvSpPr>
        <p:spPr>
          <a:xfrm>
            <a:off x="7504455" y="139563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xmlns=""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6300" y="6248400"/>
            <a:ext cx="609600" cy="609600"/>
          </a:xfrm>
          <a:prstGeom prst="rect">
            <a:avLst/>
          </a:prstGeom>
        </p:spPr>
      </p:pic>
      <p:sp>
        <p:nvSpPr>
          <p:cNvPr id="23" name="TextBox 22">
            <a:hlinkClick r:id="rId5" action="ppaction://hlinksldjump"/>
            <a:extLst>
              <a:ext uri="{FF2B5EF4-FFF2-40B4-BE49-F238E27FC236}">
                <a16:creationId xmlns:a16="http://schemas.microsoft.com/office/drawing/2014/main" xmlns="" id="{60411064-BDFA-42EF-B35C-F8F0E548D8EA}"/>
              </a:ext>
            </a:extLst>
          </p:cNvPr>
          <p:cNvSpPr txBox="1"/>
          <p:nvPr/>
        </p:nvSpPr>
        <p:spPr>
          <a:xfrm>
            <a:off x="9045133" y="6070809"/>
            <a:ext cx="3076136" cy="738664"/>
          </a:xfrm>
          <a:prstGeom prst="rect">
            <a:avLst/>
          </a:prstGeom>
          <a:solidFill>
            <a:schemeClr val="bg1"/>
          </a:solidFill>
          <a:ln>
            <a:solidFill>
              <a:srgbClr val="00B050"/>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vi-VN" sz="1400" dirty="0">
                <a:solidFill>
                  <a:srgbClr val="FF0000"/>
                </a:solidFill>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án </a:t>
            </a:r>
            <a:r>
              <a:rPr lang="en-US" sz="1400" dirty="0">
                <a:solidFill>
                  <a:srgbClr val="FF0000"/>
                </a:solidFill>
                <a:latin typeface="Arial" panose="020B0604020202020204" pitchFamily="34" charset="0"/>
                <a:cs typeface="Arial" panose="020B0604020202020204" pitchFamily="34" charset="0"/>
              </a:rPr>
              <a:t>12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26" name="Graphic 25" descr="Right pointing backhand index">
            <a:hlinkClick r:id="rId6" action="ppaction://hlinksldjump"/>
            <a:extLst>
              <a:ext uri="{FF2B5EF4-FFF2-40B4-BE49-F238E27FC236}">
                <a16:creationId xmlns:a16="http://schemas.microsoft.com/office/drawing/2014/main" xmlns="" id="{A5241310-A329-A95F-362A-C23D402E1FC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344734" y="6101248"/>
            <a:ext cx="264869" cy="264869"/>
          </a:xfrm>
          <a:prstGeom prst="rect">
            <a:avLst/>
          </a:prstGeom>
        </p:spPr>
      </p:pic>
      <p:pic>
        <p:nvPicPr>
          <p:cNvPr id="27" name="image4.png">
            <a:extLst>
              <a:ext uri="{FF2B5EF4-FFF2-40B4-BE49-F238E27FC236}">
                <a16:creationId xmlns:a16="http://schemas.microsoft.com/office/drawing/2014/main" xmlns="" id="{97AFBD54-C343-AB5D-1B40-1B89FE98DBD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63" name="Group 11">
            <a:extLst>
              <a:ext uri="{FF2B5EF4-FFF2-40B4-BE49-F238E27FC236}">
                <a16:creationId xmlns:a16="http://schemas.microsoft.com/office/drawing/2014/main" xmlns="" id="{551AA780-2775-3997-7808-87745846C952}"/>
              </a:ext>
            </a:extLst>
          </p:cNvPr>
          <p:cNvGrpSpPr>
            <a:grpSpLocks/>
          </p:cNvGrpSpPr>
          <p:nvPr/>
        </p:nvGrpSpPr>
        <p:grpSpPr bwMode="auto">
          <a:xfrm>
            <a:off x="806095" y="167994"/>
            <a:ext cx="625171" cy="541918"/>
            <a:chOff x="0" y="0"/>
            <a:chExt cx="666" cy="559"/>
          </a:xfrm>
        </p:grpSpPr>
        <p:sp>
          <p:nvSpPr>
            <p:cNvPr id="64" name="Freeform 12">
              <a:extLst>
                <a:ext uri="{FF2B5EF4-FFF2-40B4-BE49-F238E27FC236}">
                  <a16:creationId xmlns:a16="http://schemas.microsoft.com/office/drawing/2014/main" xmlns="" id="{8FF2386B-C870-9274-3BCD-1FBB122CD7B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8" name="Group 167">
            <a:extLst>
              <a:ext uri="{FF2B5EF4-FFF2-40B4-BE49-F238E27FC236}">
                <a16:creationId xmlns:a16="http://schemas.microsoft.com/office/drawing/2014/main" xmlns="" id="{2FF4966B-20EC-1AFD-669B-A698F907D1A3}"/>
              </a:ext>
            </a:extLst>
          </p:cNvPr>
          <p:cNvGrpSpPr/>
          <p:nvPr/>
        </p:nvGrpSpPr>
        <p:grpSpPr>
          <a:xfrm>
            <a:off x="3858859" y="1149328"/>
            <a:ext cx="4074900" cy="4079830"/>
            <a:chOff x="3470476" y="1048186"/>
            <a:chExt cx="4166450" cy="4171490"/>
          </a:xfrm>
        </p:grpSpPr>
        <p:sp>
          <p:nvSpPr>
            <p:cNvPr id="127" name="Freeform: Shape 126">
              <a:hlinkClick r:id="rId10" action="ppaction://hlinksldjump"/>
              <a:extLst>
                <a:ext uri="{FF2B5EF4-FFF2-40B4-BE49-F238E27FC236}">
                  <a16:creationId xmlns:a16="http://schemas.microsoft.com/office/drawing/2014/main" xmlns="" id="{FD38BA6A-3529-1945-7F8A-F0D48722CADD}"/>
                </a:ext>
              </a:extLst>
            </p:cNvPr>
            <p:cNvSpPr/>
            <p:nvPr/>
          </p:nvSpPr>
          <p:spPr>
            <a:xfrm rot="9000000">
              <a:off x="5025108" y="1115764"/>
              <a:ext cx="1688374" cy="1689104"/>
            </a:xfrm>
            <a:custGeom>
              <a:avLst/>
              <a:gdLst>
                <a:gd name="connsiteX0" fmla="*/ 665391 w 1575263"/>
                <a:gd name="connsiteY0" fmla="*/ 1575945 h 1575945"/>
                <a:gd name="connsiteX1" fmla="*/ 521331 w 1575263"/>
                <a:gd name="connsiteY1" fmla="*/ 1482781 h 1575945"/>
                <a:gd name="connsiteX2" fmla="*/ 15169 w 1575263"/>
                <a:gd name="connsiteY2" fmla="*/ 937162 h 1575945"/>
                <a:gd name="connsiteX3" fmla="*/ 0 w 1575263"/>
                <a:gd name="connsiteY3" fmla="*/ 909479 h 1575945"/>
                <a:gd name="connsiteX4" fmla="*/ 1575263 w 1575263"/>
                <a:gd name="connsiteY4" fmla="*/ 0 h 1575945"/>
                <a:gd name="connsiteX5" fmla="*/ 665391 w 1575263"/>
                <a:gd name="connsiteY5" fmla="*/ 1575945 h 157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5263" h="1575945">
                  <a:moveTo>
                    <a:pt x="665391" y="1575945"/>
                  </a:moveTo>
                  <a:lnTo>
                    <a:pt x="521331" y="1482781"/>
                  </a:lnTo>
                  <a:cubicBezTo>
                    <a:pt x="313111" y="1332614"/>
                    <a:pt x="143148" y="1146104"/>
                    <a:pt x="15169" y="937162"/>
                  </a:cubicBezTo>
                  <a:lnTo>
                    <a:pt x="0" y="909479"/>
                  </a:lnTo>
                  <a:lnTo>
                    <a:pt x="1575263" y="0"/>
                  </a:lnTo>
                  <a:lnTo>
                    <a:pt x="665391" y="1575945"/>
                  </a:lnTo>
                  <a:close/>
                </a:path>
              </a:pathLst>
            </a:custGeom>
            <a:solidFill>
              <a:srgbClr val="4472C4"/>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6" name="Freeform: Shape 125">
              <a:hlinkClick r:id="rId11" action="ppaction://hlinksldjump"/>
              <a:extLst>
                <a:ext uri="{FF2B5EF4-FFF2-40B4-BE49-F238E27FC236}">
                  <a16:creationId xmlns:a16="http://schemas.microsoft.com/office/drawing/2014/main" xmlns="" id="{2302768B-A6BA-727D-E236-7A9C8925E96D}"/>
                </a:ext>
              </a:extLst>
            </p:cNvPr>
            <p:cNvSpPr/>
            <p:nvPr/>
          </p:nvSpPr>
          <p:spPr>
            <a:xfrm rot="9000000">
              <a:off x="4998356" y="1048186"/>
              <a:ext cx="959145" cy="1922504"/>
            </a:xfrm>
            <a:custGeom>
              <a:avLst/>
              <a:gdLst>
                <a:gd name="connsiteX0" fmla="*/ 0 w 894888"/>
                <a:gd name="connsiteY0" fmla="*/ 1549991 h 1793708"/>
                <a:gd name="connsiteX1" fmla="*/ 894888 w 894888"/>
                <a:gd name="connsiteY1" fmla="*/ 0 h 1793708"/>
                <a:gd name="connsiteX2" fmla="*/ 894888 w 894888"/>
                <a:gd name="connsiteY2" fmla="*/ 1793338 h 1793708"/>
                <a:gd name="connsiteX3" fmla="*/ 878312 w 894888"/>
                <a:gd name="connsiteY3" fmla="*/ 1793708 h 1793708"/>
                <a:gd name="connsiteX4" fmla="*/ 152712 w 894888"/>
                <a:gd name="connsiteY4" fmla="*/ 1628169 h 1793708"/>
                <a:gd name="connsiteX5" fmla="*/ 0 w 894888"/>
                <a:gd name="connsiteY5" fmla="*/ 1549991 h 179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888" h="1793708">
                  <a:moveTo>
                    <a:pt x="0" y="1549991"/>
                  </a:moveTo>
                  <a:lnTo>
                    <a:pt x="894888" y="0"/>
                  </a:lnTo>
                  <a:lnTo>
                    <a:pt x="894888" y="1793338"/>
                  </a:lnTo>
                  <a:lnTo>
                    <a:pt x="878312" y="1793708"/>
                  </a:lnTo>
                  <a:cubicBezTo>
                    <a:pt x="633374" y="1787347"/>
                    <a:pt x="386870" y="1733409"/>
                    <a:pt x="152712" y="1628169"/>
                  </a:cubicBezTo>
                  <a:lnTo>
                    <a:pt x="0" y="1549991"/>
                  </a:lnTo>
                  <a:close/>
                </a:path>
              </a:pathLst>
            </a:custGeom>
            <a:solidFill>
              <a:srgbClr val="43682B"/>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5" name="Freeform: Shape 124">
              <a:hlinkClick r:id="rId12" action="ppaction://hlinksldjump"/>
              <a:extLst>
                <a:ext uri="{FF2B5EF4-FFF2-40B4-BE49-F238E27FC236}">
                  <a16:creationId xmlns:a16="http://schemas.microsoft.com/office/drawing/2014/main" xmlns="" id="{58FBDF92-E3D9-36DD-D9B9-F1344818A12B}"/>
                </a:ext>
              </a:extLst>
            </p:cNvPr>
            <p:cNvSpPr/>
            <p:nvPr/>
          </p:nvSpPr>
          <p:spPr>
            <a:xfrm rot="9000000">
              <a:off x="4148114" y="1542355"/>
              <a:ext cx="976096" cy="1947071"/>
            </a:xfrm>
            <a:custGeom>
              <a:avLst/>
              <a:gdLst>
                <a:gd name="connsiteX0" fmla="*/ 0 w 910704"/>
                <a:gd name="connsiteY0" fmla="*/ 1816629 h 1816629"/>
                <a:gd name="connsiteX1" fmla="*/ 0 w 910704"/>
                <a:gd name="connsiteY1" fmla="*/ 0 h 1816629"/>
                <a:gd name="connsiteX2" fmla="*/ 910704 w 910704"/>
                <a:gd name="connsiteY2" fmla="*/ 1577385 h 1816629"/>
                <a:gd name="connsiteX3" fmla="*/ 821718 w 910704"/>
                <a:gd name="connsiteY3" fmla="*/ 1626145 h 1816629"/>
                <a:gd name="connsiteX4" fmla="*/ 120899 w 910704"/>
                <a:gd name="connsiteY4" fmla="*/ 1813929 h 1816629"/>
                <a:gd name="connsiteX5" fmla="*/ 0 w 910704"/>
                <a:gd name="connsiteY5" fmla="*/ 1816629 h 181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04" h="1816629">
                  <a:moveTo>
                    <a:pt x="0" y="1816629"/>
                  </a:moveTo>
                  <a:lnTo>
                    <a:pt x="0" y="0"/>
                  </a:lnTo>
                  <a:lnTo>
                    <a:pt x="910704" y="1577385"/>
                  </a:lnTo>
                  <a:lnTo>
                    <a:pt x="821718" y="1626145"/>
                  </a:lnTo>
                  <a:cubicBezTo>
                    <a:pt x="602429" y="1732899"/>
                    <a:pt x="364185" y="1796736"/>
                    <a:pt x="120899" y="1813929"/>
                  </a:cubicBezTo>
                  <a:lnTo>
                    <a:pt x="0" y="1816629"/>
                  </a:lnTo>
                  <a:close/>
                </a:path>
              </a:pathLst>
            </a:custGeom>
            <a:solidFill>
              <a:srgbClr val="255E9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4" name="Freeform: Shape 123">
              <a:hlinkClick r:id="rId13" action="ppaction://hlinksldjump"/>
              <a:extLst>
                <a:ext uri="{FF2B5EF4-FFF2-40B4-BE49-F238E27FC236}">
                  <a16:creationId xmlns:a16="http://schemas.microsoft.com/office/drawing/2014/main" xmlns="" id="{E6819D30-D203-CD73-79EA-7F4EFABF2430}"/>
                </a:ext>
              </a:extLst>
            </p:cNvPr>
            <p:cNvSpPr/>
            <p:nvPr/>
          </p:nvSpPr>
          <p:spPr>
            <a:xfrm rot="9000000">
              <a:off x="5206104" y="1721232"/>
              <a:ext cx="1942311" cy="972123"/>
            </a:xfrm>
            <a:custGeom>
              <a:avLst/>
              <a:gdLst>
                <a:gd name="connsiteX0" fmla="*/ 241223 w 1812188"/>
                <a:gd name="connsiteY0" fmla="*/ 906997 h 906997"/>
                <a:gd name="connsiteX1" fmla="*/ 190313 w 1812188"/>
                <a:gd name="connsiteY1" fmla="*/ 814089 h 906997"/>
                <a:gd name="connsiteX2" fmla="*/ 2530 w 1812188"/>
                <a:gd name="connsiteY2" fmla="*/ 113270 h 906997"/>
                <a:gd name="connsiteX3" fmla="*/ 0 w 1812188"/>
                <a:gd name="connsiteY3" fmla="*/ 0 h 906997"/>
                <a:gd name="connsiteX4" fmla="*/ 1812188 w 1812188"/>
                <a:gd name="connsiteY4" fmla="*/ 0 h 906997"/>
                <a:gd name="connsiteX5" fmla="*/ 241223 w 1812188"/>
                <a:gd name="connsiteY5" fmla="*/ 906997 h 90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188" h="906997">
                  <a:moveTo>
                    <a:pt x="241223" y="906997"/>
                  </a:moveTo>
                  <a:lnTo>
                    <a:pt x="190313" y="814089"/>
                  </a:lnTo>
                  <a:cubicBezTo>
                    <a:pt x="83560" y="594800"/>
                    <a:pt x="19723" y="356557"/>
                    <a:pt x="2530" y="113270"/>
                  </a:cubicBezTo>
                  <a:lnTo>
                    <a:pt x="0" y="0"/>
                  </a:lnTo>
                  <a:lnTo>
                    <a:pt x="1812188" y="0"/>
                  </a:lnTo>
                  <a:lnTo>
                    <a:pt x="241223" y="906997"/>
                  </a:lnTo>
                  <a:close/>
                </a:path>
              </a:pathLst>
            </a:custGeom>
            <a:solidFill>
              <a:srgbClr val="ED7D3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 name="Freeform: Shape 120">
              <a:hlinkClick r:id="rId14" action="ppaction://hlinksldjump"/>
              <a:extLst>
                <a:ext uri="{FF2B5EF4-FFF2-40B4-BE49-F238E27FC236}">
                  <a16:creationId xmlns:a16="http://schemas.microsoft.com/office/drawing/2014/main" xmlns="" id="{98A4ED47-1033-58EC-60F5-26CD9DECDA22}"/>
                </a:ext>
              </a:extLst>
            </p:cNvPr>
            <p:cNvSpPr/>
            <p:nvPr/>
          </p:nvSpPr>
          <p:spPr>
            <a:xfrm rot="9000000">
              <a:off x="3535892" y="1968148"/>
              <a:ext cx="1697403" cy="1695468"/>
            </a:xfrm>
            <a:custGeom>
              <a:avLst/>
              <a:gdLst>
                <a:gd name="connsiteX0" fmla="*/ 913301 w 1583688"/>
                <a:gd name="connsiteY0" fmla="*/ 1581882 h 1581882"/>
                <a:gd name="connsiteX1" fmla="*/ 0 w 1583688"/>
                <a:gd name="connsiteY1" fmla="*/ 0 h 1581882"/>
                <a:gd name="connsiteX2" fmla="*/ 1583688 w 1583688"/>
                <a:gd name="connsiteY2" fmla="*/ 914342 h 1581882"/>
                <a:gd name="connsiteX3" fmla="*/ 1490525 w 1583688"/>
                <a:gd name="connsiteY3" fmla="*/ 1058402 h 1581882"/>
                <a:gd name="connsiteX4" fmla="*/ 944906 w 1583688"/>
                <a:gd name="connsiteY4" fmla="*/ 1564563 h 1581882"/>
                <a:gd name="connsiteX5" fmla="*/ 913301 w 1583688"/>
                <a:gd name="connsiteY5" fmla="*/ 1581882 h 158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3688" h="1581882">
                  <a:moveTo>
                    <a:pt x="913301" y="1581882"/>
                  </a:moveTo>
                  <a:lnTo>
                    <a:pt x="0" y="0"/>
                  </a:lnTo>
                  <a:lnTo>
                    <a:pt x="1583688" y="914342"/>
                  </a:lnTo>
                  <a:lnTo>
                    <a:pt x="1490525" y="1058402"/>
                  </a:lnTo>
                  <a:cubicBezTo>
                    <a:pt x="1340358" y="1266622"/>
                    <a:pt x="1153848" y="1436585"/>
                    <a:pt x="944906" y="1564563"/>
                  </a:cubicBezTo>
                  <a:lnTo>
                    <a:pt x="913301" y="1581882"/>
                  </a:lnTo>
                  <a:close/>
                </a:path>
              </a:pathLst>
            </a:custGeom>
            <a:solidFill>
              <a:srgbClr val="997300"/>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hlinkClick r:id="rId15" action="ppaction://hlinksldjump"/>
              <a:extLst>
                <a:ext uri="{FF2B5EF4-FFF2-40B4-BE49-F238E27FC236}">
                  <a16:creationId xmlns:a16="http://schemas.microsoft.com/office/drawing/2014/main" xmlns="" id="{779A905F-C62A-8B07-D3CD-56FD4A904066}"/>
                </a:ext>
              </a:extLst>
            </p:cNvPr>
            <p:cNvSpPr/>
            <p:nvPr/>
          </p:nvSpPr>
          <p:spPr>
            <a:xfrm rot="9000000">
              <a:off x="5700259" y="2579276"/>
              <a:ext cx="1936667" cy="967322"/>
            </a:xfrm>
            <a:custGeom>
              <a:avLst/>
              <a:gdLst>
                <a:gd name="connsiteX0" fmla="*/ 541 w 1806922"/>
                <a:gd name="connsiteY0" fmla="*/ 902517 h 902517"/>
                <a:gd name="connsiteX1" fmla="*/ 0 w 1806922"/>
                <a:gd name="connsiteY1" fmla="*/ 878312 h 902517"/>
                <a:gd name="connsiteX2" fmla="*/ 165540 w 1806922"/>
                <a:gd name="connsiteY2" fmla="*/ 152712 h 902517"/>
                <a:gd name="connsiteX3" fmla="*/ 243718 w 1806922"/>
                <a:gd name="connsiteY3" fmla="*/ 0 h 902517"/>
                <a:gd name="connsiteX4" fmla="*/ 1806922 w 1806922"/>
                <a:gd name="connsiteY4" fmla="*/ 902517 h 902517"/>
                <a:gd name="connsiteX5" fmla="*/ 541 w 1806922"/>
                <a:gd name="connsiteY5" fmla="*/ 902517 h 90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6922" h="902517">
                  <a:moveTo>
                    <a:pt x="541" y="902517"/>
                  </a:moveTo>
                  <a:lnTo>
                    <a:pt x="0" y="878312"/>
                  </a:lnTo>
                  <a:cubicBezTo>
                    <a:pt x="6362" y="633374"/>
                    <a:pt x="60300" y="386870"/>
                    <a:pt x="165540" y="152712"/>
                  </a:cubicBezTo>
                  <a:lnTo>
                    <a:pt x="243718" y="0"/>
                  </a:lnTo>
                  <a:lnTo>
                    <a:pt x="1806922" y="902517"/>
                  </a:lnTo>
                  <a:lnTo>
                    <a:pt x="541" y="902517"/>
                  </a:lnTo>
                  <a:close/>
                </a:path>
              </a:pathLst>
            </a:custGeom>
            <a:solidFill>
              <a:srgbClr val="A5A5A5"/>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hlinkClick r:id="rId16" action="ppaction://hlinksldjump"/>
              <a:extLst>
                <a:ext uri="{FF2B5EF4-FFF2-40B4-BE49-F238E27FC236}">
                  <a16:creationId xmlns:a16="http://schemas.microsoft.com/office/drawing/2014/main" xmlns="" id="{E21DAC7E-EDC7-94C6-D0EB-33BF3F5B5511}"/>
                </a:ext>
              </a:extLst>
            </p:cNvPr>
            <p:cNvSpPr/>
            <p:nvPr/>
          </p:nvSpPr>
          <p:spPr>
            <a:xfrm rot="9000000">
              <a:off x="3470476" y="2720361"/>
              <a:ext cx="1951302" cy="975771"/>
            </a:xfrm>
            <a:custGeom>
              <a:avLst/>
              <a:gdLst>
                <a:gd name="connsiteX0" fmla="*/ 1576859 w 1820577"/>
                <a:gd name="connsiteY0" fmla="*/ 910400 h 910400"/>
                <a:gd name="connsiteX1" fmla="*/ 0 w 1820577"/>
                <a:gd name="connsiteY1" fmla="*/ 0 h 910400"/>
                <a:gd name="connsiteX2" fmla="*/ 1819860 w 1820577"/>
                <a:gd name="connsiteY2" fmla="*/ 0 h 910400"/>
                <a:gd name="connsiteX3" fmla="*/ 1820577 w 1820577"/>
                <a:gd name="connsiteY3" fmla="*/ 32087 h 910400"/>
                <a:gd name="connsiteX4" fmla="*/ 1655038 w 1820577"/>
                <a:gd name="connsiteY4" fmla="*/ 757688 h 910400"/>
                <a:gd name="connsiteX5" fmla="*/ 1576859 w 1820577"/>
                <a:gd name="connsiteY5" fmla="*/ 910400 h 9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577" h="910400">
                  <a:moveTo>
                    <a:pt x="1576859" y="910400"/>
                  </a:moveTo>
                  <a:lnTo>
                    <a:pt x="0" y="0"/>
                  </a:lnTo>
                  <a:lnTo>
                    <a:pt x="1819860" y="0"/>
                  </a:lnTo>
                  <a:lnTo>
                    <a:pt x="1820577" y="32087"/>
                  </a:lnTo>
                  <a:cubicBezTo>
                    <a:pt x="1814215" y="277026"/>
                    <a:pt x="1760278" y="523530"/>
                    <a:pt x="1655038" y="757688"/>
                  </a:cubicBezTo>
                  <a:lnTo>
                    <a:pt x="1576859" y="910400"/>
                  </a:lnTo>
                  <a:close/>
                </a:path>
              </a:pathLst>
            </a:custGeom>
            <a:solidFill>
              <a:srgbClr val="636363"/>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hlinkClick r:id="rId17" action="ppaction://hlinksldjump"/>
              <a:extLst>
                <a:ext uri="{FF2B5EF4-FFF2-40B4-BE49-F238E27FC236}">
                  <a16:creationId xmlns:a16="http://schemas.microsoft.com/office/drawing/2014/main" xmlns="" id="{9E738397-C341-8FC6-B99E-9978B5F4312C}"/>
                </a:ext>
              </a:extLst>
            </p:cNvPr>
            <p:cNvSpPr/>
            <p:nvPr/>
          </p:nvSpPr>
          <p:spPr>
            <a:xfrm rot="9000000">
              <a:off x="5902478" y="2616562"/>
              <a:ext cx="1668131" cy="1670444"/>
            </a:xfrm>
            <a:custGeom>
              <a:avLst/>
              <a:gdLst>
                <a:gd name="connsiteX0" fmla="*/ 1556377 w 1556377"/>
                <a:gd name="connsiteY0" fmla="*/ 1558535 h 1558535"/>
                <a:gd name="connsiteX1" fmla="*/ 0 w 1556377"/>
                <a:gd name="connsiteY1" fmla="*/ 659960 h 1558535"/>
                <a:gd name="connsiteX2" fmla="*/ 93164 w 1556377"/>
                <a:gd name="connsiteY2" fmla="*/ 515900 h 1558535"/>
                <a:gd name="connsiteX3" fmla="*/ 638782 w 1556377"/>
                <a:gd name="connsiteY3" fmla="*/ 9738 h 1558535"/>
                <a:gd name="connsiteX4" fmla="*/ 656556 w 1556377"/>
                <a:gd name="connsiteY4" fmla="*/ 0 h 1558535"/>
                <a:gd name="connsiteX5" fmla="*/ 1556377 w 1556377"/>
                <a:gd name="connsiteY5" fmla="*/ 1558535 h 155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377" h="1558535">
                  <a:moveTo>
                    <a:pt x="1556377" y="1558535"/>
                  </a:moveTo>
                  <a:lnTo>
                    <a:pt x="0" y="659960"/>
                  </a:lnTo>
                  <a:lnTo>
                    <a:pt x="93164" y="515900"/>
                  </a:lnTo>
                  <a:cubicBezTo>
                    <a:pt x="243331" y="307680"/>
                    <a:pt x="429840" y="137717"/>
                    <a:pt x="638782" y="9738"/>
                  </a:cubicBezTo>
                  <a:lnTo>
                    <a:pt x="656556" y="0"/>
                  </a:lnTo>
                  <a:lnTo>
                    <a:pt x="1556377" y="1558535"/>
                  </a:lnTo>
                  <a:close/>
                </a:path>
              </a:pathLst>
            </a:custGeom>
            <a:solidFill>
              <a:srgbClr val="FFC000"/>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hlinkClick r:id="rId18" action="ppaction://hlinksldjump"/>
              <a:extLst>
                <a:ext uri="{FF2B5EF4-FFF2-40B4-BE49-F238E27FC236}">
                  <a16:creationId xmlns:a16="http://schemas.microsoft.com/office/drawing/2014/main" xmlns="" id="{0A114C5B-DC5F-EED1-2177-AA41BFCF1DBD}"/>
                </a:ext>
              </a:extLst>
            </p:cNvPr>
            <p:cNvSpPr/>
            <p:nvPr/>
          </p:nvSpPr>
          <p:spPr>
            <a:xfrm rot="9000000">
              <a:off x="6006357" y="2780431"/>
              <a:ext cx="966120" cy="1937361"/>
            </a:xfrm>
            <a:custGeom>
              <a:avLst/>
              <a:gdLst>
                <a:gd name="connsiteX0" fmla="*/ 901396 w 901396"/>
                <a:gd name="connsiteY0" fmla="*/ 1807570 h 1807570"/>
                <a:gd name="connsiteX1" fmla="*/ 0 w 901396"/>
                <a:gd name="connsiteY1" fmla="*/ 246306 h 1807570"/>
                <a:gd name="connsiteX2" fmla="*/ 102819 w 901396"/>
                <a:gd name="connsiteY2" fmla="*/ 189967 h 1807570"/>
                <a:gd name="connsiteX3" fmla="*/ 803637 w 901396"/>
                <a:gd name="connsiteY3" fmla="*/ 2183 h 1807570"/>
                <a:gd name="connsiteX4" fmla="*/ 901396 w 901396"/>
                <a:gd name="connsiteY4" fmla="*/ 0 h 1807570"/>
                <a:gd name="connsiteX5" fmla="*/ 901396 w 901396"/>
                <a:gd name="connsiteY5" fmla="*/ 1807570 h 18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396" h="1807570">
                  <a:moveTo>
                    <a:pt x="901396" y="1807570"/>
                  </a:moveTo>
                  <a:lnTo>
                    <a:pt x="0" y="246306"/>
                  </a:lnTo>
                  <a:lnTo>
                    <a:pt x="102819" y="189967"/>
                  </a:lnTo>
                  <a:cubicBezTo>
                    <a:pt x="322107" y="83213"/>
                    <a:pt x="560351" y="19376"/>
                    <a:pt x="803637" y="2183"/>
                  </a:cubicBezTo>
                  <a:lnTo>
                    <a:pt x="901396" y="0"/>
                  </a:lnTo>
                  <a:lnTo>
                    <a:pt x="901396" y="1807570"/>
                  </a:lnTo>
                  <a:close/>
                </a:path>
              </a:pathLst>
            </a:custGeom>
            <a:solidFill>
              <a:srgbClr val="5B9BD5"/>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hlinkClick r:id="rId19" action="ppaction://hlinksldjump"/>
              <a:extLst>
                <a:ext uri="{FF2B5EF4-FFF2-40B4-BE49-F238E27FC236}">
                  <a16:creationId xmlns:a16="http://schemas.microsoft.com/office/drawing/2014/main" xmlns="" id="{B2F80B9B-F07A-9FA0-0497-ECD0CF6D35D1}"/>
                </a:ext>
              </a:extLst>
            </p:cNvPr>
            <p:cNvSpPr/>
            <p:nvPr/>
          </p:nvSpPr>
          <p:spPr>
            <a:xfrm rot="9000000">
              <a:off x="5136368" y="3254212"/>
              <a:ext cx="983947" cy="1965464"/>
            </a:xfrm>
            <a:custGeom>
              <a:avLst/>
              <a:gdLst>
                <a:gd name="connsiteX0" fmla="*/ 0 w 918029"/>
                <a:gd name="connsiteY0" fmla="*/ 1833790 h 1833790"/>
                <a:gd name="connsiteX1" fmla="*/ 0 w 918029"/>
                <a:gd name="connsiteY1" fmla="*/ 886 h 1833790"/>
                <a:gd name="connsiteX2" fmla="*/ 39716 w 918029"/>
                <a:gd name="connsiteY2" fmla="*/ 0 h 1833790"/>
                <a:gd name="connsiteX3" fmla="*/ 765317 w 918029"/>
                <a:gd name="connsiteY3" fmla="*/ 165539 h 1833790"/>
                <a:gd name="connsiteX4" fmla="*/ 918029 w 918029"/>
                <a:gd name="connsiteY4" fmla="*/ 243717 h 1833790"/>
                <a:gd name="connsiteX5" fmla="*/ 0 w 918029"/>
                <a:gd name="connsiteY5" fmla="*/ 1833790 h 18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029" h="1833790">
                  <a:moveTo>
                    <a:pt x="0" y="1833790"/>
                  </a:moveTo>
                  <a:lnTo>
                    <a:pt x="0" y="886"/>
                  </a:lnTo>
                  <a:lnTo>
                    <a:pt x="39716" y="0"/>
                  </a:lnTo>
                  <a:cubicBezTo>
                    <a:pt x="284655" y="6361"/>
                    <a:pt x="531158" y="60299"/>
                    <a:pt x="765317" y="165539"/>
                  </a:cubicBezTo>
                  <a:lnTo>
                    <a:pt x="918029" y="243717"/>
                  </a:lnTo>
                  <a:lnTo>
                    <a:pt x="0" y="1833790"/>
                  </a:lnTo>
                  <a:close/>
                </a:path>
              </a:pathLst>
            </a:custGeom>
            <a:solidFill>
              <a:srgbClr val="70AD47"/>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hlinkClick r:id="rId20" action="ppaction://hlinksldjump"/>
              <a:extLst>
                <a:ext uri="{FF2B5EF4-FFF2-40B4-BE49-F238E27FC236}">
                  <a16:creationId xmlns:a16="http://schemas.microsoft.com/office/drawing/2014/main" xmlns="" id="{2C81C339-5864-9CEE-10CF-BC86C794EC9E}"/>
                </a:ext>
              </a:extLst>
            </p:cNvPr>
            <p:cNvSpPr/>
            <p:nvPr/>
          </p:nvSpPr>
          <p:spPr>
            <a:xfrm rot="9000000">
              <a:off x="3961748" y="3585235"/>
              <a:ext cx="1942120" cy="970093"/>
            </a:xfrm>
            <a:custGeom>
              <a:avLst/>
              <a:gdLst>
                <a:gd name="connsiteX0" fmla="*/ 0 w 1812010"/>
                <a:gd name="connsiteY0" fmla="*/ 905103 h 905103"/>
                <a:gd name="connsiteX1" fmla="*/ 1567682 w 1812010"/>
                <a:gd name="connsiteY1" fmla="*/ 0 h 905103"/>
                <a:gd name="connsiteX2" fmla="*/ 1621873 w 1812010"/>
                <a:gd name="connsiteY2" fmla="*/ 98897 h 905103"/>
                <a:gd name="connsiteX3" fmla="*/ 1809657 w 1812010"/>
                <a:gd name="connsiteY3" fmla="*/ 799716 h 905103"/>
                <a:gd name="connsiteX4" fmla="*/ 1812010 w 1812010"/>
                <a:gd name="connsiteY4" fmla="*/ 905103 h 905103"/>
                <a:gd name="connsiteX5" fmla="*/ 0 w 1812010"/>
                <a:gd name="connsiteY5" fmla="*/ 905103 h 90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010" h="905103">
                  <a:moveTo>
                    <a:pt x="0" y="905103"/>
                  </a:moveTo>
                  <a:lnTo>
                    <a:pt x="1567682" y="0"/>
                  </a:lnTo>
                  <a:lnTo>
                    <a:pt x="1621873" y="98897"/>
                  </a:lnTo>
                  <a:cubicBezTo>
                    <a:pt x="1728626" y="318186"/>
                    <a:pt x="1792464" y="556429"/>
                    <a:pt x="1809657" y="799716"/>
                  </a:cubicBezTo>
                  <a:lnTo>
                    <a:pt x="1812010" y="905103"/>
                  </a:lnTo>
                  <a:lnTo>
                    <a:pt x="0" y="905103"/>
                  </a:lnTo>
                  <a:close/>
                </a:path>
              </a:pathLst>
            </a:custGeom>
            <a:solidFill>
              <a:srgbClr val="9E480E"/>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hlinkClick r:id="rId21" action="ppaction://hlinksldjump"/>
              <a:extLst>
                <a:ext uri="{FF2B5EF4-FFF2-40B4-BE49-F238E27FC236}">
                  <a16:creationId xmlns:a16="http://schemas.microsoft.com/office/drawing/2014/main" xmlns="" id="{A56E142D-F7FB-F2A6-9311-905113EF1143}"/>
                </a:ext>
              </a:extLst>
            </p:cNvPr>
            <p:cNvSpPr/>
            <p:nvPr/>
          </p:nvSpPr>
          <p:spPr>
            <a:xfrm rot="9000000">
              <a:off x="4399727" y="3479091"/>
              <a:ext cx="1677539" cy="1676429"/>
            </a:xfrm>
            <a:custGeom>
              <a:avLst/>
              <a:gdLst>
                <a:gd name="connsiteX0" fmla="*/ 0 w 1565154"/>
                <a:gd name="connsiteY0" fmla="*/ 1564119 h 1564119"/>
                <a:gd name="connsiteX1" fmla="*/ 903045 w 1565154"/>
                <a:gd name="connsiteY1" fmla="*/ 0 h 1564119"/>
                <a:gd name="connsiteX2" fmla="*/ 1047105 w 1565154"/>
                <a:gd name="connsiteY2" fmla="*/ 93163 h 1564119"/>
                <a:gd name="connsiteX3" fmla="*/ 1553266 w 1565154"/>
                <a:gd name="connsiteY3" fmla="*/ 638782 h 1564119"/>
                <a:gd name="connsiteX4" fmla="*/ 1565154 w 1565154"/>
                <a:gd name="connsiteY4" fmla="*/ 660477 h 1564119"/>
                <a:gd name="connsiteX5" fmla="*/ 0 w 1565154"/>
                <a:gd name="connsiteY5" fmla="*/ 1564119 h 156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154" h="1564119">
                  <a:moveTo>
                    <a:pt x="0" y="1564119"/>
                  </a:moveTo>
                  <a:lnTo>
                    <a:pt x="903045" y="0"/>
                  </a:lnTo>
                  <a:lnTo>
                    <a:pt x="1047105" y="93163"/>
                  </a:lnTo>
                  <a:cubicBezTo>
                    <a:pt x="1255324" y="243330"/>
                    <a:pt x="1425288" y="429840"/>
                    <a:pt x="1553266" y="638782"/>
                  </a:cubicBezTo>
                  <a:lnTo>
                    <a:pt x="1565154" y="660477"/>
                  </a:lnTo>
                  <a:lnTo>
                    <a:pt x="0" y="1564119"/>
                  </a:lnTo>
                  <a:close/>
                </a:path>
              </a:pathLst>
            </a:custGeom>
            <a:solidFill>
              <a:srgbClr val="264478"/>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TextBox 91">
              <a:hlinkClick r:id="rId10" action="ppaction://hlinksldjump"/>
              <a:extLst>
                <a:ext uri="{FF2B5EF4-FFF2-40B4-BE49-F238E27FC236}">
                  <a16:creationId xmlns:a16="http://schemas.microsoft.com/office/drawing/2014/main" xmlns="" id="{C8CA8A5D-F359-CF7D-7BF9-D17562612E46}"/>
                </a:ext>
              </a:extLst>
            </p:cNvPr>
            <p:cNvSpPr txBox="1"/>
            <p:nvPr/>
          </p:nvSpPr>
          <p:spPr>
            <a:xfrm rot="6226526">
              <a:off x="5487989" y="1657807"/>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a:t>
              </a:r>
            </a:p>
          </p:txBody>
        </p:sp>
        <p:sp>
          <p:nvSpPr>
            <p:cNvPr id="93" name="TextBox 92">
              <a:hlinkClick r:id="rId13" action="ppaction://hlinksldjump"/>
              <a:extLst>
                <a:ext uri="{FF2B5EF4-FFF2-40B4-BE49-F238E27FC236}">
                  <a16:creationId xmlns:a16="http://schemas.microsoft.com/office/drawing/2014/main" xmlns="" id="{22288BC1-1A31-9B85-9729-2AD9F97F4DEC}"/>
                </a:ext>
              </a:extLst>
            </p:cNvPr>
            <p:cNvSpPr txBox="1"/>
            <p:nvPr/>
          </p:nvSpPr>
          <p:spPr>
            <a:xfrm rot="8013581">
              <a:off x="6025213" y="2007960"/>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2</a:t>
              </a:r>
            </a:p>
          </p:txBody>
        </p:sp>
        <p:sp>
          <p:nvSpPr>
            <p:cNvPr id="94" name="TextBox 93">
              <a:hlinkClick r:id="rId15" action="ppaction://hlinksldjump"/>
              <a:extLst>
                <a:ext uri="{FF2B5EF4-FFF2-40B4-BE49-F238E27FC236}">
                  <a16:creationId xmlns:a16="http://schemas.microsoft.com/office/drawing/2014/main" xmlns="" id="{A79B3B5C-25B4-3006-DFEC-446D6E7595AA}"/>
                </a:ext>
              </a:extLst>
            </p:cNvPr>
            <p:cNvSpPr txBox="1"/>
            <p:nvPr/>
          </p:nvSpPr>
          <p:spPr>
            <a:xfrm rot="9990636">
              <a:off x="6373879" y="2580153"/>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3</a:t>
              </a:r>
            </a:p>
          </p:txBody>
        </p:sp>
        <p:sp>
          <p:nvSpPr>
            <p:cNvPr id="95" name="TextBox 94">
              <a:hlinkClick r:id="rId17" action="ppaction://hlinksldjump"/>
              <a:extLst>
                <a:ext uri="{FF2B5EF4-FFF2-40B4-BE49-F238E27FC236}">
                  <a16:creationId xmlns:a16="http://schemas.microsoft.com/office/drawing/2014/main" xmlns="" id="{4DB12DCA-5EDB-94C5-A5B3-FDBE4C32C605}"/>
                </a:ext>
              </a:extLst>
            </p:cNvPr>
            <p:cNvSpPr txBox="1"/>
            <p:nvPr/>
          </p:nvSpPr>
          <p:spPr>
            <a:xfrm rot="11743050">
              <a:off x="6385935" y="3265937"/>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4</a:t>
              </a:r>
            </a:p>
          </p:txBody>
        </p:sp>
        <p:sp>
          <p:nvSpPr>
            <p:cNvPr id="96" name="TextBox 95">
              <a:hlinkClick r:id="rId18" action="ppaction://hlinksldjump"/>
              <a:extLst>
                <a:ext uri="{FF2B5EF4-FFF2-40B4-BE49-F238E27FC236}">
                  <a16:creationId xmlns:a16="http://schemas.microsoft.com/office/drawing/2014/main" xmlns="" id="{A24915EA-4950-A12C-7B7F-C2FA911CCA1F}"/>
                </a:ext>
              </a:extLst>
            </p:cNvPr>
            <p:cNvSpPr txBox="1"/>
            <p:nvPr/>
          </p:nvSpPr>
          <p:spPr>
            <a:xfrm rot="13728111">
              <a:off x="6038023" y="3839390"/>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5</a:t>
              </a:r>
            </a:p>
          </p:txBody>
        </p:sp>
        <p:sp>
          <p:nvSpPr>
            <p:cNvPr id="97" name="TextBox 96">
              <a:hlinkClick r:id="rId19" action="ppaction://hlinksldjump"/>
              <a:extLst>
                <a:ext uri="{FF2B5EF4-FFF2-40B4-BE49-F238E27FC236}">
                  <a16:creationId xmlns:a16="http://schemas.microsoft.com/office/drawing/2014/main" xmlns="" id="{155A9BA2-5918-B167-73D9-1DC757F67A10}"/>
                </a:ext>
              </a:extLst>
            </p:cNvPr>
            <p:cNvSpPr txBox="1"/>
            <p:nvPr/>
          </p:nvSpPr>
          <p:spPr>
            <a:xfrm rot="15287483">
              <a:off x="5457434" y="4126422"/>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6</a:t>
              </a:r>
            </a:p>
          </p:txBody>
        </p:sp>
        <p:sp>
          <p:nvSpPr>
            <p:cNvPr id="98" name="TextBox 97">
              <a:hlinkClick r:id="rId21" action="ppaction://hlinksldjump"/>
              <a:extLst>
                <a:ext uri="{FF2B5EF4-FFF2-40B4-BE49-F238E27FC236}">
                  <a16:creationId xmlns:a16="http://schemas.microsoft.com/office/drawing/2014/main" xmlns="" id="{CA551498-BC47-F235-6117-4A9B8DC9B54D}"/>
                </a:ext>
              </a:extLst>
            </p:cNvPr>
            <p:cNvSpPr txBox="1"/>
            <p:nvPr/>
          </p:nvSpPr>
          <p:spPr>
            <a:xfrm rot="16917927">
              <a:off x="4825902" y="4120221"/>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7</a:t>
              </a:r>
            </a:p>
          </p:txBody>
        </p:sp>
        <p:sp>
          <p:nvSpPr>
            <p:cNvPr id="99" name="TextBox 98">
              <a:hlinkClick r:id="rId20" action="ppaction://hlinksldjump"/>
              <a:extLst>
                <a:ext uri="{FF2B5EF4-FFF2-40B4-BE49-F238E27FC236}">
                  <a16:creationId xmlns:a16="http://schemas.microsoft.com/office/drawing/2014/main" xmlns="" id="{9679655A-F498-4508-D3D7-938332AE7B4A}"/>
                </a:ext>
              </a:extLst>
            </p:cNvPr>
            <p:cNvSpPr txBox="1"/>
            <p:nvPr/>
          </p:nvSpPr>
          <p:spPr>
            <a:xfrm rot="18778622">
              <a:off x="4248813" y="3783750"/>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8</a:t>
              </a:r>
            </a:p>
          </p:txBody>
        </p:sp>
        <p:sp>
          <p:nvSpPr>
            <p:cNvPr id="100" name="TextBox 99">
              <a:hlinkClick r:id="rId16" action="ppaction://hlinksldjump"/>
              <a:extLst>
                <a:ext uri="{FF2B5EF4-FFF2-40B4-BE49-F238E27FC236}">
                  <a16:creationId xmlns:a16="http://schemas.microsoft.com/office/drawing/2014/main" xmlns="" id="{C22AB1B8-AB45-9456-E7E6-40452C04FBE1}"/>
                </a:ext>
              </a:extLst>
            </p:cNvPr>
            <p:cNvSpPr txBox="1"/>
            <p:nvPr/>
          </p:nvSpPr>
          <p:spPr>
            <a:xfrm rot="20630783">
              <a:off x="3930751" y="3208502"/>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9</a:t>
              </a:r>
            </a:p>
          </p:txBody>
        </p:sp>
        <p:sp>
          <p:nvSpPr>
            <p:cNvPr id="101" name="TextBox 100">
              <a:hlinkClick r:id="rId14" action="ppaction://hlinksldjump"/>
              <a:extLst>
                <a:ext uri="{FF2B5EF4-FFF2-40B4-BE49-F238E27FC236}">
                  <a16:creationId xmlns:a16="http://schemas.microsoft.com/office/drawing/2014/main" xmlns="" id="{45391991-2048-CBB2-EBEF-A03E09101365}"/>
                </a:ext>
              </a:extLst>
            </p:cNvPr>
            <p:cNvSpPr txBox="1"/>
            <p:nvPr/>
          </p:nvSpPr>
          <p:spPr>
            <a:xfrm rot="818710">
              <a:off x="3894949" y="2582500"/>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10</a:t>
              </a:r>
            </a:p>
          </p:txBody>
        </p:sp>
        <p:sp>
          <p:nvSpPr>
            <p:cNvPr id="102" name="TextBox 101">
              <a:hlinkClick r:id="rId12" action="ppaction://hlinksldjump"/>
              <a:extLst>
                <a:ext uri="{FF2B5EF4-FFF2-40B4-BE49-F238E27FC236}">
                  <a16:creationId xmlns:a16="http://schemas.microsoft.com/office/drawing/2014/main" xmlns="" id="{DB1ED3C7-45D6-5906-0EFB-A97030C0999A}"/>
                </a:ext>
              </a:extLst>
            </p:cNvPr>
            <p:cNvSpPr txBox="1"/>
            <p:nvPr/>
          </p:nvSpPr>
          <p:spPr>
            <a:xfrm rot="2499660">
              <a:off x="4189322" y="2015499"/>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11</a:t>
              </a:r>
            </a:p>
          </p:txBody>
        </p:sp>
        <p:sp>
          <p:nvSpPr>
            <p:cNvPr id="103" name="TextBox 102">
              <a:hlinkClick r:id="rId11" action="ppaction://hlinksldjump"/>
              <a:extLst>
                <a:ext uri="{FF2B5EF4-FFF2-40B4-BE49-F238E27FC236}">
                  <a16:creationId xmlns:a16="http://schemas.microsoft.com/office/drawing/2014/main" xmlns="" id="{42BC8729-4E9F-B841-B6A1-AAA56107ED20}"/>
                </a:ext>
              </a:extLst>
            </p:cNvPr>
            <p:cNvSpPr txBox="1"/>
            <p:nvPr/>
          </p:nvSpPr>
          <p:spPr>
            <a:xfrm rot="4525876">
              <a:off x="4760430" y="1707349"/>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12</a:t>
              </a:r>
            </a:p>
          </p:txBody>
        </p:sp>
      </p:grpSp>
      <p:grpSp>
        <p:nvGrpSpPr>
          <p:cNvPr id="4" name="Group 3">
            <a:extLst>
              <a:ext uri="{FF2B5EF4-FFF2-40B4-BE49-F238E27FC236}">
                <a16:creationId xmlns:a16="http://schemas.microsoft.com/office/drawing/2014/main" xmlns="" id="{C051463A-FF52-CF46-60AF-CDEE8FD1A178}"/>
              </a:ext>
            </a:extLst>
          </p:cNvPr>
          <p:cNvGrpSpPr/>
          <p:nvPr/>
        </p:nvGrpSpPr>
        <p:grpSpPr>
          <a:xfrm>
            <a:off x="5818463" y="4681837"/>
            <a:ext cx="167643" cy="1016627"/>
            <a:chOff x="6020022" y="4597691"/>
            <a:chExt cx="167643" cy="1016627"/>
          </a:xfrm>
        </p:grpSpPr>
        <p:sp>
          <p:nvSpPr>
            <p:cNvPr id="57" name="Freeform: Shape 56">
              <a:extLst>
                <a:ext uri="{FF2B5EF4-FFF2-40B4-BE49-F238E27FC236}">
                  <a16:creationId xmlns:a16="http://schemas.microsoft.com/office/drawing/2014/main" xmlns=""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xmlns=""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Oval 40">
            <a:extLst>
              <a:ext uri="{FF2B5EF4-FFF2-40B4-BE49-F238E27FC236}">
                <a16:creationId xmlns:a16="http://schemas.microsoft.com/office/drawing/2014/main" xmlns="" id="{8F2B030E-EE1D-4C13-83E1-057024D71677}"/>
              </a:ext>
            </a:extLst>
          </p:cNvPr>
          <p:cNvSpPr/>
          <p:nvPr/>
        </p:nvSpPr>
        <p:spPr>
          <a:xfrm>
            <a:off x="5770547" y="3077728"/>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56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19199" fill="hold"/>
                                        <p:tgtEl>
                                          <p:spTgt spid="16"/>
                                        </p:tgtEl>
                                      </p:cBhvr>
                                    </p:cmd>
                                  </p:childTnLst>
                                </p:cTn>
                              </p:par>
                              <p:par>
                                <p:cTn id="34" presetID="8" presetClass="emph" presetSubtype="0" repeatCount="indefinite" fill="hold" nodeType="withEffect">
                                  <p:stCondLst>
                                    <p:cond delay="0"/>
                                  </p:stCondLst>
                                  <p:childTnLst>
                                    <p:animRot by="-21600000">
                                      <p:cBhvr>
                                        <p:cTn id="35" dur="500" fill="hold"/>
                                        <p:tgtEl>
                                          <p:spTgt spid="108"/>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500" fill="hold"/>
                                        <p:tgtEl>
                                          <p:spTgt spid="168"/>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decel="50000" fill="hold" nodeType="clickEffect">
                                  <p:stCondLst>
                                    <p:cond delay="1000"/>
                                  </p:stCondLst>
                                  <p:childTnLst>
                                    <p:animRot by="-21600000">
                                      <p:cBhvr>
                                        <p:cTn id="41" dur="1000" fill="hold"/>
                                        <p:tgtEl>
                                          <p:spTgt spid="108"/>
                                        </p:tgtEl>
                                        <p:attrNameLst>
                                          <p:attrName>r</p:attrName>
                                        </p:attrNameLst>
                                      </p:cBhvr>
                                    </p:animRot>
                                  </p:childTnLst>
                                </p:cTn>
                              </p:par>
                              <p:par>
                                <p:cTn id="42" presetID="8" presetClass="emph" presetSubtype="0" decel="50000" fill="hold" nodeType="withEffect">
                                  <p:stCondLst>
                                    <p:cond delay="1000"/>
                                  </p:stCondLst>
                                  <p:childTnLst>
                                    <p:animRot by="21600000">
                                      <p:cBhvr>
                                        <p:cTn id="43" dur="1000" fill="hold"/>
                                        <p:tgtEl>
                                          <p:spTgt spid="168"/>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9598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743819" y="790455"/>
            <a:ext cx="8745292"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Bắt phải làm điều không muốn hoặc trái với ý muốn</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44116" y="2195845"/>
            <a:ext cx="5144698"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latin typeface="Times New Roman" panose="02020603050405020304" pitchFamily="18" charset="0"/>
                <a:cs typeface="Times New Roman" panose="02020603050405020304" pitchFamily="18" charset="0"/>
              </a:rPr>
              <a:t>ÉP</a:t>
            </a:r>
            <a:r>
              <a:rPr lang="en-US" sz="5400" b="1">
                <a:solidFill>
                  <a:schemeClr val="tx1"/>
                </a:solidFill>
                <a:latin typeface="Times New Roman" panose="02020603050405020304" pitchFamily="18" charset="0"/>
                <a:cs typeface="Times New Roman" panose="02020603050405020304" pitchFamily="18" charset="0"/>
              </a:rPr>
              <a:t> </a:t>
            </a:r>
            <a:r>
              <a:rPr lang="en-GB" sz="3600" b="1">
                <a:solidFill>
                  <a:srgbClr val="FF0000"/>
                </a:solidFill>
                <a:latin typeface="Times New Roman" panose="02020603050405020304" pitchFamily="18" charset="0"/>
                <a:cs typeface="Times New Roman" panose="02020603050405020304" pitchFamily="18" charset="0"/>
              </a:rPr>
              <a:t>B</a:t>
            </a:r>
            <a:r>
              <a:rPr lang="en-GB" sz="3600" b="1">
                <a:solidFill>
                  <a:schemeClr val="tx1"/>
                </a:solidFill>
                <a:latin typeface="Times New Roman" panose="02020603050405020304" pitchFamily="18" charset="0"/>
                <a:cs typeface="Times New Roman" panose="02020603050405020304" pitchFamily="18" charset="0"/>
              </a:rPr>
              <a:t>UỘC</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9201DF4C-7427-7DEF-FFA2-CC7ED2C3658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DA58683A-2707-51DF-2DBA-90DE02D8FA7A}"/>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05E05A18-C335-E078-67CF-4C65EC0845DE}"/>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0A27462E-97AD-793D-A4DC-71E777BD633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6FA3278D-14E1-1919-02B8-A50AA8EAFAA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5F15ADCD-5FC5-5E8A-3A83-CE5ED124FE1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9E75CEC1-02F6-3E5B-4439-BF9E7330B4D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A9272293-F0D8-350A-D13A-B06CF731A46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9C31E0F0-6704-B597-174E-FE1A493D36B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22F1CF98-42A7-BAAE-8176-1762C624C4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D7848FE6-39DC-1315-5A79-F6A2B14D304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E96018C3-5AC3-3580-ED4F-09368A2DCC1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90FEECB-54C8-7D87-9C79-340EFD6EA7A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ABDD4456-0AF2-C306-D93C-99051586740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3329F7D6-70E0-94A8-6D53-90479DE2BB5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E1F052CA-A5F9-4568-65B3-526CE5F05A4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BEDAE3E6-6A9D-EECC-D1F0-FBE8C575869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073D144E-469A-981F-3DDF-8724592B645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CD59B063-3696-12C2-8C9D-C1A817BE9F6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7FA63D44-0976-08F5-8DD0-B48ADBFDB2E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BE928F8A-C807-C35D-0D00-4C3B3604D71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744A824F-4001-CB28-890D-A9207F124BC3}"/>
              </a:ext>
            </a:extLst>
          </p:cNvPr>
          <p:cNvSpPr txBox="1"/>
          <p:nvPr/>
        </p:nvSpPr>
        <p:spPr>
          <a:xfrm>
            <a:off x="859794" y="3743029"/>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thủ đoạn bạo loạn lật đổ của các thế lực phản động là l</a:t>
            </a:r>
            <a:r>
              <a:rPr lang="en-GB" sz="2400" dirty="0" err="1">
                <a:latin typeface="Arial" panose="020B0604020202020204" pitchFamily="34" charset="0"/>
                <a:cs typeface="Arial" panose="020B0604020202020204" pitchFamily="34" charset="0"/>
              </a:rPr>
              <a:t>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kéo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chuộc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lừa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bịp</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ép</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buộc</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quần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biểu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37198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2273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683173" y="833589"/>
            <a:ext cx="9069203"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rPr>
              <a:t>Ở tình trạng lộn xộn, không còn có trật tự nào cả</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645425" y="2180789"/>
            <a:ext cx="5144698"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RỐI LO</a:t>
            </a:r>
            <a:r>
              <a:rPr lang="en-GB" sz="3200" b="1">
                <a:solidFill>
                  <a:srgbClr val="FF0000"/>
                </a:solidFill>
                <a:latin typeface="Times New Roman" panose="02020603050405020304" pitchFamily="18" charset="0"/>
                <a:cs typeface="Times New Roman" panose="02020603050405020304" pitchFamily="18" charset="0"/>
              </a:rPr>
              <a:t>Ạ</a:t>
            </a:r>
            <a:r>
              <a:rPr lang="en-GB" sz="3200" b="1">
                <a:solidFill>
                  <a:schemeClr val="tx1"/>
                </a:solidFill>
                <a:latin typeface="Times New Roman" panose="02020603050405020304" pitchFamily="18" charset="0"/>
                <a:cs typeface="Times New Roman" panose="02020603050405020304" pitchFamily="18" charset="0"/>
              </a:rPr>
              <a:t>N</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7CA663F-2C2B-00D8-9CC2-C7E5EE6F877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DF2586B4-4CE3-742F-D3FE-2C2279E29DE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C296A5B8-B764-22A5-074B-87C0268A1DA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4DCD4EA0-AD31-C806-4009-5BA7B65C20D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9871299F-4CCC-2064-8BBB-12405B1830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167CFA6D-AF78-660D-16F4-092E996AE0C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67B6271-A74D-EB18-0713-7EE0441DD06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7B4EA44E-565E-46F6-01C1-B15DF51530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F9C34E5B-FD03-C29F-D5EF-853FD630689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01C6E1DC-D9E5-8E47-255D-4AF373A2987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0D69549B-2979-863D-D851-CB84FC5DE74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1D28E08D-9EEC-FA21-8C3B-A0944F52457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EDE4A167-81DB-D7D6-FDE4-0A21C22162D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026F0098-DB94-24DB-2BEB-95A12C16FA8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15CB897E-D91A-1571-ACC4-F0A9A96B2CF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9B25ACE0-FB97-6E6B-953D-2B19FC0E49B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952C16DC-01CB-B1A0-45E9-AE5C332570D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1C58E2B8-E1DA-2724-F78A-F8947715D34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4220C18-2DE7-28AD-F212-2C2E01B34A5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A2967DD4-C357-1589-6099-4C9C6FAA328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7370B7C9-BB3C-C64C-DB92-E7B3310DFE2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8FD60C40-FC87-3DF8-BA3E-65E846DF9A2E}"/>
              </a:ext>
            </a:extLst>
          </p:cNvPr>
          <p:cNvSpPr txBox="1"/>
          <p:nvPr/>
        </p:nvSpPr>
        <p:spPr>
          <a:xfrm>
            <a:off x="961103" y="3459539"/>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Âm mưu của bạo loạn lật đổ là g</a:t>
            </a:r>
            <a:r>
              <a:rPr lang="en-GB" sz="2400" dirty="0" err="1">
                <a:latin typeface="Arial" panose="020B0604020202020204" pitchFamily="34" charset="0"/>
                <a:cs typeface="Arial" panose="020B0604020202020204" pitchFamily="34" charset="0"/>
              </a:rPr>
              <a:t>ây</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rối</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loạn</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từ</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hay </a:t>
            </a:r>
            <a:r>
              <a:rPr lang="en-GB" sz="2400" dirty="0" err="1">
                <a:latin typeface="Arial" panose="020B0604020202020204" pitchFamily="34" charset="0"/>
                <a:cs typeface="Arial" panose="020B0604020202020204" pitchFamily="34" charset="0"/>
              </a:rPr>
              <a:t>Trung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ương</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6120682"/>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16808" y="232913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541885" y="805342"/>
            <a:ext cx="9319121" cy="105148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rPr>
              <a:t>Yên ổn hẳn, tránh được tai nạn, tránh được thiệt hại</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629096" y="2177127"/>
            <a:ext cx="5144698" cy="9644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AN T</a:t>
            </a:r>
            <a:r>
              <a:rPr lang="en-US" sz="3200" b="1">
                <a:solidFill>
                  <a:srgbClr val="FF0000"/>
                </a:solidFill>
                <a:latin typeface="Times New Roman" panose="02020603050405020304" pitchFamily="18" charset="0"/>
                <a:cs typeface="Times New Roman" panose="02020603050405020304" pitchFamily="18" charset="0"/>
              </a:rPr>
              <a:t>O</a:t>
            </a:r>
            <a:r>
              <a:rPr lang="en-US" sz="3200" b="1">
                <a:solidFill>
                  <a:schemeClr val="tx1"/>
                </a:solidFill>
                <a:latin typeface="Times New Roman" panose="02020603050405020304" pitchFamily="18" charset="0"/>
                <a:cs typeface="Times New Roman" panose="02020603050405020304" pitchFamily="18" charset="0"/>
              </a:rPr>
              <a:t>ÀN</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A067A95-E84E-14C6-E61A-93E4B7FCAF5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3DB91CED-8423-EB75-A67C-EFE89F182F01}"/>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049293E9-9EEB-1E77-84F7-AE20262DA6F2}"/>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1AAC14FA-049E-D450-3E2D-34AB59A1956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86525E60-64CC-1B95-E390-DE1D668ECC5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F35756AF-A5FD-58BD-280E-381E4FD8232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5895BC2C-171B-4E20-B208-7D50C999A56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0713FBCD-F32D-208F-DCB9-D72AAF102B6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2DB91AAD-465F-9B39-B2F4-FCA6DE447C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6F091A5C-AB90-4226-8B23-D79558874EE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FD35DCF1-8EEE-C389-30FE-550AAFA0F20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160939D0-A9B9-EB9B-7014-E33DFDE0037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E401363F-AD8D-3458-9A76-84FE9951774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E75E079B-5C2B-222A-81B7-D7B0338CCC7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B0798117-B309-C696-1CAD-E620C6A13F7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435DC3C2-9678-76F5-0509-AEA7B9286D4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781CB300-FB20-1841-6A1F-A1E14AA45B0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7EF9F609-678D-F299-A80C-DD14D1983F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6D05AEA-EB03-BB71-D9C5-15E1AE3FDD5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DCF77FA4-F0EE-F10F-BA58-8F3CFE133AE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10FDF9C2-5DA0-0007-CBAE-13D3AB59F60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179B0506-BB8B-6E9D-8CE3-0D1F3769D9FC}"/>
              </a:ext>
            </a:extLst>
          </p:cNvPr>
          <p:cNvSpPr txBox="1"/>
          <p:nvPr/>
        </p:nvSpPr>
        <p:spPr>
          <a:xfrm>
            <a:off x="944774" y="3419835"/>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thủ đoạn bạo loạn lật đổ của các thế lực phản động là l</a:t>
            </a:r>
            <a:r>
              <a:rPr lang="en-GB" sz="2400" dirty="0" err="1">
                <a:latin typeface="Arial" panose="020B0604020202020204" pitchFamily="34" charset="0"/>
                <a:cs typeface="Arial" panose="020B0604020202020204" pitchFamily="34" charset="0"/>
              </a:rPr>
              <a:t>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thời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giềng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lớn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xảy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rối</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t>
            </a:r>
            <a:r>
              <a:rPr lang="en-GB" sz="2400" dirty="0">
                <a:solidFill>
                  <a:srgbClr val="FF0000"/>
                </a:solidFill>
                <a:latin typeface="Arial" panose="020B0604020202020204" pitchFamily="34" charset="0"/>
                <a:cs typeface="Arial" panose="020B0604020202020204" pitchFamily="34" charset="0"/>
              </a:rPr>
              <a:t>an </a:t>
            </a:r>
            <a:r>
              <a:rPr lang="en-GB" sz="2400" dirty="0" err="1">
                <a:solidFill>
                  <a:srgbClr val="FF0000"/>
                </a:solidFill>
                <a:latin typeface="Arial" panose="020B0604020202020204" pitchFamily="34" charset="0"/>
                <a:cs typeface="Arial" panose="020B0604020202020204" pitchFamily="34" charset="0"/>
              </a:rPr>
              <a:t>toàn</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5915153"/>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43431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551862" y="827477"/>
            <a:ext cx="9121511" cy="10409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rPr>
              <a:t>Lực lượng xã hội ít nhiều mạnh mẽ</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40268" y="2244061"/>
            <a:ext cx="5144698" cy="10409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THẾ </a:t>
            </a:r>
            <a:r>
              <a:rPr lang="en-US" sz="3200" b="1">
                <a:solidFill>
                  <a:srgbClr val="FF0000"/>
                </a:solidFill>
                <a:latin typeface="Times New Roman" panose="02020603050405020304" pitchFamily="18" charset="0"/>
                <a:cs typeface="Times New Roman" panose="02020603050405020304" pitchFamily="18" charset="0"/>
              </a:rPr>
              <a:t>L</a:t>
            </a:r>
            <a:r>
              <a:rPr lang="en-US" sz="3200" b="1">
                <a:solidFill>
                  <a:schemeClr val="tx1"/>
                </a:solidFill>
                <a:latin typeface="Times New Roman" panose="02020603050405020304" pitchFamily="18" charset="0"/>
                <a:cs typeface="Times New Roman" panose="02020603050405020304" pitchFamily="18" charset="0"/>
              </a:rPr>
              <a:t>ỰC</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2BED3236-D8A4-12D1-63B2-1CD323851C1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9A1AFD88-F707-A3AB-EFEE-3EDE2E9D0E31}"/>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8C024A72-EAD1-0C3E-AE42-B992C63B5809}"/>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D9CF0FB1-2F54-502E-F414-7DFA6BA40FB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0166269A-1B61-5163-317A-2B4B77927D0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1A00237D-CE34-8749-8FAA-5FE823ECE68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A908553-8857-16E4-C6B8-6FBAA96F1D4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D9C7700C-F2C8-1E2B-E385-816CC5F05FA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82E81958-7910-0D18-3798-67AAF525BBA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23A6E6DE-6A39-D95E-386C-C274CCB0C40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48E129E6-4B25-650A-9F1B-3678458D269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B9BFC62B-3D22-EF8F-9354-1BB7D941014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6284F69-57E5-79A5-62B1-97F475F4FA7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3DE07A9F-D577-4C26-6444-2FE5ACBAEC1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52E86841-1CBD-53F1-70BA-A30B3C20168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774D00A7-1A63-4606-BBBC-548331AC75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87794AB-E059-D232-2F2D-3495AFB04B8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29C58347-7672-61E7-BC17-A084C6FC1A9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AAFA0A36-9BB8-F5FE-5A82-20EBF338509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311DF899-0143-917F-FB93-182AFEACCBB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EEE125B2-82E5-BE84-3B26-EA580472170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978F96F1-C358-60ED-78C9-32704DCA7349}"/>
              </a:ext>
            </a:extLst>
          </p:cNvPr>
          <p:cNvSpPr txBox="1"/>
          <p:nvPr/>
        </p:nvSpPr>
        <p:spPr>
          <a:xfrm>
            <a:off x="855946" y="3837856"/>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thủ đoạn bạo loạn lật đổ của các </a:t>
            </a:r>
            <a:r>
              <a:rPr lang="vi-VN" sz="2400" dirty="0">
                <a:solidFill>
                  <a:srgbClr val="FF0000"/>
                </a:solidFill>
                <a:cs typeface="Arial" panose="020B0604020202020204" pitchFamily="34" charset="0"/>
              </a:rPr>
              <a:t>thế lực</a:t>
            </a:r>
            <a:r>
              <a:rPr lang="vi-VN" sz="2400" dirty="0">
                <a:cs typeface="Arial" panose="020B0604020202020204" pitchFamily="34" charset="0"/>
              </a:rPr>
              <a:t> phản động là m</a:t>
            </a:r>
            <a:r>
              <a:rPr lang="en-GB" sz="2400" dirty="0" err="1">
                <a:latin typeface="Arial" panose="020B0604020202020204" pitchFamily="34" charset="0"/>
                <a:cs typeface="Arial" panose="020B0604020202020204" pitchFamily="34" charset="0"/>
              </a:rPr>
              <a:t>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sắm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tàng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trữ</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vũ</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bằng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móc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thế</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lực</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ngoài</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07122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072"/>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64574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466080" y="819136"/>
            <a:ext cx="9454627" cy="133826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tx1"/>
                </a:solidFill>
                <a:effectLst/>
                <a:latin typeface="+mj-lt"/>
                <a:ea typeface="Calibri" panose="020F0502020204030204" pitchFamily="34" charset="0"/>
                <a:cs typeface="Times New Roman" panose="02020603050405020304" pitchFamily="18" charset="0"/>
              </a:rPr>
              <a:t>T</a:t>
            </a: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oàn bộ những điều vạch ra một cách có hệ thống và cụ thể về cách thức, trình tự, thời hạn tiến hành những công việc dự định làm trong một thời gian nhất định, với mục tiêu nhất định</a:t>
            </a:r>
            <a:endParaRPr lang="vi-VN" sz="400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621044" y="2506893"/>
            <a:ext cx="5144698" cy="93810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KẾ H</a:t>
            </a:r>
            <a:r>
              <a:rPr lang="en-US" sz="3200" b="1">
                <a:solidFill>
                  <a:srgbClr val="FF0000"/>
                </a:solidFill>
                <a:latin typeface="Times New Roman" panose="02020603050405020304" pitchFamily="18" charset="0"/>
                <a:cs typeface="Times New Roman" panose="02020603050405020304" pitchFamily="18" charset="0"/>
              </a:rPr>
              <a:t>O</a:t>
            </a:r>
            <a:r>
              <a:rPr lang="en-US" sz="3200" b="1">
                <a:solidFill>
                  <a:schemeClr val="tx1"/>
                </a:solidFill>
                <a:latin typeface="Times New Roman" panose="02020603050405020304" pitchFamily="18" charset="0"/>
                <a:cs typeface="Times New Roman" panose="02020603050405020304" pitchFamily="18" charset="0"/>
              </a:rPr>
              <a:t>ẠCH</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FCA4149B-A723-7CD5-53BB-2145E849C809}"/>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69689228-A9CC-3695-C9C0-01A011FC6680}"/>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4F3F13A3-8B97-6763-4001-85FD2D510255}"/>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C30242B5-E022-C742-A41D-C8045590169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04" name="Picture 1103" descr="A blue and white alarm clock with bells&#10;&#10;Description automatically generated">
            <a:extLst>
              <a:ext uri="{FF2B5EF4-FFF2-40B4-BE49-F238E27FC236}">
                <a16:creationId xmlns:a16="http://schemas.microsoft.com/office/drawing/2014/main" xmlns="" id="{70F31493-7D25-CF5D-B33B-B4B2D2D91FC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a:extLst>
              <a:ext uri="{FF2B5EF4-FFF2-40B4-BE49-F238E27FC236}">
                <a16:creationId xmlns:a16="http://schemas.microsoft.com/office/drawing/2014/main" xmlns="" id="{8CFF1D58-0020-4B42-EE74-55C3F7A8B31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06" name="Oval 1105">
            <a:extLst>
              <a:ext uri="{FF2B5EF4-FFF2-40B4-BE49-F238E27FC236}">
                <a16:creationId xmlns:a16="http://schemas.microsoft.com/office/drawing/2014/main" xmlns="" id="{6E26BE96-6FB3-A2D0-0A6C-0CB4B29F059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07" name="Oval 1106">
            <a:extLst>
              <a:ext uri="{FF2B5EF4-FFF2-40B4-BE49-F238E27FC236}">
                <a16:creationId xmlns:a16="http://schemas.microsoft.com/office/drawing/2014/main" xmlns="" id="{B2AFDCDE-EF16-DE29-BC30-74E3CDEF1FA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08" name="Oval 1107">
            <a:extLst>
              <a:ext uri="{FF2B5EF4-FFF2-40B4-BE49-F238E27FC236}">
                <a16:creationId xmlns:a16="http://schemas.microsoft.com/office/drawing/2014/main" xmlns="" id="{89F508C5-A413-89CA-CC2A-B1FC0F25A24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09" name="Oval 1108">
            <a:extLst>
              <a:ext uri="{FF2B5EF4-FFF2-40B4-BE49-F238E27FC236}">
                <a16:creationId xmlns:a16="http://schemas.microsoft.com/office/drawing/2014/main" xmlns="" id="{58D7CE75-A959-3960-8178-4494DF86A16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10" name="Oval 1109">
            <a:extLst>
              <a:ext uri="{FF2B5EF4-FFF2-40B4-BE49-F238E27FC236}">
                <a16:creationId xmlns:a16="http://schemas.microsoft.com/office/drawing/2014/main" xmlns="" id="{DD70C808-5148-082B-AF55-BA35B74EE85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11" name="Oval 1110">
            <a:extLst>
              <a:ext uri="{FF2B5EF4-FFF2-40B4-BE49-F238E27FC236}">
                <a16:creationId xmlns:a16="http://schemas.microsoft.com/office/drawing/2014/main" xmlns="" id="{16DE88F0-12E6-C704-7194-4CCC4E62B70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12" name="Oval 1111">
            <a:extLst>
              <a:ext uri="{FF2B5EF4-FFF2-40B4-BE49-F238E27FC236}">
                <a16:creationId xmlns:a16="http://schemas.microsoft.com/office/drawing/2014/main" xmlns="" id="{3E57F3D2-E396-AFDD-0E22-99B795D44E1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13" name="Oval 1112">
            <a:extLst>
              <a:ext uri="{FF2B5EF4-FFF2-40B4-BE49-F238E27FC236}">
                <a16:creationId xmlns:a16="http://schemas.microsoft.com/office/drawing/2014/main" xmlns="" id="{617073B9-2B2D-0C04-9DA0-F8063A1B837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14" name="Oval 1113">
            <a:extLst>
              <a:ext uri="{FF2B5EF4-FFF2-40B4-BE49-F238E27FC236}">
                <a16:creationId xmlns:a16="http://schemas.microsoft.com/office/drawing/2014/main" xmlns="" id="{CA55B77C-3F98-FE11-1090-976528361CF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15" name="Oval 1114">
            <a:extLst>
              <a:ext uri="{FF2B5EF4-FFF2-40B4-BE49-F238E27FC236}">
                <a16:creationId xmlns:a16="http://schemas.microsoft.com/office/drawing/2014/main" xmlns="" id="{58279A1D-C65E-11D3-3A52-CFD10D4C7B6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16" name="Oval 1115">
            <a:extLst>
              <a:ext uri="{FF2B5EF4-FFF2-40B4-BE49-F238E27FC236}">
                <a16:creationId xmlns:a16="http://schemas.microsoft.com/office/drawing/2014/main" xmlns="" id="{38550C24-EF94-B8B9-2B3A-A62277A1703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17" name="Oval 1116">
            <a:extLst>
              <a:ext uri="{FF2B5EF4-FFF2-40B4-BE49-F238E27FC236}">
                <a16:creationId xmlns:a16="http://schemas.microsoft.com/office/drawing/2014/main" xmlns="" id="{589A712F-55E1-9CCF-01B7-B09176E5319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18" name="Oval 1117">
            <a:extLst>
              <a:ext uri="{FF2B5EF4-FFF2-40B4-BE49-F238E27FC236}">
                <a16:creationId xmlns:a16="http://schemas.microsoft.com/office/drawing/2014/main" xmlns="" id="{C6BBE6E1-4283-404B-13CB-C186C9158692}"/>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19" name="Oval 1118">
            <a:extLst>
              <a:ext uri="{FF2B5EF4-FFF2-40B4-BE49-F238E27FC236}">
                <a16:creationId xmlns:a16="http://schemas.microsoft.com/office/drawing/2014/main" xmlns="" id="{5B4F720E-100A-D28C-7F43-F2BD05DDCC4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20" name="Oval 1119">
            <a:extLst>
              <a:ext uri="{FF2B5EF4-FFF2-40B4-BE49-F238E27FC236}">
                <a16:creationId xmlns:a16="http://schemas.microsoft.com/office/drawing/2014/main" xmlns="" id="{F9CC2E16-8321-156D-82F7-17114B0E954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21" name="TextBox 1120">
            <a:extLst>
              <a:ext uri="{FF2B5EF4-FFF2-40B4-BE49-F238E27FC236}">
                <a16:creationId xmlns:a16="http://schemas.microsoft.com/office/drawing/2014/main" xmlns="" id="{B6D596F4-DC3A-1691-4142-C088C81FB92B}"/>
              </a:ext>
            </a:extLst>
          </p:cNvPr>
          <p:cNvSpPr txBox="1"/>
          <p:nvPr/>
        </p:nvSpPr>
        <p:spPr>
          <a:xfrm>
            <a:off x="915311" y="3889942"/>
            <a:ext cx="10556165" cy="830997"/>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thủ đoạn bạo loạn lật đổ của các thế lực phản động 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dựng</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kế</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hoạch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chờ</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thời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612065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105"/>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05"/>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21"/>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78445" y="33059"/>
            <a:ext cx="675166" cy="661169"/>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778886" y="115012"/>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xmlns="" id="{09E34A9A-1AE6-4092-924D-B8FAFFE028E2}"/>
              </a:ext>
            </a:extLst>
          </p:cNvPr>
          <p:cNvPicPr>
            <a:picLocks noChangeAspect="1"/>
          </p:cNvPicPr>
          <p:nvPr/>
        </p:nvPicPr>
        <p:blipFill>
          <a:blip r:embed="rId4"/>
          <a:stretch>
            <a:fillRect/>
          </a:stretch>
        </p:blipFill>
        <p:spPr>
          <a:xfrm>
            <a:off x="565659" y="6219736"/>
            <a:ext cx="11434751" cy="638264"/>
          </a:xfrm>
          <a:prstGeom prst="rect">
            <a:avLst/>
          </a:prstGeom>
        </p:spPr>
      </p:pic>
      <p:pic>
        <p:nvPicPr>
          <p:cNvPr id="11" name="Picture 10">
            <a:extLst>
              <a:ext uri="{FF2B5EF4-FFF2-40B4-BE49-F238E27FC236}">
                <a16:creationId xmlns:a16="http://schemas.microsoft.com/office/drawing/2014/main" xmlns="" id="{1719D53E-9039-4A85-96A0-2E8EB0195958}"/>
              </a:ext>
            </a:extLst>
          </p:cNvPr>
          <p:cNvPicPr>
            <a:picLocks noChangeAspect="1"/>
          </p:cNvPicPr>
          <p:nvPr/>
        </p:nvPicPr>
        <p:blipFill>
          <a:blip r:embed="rId5"/>
          <a:stretch>
            <a:fillRect/>
          </a:stretch>
        </p:blipFill>
        <p:spPr>
          <a:xfrm>
            <a:off x="761624" y="1837509"/>
            <a:ext cx="447737" cy="4417063"/>
          </a:xfrm>
          <a:prstGeom prst="rect">
            <a:avLst/>
          </a:prstGeom>
        </p:spPr>
      </p:pic>
      <p:pic>
        <p:nvPicPr>
          <p:cNvPr id="13" name="Picture 12">
            <a:extLst>
              <a:ext uri="{FF2B5EF4-FFF2-40B4-BE49-F238E27FC236}">
                <a16:creationId xmlns:a16="http://schemas.microsoft.com/office/drawing/2014/main" xmlns="" id="{19DBFE18-D42E-4E60-8185-761C81782070}"/>
              </a:ext>
            </a:extLst>
          </p:cNvPr>
          <p:cNvPicPr>
            <a:picLocks noChangeAspect="1"/>
          </p:cNvPicPr>
          <p:nvPr/>
        </p:nvPicPr>
        <p:blipFill>
          <a:blip r:embed="rId6"/>
          <a:stretch>
            <a:fillRect/>
          </a:stretch>
        </p:blipFill>
        <p:spPr>
          <a:xfrm>
            <a:off x="1206455" y="1036321"/>
            <a:ext cx="1209844" cy="1674315"/>
          </a:xfrm>
          <a:prstGeom prst="rect">
            <a:avLst/>
          </a:prstGeom>
        </p:spPr>
      </p:pic>
      <p:pic>
        <p:nvPicPr>
          <p:cNvPr id="17" name="Picture 16">
            <a:extLst>
              <a:ext uri="{FF2B5EF4-FFF2-40B4-BE49-F238E27FC236}">
                <a16:creationId xmlns:a16="http://schemas.microsoft.com/office/drawing/2014/main" xmlns="" id="{C5B49AD6-DB6E-402A-9C68-E6D61124AD08}"/>
              </a:ext>
            </a:extLst>
          </p:cNvPr>
          <p:cNvPicPr>
            <a:picLocks noChangeAspect="1"/>
          </p:cNvPicPr>
          <p:nvPr/>
        </p:nvPicPr>
        <p:blipFill>
          <a:blip r:embed="rId7"/>
          <a:stretch>
            <a:fillRect/>
          </a:stretch>
        </p:blipFill>
        <p:spPr>
          <a:xfrm>
            <a:off x="2409178" y="466119"/>
            <a:ext cx="9202434" cy="1324160"/>
          </a:xfrm>
          <a:prstGeom prst="rect">
            <a:avLst/>
          </a:prstGeom>
        </p:spPr>
      </p:pic>
      <p:pic>
        <p:nvPicPr>
          <p:cNvPr id="21" name="Picture 20">
            <a:extLst>
              <a:ext uri="{FF2B5EF4-FFF2-40B4-BE49-F238E27FC236}">
                <a16:creationId xmlns:a16="http://schemas.microsoft.com/office/drawing/2014/main" xmlns="" id="{231840B5-633A-40B7-900E-DC45F1FC0502}"/>
              </a:ext>
            </a:extLst>
          </p:cNvPr>
          <p:cNvPicPr>
            <a:picLocks noChangeAspect="1"/>
          </p:cNvPicPr>
          <p:nvPr/>
        </p:nvPicPr>
        <p:blipFill>
          <a:blip r:embed="rId8"/>
          <a:stretch>
            <a:fillRect/>
          </a:stretch>
        </p:blipFill>
        <p:spPr>
          <a:xfrm>
            <a:off x="2416299" y="1955667"/>
            <a:ext cx="9202434" cy="1371791"/>
          </a:xfrm>
          <a:prstGeom prst="rect">
            <a:avLst/>
          </a:prstGeom>
        </p:spPr>
      </p:pic>
      <p:pic>
        <p:nvPicPr>
          <p:cNvPr id="25" name="Picture 24">
            <a:extLst>
              <a:ext uri="{FF2B5EF4-FFF2-40B4-BE49-F238E27FC236}">
                <a16:creationId xmlns:a16="http://schemas.microsoft.com/office/drawing/2014/main" xmlns="" id="{8A84F52B-A766-4F10-A4D1-F98A9960D9D6}"/>
              </a:ext>
            </a:extLst>
          </p:cNvPr>
          <p:cNvPicPr>
            <a:picLocks noChangeAspect="1"/>
          </p:cNvPicPr>
          <p:nvPr/>
        </p:nvPicPr>
        <p:blipFill>
          <a:blip r:embed="rId9"/>
          <a:stretch>
            <a:fillRect/>
          </a:stretch>
        </p:blipFill>
        <p:spPr>
          <a:xfrm>
            <a:off x="1189038" y="3944983"/>
            <a:ext cx="1133633" cy="1506582"/>
          </a:xfrm>
          <a:prstGeom prst="rect">
            <a:avLst/>
          </a:prstGeom>
        </p:spPr>
      </p:pic>
      <p:pic>
        <p:nvPicPr>
          <p:cNvPr id="28" name="Picture 27">
            <a:extLst>
              <a:ext uri="{FF2B5EF4-FFF2-40B4-BE49-F238E27FC236}">
                <a16:creationId xmlns:a16="http://schemas.microsoft.com/office/drawing/2014/main" xmlns="" id="{058F7930-C6F7-4B6F-A581-A5349599385C}"/>
              </a:ext>
            </a:extLst>
          </p:cNvPr>
          <p:cNvPicPr>
            <a:picLocks noChangeAspect="1"/>
          </p:cNvPicPr>
          <p:nvPr/>
        </p:nvPicPr>
        <p:blipFill>
          <a:blip r:embed="rId10"/>
          <a:stretch>
            <a:fillRect/>
          </a:stretch>
        </p:blipFill>
        <p:spPr>
          <a:xfrm>
            <a:off x="2329212" y="3731671"/>
            <a:ext cx="1295581" cy="628738"/>
          </a:xfrm>
          <a:prstGeom prst="rect">
            <a:avLst/>
          </a:prstGeom>
        </p:spPr>
      </p:pic>
      <p:pic>
        <p:nvPicPr>
          <p:cNvPr id="30" name="Picture 29">
            <a:extLst>
              <a:ext uri="{FF2B5EF4-FFF2-40B4-BE49-F238E27FC236}">
                <a16:creationId xmlns:a16="http://schemas.microsoft.com/office/drawing/2014/main" xmlns="" id="{978B184B-0E56-48F1-A67E-61AEA9DEDAD1}"/>
              </a:ext>
            </a:extLst>
          </p:cNvPr>
          <p:cNvPicPr>
            <a:picLocks noChangeAspect="1"/>
          </p:cNvPicPr>
          <p:nvPr/>
        </p:nvPicPr>
        <p:blipFill>
          <a:blip r:embed="rId11"/>
          <a:stretch>
            <a:fillRect/>
          </a:stretch>
        </p:blipFill>
        <p:spPr>
          <a:xfrm>
            <a:off x="3620703" y="3422044"/>
            <a:ext cx="7990909" cy="695422"/>
          </a:xfrm>
          <a:prstGeom prst="rect">
            <a:avLst/>
          </a:prstGeom>
        </p:spPr>
      </p:pic>
      <p:pic>
        <p:nvPicPr>
          <p:cNvPr id="32" name="Picture 31">
            <a:extLst>
              <a:ext uri="{FF2B5EF4-FFF2-40B4-BE49-F238E27FC236}">
                <a16:creationId xmlns:a16="http://schemas.microsoft.com/office/drawing/2014/main" xmlns="" id="{BEB652E6-3F24-4343-8701-919DB75AF261}"/>
              </a:ext>
            </a:extLst>
          </p:cNvPr>
          <p:cNvPicPr>
            <a:picLocks noChangeAspect="1"/>
          </p:cNvPicPr>
          <p:nvPr/>
        </p:nvPicPr>
        <p:blipFill>
          <a:blip r:embed="rId12"/>
          <a:stretch>
            <a:fillRect/>
          </a:stretch>
        </p:blipFill>
        <p:spPr>
          <a:xfrm>
            <a:off x="3613916" y="4194634"/>
            <a:ext cx="5572903" cy="390580"/>
          </a:xfrm>
          <a:prstGeom prst="rect">
            <a:avLst/>
          </a:prstGeom>
        </p:spPr>
      </p:pic>
      <p:pic>
        <p:nvPicPr>
          <p:cNvPr id="34" name="Picture 33">
            <a:extLst>
              <a:ext uri="{FF2B5EF4-FFF2-40B4-BE49-F238E27FC236}">
                <a16:creationId xmlns:a16="http://schemas.microsoft.com/office/drawing/2014/main" xmlns="" id="{5D311B66-5170-4DEB-BF8C-342D974C181C}"/>
              </a:ext>
            </a:extLst>
          </p:cNvPr>
          <p:cNvPicPr>
            <a:picLocks noChangeAspect="1"/>
          </p:cNvPicPr>
          <p:nvPr/>
        </p:nvPicPr>
        <p:blipFill>
          <a:blip r:embed="rId13"/>
          <a:stretch>
            <a:fillRect/>
          </a:stretch>
        </p:blipFill>
        <p:spPr>
          <a:xfrm>
            <a:off x="2324657" y="4783181"/>
            <a:ext cx="1086002" cy="1171739"/>
          </a:xfrm>
          <a:prstGeom prst="rect">
            <a:avLst/>
          </a:prstGeom>
        </p:spPr>
      </p:pic>
      <p:pic>
        <p:nvPicPr>
          <p:cNvPr id="36" name="Picture 35">
            <a:extLst>
              <a:ext uri="{FF2B5EF4-FFF2-40B4-BE49-F238E27FC236}">
                <a16:creationId xmlns:a16="http://schemas.microsoft.com/office/drawing/2014/main" xmlns="" id="{D22156DE-34D7-40E7-841B-C3320BE6C0C9}"/>
              </a:ext>
            </a:extLst>
          </p:cNvPr>
          <p:cNvPicPr>
            <a:picLocks noChangeAspect="1"/>
          </p:cNvPicPr>
          <p:nvPr/>
        </p:nvPicPr>
        <p:blipFill>
          <a:blip r:embed="rId14"/>
          <a:stretch>
            <a:fillRect/>
          </a:stretch>
        </p:blipFill>
        <p:spPr>
          <a:xfrm>
            <a:off x="3415523" y="4632559"/>
            <a:ext cx="3915321" cy="400106"/>
          </a:xfrm>
          <a:prstGeom prst="rect">
            <a:avLst/>
          </a:prstGeom>
        </p:spPr>
      </p:pic>
      <p:pic>
        <p:nvPicPr>
          <p:cNvPr id="38" name="Picture 37">
            <a:extLst>
              <a:ext uri="{FF2B5EF4-FFF2-40B4-BE49-F238E27FC236}">
                <a16:creationId xmlns:a16="http://schemas.microsoft.com/office/drawing/2014/main" xmlns="" id="{5F7703E9-BB9F-4D48-BC2C-FF68AAC20F12}"/>
              </a:ext>
            </a:extLst>
          </p:cNvPr>
          <p:cNvPicPr>
            <a:picLocks noChangeAspect="1"/>
          </p:cNvPicPr>
          <p:nvPr/>
        </p:nvPicPr>
        <p:blipFill>
          <a:blip r:embed="rId15"/>
          <a:stretch>
            <a:fillRect/>
          </a:stretch>
        </p:blipFill>
        <p:spPr>
          <a:xfrm>
            <a:off x="3411941" y="5052011"/>
            <a:ext cx="8154538" cy="685896"/>
          </a:xfrm>
          <a:prstGeom prst="rect">
            <a:avLst/>
          </a:prstGeom>
        </p:spPr>
      </p:pic>
      <p:pic>
        <p:nvPicPr>
          <p:cNvPr id="40" name="Picture 39">
            <a:extLst>
              <a:ext uri="{FF2B5EF4-FFF2-40B4-BE49-F238E27FC236}">
                <a16:creationId xmlns:a16="http://schemas.microsoft.com/office/drawing/2014/main" xmlns="" id="{3E168495-42EE-445F-9A90-ADEB89A5F913}"/>
              </a:ext>
            </a:extLst>
          </p:cNvPr>
          <p:cNvPicPr>
            <a:picLocks noChangeAspect="1"/>
          </p:cNvPicPr>
          <p:nvPr/>
        </p:nvPicPr>
        <p:blipFill>
          <a:blip r:embed="rId16"/>
          <a:stretch>
            <a:fillRect/>
          </a:stretch>
        </p:blipFill>
        <p:spPr>
          <a:xfrm>
            <a:off x="3410659" y="5739835"/>
            <a:ext cx="6582694" cy="409632"/>
          </a:xfrm>
          <a:prstGeom prst="rect">
            <a:avLst/>
          </a:prstGeom>
        </p:spPr>
      </p:pic>
    </p:spTree>
    <p:extLst>
      <p:ext uri="{BB962C8B-B14F-4D97-AF65-F5344CB8AC3E}">
        <p14:creationId xmlns:p14="http://schemas.microsoft.com/office/powerpoint/2010/main" val="5307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edg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strVal val="#ppt_w*0.70"/>
                                          </p:val>
                                        </p:tav>
                                        <p:tav tm="100000">
                                          <p:val>
                                            <p:strVal val="#ppt_w"/>
                                          </p:val>
                                        </p:tav>
                                      </p:tavLst>
                                    </p:anim>
                                    <p:anim calcmode="lin" valueType="num">
                                      <p:cBhvr>
                                        <p:cTn id="23" dur="1000" fill="hold"/>
                                        <p:tgtEl>
                                          <p:spTgt spid="17"/>
                                        </p:tgtEl>
                                        <p:attrNameLst>
                                          <p:attrName>ppt_h</p:attrName>
                                        </p:attrNameLst>
                                      </p:cBhvr>
                                      <p:tavLst>
                                        <p:tav tm="0">
                                          <p:val>
                                            <p:strVal val="#ppt_h"/>
                                          </p:val>
                                        </p:tav>
                                        <p:tav tm="100000">
                                          <p:val>
                                            <p:strVal val="#ppt_h"/>
                                          </p:val>
                                        </p:tav>
                                      </p:tavLst>
                                    </p:anim>
                                    <p:animEffect transition="in" filter="fade">
                                      <p:cBhvr>
                                        <p:cTn id="24" dur="1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1000" fill="hold"/>
                                        <p:tgtEl>
                                          <p:spTgt spid="21"/>
                                        </p:tgtEl>
                                        <p:attrNameLst>
                                          <p:attrName>ppt_w</p:attrName>
                                        </p:attrNameLst>
                                      </p:cBhvr>
                                      <p:tavLst>
                                        <p:tav tm="0">
                                          <p:val>
                                            <p:strVal val="#ppt_w*0.70"/>
                                          </p:val>
                                        </p:tav>
                                        <p:tav tm="100000">
                                          <p:val>
                                            <p:strVal val="#ppt_w"/>
                                          </p:val>
                                        </p:tav>
                                      </p:tavLst>
                                    </p:anim>
                                    <p:anim calcmode="lin" valueType="num">
                                      <p:cBhvr>
                                        <p:cTn id="30" dur="1000" fill="hold"/>
                                        <p:tgtEl>
                                          <p:spTgt spid="21"/>
                                        </p:tgtEl>
                                        <p:attrNameLst>
                                          <p:attrName>ppt_h</p:attrName>
                                        </p:attrNameLst>
                                      </p:cBhvr>
                                      <p:tavLst>
                                        <p:tav tm="0">
                                          <p:val>
                                            <p:strVal val="#ppt_h"/>
                                          </p:val>
                                        </p:tav>
                                        <p:tav tm="100000">
                                          <p:val>
                                            <p:strVal val="#ppt_h"/>
                                          </p:val>
                                        </p:tav>
                                      </p:tavLst>
                                    </p:anim>
                                    <p:animEffect transition="in" filter="fade">
                                      <p:cBhvr>
                                        <p:cTn id="31" dur="1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
                                        <p:tgtEl>
                                          <p:spTgt spid="28"/>
                                        </p:tgtEl>
                                      </p:cBhvr>
                                    </p:animEffect>
                                    <p:anim calcmode="lin" valueType="num">
                                      <p:cBhvr>
                                        <p:cTn id="42" dur="400" fill="hold"/>
                                        <p:tgtEl>
                                          <p:spTgt spid="28"/>
                                        </p:tgtEl>
                                        <p:attrNameLst>
                                          <p:attrName>ppt_x</p:attrName>
                                        </p:attrNameLst>
                                      </p:cBhvr>
                                      <p:tavLst>
                                        <p:tav tm="0">
                                          <p:val>
                                            <p:strVal val="#ppt_x"/>
                                          </p:val>
                                        </p:tav>
                                        <p:tav tm="100000">
                                          <p:val>
                                            <p:strVal val="#ppt_x"/>
                                          </p:val>
                                        </p:tav>
                                      </p:tavLst>
                                    </p:anim>
                                    <p:anim calcmode="lin" valueType="num">
                                      <p:cBhvr>
                                        <p:cTn id="43" dur="400" fill="hold"/>
                                        <p:tgtEl>
                                          <p:spTgt spid="28"/>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2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2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style.rotation</p:attrName>
                                        </p:attrNameLst>
                                      </p:cBhvr>
                                      <p:tavLst>
                                        <p:tav tm="0">
                                          <p:val>
                                            <p:fltVal val="90"/>
                                          </p:val>
                                        </p:tav>
                                        <p:tav tm="100000">
                                          <p:val>
                                            <p:fltVal val="0"/>
                                          </p:val>
                                        </p:tav>
                                      </p:tavLst>
                                    </p:anim>
                                    <p:animEffect transition="in" filter="fade">
                                      <p:cBhvr>
                                        <p:cTn id="53" dur="1000"/>
                                        <p:tgtEl>
                                          <p:spTgt spid="30"/>
                                        </p:tgtEl>
                                      </p:cBhvr>
                                    </p:animEffect>
                                  </p:childTnLst>
                                </p:cTn>
                              </p:par>
                              <p:par>
                                <p:cTn id="54" presetID="31" presetClass="entr" presetSubtype="0"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1000" fill="hold"/>
                                        <p:tgtEl>
                                          <p:spTgt spid="32"/>
                                        </p:tgtEl>
                                        <p:attrNameLst>
                                          <p:attrName>ppt_w</p:attrName>
                                        </p:attrNameLst>
                                      </p:cBhvr>
                                      <p:tavLst>
                                        <p:tav tm="0">
                                          <p:val>
                                            <p:fltVal val="0"/>
                                          </p:val>
                                        </p:tav>
                                        <p:tav tm="100000">
                                          <p:val>
                                            <p:strVal val="#ppt_w"/>
                                          </p:val>
                                        </p:tav>
                                      </p:tavLst>
                                    </p:anim>
                                    <p:anim calcmode="lin" valueType="num">
                                      <p:cBhvr>
                                        <p:cTn id="57" dur="1000" fill="hold"/>
                                        <p:tgtEl>
                                          <p:spTgt spid="32"/>
                                        </p:tgtEl>
                                        <p:attrNameLst>
                                          <p:attrName>ppt_h</p:attrName>
                                        </p:attrNameLst>
                                      </p:cBhvr>
                                      <p:tavLst>
                                        <p:tav tm="0">
                                          <p:val>
                                            <p:fltVal val="0"/>
                                          </p:val>
                                        </p:tav>
                                        <p:tav tm="100000">
                                          <p:val>
                                            <p:strVal val="#ppt_h"/>
                                          </p:val>
                                        </p:tav>
                                      </p:tavLst>
                                    </p:anim>
                                    <p:anim calcmode="lin" valueType="num">
                                      <p:cBhvr>
                                        <p:cTn id="58" dur="1000" fill="hold"/>
                                        <p:tgtEl>
                                          <p:spTgt spid="32"/>
                                        </p:tgtEl>
                                        <p:attrNameLst>
                                          <p:attrName>style.rotation</p:attrName>
                                        </p:attrNameLst>
                                      </p:cBhvr>
                                      <p:tavLst>
                                        <p:tav tm="0">
                                          <p:val>
                                            <p:fltVal val="90"/>
                                          </p:val>
                                        </p:tav>
                                        <p:tav tm="100000">
                                          <p:val>
                                            <p:fltVal val="0"/>
                                          </p:val>
                                        </p:tav>
                                      </p:tavLst>
                                    </p:anim>
                                    <p:animEffect transition="in" filter="fade">
                                      <p:cBhvr>
                                        <p:cTn id="59" dur="10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1000" fill="hold"/>
                                        <p:tgtEl>
                                          <p:spTgt spid="36"/>
                                        </p:tgtEl>
                                        <p:attrNameLst>
                                          <p:attrName>ppt_w</p:attrName>
                                        </p:attrNameLst>
                                      </p:cBhvr>
                                      <p:tavLst>
                                        <p:tav tm="0">
                                          <p:val>
                                            <p:fltVal val="0"/>
                                          </p:val>
                                        </p:tav>
                                        <p:tav tm="100000">
                                          <p:val>
                                            <p:strVal val="#ppt_w"/>
                                          </p:val>
                                        </p:tav>
                                      </p:tavLst>
                                    </p:anim>
                                    <p:anim calcmode="lin" valueType="num">
                                      <p:cBhvr>
                                        <p:cTn id="72" dur="1000" fill="hold"/>
                                        <p:tgtEl>
                                          <p:spTgt spid="36"/>
                                        </p:tgtEl>
                                        <p:attrNameLst>
                                          <p:attrName>ppt_h</p:attrName>
                                        </p:attrNameLst>
                                      </p:cBhvr>
                                      <p:tavLst>
                                        <p:tav tm="0">
                                          <p:val>
                                            <p:fltVal val="0"/>
                                          </p:val>
                                        </p:tav>
                                        <p:tav tm="100000">
                                          <p:val>
                                            <p:strVal val="#ppt_h"/>
                                          </p:val>
                                        </p:tav>
                                      </p:tavLst>
                                    </p:anim>
                                    <p:anim calcmode="lin" valueType="num">
                                      <p:cBhvr>
                                        <p:cTn id="73" dur="1000" fill="hold"/>
                                        <p:tgtEl>
                                          <p:spTgt spid="36"/>
                                        </p:tgtEl>
                                        <p:attrNameLst>
                                          <p:attrName>style.rotation</p:attrName>
                                        </p:attrNameLst>
                                      </p:cBhvr>
                                      <p:tavLst>
                                        <p:tav tm="0">
                                          <p:val>
                                            <p:fltVal val="90"/>
                                          </p:val>
                                        </p:tav>
                                        <p:tav tm="100000">
                                          <p:val>
                                            <p:fltVal val="0"/>
                                          </p:val>
                                        </p:tav>
                                      </p:tavLst>
                                    </p:anim>
                                    <p:animEffect transition="in" filter="fade">
                                      <p:cBhvr>
                                        <p:cTn id="74" dur="1000"/>
                                        <p:tgtEl>
                                          <p:spTgt spid="36"/>
                                        </p:tgtEl>
                                      </p:cBhvr>
                                    </p:animEffect>
                                  </p:childTnLst>
                                </p:cTn>
                              </p:par>
                              <p:par>
                                <p:cTn id="75" presetID="31" presetClass="entr" presetSubtype="0"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1000" fill="hold"/>
                                        <p:tgtEl>
                                          <p:spTgt spid="38"/>
                                        </p:tgtEl>
                                        <p:attrNameLst>
                                          <p:attrName>ppt_w</p:attrName>
                                        </p:attrNameLst>
                                      </p:cBhvr>
                                      <p:tavLst>
                                        <p:tav tm="0">
                                          <p:val>
                                            <p:fltVal val="0"/>
                                          </p:val>
                                        </p:tav>
                                        <p:tav tm="100000">
                                          <p:val>
                                            <p:strVal val="#ppt_w"/>
                                          </p:val>
                                        </p:tav>
                                      </p:tavLst>
                                    </p:anim>
                                    <p:anim calcmode="lin" valueType="num">
                                      <p:cBhvr>
                                        <p:cTn id="78" dur="1000" fill="hold"/>
                                        <p:tgtEl>
                                          <p:spTgt spid="38"/>
                                        </p:tgtEl>
                                        <p:attrNameLst>
                                          <p:attrName>ppt_h</p:attrName>
                                        </p:attrNameLst>
                                      </p:cBhvr>
                                      <p:tavLst>
                                        <p:tav tm="0">
                                          <p:val>
                                            <p:fltVal val="0"/>
                                          </p:val>
                                        </p:tav>
                                        <p:tav tm="100000">
                                          <p:val>
                                            <p:strVal val="#ppt_h"/>
                                          </p:val>
                                        </p:tav>
                                      </p:tavLst>
                                    </p:anim>
                                    <p:anim calcmode="lin" valueType="num">
                                      <p:cBhvr>
                                        <p:cTn id="79" dur="1000" fill="hold"/>
                                        <p:tgtEl>
                                          <p:spTgt spid="38"/>
                                        </p:tgtEl>
                                        <p:attrNameLst>
                                          <p:attrName>style.rotation</p:attrName>
                                        </p:attrNameLst>
                                      </p:cBhvr>
                                      <p:tavLst>
                                        <p:tav tm="0">
                                          <p:val>
                                            <p:fltVal val="90"/>
                                          </p:val>
                                        </p:tav>
                                        <p:tav tm="100000">
                                          <p:val>
                                            <p:fltVal val="0"/>
                                          </p:val>
                                        </p:tav>
                                      </p:tavLst>
                                    </p:anim>
                                    <p:animEffect transition="in" filter="fade">
                                      <p:cBhvr>
                                        <p:cTn id="80" dur="1000"/>
                                        <p:tgtEl>
                                          <p:spTgt spid="38"/>
                                        </p:tgtEl>
                                      </p:cBhvr>
                                    </p:animEffect>
                                  </p:childTnLst>
                                </p:cTn>
                              </p:par>
                              <p:par>
                                <p:cTn id="81" presetID="31" presetClass="entr" presetSubtype="0"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p:cTn id="83" dur="1000" fill="hold"/>
                                        <p:tgtEl>
                                          <p:spTgt spid="40"/>
                                        </p:tgtEl>
                                        <p:attrNameLst>
                                          <p:attrName>ppt_w</p:attrName>
                                        </p:attrNameLst>
                                      </p:cBhvr>
                                      <p:tavLst>
                                        <p:tav tm="0">
                                          <p:val>
                                            <p:fltVal val="0"/>
                                          </p:val>
                                        </p:tav>
                                        <p:tav tm="100000">
                                          <p:val>
                                            <p:strVal val="#ppt_w"/>
                                          </p:val>
                                        </p:tav>
                                      </p:tavLst>
                                    </p:anim>
                                    <p:anim calcmode="lin" valueType="num">
                                      <p:cBhvr>
                                        <p:cTn id="84" dur="1000" fill="hold"/>
                                        <p:tgtEl>
                                          <p:spTgt spid="40"/>
                                        </p:tgtEl>
                                        <p:attrNameLst>
                                          <p:attrName>ppt_h</p:attrName>
                                        </p:attrNameLst>
                                      </p:cBhvr>
                                      <p:tavLst>
                                        <p:tav tm="0">
                                          <p:val>
                                            <p:fltVal val="0"/>
                                          </p:val>
                                        </p:tav>
                                        <p:tav tm="100000">
                                          <p:val>
                                            <p:strVal val="#ppt_h"/>
                                          </p:val>
                                        </p:tav>
                                      </p:tavLst>
                                    </p:anim>
                                    <p:anim calcmode="lin" valueType="num">
                                      <p:cBhvr>
                                        <p:cTn id="85" dur="1000" fill="hold"/>
                                        <p:tgtEl>
                                          <p:spTgt spid="40"/>
                                        </p:tgtEl>
                                        <p:attrNameLst>
                                          <p:attrName>style.rotation</p:attrName>
                                        </p:attrNameLst>
                                      </p:cBhvr>
                                      <p:tavLst>
                                        <p:tav tm="0">
                                          <p:val>
                                            <p:fltVal val="90"/>
                                          </p:val>
                                        </p:tav>
                                        <p:tav tm="100000">
                                          <p:val>
                                            <p:fltVal val="0"/>
                                          </p:val>
                                        </p:tav>
                                      </p:tavLst>
                                    </p:anim>
                                    <p:animEffect transition="in" filter="fade">
                                      <p:cBhvr>
                                        <p:cTn id="86"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4756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607115" y="817272"/>
            <a:ext cx="8977771" cy="8648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rPr>
              <a:t>Có nhiều sự rắc rối khó hiểu, khó nắm bắt, khó giải quyết</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23651" y="2061936"/>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PHỨC T</a:t>
            </a:r>
            <a:r>
              <a:rPr lang="en-US" sz="3200" b="1">
                <a:solidFill>
                  <a:srgbClr val="FF0000"/>
                </a:solidFill>
                <a:latin typeface="Times New Roman" panose="02020603050405020304" pitchFamily="18" charset="0"/>
                <a:cs typeface="Times New Roman" panose="02020603050405020304" pitchFamily="18" charset="0"/>
              </a:rPr>
              <a:t>Ạ</a:t>
            </a:r>
            <a:r>
              <a:rPr lang="en-US" sz="3200" b="1">
                <a:solidFill>
                  <a:schemeClr val="tx1"/>
                </a:solidFill>
                <a:latin typeface="Times New Roman" panose="02020603050405020304" pitchFamily="18" charset="0"/>
                <a:cs typeface="Times New Roman" panose="02020603050405020304" pitchFamily="18" charset="0"/>
              </a:rPr>
              <a:t>P</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A16D00AE-CDD3-2488-50CC-07CA48C6FF5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33208F68-2E6C-7487-06A3-A4D8017C3199}"/>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04803C08-C941-4C1A-9467-907C1A9C9766}"/>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4DD748CA-44A2-EEB2-9B94-7B022C7998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04" name="Picture 1103" descr="A blue and white alarm clock with bells&#10;&#10;Description automatically generated">
            <a:extLst>
              <a:ext uri="{FF2B5EF4-FFF2-40B4-BE49-F238E27FC236}">
                <a16:creationId xmlns:a16="http://schemas.microsoft.com/office/drawing/2014/main" xmlns="" id="{9D518385-5808-1065-8DBD-E09D1389655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a:extLst>
              <a:ext uri="{FF2B5EF4-FFF2-40B4-BE49-F238E27FC236}">
                <a16:creationId xmlns:a16="http://schemas.microsoft.com/office/drawing/2014/main" xmlns="" id="{CF6654BE-EC57-ADA4-B4C5-E0B06A74B4E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06" name="Oval 1105">
            <a:extLst>
              <a:ext uri="{FF2B5EF4-FFF2-40B4-BE49-F238E27FC236}">
                <a16:creationId xmlns:a16="http://schemas.microsoft.com/office/drawing/2014/main" xmlns="" id="{45A9DF93-1BCF-DF79-E182-8C3B6BC2C1B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07" name="Oval 1106">
            <a:extLst>
              <a:ext uri="{FF2B5EF4-FFF2-40B4-BE49-F238E27FC236}">
                <a16:creationId xmlns:a16="http://schemas.microsoft.com/office/drawing/2014/main" xmlns="" id="{AA1E2082-9DF9-FA0E-BEC0-0D939256743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08" name="Oval 1107">
            <a:extLst>
              <a:ext uri="{FF2B5EF4-FFF2-40B4-BE49-F238E27FC236}">
                <a16:creationId xmlns:a16="http://schemas.microsoft.com/office/drawing/2014/main" xmlns="" id="{16D96D5C-A9F1-3411-09FA-27EC6EB8C17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09" name="Oval 1108">
            <a:extLst>
              <a:ext uri="{FF2B5EF4-FFF2-40B4-BE49-F238E27FC236}">
                <a16:creationId xmlns:a16="http://schemas.microsoft.com/office/drawing/2014/main" xmlns="" id="{517CC76B-2A93-6A89-145B-19CCD96D60C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10" name="Oval 1109">
            <a:extLst>
              <a:ext uri="{FF2B5EF4-FFF2-40B4-BE49-F238E27FC236}">
                <a16:creationId xmlns:a16="http://schemas.microsoft.com/office/drawing/2014/main" xmlns="" id="{390CA74D-9686-EF32-E02F-D95D6EDD670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11" name="Oval 1110">
            <a:extLst>
              <a:ext uri="{FF2B5EF4-FFF2-40B4-BE49-F238E27FC236}">
                <a16:creationId xmlns:a16="http://schemas.microsoft.com/office/drawing/2014/main" xmlns="" id="{FB461C85-8C88-5146-6621-5899437E7F0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12" name="Oval 1111">
            <a:extLst>
              <a:ext uri="{FF2B5EF4-FFF2-40B4-BE49-F238E27FC236}">
                <a16:creationId xmlns:a16="http://schemas.microsoft.com/office/drawing/2014/main" xmlns="" id="{503E35B8-CFC4-67EE-10DE-64852613A5C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13" name="Oval 1112">
            <a:extLst>
              <a:ext uri="{FF2B5EF4-FFF2-40B4-BE49-F238E27FC236}">
                <a16:creationId xmlns:a16="http://schemas.microsoft.com/office/drawing/2014/main" xmlns="" id="{36792204-FD2C-EE85-A082-463E3E2F8AA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14" name="Oval 1113">
            <a:extLst>
              <a:ext uri="{FF2B5EF4-FFF2-40B4-BE49-F238E27FC236}">
                <a16:creationId xmlns:a16="http://schemas.microsoft.com/office/drawing/2014/main" xmlns="" id="{95920168-EC38-9967-0C3C-19465B871F5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15" name="Oval 1114">
            <a:extLst>
              <a:ext uri="{FF2B5EF4-FFF2-40B4-BE49-F238E27FC236}">
                <a16:creationId xmlns:a16="http://schemas.microsoft.com/office/drawing/2014/main" xmlns="" id="{E4F17EF4-833A-3852-CDBC-E3B2F3FE703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16" name="Oval 1115">
            <a:extLst>
              <a:ext uri="{FF2B5EF4-FFF2-40B4-BE49-F238E27FC236}">
                <a16:creationId xmlns:a16="http://schemas.microsoft.com/office/drawing/2014/main" xmlns="" id="{9FB0FCAC-952C-CDF3-CC7A-91F51DD882F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17" name="Oval 1116">
            <a:extLst>
              <a:ext uri="{FF2B5EF4-FFF2-40B4-BE49-F238E27FC236}">
                <a16:creationId xmlns:a16="http://schemas.microsoft.com/office/drawing/2014/main" xmlns="" id="{F9829530-85E2-1661-50A0-81F8442F031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18" name="Oval 1117">
            <a:extLst>
              <a:ext uri="{FF2B5EF4-FFF2-40B4-BE49-F238E27FC236}">
                <a16:creationId xmlns:a16="http://schemas.microsoft.com/office/drawing/2014/main" xmlns="" id="{F7D30F2B-FD2A-5D63-188B-5D60B1CE804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19" name="Oval 1118">
            <a:extLst>
              <a:ext uri="{FF2B5EF4-FFF2-40B4-BE49-F238E27FC236}">
                <a16:creationId xmlns:a16="http://schemas.microsoft.com/office/drawing/2014/main" xmlns="" id="{6B7AFE23-B7BD-08AB-4E99-47A54FC326A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20" name="Oval 1119">
            <a:extLst>
              <a:ext uri="{FF2B5EF4-FFF2-40B4-BE49-F238E27FC236}">
                <a16:creationId xmlns:a16="http://schemas.microsoft.com/office/drawing/2014/main" xmlns="" id="{3D4BAEAB-468A-FB50-7362-0E82301FCE4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21" name="TextBox 1120">
            <a:extLst>
              <a:ext uri="{FF2B5EF4-FFF2-40B4-BE49-F238E27FC236}">
                <a16:creationId xmlns:a16="http://schemas.microsoft.com/office/drawing/2014/main" xmlns="" id="{AAD5E085-1D86-8810-E049-D0A5C2A61D01}"/>
              </a:ext>
            </a:extLst>
          </p:cNvPr>
          <p:cNvSpPr txBox="1"/>
          <p:nvPr/>
        </p:nvSpPr>
        <p:spPr>
          <a:xfrm>
            <a:off x="839329" y="3404292"/>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thủ đoạn bạo loạn lật đổ của các thế lực phản động là xuyên tạc, thổi phồng những tiêu cực trong đời sống xã hội, sự gia tăng phân hoá, phân tầng xã hội, diễn biến </a:t>
            </a:r>
            <a:r>
              <a:rPr lang="vi-VN" sz="2400" dirty="0">
                <a:solidFill>
                  <a:srgbClr val="FF0000"/>
                </a:solidFill>
                <a:cs typeface="Arial" panose="020B0604020202020204" pitchFamily="34" charset="0"/>
              </a:rPr>
              <a:t>phức tạp </a:t>
            </a:r>
            <a:r>
              <a:rPr lang="vi-VN" sz="2400" dirty="0">
                <a:cs typeface="Arial" panose="020B0604020202020204" pitchFamily="34" charset="0"/>
              </a:rPr>
              <a:t>của vấn đề tôn giáo, dân tộc, an ninh nông thôn,...</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95483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105"/>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05"/>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21"/>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4441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807929" y="836759"/>
            <a:ext cx="8576143" cy="93085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Cất giấu những thứ bị cấm</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23651" y="2109190"/>
            <a:ext cx="5144698" cy="93085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TÀ</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G TRỮ</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5FFE1B9C-1285-AF88-ABBC-50A58A26D4D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BB56933F-E0BD-6D1E-D79C-FFCA665733B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F7DB28F3-C67F-68A8-C3F6-7FF19EE10167}"/>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EC493280-62BB-6C36-8FE5-3907BABF63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0CE69DCB-592F-080D-32CE-EC0170CB8B0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805F03F6-C392-BFA4-5B8F-C232EA847F9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09479B2B-6CD1-1501-5101-8843ADD72FA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BFD85DB2-9F0D-52E4-EADA-813636D2626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A7A706C1-CACB-8D8A-E56E-C34227696DE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9D29F498-19CB-75F5-A696-E4F0D56064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CF36B5BD-6438-C459-6C46-9AE94AB7C1E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03686B69-C0EC-C823-41B9-C041A5A4D59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4A8A838-02F7-7E99-DE5D-3DBE6E95589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E2CDB44C-496C-90F3-785F-B314935AA7C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BB3E0B1A-9E54-B658-BBE4-BE071AF64CB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867252CC-1A0E-3EB9-318E-C67BA943CB3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027259B-F421-F3C9-C894-2109931FBDE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CFF76A6E-397E-3B55-1DA3-CFC861778A0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D706AA2-4C67-3690-1B1D-285C960B11E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4B4DE20E-A1A8-F360-E85B-8C39FD9EB9C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AE15C374-01C4-AAE4-8BA1-FA6C1780537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BB265241-CA75-A9F6-A089-D1C8ED80BD26}"/>
              </a:ext>
            </a:extLst>
          </p:cNvPr>
          <p:cNvSpPr txBox="1"/>
          <p:nvPr/>
        </p:nvSpPr>
        <p:spPr>
          <a:xfrm>
            <a:off x="839329" y="3331937"/>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thủ đoạn bạo loạn lật đổ của các thế lực phản động là mua sắm, </a:t>
            </a:r>
            <a:r>
              <a:rPr lang="vi-VN" sz="2400" dirty="0">
                <a:solidFill>
                  <a:srgbClr val="FF0000"/>
                </a:solidFill>
                <a:cs typeface="Arial" panose="020B0604020202020204" pitchFamily="34" charset="0"/>
              </a:rPr>
              <a:t>tàng trữ </a:t>
            </a:r>
            <a:r>
              <a:rPr lang="vi-VN" sz="2400" dirty="0">
                <a:cs typeface="Arial" panose="020B0604020202020204" pitchFamily="34" charset="0"/>
              </a:rPr>
              <a:t>vũ khí, phương tiện bằng cách móc nối với cán bộ trong nội bộ, các thế lực thù địch ở nước ngoài</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825358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2838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651000" y="754764"/>
            <a:ext cx="8899825" cy="99285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Lừa bằng mánh khoé xảo trá để che giấu sự thật (nói khái quát)</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28563" y="2078482"/>
            <a:ext cx="5144698" cy="96021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L</a:t>
            </a:r>
            <a:r>
              <a:rPr lang="en-US" sz="3200" b="1">
                <a:solidFill>
                  <a:schemeClr val="tx1"/>
                </a:solidFill>
                <a:latin typeface="Times New Roman" panose="02020603050405020304" pitchFamily="18" charset="0"/>
                <a:cs typeface="Times New Roman" panose="02020603050405020304" pitchFamily="18" charset="0"/>
              </a:rPr>
              <a:t>ỪA BỊP</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0109497A-85EF-17BE-27EB-8B471EE7C32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4082400F-FEFE-565E-E288-76899B299E50}"/>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BF9C134B-FC32-C096-6038-DB01C5983EAD}"/>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99DBDCC5-F979-FA15-1FBB-5F66589CDA5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DB19B8DE-F9C1-ED5F-AC67-358EF17FB3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0C82DDF9-F214-9021-E5FB-9DBFDF3BCE4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6341533E-0A8D-68C1-6995-E439CFD7E7F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4EC76655-FDC9-E8FD-9A1F-16CDF45FF5D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7730FF69-A202-A907-35FD-7ADA9102255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47836A3B-853A-3637-DBA1-C833D46C6B4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EB5823E9-786A-8A37-A267-9A478705D4A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55FC11EF-6536-8877-26F9-EDA5EE7ADBB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A966E96D-78C5-4B82-48BE-C549579259E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B52BCCF6-73C4-5740-EB5C-C56726A586F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239D28B1-21DD-F0DE-BF2C-6DEF6402F2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65341E8F-8B1B-235F-4CF8-606F5FCFB53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624817BC-0DBC-4D1E-212A-E757E0BA7D0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82053D89-430E-24EC-DABB-F5E0C67027B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98AAA724-39CB-4C1B-2173-739C8CCD183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0E78EC7D-7EF1-3A8D-9887-58827A5024C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B314012E-EB60-695A-ED6A-DAD2D9CB4F2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07DA4F0A-F390-2A9F-C340-DA0EAB263E32}"/>
              </a:ext>
            </a:extLst>
          </p:cNvPr>
          <p:cNvSpPr txBox="1"/>
          <p:nvPr/>
        </p:nvSpPr>
        <p:spPr>
          <a:xfrm>
            <a:off x="742683" y="3354341"/>
            <a:ext cx="10716459"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thủ đoạn bạo loạn lật đổ của các thế lực phản động là lôi kéo, mua chuộc, </a:t>
            </a:r>
            <a:r>
              <a:rPr lang="vi-VN" sz="2400" dirty="0">
                <a:solidFill>
                  <a:srgbClr val="FF0000"/>
                </a:solidFill>
                <a:cs typeface="Arial" panose="020B0604020202020204" pitchFamily="34" charset="0"/>
              </a:rPr>
              <a:t>lừa bịp</a:t>
            </a:r>
            <a:r>
              <a:rPr lang="vi-VN" sz="2400" dirty="0">
                <a:cs typeface="Arial" panose="020B0604020202020204" pitchFamily="34" charset="0"/>
              </a:rPr>
              <a:t>, ép buộc quần chúng, nhân dân lao động biểu tình trái pháp luật, chống chính quyền địa phương</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07381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4598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516801" y="836758"/>
            <a:ext cx="9158399" cy="98669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rPr>
              <a:t>Dồn sức hoạt động, hướng các hoạt động vào một việc gì</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23651" y="2179539"/>
            <a:ext cx="5144698" cy="98669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a:t>
            </a:r>
            <a:r>
              <a:rPr lang="en-US" sz="3200" b="1">
                <a:solidFill>
                  <a:srgbClr val="FF0000"/>
                </a:solidFill>
                <a:latin typeface="Times New Roman" panose="02020603050405020304" pitchFamily="18" charset="0"/>
                <a:cs typeface="Times New Roman" panose="02020603050405020304" pitchFamily="18" charset="0"/>
              </a:rPr>
              <a:t>Ậ</a:t>
            </a:r>
            <a:r>
              <a:rPr lang="en-US" sz="3200" b="1">
                <a:solidFill>
                  <a:schemeClr val="tx1"/>
                </a:solidFill>
                <a:latin typeface="Times New Roman" panose="02020603050405020304" pitchFamily="18" charset="0"/>
                <a:cs typeface="Times New Roman" panose="02020603050405020304" pitchFamily="18" charset="0"/>
              </a:rPr>
              <a:t>P TRUNG</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8BDC5363-9F27-E749-0BC6-69493608500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81995E5A-2026-ECF8-1D4B-DF248860631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4F618CA7-0CB1-F12C-8A46-56AA32A9C7E6}"/>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770ECA43-443F-4C19-8CBC-165CF03B4C2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C75F5D41-7235-7A8E-63C9-710E5381493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ACD93F7D-A4CE-73AD-89A7-E7D0AD34D96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62429D95-4E09-5546-504E-3725AC2BE45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DE6C6129-A30F-83B7-1B7E-C04C62CC192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1B1F86A6-9E7F-DDB0-5167-C725C76C424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A4D96F85-A334-E40F-D9EF-25C55089F7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EAB314D7-D91D-25A7-D9D9-D3800BC8BA2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C536A19C-B5C7-55EB-33FA-6008453E34E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E3C72EE-77F3-A013-029D-693006D9F17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890299E6-4226-0059-5CD1-D038496E552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2AED2E8B-3101-1817-1A42-7CC153461CE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A3CCD351-6896-C7D0-74DD-BD9CCD712C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965FEFD-745C-D813-D21D-3343AE40AE9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187EA2EB-B79D-051A-C338-3DCCCF12BA1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1AEDE35F-8A3C-0BB6-FECA-5F0BB7BBF0E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7507F2C4-41A8-5FCF-6311-3768B524D192}"/>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1575EAEA-8E4C-C16D-1A9A-AD0E88E5FF9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C0ABEFA2-3A8A-5699-10E4-058224968E9F}"/>
              </a:ext>
            </a:extLst>
          </p:cNvPr>
          <p:cNvSpPr txBox="1"/>
          <p:nvPr/>
        </p:nvSpPr>
        <p:spPr>
          <a:xfrm>
            <a:off x="839329" y="3476587"/>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thủ đoạn bạo loạn lật đổ của các thế lực phản động là </a:t>
            </a:r>
            <a:r>
              <a:rPr lang="vi-VN" sz="2400" dirty="0">
                <a:solidFill>
                  <a:srgbClr val="FF0000"/>
                </a:solidFill>
                <a:cs typeface="Arial" panose="020B0604020202020204" pitchFamily="34" charset="0"/>
              </a:rPr>
              <a:t>tập trung </a:t>
            </a:r>
            <a:r>
              <a:rPr lang="vi-VN" sz="2400" dirty="0">
                <a:cs typeface="Arial" panose="020B0604020202020204" pitchFamily="34" charset="0"/>
              </a:rPr>
              <a:t>đánh chiếm trụ sở chính quyền các cấp, trung tâm thông tin, tài chính, ngân hàng, các đầu mối giao thông,...</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518951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9732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10</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425766" y="816335"/>
            <a:ext cx="9486809"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chemeClr val="tx1"/>
                </a:solidFill>
                <a:effectLst/>
                <a:latin typeface="Times New Roman" panose="02020603050405020304" pitchFamily="18" charset="0"/>
                <a:ea typeface="Calibri" panose="020F0502020204030204" pitchFamily="34" charset="0"/>
              </a:rPr>
              <a:t>Kẻ ở phía đối lập, có hành động, tư tưởng chống đối lại một cách quyết liệt (nói khái quát)</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96821" y="2211698"/>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FF0000"/>
                </a:solidFill>
                <a:latin typeface="Times New Roman" panose="02020603050405020304" pitchFamily="18" charset="0"/>
                <a:cs typeface="Times New Roman" panose="02020603050405020304" pitchFamily="18" charset="0"/>
              </a:rPr>
              <a:t>T</a:t>
            </a:r>
            <a:r>
              <a:rPr lang="en-GB" sz="3200" b="1">
                <a:solidFill>
                  <a:schemeClr val="tx1"/>
                </a:solidFill>
                <a:latin typeface="Times New Roman" panose="02020603050405020304" pitchFamily="18" charset="0"/>
                <a:cs typeface="Times New Roman" panose="02020603050405020304" pitchFamily="18" charset="0"/>
              </a:rPr>
              <a:t>HÙ ĐỊCH</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AF147B72-842F-21E0-3CCE-47E4225EA4B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F6FF3D51-9F87-2056-7F84-5C88D37C807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5B707B2E-865E-A7BC-C67E-21E52E87828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8F6481B4-94C0-B3DA-6733-39F62736E6B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71DF3918-00CE-2E0C-2D1E-852E619DF8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05853BE7-58D3-1288-F2C1-5701396028E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87D3051-7129-7B92-2833-87EEBF504C8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081E7E38-DE28-0909-391A-411CF59DB22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317B3BF4-7A74-5564-44A0-3EB7D758E8C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44596D24-04D6-A524-ED16-3BE1204F58B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A7525155-B797-70A9-8227-5538407C4C1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5BE68785-EB6D-3668-F2CA-99BFB421E5A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EF5ED68-C89B-331D-2594-4FF7A6E12C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38FF24D8-C3D7-96F1-B0CF-F5F38A43906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E80674B1-9FF9-10A8-1280-A09DF870D6B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454A3456-960B-8D57-D743-E8CAAB2ACB4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3BBB3D7A-58BC-B71A-C888-823E4FAE861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3ED750AC-F640-FC52-BC7A-DB4232BE679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7BD4D078-56FB-BFF2-8579-EB27A667F58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91B0BDEF-98D1-FA00-9A71-CB3DBDC1503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9201CA47-672A-43D0-1986-1B56B37C758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9146E0CE-023B-1772-68A0-13B3CAED518B}"/>
              </a:ext>
            </a:extLst>
          </p:cNvPr>
          <p:cNvSpPr txBox="1"/>
          <p:nvPr/>
        </p:nvSpPr>
        <p:spPr>
          <a:xfrm>
            <a:off x="912499" y="3591243"/>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thủ đoạn bạo loạn lật đổ của các thế lực phản động là </a:t>
            </a:r>
            <a:r>
              <a:rPr lang="en-GB" sz="2400" dirty="0" err="1">
                <a:latin typeface="Arial" panose="020B0604020202020204" pitchFamily="34" charset="0"/>
                <a:cs typeface="Arial" panose="020B0604020202020204" pitchFamily="34" charset="0"/>
              </a:rPr>
              <a:t>câu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thù</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địch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ngoài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thù</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địch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thành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vũ</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cầm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đầu</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19390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3086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11</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552889" y="792857"/>
            <a:ext cx="9086223" cy="92854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rPr>
              <a:t>Vùng, khu vực, trong quan hệ với trung ương</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523651" y="2045240"/>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FF0000"/>
                </a:solidFill>
                <a:latin typeface="Times New Roman" panose="02020603050405020304" pitchFamily="18" charset="0"/>
                <a:cs typeface="Times New Roman" panose="02020603050405020304" pitchFamily="18" charset="0"/>
              </a:rPr>
              <a:t>Đ</a:t>
            </a:r>
            <a:r>
              <a:rPr lang="en-GB" sz="3200" b="1">
                <a:solidFill>
                  <a:schemeClr val="tx1"/>
                </a:solidFill>
                <a:latin typeface="Times New Roman" panose="02020603050405020304" pitchFamily="18" charset="0"/>
                <a:cs typeface="Times New Roman" panose="02020603050405020304" pitchFamily="18" charset="0"/>
              </a:rPr>
              <a:t>ỊA PHƯƠNG</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4A0F916D-DD09-168A-B32D-53EF3746656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AA746602-445F-B1D4-D03A-68097E7A33EF}"/>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DC6FDBEA-8FE8-924D-D442-216B834C7ED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F03DD52C-0121-9072-4F7E-3C6C9088417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E51262C2-4F56-5681-46EC-7E4BFD49887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AC353E7D-C870-85FC-F0DC-84F99309183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DCC17E40-3BDD-78FB-E20B-0C11F658D1E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9E51819B-317D-39A9-8447-EAA95749DF9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C0FC3D84-BD16-3ACA-70F6-B25DFC1CE49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0FBE0C63-2520-EEBA-34BE-5FC8BD97842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7302BEA7-3A39-6D3C-E7D2-925D7376EEB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E5BAB568-195F-A9AF-B8DD-BF15D22792F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A9B17EA1-43AF-577A-91B4-84D52484CB9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2A28114D-CEA5-47F8-C838-92D49CCDD6B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6024C93E-2B23-B176-07B6-CFFD00F0B61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64BB4D53-0657-F3EF-893D-22AF0A19748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F3BB94DD-B00D-21E2-A0C8-956610DDB30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275C34D9-05BC-D515-452C-32EAFE6EEB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225B5E0-266B-2A94-9818-B7B60B15B9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4B60A320-397F-3B52-5F3C-7700BFA1747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FFACEBBF-1E29-B3A9-4A12-DCFA50AFD4A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6" name="TextBox 1105">
            <a:extLst>
              <a:ext uri="{FF2B5EF4-FFF2-40B4-BE49-F238E27FC236}">
                <a16:creationId xmlns:a16="http://schemas.microsoft.com/office/drawing/2014/main" xmlns="" id="{51C85E20-99E1-FB12-E000-392CCA9C0670}"/>
              </a:ext>
            </a:extLst>
          </p:cNvPr>
          <p:cNvSpPr txBox="1"/>
          <p:nvPr/>
        </p:nvSpPr>
        <p:spPr>
          <a:xfrm>
            <a:off x="839329" y="3583419"/>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thủ đoạn bạo loạn lật đổ của các thế lực phản động là l</a:t>
            </a:r>
            <a:r>
              <a:rPr lang="en-GB" sz="2400" dirty="0" err="1">
                <a:latin typeface="Arial" panose="020B0604020202020204" pitchFamily="34" charset="0"/>
                <a:cs typeface="Arial" panose="020B0604020202020204" pitchFamily="34" charset="0"/>
              </a:rPr>
              <a:t>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kéo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chuộc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lừa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bịp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ép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buộc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quần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biểu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quyền</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địa</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1055482"/>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6"/>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0153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12</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456277" y="810843"/>
            <a:ext cx="9513236"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Thêm thắt vào và nói quá lên so với sự thật, nhằm mục đích nào đó</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3640546" y="2118208"/>
            <a:ext cx="5144698" cy="102704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a:t>
            </a:r>
            <a:r>
              <a:rPr lang="en-US" sz="3200" b="1">
                <a:solidFill>
                  <a:srgbClr val="FF0000"/>
                </a:solidFill>
                <a:latin typeface="Times New Roman" panose="02020603050405020304" pitchFamily="18" charset="0"/>
                <a:cs typeface="Times New Roman" panose="02020603050405020304" pitchFamily="18" charset="0"/>
              </a:rPr>
              <a:t>Ổ</a:t>
            </a:r>
            <a:r>
              <a:rPr lang="en-US" sz="3200" b="1">
                <a:solidFill>
                  <a:schemeClr val="tx1"/>
                </a:solidFill>
                <a:latin typeface="Times New Roman" panose="02020603050405020304" pitchFamily="18" charset="0"/>
                <a:cs typeface="Times New Roman" panose="02020603050405020304" pitchFamily="18" charset="0"/>
              </a:rPr>
              <a:t>I PHỒNG</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3502DA5-73D5-561F-B733-DBCC5009266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1D190604-347E-B2B5-8689-3EBA65825F4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99C8CB73-AFF1-30E0-FB00-48F6B95D1594}"/>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0F353E49-D32F-85E2-854C-BE801377531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1B7C0B30-3C5D-AE22-C14E-029E523C76D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201653F6-D4FE-B960-BA74-7D34BC8CB1B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9C474ADF-F495-4C04-F4F2-38B2497CCF3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79B6DC93-3892-B38E-8530-9FCFFBAFAD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EFE1D716-7CA6-B86C-C132-A64B78FFA5D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2282D6A4-DAA8-FED7-A195-DBBE23B269D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141B7FCA-9D2C-B7A0-BF9E-0C3B49F164B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729F40C3-A12E-F4F7-9051-FF10261770A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8ADCF691-AAF5-E9A2-1FA8-01FCC0F1A10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17F5FCF4-7B59-EF5A-167E-F0FABC596B8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604202F9-10E0-5113-0828-13D824AC000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90A7CFF7-F8E4-4848-1717-5807CB82FAD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336C2136-2854-86E6-CBEA-1936FEBCFF2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73496526-E51C-80B3-298E-6CAFAD441B6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4BF5DA33-648F-EB24-350A-7E7B53B6DAB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D3F3E1CA-6BC2-B51F-F2BB-86A8C70B95C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E0CB14C7-7CBC-E28C-AA6C-AA8B97414C3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62F93E29-2A0B-20DD-E0C5-AE20F7C932E6}"/>
              </a:ext>
            </a:extLst>
          </p:cNvPr>
          <p:cNvSpPr txBox="1"/>
          <p:nvPr/>
        </p:nvSpPr>
        <p:spPr>
          <a:xfrm>
            <a:off x="956224" y="3412329"/>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thủ đoạn bạo loạn lật đổ của các thế lực phản động là xuyên tạc, </a:t>
            </a:r>
            <a:r>
              <a:rPr lang="vi-VN" sz="2400" dirty="0">
                <a:solidFill>
                  <a:srgbClr val="FF0000"/>
                </a:solidFill>
                <a:cs typeface="Arial" panose="020B0604020202020204" pitchFamily="34" charset="0"/>
              </a:rPr>
              <a:t>thổi phồng </a:t>
            </a:r>
            <a:r>
              <a:rPr lang="vi-VN" sz="2400" dirty="0">
                <a:cs typeface="Arial" panose="020B0604020202020204" pitchFamily="34" charset="0"/>
              </a:rPr>
              <a:t>những tiêu cực trong đời sống xã hội, sự gia tăng phân hoá, phân tầng xã hội, diễn biến phức tạp của vấn đề tôn giáo, dân tộc, an ninh nông thôn,...</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001113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xmlns="" id="{39A27E35-0917-4F19-AF04-DA6CC557188B}"/>
              </a:ext>
            </a:extLst>
          </p:cNvPr>
          <p:cNvSpPr txBox="1"/>
          <p:nvPr/>
        </p:nvSpPr>
        <p:spPr>
          <a:xfrm>
            <a:off x="239006" y="857692"/>
            <a:ext cx="2646698" cy="5991384"/>
          </a:xfrm>
          <a:prstGeom prst="rect">
            <a:avLst/>
          </a:prstGeom>
          <a:noFill/>
          <a:ln>
            <a:solidFill>
              <a:srgbClr val="00B050"/>
            </a:solidFill>
          </a:ln>
        </p:spPr>
        <p:txBody>
          <a:bodyPr wrap="square">
            <a:spAutoFit/>
          </a:bodyPr>
          <a:lstStyle/>
          <a:p>
            <a:pPr algn="just">
              <a:lnSpc>
                <a:spcPts val="28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p>
          <a:p>
            <a:pPr algn="just">
              <a:lnSpc>
                <a:spcPts val="2800"/>
              </a:lnSpc>
              <a:spcBef>
                <a:spcPts val="600"/>
              </a:spcBef>
              <a:spcAft>
                <a:spcPts val="600"/>
              </a:spcAft>
            </a:pPr>
            <a:r>
              <a:rPr lang="en-US" sz="2400" i="1" dirty="0">
                <a:solidFill>
                  <a:srgbClr val="FF0000"/>
                </a:solidFill>
                <a:latin typeface="Times New Roman" panose="02020603050405020304" pitchFamily="18" charset="0"/>
                <a:cs typeface="Times New Roman" panose="02020603050405020304" pitchFamily="18" charset="0"/>
              </a:rPr>
              <a:t>“</a:t>
            </a:r>
            <a:r>
              <a:rPr lang="en-GB" sz="2400" i="1" dirty="0" err="1">
                <a:solidFill>
                  <a:srgbClr val="FF0000"/>
                </a:solidFill>
                <a:effectLst/>
                <a:latin typeface="Times New Roman" panose="02020603050405020304" pitchFamily="18" charset="0"/>
                <a:ea typeface="Calibri" panose="020F0502020204030204" pitchFamily="34" charset="0"/>
              </a:rPr>
              <a:t>Bạo</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loạn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lật</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đổ</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là</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hệ</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quả</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tất</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yếu</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đồng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thời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là</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nhân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tố</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thúc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đẩy</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diễn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biến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hoà</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bình</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diễn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ra</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nhanh</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hơn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mạnh</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hơn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quyết</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liệt</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hơn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gây</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ra</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hậu</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quả</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nặng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nề</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hơn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Bạo</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loạn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lật</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đổ</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thực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hiện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mục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tiêu</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cuối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cùng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của</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chiến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lược</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diễn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biến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hoà</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bình</a:t>
            </a:r>
            <a:r>
              <a:rPr lang="en-GB"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4CD6042C-3D0D-415F-8C2C-7DEF056162DA}"/>
              </a:ext>
            </a:extLst>
          </p:cNvPr>
          <p:cNvSpPr txBox="1"/>
          <p:nvPr/>
        </p:nvSpPr>
        <p:spPr>
          <a:xfrm>
            <a:off x="4978462" y="296978"/>
            <a:ext cx="4184151"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2”</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BDE75779-241D-2545-0333-494921CDF567}"/>
              </a:ext>
            </a:extLst>
          </p:cNvPr>
          <p:cNvPicPr>
            <a:picLocks noChangeAspect="1"/>
          </p:cNvPicPr>
          <p:nvPr/>
        </p:nvPicPr>
        <p:blipFill>
          <a:blip r:embed="rId4"/>
          <a:stretch>
            <a:fillRect/>
          </a:stretch>
        </p:blipFill>
        <p:spPr>
          <a:xfrm>
            <a:off x="3029386" y="862260"/>
            <a:ext cx="8608432" cy="5986815"/>
          </a:xfrm>
          <a:prstGeom prst="rect">
            <a:avLst/>
          </a:prstGeom>
          <a:ln>
            <a:solidFill>
              <a:srgbClr val="00B050"/>
            </a:solidFill>
          </a:ln>
        </p:spPr>
      </p:pic>
    </p:spTree>
    <p:extLst>
      <p:ext uri="{BB962C8B-B14F-4D97-AF65-F5344CB8AC3E}">
        <p14:creationId xmlns:p14="http://schemas.microsoft.com/office/powerpoint/2010/main" val="374996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28694"/>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98986"/>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xmlns="" id="{83A927C2-26CB-BD20-A650-40BAD36BEA3F}"/>
              </a:ext>
            </a:extLst>
          </p:cNvPr>
          <p:cNvSpPr txBox="1"/>
          <p:nvPr/>
        </p:nvSpPr>
        <p:spPr>
          <a:xfrm>
            <a:off x="1582950" y="199380"/>
            <a:ext cx="9951643" cy="830997"/>
          </a:xfrm>
          <a:prstGeom prst="rect">
            <a:avLst/>
          </a:prstGeom>
          <a:noFill/>
        </p:spPr>
        <p:txBody>
          <a:bodyPr wrap="square">
            <a:spAutoFit/>
          </a:bodyPr>
          <a:lstStyle/>
          <a:p>
            <a:pPr algn="just"/>
            <a:r>
              <a:rPr lang="en-GB" sz="2400" b="1" i="0" dirty="0">
                <a:solidFill>
                  <a:srgbClr val="00B050"/>
                </a:solidFill>
                <a:effectLst/>
                <a:latin typeface="Times New Roman" panose="02020603050405020304" pitchFamily="18" charset="0"/>
                <a:cs typeface="Times New Roman" panose="02020603050405020304" pitchFamily="18" charset="0"/>
              </a:rPr>
              <a:t>III. </a:t>
            </a:r>
            <a:r>
              <a:rPr lang="vi-VN" sz="2400" b="1" dirty="0">
                <a:solidFill>
                  <a:srgbClr val="00B050"/>
                </a:solidFill>
                <a:latin typeface="Times New Roman" panose="02020603050405020304" pitchFamily="18" charset="0"/>
                <a:cs typeface="Times New Roman" panose="02020603050405020304" pitchFamily="18" charset="0"/>
              </a:rPr>
              <a:t>PHÒNG, CHỐNG CHIẾN LƯỢC “DIỄN BIẾN HOÀ BÌNH”, BẠO LOẠN LẬT ĐỔ</a:t>
            </a:r>
            <a:r>
              <a:rPr lang="vi-VN" sz="2400" dirty="0">
                <a:solidFill>
                  <a:srgbClr val="00B050"/>
                </a:solidFill>
                <a:latin typeface="Times New Roman" panose="02020603050405020304" pitchFamily="18" charset="0"/>
                <a:cs typeface="Times New Roman" panose="02020603050405020304" pitchFamily="18" charset="0"/>
              </a:rPr>
              <a:t> </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77332845-6F16-3457-B885-078D77CBA226}"/>
              </a:ext>
            </a:extLst>
          </p:cNvPr>
          <p:cNvSpPr txBox="1"/>
          <p:nvPr/>
        </p:nvSpPr>
        <p:spPr>
          <a:xfrm>
            <a:off x="315917" y="1172878"/>
            <a:ext cx="4506250" cy="830997"/>
          </a:xfrm>
          <a:prstGeom prst="rect">
            <a:avLst/>
          </a:prstGeom>
          <a:noFill/>
        </p:spPr>
        <p:txBody>
          <a:bodyPr wrap="square">
            <a:spAutoFit/>
          </a:bodyPr>
          <a:lstStyle/>
          <a:p>
            <a:pPr algn="just"/>
            <a:r>
              <a:rPr lang="en-US" sz="2400" b="1" dirty="0">
                <a:solidFill>
                  <a:srgbClr val="00B050"/>
                </a:solidFill>
                <a:latin typeface="Times New Roman" panose="02020603050405020304" pitchFamily="18" charset="0"/>
                <a:cs typeface="Times New Roman" panose="02020603050405020304" pitchFamily="18" charset="0"/>
              </a:rPr>
              <a:t>1.</a:t>
            </a:r>
            <a:r>
              <a:rPr lang="en-US" sz="2400" dirty="0">
                <a:solidFill>
                  <a:srgbClr val="00B050"/>
                </a:solidFill>
              </a:rPr>
              <a:t> </a:t>
            </a:r>
            <a:r>
              <a:rPr lang="vi-VN" sz="2400" b="1" dirty="0">
                <a:solidFill>
                  <a:srgbClr val="00B050"/>
                </a:solidFill>
                <a:latin typeface="Times New Roman" panose="02020603050405020304" pitchFamily="18" charset="0"/>
                <a:cs typeface="Times New Roman" panose="02020603050405020304" pitchFamily="18" charset="0"/>
              </a:rPr>
              <a:t>Một số giải pháp phòng, chống chiến lược “</a:t>
            </a:r>
            <a:r>
              <a:rPr lang="en-GB" sz="2400" b="1" dirty="0">
                <a:solidFill>
                  <a:srgbClr val="00B050"/>
                </a:solidFill>
                <a:latin typeface="Times New Roman" panose="02020603050405020304" pitchFamily="18" charset="0"/>
                <a:cs typeface="Times New Roman" panose="02020603050405020304" pitchFamily="18" charset="0"/>
              </a:rPr>
              <a:t>DBHB</a:t>
            </a:r>
            <a:r>
              <a:rPr lang="vi-VN" sz="2400" b="1" dirty="0">
                <a:solidFill>
                  <a:srgbClr val="00B050"/>
                </a:solidFill>
                <a:latin typeface="Times New Roman" panose="02020603050405020304" pitchFamily="18" charset="0"/>
                <a:cs typeface="Times New Roman" panose="02020603050405020304" pitchFamily="18" charset="0"/>
              </a:rPr>
              <a:t>”, </a:t>
            </a:r>
            <a:r>
              <a:rPr lang="en-GB" sz="2400" b="1" dirty="0">
                <a:solidFill>
                  <a:srgbClr val="00B050"/>
                </a:solidFill>
                <a:latin typeface="Times New Roman" panose="02020603050405020304" pitchFamily="18" charset="0"/>
                <a:cs typeface="Times New Roman" panose="02020603050405020304" pitchFamily="18" charset="0"/>
              </a:rPr>
              <a:t>BLLĐ</a:t>
            </a:r>
          </a:p>
        </p:txBody>
      </p:sp>
      <p:sp>
        <p:nvSpPr>
          <p:cNvPr id="7" name="TextBox 6">
            <a:extLst>
              <a:ext uri="{FF2B5EF4-FFF2-40B4-BE49-F238E27FC236}">
                <a16:creationId xmlns:a16="http://schemas.microsoft.com/office/drawing/2014/main" xmlns="" id="{22E8DA44-38EF-B3E3-3D23-D5DE0A532A5D}"/>
              </a:ext>
            </a:extLst>
          </p:cNvPr>
          <p:cNvSpPr txBox="1"/>
          <p:nvPr/>
        </p:nvSpPr>
        <p:spPr>
          <a:xfrm>
            <a:off x="414065" y="2019285"/>
            <a:ext cx="4347716" cy="1559081"/>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5.</a:t>
            </a:r>
            <a:r>
              <a:rPr lang="vi-VN" dirty="0"/>
              <a:t> </a:t>
            </a:r>
            <a:r>
              <a:rPr lang="vi-VN" sz="2400" dirty="0">
                <a:latin typeface="Times New Roman" panose="02020603050405020304" pitchFamily="18" charset="0"/>
                <a:cs typeface="Times New Roman" panose="02020603050405020304" pitchFamily="18" charset="0"/>
              </a:rPr>
              <a:t>Em hãy nêu một số giải pháp phòng, chống chiến lược “</a:t>
            </a:r>
            <a:r>
              <a:rPr lang="en-GB" sz="2400" dirty="0" err="1">
                <a:latin typeface="Times New Roman" panose="02020603050405020304" pitchFamily="18" charset="0"/>
                <a:cs typeface="Times New Roman" panose="02020603050405020304" pitchFamily="18" charset="0"/>
              </a:rPr>
              <a:t>diễn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biến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hoà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bình</a:t>
            </a:r>
            <a:r>
              <a:rPr lang="vi-VN"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bạo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loạn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lật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đổ</a:t>
            </a:r>
            <a:r>
              <a:rPr lang="en-GB"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D54B42A6-EBCF-BF96-E390-A8F8A373C9C9}"/>
              </a:ext>
            </a:extLst>
          </p:cNvPr>
          <p:cNvSpPr txBox="1"/>
          <p:nvPr/>
        </p:nvSpPr>
        <p:spPr>
          <a:xfrm>
            <a:off x="5211425" y="1396551"/>
            <a:ext cx="6452558" cy="4979889"/>
          </a:xfrm>
          <a:prstGeom prst="rect">
            <a:avLst/>
          </a:prstGeom>
          <a:noFill/>
          <a:ln>
            <a:solidFill>
              <a:srgbClr val="00B050"/>
            </a:solidFill>
          </a:ln>
        </p:spPr>
        <p:txBody>
          <a:bodyPr wrap="square">
            <a:spAutoFit/>
          </a:bodyPr>
          <a:lstStyle/>
          <a:p>
            <a:pPr algn="ctr">
              <a:lnSpc>
                <a:spcPts val="300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en-GB" sz="2400" b="1" dirty="0">
                <a:solidFill>
                  <a:srgbClr val="FF0000"/>
                </a:solidFill>
                <a:latin typeface="Times New Roman" panose="02020603050405020304" pitchFamily="18" charset="0"/>
                <a:cs typeface="Times New Roman" panose="02020603050405020304" pitchFamily="18" charset="0"/>
              </a:rPr>
              <a:t>4.4</a:t>
            </a:r>
          </a:p>
          <a:p>
            <a:pPr marL="285750" indent="-285750" algn="just">
              <a:lnSpc>
                <a:spcPts val="340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Nhiệm vụ </a:t>
            </a:r>
            <a:r>
              <a:rPr lang="vi-VN" sz="2400" dirty="0">
                <a:solidFill>
                  <a:srgbClr val="00B050"/>
                </a:solidFill>
                <a:latin typeface="Times New Roman" panose="02020603050405020304" pitchFamily="18" charset="0"/>
                <a:cs typeface="Times New Roman" panose="02020603050405020304" pitchFamily="18" charset="0"/>
              </a:rPr>
              <a:t>(HS làm việc</a:t>
            </a:r>
            <a:r>
              <a:rPr lang="en-GB" sz="2400" dirty="0">
                <a:solidFill>
                  <a:srgbClr val="00B050"/>
                </a:solidFill>
                <a:latin typeface="Times New Roman" panose="02020603050405020304" pitchFamily="18" charset="0"/>
                <a:cs typeface="Times New Roman" panose="02020603050405020304" pitchFamily="18" charset="0"/>
              </a:rPr>
              <a:t> 4 </a:t>
            </a:r>
            <a:r>
              <a:rPr lang="en-GB" sz="2400" dirty="0" err="1">
                <a:solidFill>
                  <a:srgbClr val="00B050"/>
                </a:solidFill>
                <a:latin typeface="Times New Roman" panose="02020603050405020304" pitchFamily="18" charset="0"/>
                <a:cs typeface="Times New Roman" panose="02020603050405020304" pitchFamily="18" charset="0"/>
              </a:rPr>
              <a:t>nhóm</a:t>
            </a:r>
            <a:r>
              <a:rPr lang="vi-VN"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hoặc</a:t>
            </a:r>
            <a:r>
              <a:rPr lang="en-GB"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theo cặp</a:t>
            </a:r>
            <a:r>
              <a:rPr lang="en-GB" sz="2400" dirty="0">
                <a:solidFill>
                  <a:srgbClr val="00B050"/>
                </a:solidFill>
                <a:latin typeface="Times New Roman" panose="02020603050405020304" pitchFamily="18" charset="0"/>
                <a:cs typeface="Times New Roman" panose="02020603050405020304" pitchFamily="18" charset="0"/>
              </a:rPr>
              <a:t> ở 4 </a:t>
            </a:r>
            <a:r>
              <a:rPr lang="en-GB" sz="2400" dirty="0" err="1">
                <a:solidFill>
                  <a:srgbClr val="00B050"/>
                </a:solidFill>
                <a:latin typeface="Times New Roman" panose="02020603050405020304" pitchFamily="18" charset="0"/>
                <a:cs typeface="Times New Roman" panose="02020603050405020304" pitchFamily="18" charset="0"/>
              </a:rPr>
              <a:t>khu</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vực</a:t>
            </a:r>
            <a:r>
              <a:rPr lang="vi-VN" sz="2400" dirty="0">
                <a:solidFill>
                  <a:srgbClr val="00B050"/>
                </a:solidFill>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lnSpc>
                <a:spcPts val="3400"/>
              </a:lnSpc>
              <a:spcBef>
                <a:spcPts val="600"/>
              </a:spcBef>
              <a:spcAft>
                <a:spcPts val="600"/>
              </a:spcAft>
            </a:pPr>
            <a:r>
              <a:rPr lang="vi-VN" sz="2400" dirty="0">
                <a:latin typeface="Times New Roman" panose="02020603050405020304" pitchFamily="18" charset="0"/>
                <a:cs typeface="Times New Roman" panose="02020603050405020304" pitchFamily="18" charset="0"/>
              </a:rPr>
              <a:t>– Nhóm </a:t>
            </a:r>
            <a:r>
              <a:rPr lang="vi-VN" sz="2400" dirty="0">
                <a:solidFill>
                  <a:srgbClr val="00A23A"/>
                </a:solidFill>
                <a:latin typeface="Times New Roman" panose="02020603050405020304" pitchFamily="18" charset="0"/>
                <a:cs typeface="Times New Roman" panose="02020603050405020304" pitchFamily="18" charset="0"/>
              </a:rPr>
              <a:t>1,</a:t>
            </a:r>
            <a:r>
              <a:rPr lang="en-GB" sz="2400" dirty="0">
                <a:solidFill>
                  <a:srgbClr val="00A23A"/>
                </a:solidFill>
                <a:latin typeface="Times New Roman" panose="02020603050405020304" pitchFamily="18" charset="0"/>
                <a:cs typeface="Times New Roman" panose="02020603050405020304" pitchFamily="18" charset="0"/>
              </a:rPr>
              <a:t> </a:t>
            </a:r>
            <a:r>
              <a:rPr lang="vi-VN" sz="2400" dirty="0">
                <a:solidFill>
                  <a:srgbClr val="00A23A"/>
                </a:solidFill>
                <a:latin typeface="Times New Roman" panose="02020603050405020304" pitchFamily="18" charset="0"/>
                <a:cs typeface="Times New Roman" panose="02020603050405020304" pitchFamily="18" charset="0"/>
              </a:rPr>
              <a:t>2</a:t>
            </a:r>
            <a:r>
              <a:rPr lang="en-GB" sz="2400" dirty="0">
                <a:latin typeface="Times New Roman" panose="02020603050405020304" pitchFamily="18" charset="0"/>
                <a:cs typeface="Times New Roman" panose="02020603050405020304" pitchFamily="18" charset="0"/>
              </a:rPr>
              <a:t>/</a:t>
            </a:r>
            <a:r>
              <a:rPr lang="en-GB" sz="2400" dirty="0" err="1">
                <a:latin typeface="Times New Roman" panose="02020603050405020304" pitchFamily="18" charset="0"/>
                <a:cs typeface="Times New Roman" panose="02020603050405020304" pitchFamily="18" charset="0"/>
              </a:rPr>
              <a:t>khu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vực</a:t>
            </a:r>
            <a:r>
              <a:rPr lang="en-GB" sz="2400" dirty="0">
                <a:latin typeface="Times New Roman" panose="02020603050405020304" pitchFamily="18" charset="0"/>
                <a:cs typeface="Times New Roman" panose="02020603050405020304" pitchFamily="18" charset="0"/>
              </a:rPr>
              <a:t> </a:t>
            </a:r>
            <a:r>
              <a:rPr lang="en-GB" sz="2400" dirty="0">
                <a:solidFill>
                  <a:srgbClr val="00A23A"/>
                </a:solidFill>
                <a:latin typeface="Times New Roman" panose="02020603050405020304" pitchFamily="18" charset="0"/>
                <a:cs typeface="Times New Roman" panose="02020603050405020304" pitchFamily="18" charset="0"/>
              </a:rPr>
              <a:t>1, 2</a:t>
            </a:r>
            <a:r>
              <a:rPr lang="vi-VN" sz="2400" dirty="0">
                <a:latin typeface="Times New Roman" panose="02020603050405020304" pitchFamily="18" charset="0"/>
                <a:cs typeface="Times New Roman" panose="02020603050405020304" pitchFamily="18" charset="0"/>
              </a:rPr>
              <a:t>: Đọc Khám phá 5, thông tin mục III/1 và vẽ </a:t>
            </a:r>
            <a:r>
              <a:rPr lang="en-GB" sz="2400" dirty="0">
                <a:latin typeface="Times New Roman" panose="02020603050405020304" pitchFamily="18" charset="0"/>
                <a:cs typeface="Times New Roman" panose="02020603050405020304" pitchFamily="18" charset="0"/>
              </a:rPr>
              <a:t>LĐTD</a:t>
            </a:r>
            <a:r>
              <a:rPr lang="vi-VN" sz="2400"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Một số giải pháp phòng, chống chiến lược “</a:t>
            </a:r>
            <a:r>
              <a:rPr lang="en-GB" sz="2400" i="1" dirty="0">
                <a:latin typeface="Times New Roman" panose="02020603050405020304" pitchFamily="18" charset="0"/>
                <a:cs typeface="Times New Roman" panose="02020603050405020304" pitchFamily="18" charset="0"/>
              </a:rPr>
              <a:t>DBHB</a:t>
            </a:r>
            <a:r>
              <a:rPr lang="vi-VN" sz="2400" i="1" dirty="0">
                <a:latin typeface="Times New Roman" panose="02020603050405020304" pitchFamily="18" charset="0"/>
                <a:cs typeface="Times New Roman" panose="02020603050405020304" pitchFamily="18" charset="0"/>
              </a:rPr>
              <a:t>”, </a:t>
            </a:r>
            <a:r>
              <a:rPr lang="en-GB" sz="2400" i="1" dirty="0">
                <a:latin typeface="Times New Roman" panose="02020603050405020304" pitchFamily="18" charset="0"/>
                <a:cs typeface="Times New Roman" panose="02020603050405020304" pitchFamily="18" charset="0"/>
              </a:rPr>
              <a:t>BLLĐ</a:t>
            </a:r>
            <a:r>
              <a:rPr lang="vi-VN" sz="2400" i="1" dirty="0">
                <a:latin typeface="Times New Roman" panose="02020603050405020304" pitchFamily="18" charset="0"/>
                <a:cs typeface="Times New Roman" panose="02020603050405020304" pitchFamily="18" charset="0"/>
              </a:rPr>
              <a:t>.</a:t>
            </a:r>
          </a:p>
          <a:p>
            <a:pPr algn="just">
              <a:lnSpc>
                <a:spcPts val="3400"/>
              </a:lnSpc>
              <a:spcBef>
                <a:spcPts val="600"/>
              </a:spcBef>
              <a:spcAft>
                <a:spcPts val="600"/>
              </a:spcAft>
            </a:pPr>
            <a:r>
              <a:rPr lang="vi-VN" sz="2400" dirty="0">
                <a:latin typeface="Times New Roman" panose="02020603050405020304" pitchFamily="18" charset="0"/>
                <a:cs typeface="Times New Roman" panose="02020603050405020304" pitchFamily="18" charset="0"/>
              </a:rPr>
              <a:t>– Nhóm </a:t>
            </a:r>
            <a:r>
              <a:rPr lang="vi-VN" sz="2400" dirty="0">
                <a:solidFill>
                  <a:srgbClr val="00A23A"/>
                </a:solidFill>
                <a:latin typeface="Times New Roman" panose="02020603050405020304" pitchFamily="18" charset="0"/>
                <a:cs typeface="Times New Roman" panose="02020603050405020304" pitchFamily="18" charset="0"/>
              </a:rPr>
              <a:t>3, 4</a:t>
            </a:r>
            <a:r>
              <a:rPr lang="en-GB" sz="2400" dirty="0">
                <a:latin typeface="Times New Roman" panose="02020603050405020304" pitchFamily="18" charset="0"/>
                <a:cs typeface="Times New Roman" panose="02020603050405020304" pitchFamily="18" charset="0"/>
              </a:rPr>
              <a:t>/</a:t>
            </a:r>
            <a:r>
              <a:rPr lang="en-GB" sz="2400" dirty="0" err="1">
                <a:latin typeface="Times New Roman" panose="02020603050405020304" pitchFamily="18" charset="0"/>
                <a:cs typeface="Times New Roman" panose="02020603050405020304" pitchFamily="18" charset="0"/>
              </a:rPr>
              <a:t>khu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vực</a:t>
            </a:r>
            <a:r>
              <a:rPr lang="en-GB" sz="2400" dirty="0">
                <a:latin typeface="Times New Roman" panose="02020603050405020304" pitchFamily="18" charset="0"/>
                <a:cs typeface="Times New Roman" panose="02020603050405020304" pitchFamily="18" charset="0"/>
              </a:rPr>
              <a:t> </a:t>
            </a:r>
            <a:r>
              <a:rPr lang="en-GB" sz="2400" dirty="0">
                <a:solidFill>
                  <a:srgbClr val="00A23A"/>
                </a:solidFill>
                <a:latin typeface="Times New Roman" panose="02020603050405020304" pitchFamily="18" charset="0"/>
                <a:cs typeface="Times New Roman" panose="02020603050405020304" pitchFamily="18" charset="0"/>
              </a:rPr>
              <a:t>3, 4</a:t>
            </a:r>
            <a:r>
              <a:rPr lang="vi-VN" sz="2400" dirty="0">
                <a:latin typeface="Times New Roman" panose="02020603050405020304" pitchFamily="18" charset="0"/>
                <a:cs typeface="Times New Roman" panose="02020603050405020304" pitchFamily="18" charset="0"/>
              </a:rPr>
              <a:t>: Đọc Khám phá 6, thông tin mục III/2 và vẽ </a:t>
            </a:r>
            <a:r>
              <a:rPr lang="en-GB" sz="2400" dirty="0">
                <a:latin typeface="Times New Roman" panose="02020603050405020304" pitchFamily="18" charset="0"/>
                <a:cs typeface="Times New Roman" panose="02020603050405020304" pitchFamily="18" charset="0"/>
              </a:rPr>
              <a:t>LĐTD</a:t>
            </a:r>
            <a:r>
              <a:rPr lang="vi-VN" sz="2400"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Trách nhiệm của HS trong phòng, chống chiến lược “</a:t>
            </a:r>
            <a:r>
              <a:rPr lang="en-GB" sz="2400" i="1" dirty="0">
                <a:latin typeface="Times New Roman" panose="02020603050405020304" pitchFamily="18" charset="0"/>
                <a:cs typeface="Times New Roman" panose="02020603050405020304" pitchFamily="18" charset="0"/>
              </a:rPr>
              <a:t>DBHB</a:t>
            </a:r>
            <a:r>
              <a:rPr lang="vi-VN" sz="2400" i="1" dirty="0">
                <a:latin typeface="Times New Roman" panose="02020603050405020304" pitchFamily="18" charset="0"/>
                <a:cs typeface="Times New Roman" panose="02020603050405020304" pitchFamily="18" charset="0"/>
              </a:rPr>
              <a:t>”, </a:t>
            </a:r>
            <a:r>
              <a:rPr lang="en-GB" sz="2400" i="1" dirty="0">
                <a:latin typeface="Times New Roman" panose="02020603050405020304" pitchFamily="18" charset="0"/>
                <a:cs typeface="Times New Roman" panose="02020603050405020304" pitchFamily="18" charset="0"/>
              </a:rPr>
              <a:t>BLLĐ.</a:t>
            </a:r>
          </a:p>
          <a:p>
            <a:pPr marL="342900" indent="-342900" algn="just">
              <a:lnSpc>
                <a:spcPts val="34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 Thời gian thực hiện: </a:t>
            </a:r>
            <a:r>
              <a:rPr lang="vi-VN" sz="2400" dirty="0">
                <a:solidFill>
                  <a:srgbClr val="00B050"/>
                </a:solidFill>
                <a:latin typeface="Times New Roman" panose="02020603050405020304" pitchFamily="18" charset="0"/>
                <a:cs typeface="Times New Roman" panose="02020603050405020304" pitchFamily="18" charset="0"/>
              </a:rPr>
              <a:t>0</a:t>
            </a:r>
            <a:r>
              <a:rPr lang="en-GB" sz="2400" dirty="0">
                <a:solidFill>
                  <a:srgbClr val="00B050"/>
                </a:solidFill>
                <a:latin typeface="Times New Roman" panose="02020603050405020304" pitchFamily="18" charset="0"/>
                <a:cs typeface="Times New Roman" panose="02020603050405020304" pitchFamily="18" charset="0"/>
              </a:rPr>
              <a:t>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EC41C834-BDC2-1571-C701-FBBFC226F0A0}"/>
              </a:ext>
            </a:extLst>
          </p:cNvPr>
          <p:cNvSpPr txBox="1"/>
          <p:nvPr/>
        </p:nvSpPr>
        <p:spPr>
          <a:xfrm>
            <a:off x="315916" y="3646589"/>
            <a:ext cx="4445865" cy="1200329"/>
          </a:xfrm>
          <a:prstGeom prst="rect">
            <a:avLst/>
          </a:prstGeom>
          <a:noFill/>
        </p:spPr>
        <p:txBody>
          <a:bodyPr wrap="square">
            <a:spAutoFit/>
          </a:bodyPr>
          <a:lstStyle/>
          <a:p>
            <a:pPr algn="just"/>
            <a:r>
              <a:rPr lang="en-US" sz="2400" b="1" dirty="0">
                <a:solidFill>
                  <a:srgbClr val="00B050"/>
                </a:solidFill>
                <a:latin typeface="Times New Roman" panose="02020603050405020304" pitchFamily="18" charset="0"/>
                <a:cs typeface="Times New Roman" panose="02020603050405020304" pitchFamily="18" charset="0"/>
              </a:rPr>
              <a:t>2.</a:t>
            </a:r>
            <a:r>
              <a:rPr lang="en-US" sz="2400" dirty="0">
                <a:solidFill>
                  <a:srgbClr val="00B050"/>
                </a:solidFill>
              </a:rPr>
              <a:t> </a:t>
            </a:r>
            <a:r>
              <a:rPr lang="vi-VN" sz="2400" b="1" dirty="0">
                <a:solidFill>
                  <a:srgbClr val="00B050"/>
                </a:solidFill>
                <a:latin typeface="Times New Roman" panose="02020603050405020304" pitchFamily="18" charset="0"/>
                <a:cs typeface="Times New Roman" panose="02020603050405020304" pitchFamily="18" charset="0"/>
              </a:rPr>
              <a:t>Trách nhiệm của học sinh trong</a:t>
            </a:r>
            <a:r>
              <a:rPr lang="en-GB" sz="2400" dirty="0"/>
              <a:t> </a:t>
            </a:r>
            <a:r>
              <a:rPr lang="vi-VN" sz="2400" b="1" dirty="0">
                <a:solidFill>
                  <a:srgbClr val="00B050"/>
                </a:solidFill>
                <a:latin typeface="Times New Roman" panose="02020603050405020304" pitchFamily="18" charset="0"/>
                <a:cs typeface="Times New Roman" panose="02020603050405020304" pitchFamily="18" charset="0"/>
              </a:rPr>
              <a:t>phòng, chống chiến lược</a:t>
            </a:r>
            <a:r>
              <a:rPr lang="en-GB" sz="2400" b="1" dirty="0">
                <a:solidFill>
                  <a:srgbClr val="00B050"/>
                </a:solidFill>
                <a:latin typeface="Times New Roman" panose="02020603050405020304" pitchFamily="18" charset="0"/>
                <a:cs typeface="Times New Roman" panose="02020603050405020304" pitchFamily="18" charset="0"/>
              </a:rPr>
              <a:t> </a:t>
            </a:r>
            <a:r>
              <a:rPr lang="vi-VN" sz="2400" b="1" dirty="0">
                <a:solidFill>
                  <a:srgbClr val="00B050"/>
                </a:solidFill>
                <a:latin typeface="Times New Roman" panose="02020603050405020304" pitchFamily="18" charset="0"/>
                <a:cs typeface="Times New Roman" panose="02020603050405020304" pitchFamily="18" charset="0"/>
              </a:rPr>
              <a:t>“</a:t>
            </a:r>
            <a:r>
              <a:rPr lang="en-GB" sz="2400" b="1" dirty="0">
                <a:solidFill>
                  <a:srgbClr val="00B050"/>
                </a:solidFill>
                <a:latin typeface="Times New Roman" panose="02020603050405020304" pitchFamily="18" charset="0"/>
                <a:cs typeface="Times New Roman" panose="02020603050405020304" pitchFamily="18" charset="0"/>
              </a:rPr>
              <a:t>DBHB</a:t>
            </a:r>
            <a:r>
              <a:rPr lang="vi-VN" sz="2400" b="1" dirty="0">
                <a:solidFill>
                  <a:srgbClr val="00B050"/>
                </a:solidFill>
                <a:latin typeface="Times New Roman" panose="02020603050405020304" pitchFamily="18" charset="0"/>
                <a:cs typeface="Times New Roman" panose="02020603050405020304" pitchFamily="18" charset="0"/>
              </a:rPr>
              <a:t>”, </a:t>
            </a:r>
            <a:r>
              <a:rPr lang="en-GB" sz="2400" b="1" dirty="0">
                <a:solidFill>
                  <a:srgbClr val="00B050"/>
                </a:solidFill>
                <a:latin typeface="Times New Roman" panose="02020603050405020304" pitchFamily="18" charset="0"/>
                <a:cs typeface="Times New Roman" panose="02020603050405020304" pitchFamily="18" charset="0"/>
              </a:rPr>
              <a:t>BLLĐ</a:t>
            </a:r>
          </a:p>
        </p:txBody>
      </p:sp>
      <p:sp>
        <p:nvSpPr>
          <p:cNvPr id="3" name="TextBox 2">
            <a:extLst>
              <a:ext uri="{FF2B5EF4-FFF2-40B4-BE49-F238E27FC236}">
                <a16:creationId xmlns:a16="http://schemas.microsoft.com/office/drawing/2014/main" xmlns="" id="{75759951-12CE-6788-156A-2A2E57E41613}"/>
              </a:ext>
            </a:extLst>
          </p:cNvPr>
          <p:cNvSpPr txBox="1"/>
          <p:nvPr/>
        </p:nvSpPr>
        <p:spPr>
          <a:xfrm>
            <a:off x="414065" y="4828877"/>
            <a:ext cx="4347716" cy="1559081"/>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6.</a:t>
            </a:r>
            <a:r>
              <a:rPr lang="vi-VN" dirty="0"/>
              <a:t> </a:t>
            </a:r>
            <a:r>
              <a:rPr lang="vi-VN" sz="2400" dirty="0">
                <a:latin typeface="Times New Roman" panose="02020603050405020304" pitchFamily="18" charset="0"/>
                <a:cs typeface="Times New Roman" panose="02020603050405020304" pitchFamily="18" charset="0"/>
              </a:rPr>
              <a:t>Theo em, học sinh có trách nhiệm gì trong</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phòng, chống chiến lược “</a:t>
            </a:r>
            <a:r>
              <a:rPr lang="en-GB" sz="2400" dirty="0" err="1">
                <a:latin typeface="Times New Roman" panose="02020603050405020304" pitchFamily="18" charset="0"/>
                <a:cs typeface="Times New Roman" panose="02020603050405020304" pitchFamily="18" charset="0"/>
              </a:rPr>
              <a:t>diễn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biến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hoà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bình</a:t>
            </a:r>
            <a:r>
              <a:rPr lang="vi-VN"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bạo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loạn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lật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đổ</a:t>
            </a:r>
            <a:r>
              <a:rPr lang="en-GB"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16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heel(1)">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P spid="2" grpId="0"/>
      <p:bldP spid="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20504" y="-5810"/>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646174" y="64482"/>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xmlns="" id="{2CE020A0-4FD1-4ED3-41C4-4595F45295DD}"/>
              </a:ext>
            </a:extLst>
          </p:cNvPr>
          <p:cNvPicPr>
            <a:picLocks noChangeAspect="1"/>
          </p:cNvPicPr>
          <p:nvPr/>
        </p:nvPicPr>
        <p:blipFill>
          <a:blip r:embed="rId4"/>
          <a:stretch>
            <a:fillRect/>
          </a:stretch>
        </p:blipFill>
        <p:spPr>
          <a:xfrm>
            <a:off x="871268" y="6229262"/>
            <a:ext cx="10903789" cy="628738"/>
          </a:xfrm>
          <a:prstGeom prst="rect">
            <a:avLst/>
          </a:prstGeom>
        </p:spPr>
      </p:pic>
      <p:pic>
        <p:nvPicPr>
          <p:cNvPr id="5" name="Picture 4">
            <a:extLst>
              <a:ext uri="{FF2B5EF4-FFF2-40B4-BE49-F238E27FC236}">
                <a16:creationId xmlns:a16="http://schemas.microsoft.com/office/drawing/2014/main" xmlns="" id="{F78CCBC9-0479-493A-1CAE-80F6797BF3C7}"/>
              </a:ext>
            </a:extLst>
          </p:cNvPr>
          <p:cNvPicPr>
            <a:picLocks noChangeAspect="1"/>
          </p:cNvPicPr>
          <p:nvPr/>
        </p:nvPicPr>
        <p:blipFill>
          <a:blip r:embed="rId5"/>
          <a:stretch>
            <a:fillRect/>
          </a:stretch>
        </p:blipFill>
        <p:spPr>
          <a:xfrm>
            <a:off x="1140585" y="709912"/>
            <a:ext cx="370031" cy="5549542"/>
          </a:xfrm>
          <a:prstGeom prst="rect">
            <a:avLst/>
          </a:prstGeom>
        </p:spPr>
      </p:pic>
      <p:pic>
        <p:nvPicPr>
          <p:cNvPr id="7" name="Picture 6">
            <a:extLst>
              <a:ext uri="{FF2B5EF4-FFF2-40B4-BE49-F238E27FC236}">
                <a16:creationId xmlns:a16="http://schemas.microsoft.com/office/drawing/2014/main" xmlns="" id="{9399795D-FFDF-FFE2-6159-2DA08D4C2F55}"/>
              </a:ext>
            </a:extLst>
          </p:cNvPr>
          <p:cNvPicPr>
            <a:picLocks noChangeAspect="1"/>
          </p:cNvPicPr>
          <p:nvPr/>
        </p:nvPicPr>
        <p:blipFill>
          <a:blip r:embed="rId6"/>
          <a:stretch>
            <a:fillRect/>
          </a:stretch>
        </p:blipFill>
        <p:spPr>
          <a:xfrm>
            <a:off x="1494678" y="206043"/>
            <a:ext cx="10064718" cy="1028844"/>
          </a:xfrm>
          <a:prstGeom prst="rect">
            <a:avLst/>
          </a:prstGeom>
        </p:spPr>
      </p:pic>
      <p:pic>
        <p:nvPicPr>
          <p:cNvPr id="11" name="Picture 10">
            <a:extLst>
              <a:ext uri="{FF2B5EF4-FFF2-40B4-BE49-F238E27FC236}">
                <a16:creationId xmlns:a16="http://schemas.microsoft.com/office/drawing/2014/main" xmlns="" id="{44E886FD-09F9-76A9-C5BC-B2FAF4CBF928}"/>
              </a:ext>
            </a:extLst>
          </p:cNvPr>
          <p:cNvPicPr>
            <a:picLocks noChangeAspect="1"/>
          </p:cNvPicPr>
          <p:nvPr/>
        </p:nvPicPr>
        <p:blipFill>
          <a:blip r:embed="rId7"/>
          <a:stretch>
            <a:fillRect/>
          </a:stretch>
        </p:blipFill>
        <p:spPr>
          <a:xfrm>
            <a:off x="1510616" y="1551397"/>
            <a:ext cx="676369" cy="571580"/>
          </a:xfrm>
          <a:prstGeom prst="rect">
            <a:avLst/>
          </a:prstGeom>
        </p:spPr>
      </p:pic>
      <p:pic>
        <p:nvPicPr>
          <p:cNvPr id="14" name="Picture 13">
            <a:extLst>
              <a:ext uri="{FF2B5EF4-FFF2-40B4-BE49-F238E27FC236}">
                <a16:creationId xmlns:a16="http://schemas.microsoft.com/office/drawing/2014/main" xmlns="" id="{18EC752F-602C-8BEF-3EB7-80977D95AFAD}"/>
              </a:ext>
            </a:extLst>
          </p:cNvPr>
          <p:cNvPicPr>
            <a:picLocks noChangeAspect="1"/>
          </p:cNvPicPr>
          <p:nvPr/>
        </p:nvPicPr>
        <p:blipFill>
          <a:blip r:embed="rId8"/>
          <a:stretch>
            <a:fillRect/>
          </a:stretch>
        </p:blipFill>
        <p:spPr>
          <a:xfrm>
            <a:off x="2197634" y="1202461"/>
            <a:ext cx="9344510" cy="724001"/>
          </a:xfrm>
          <a:prstGeom prst="rect">
            <a:avLst/>
          </a:prstGeom>
        </p:spPr>
      </p:pic>
      <p:pic>
        <p:nvPicPr>
          <p:cNvPr id="16" name="Picture 15">
            <a:extLst>
              <a:ext uri="{FF2B5EF4-FFF2-40B4-BE49-F238E27FC236}">
                <a16:creationId xmlns:a16="http://schemas.microsoft.com/office/drawing/2014/main" xmlns="" id="{C143EAED-DA56-98A9-38C2-D175A56D7044}"/>
              </a:ext>
            </a:extLst>
          </p:cNvPr>
          <p:cNvPicPr>
            <a:picLocks noChangeAspect="1"/>
          </p:cNvPicPr>
          <p:nvPr/>
        </p:nvPicPr>
        <p:blipFill>
          <a:blip r:embed="rId9"/>
          <a:stretch>
            <a:fillRect/>
          </a:stretch>
        </p:blipFill>
        <p:spPr>
          <a:xfrm>
            <a:off x="2189007" y="1909588"/>
            <a:ext cx="9344509" cy="419158"/>
          </a:xfrm>
          <a:prstGeom prst="rect">
            <a:avLst/>
          </a:prstGeom>
        </p:spPr>
      </p:pic>
      <p:pic>
        <p:nvPicPr>
          <p:cNvPr id="18" name="Picture 17">
            <a:extLst>
              <a:ext uri="{FF2B5EF4-FFF2-40B4-BE49-F238E27FC236}">
                <a16:creationId xmlns:a16="http://schemas.microsoft.com/office/drawing/2014/main" xmlns="" id="{CFF15C84-EEA2-4AD4-AF79-5DB2EA09F454}"/>
              </a:ext>
            </a:extLst>
          </p:cNvPr>
          <p:cNvPicPr>
            <a:picLocks noChangeAspect="1"/>
          </p:cNvPicPr>
          <p:nvPr/>
        </p:nvPicPr>
        <p:blipFill>
          <a:blip r:embed="rId10"/>
          <a:stretch>
            <a:fillRect/>
          </a:stretch>
        </p:blipFill>
        <p:spPr>
          <a:xfrm>
            <a:off x="1509951" y="2503565"/>
            <a:ext cx="676369" cy="638264"/>
          </a:xfrm>
          <a:prstGeom prst="rect">
            <a:avLst/>
          </a:prstGeom>
        </p:spPr>
      </p:pic>
      <p:pic>
        <p:nvPicPr>
          <p:cNvPr id="20" name="Picture 19">
            <a:extLst>
              <a:ext uri="{FF2B5EF4-FFF2-40B4-BE49-F238E27FC236}">
                <a16:creationId xmlns:a16="http://schemas.microsoft.com/office/drawing/2014/main" xmlns="" id="{070E7605-A212-3A65-CDA8-33E6D5114567}"/>
              </a:ext>
            </a:extLst>
          </p:cNvPr>
          <p:cNvPicPr>
            <a:picLocks noChangeAspect="1"/>
          </p:cNvPicPr>
          <p:nvPr/>
        </p:nvPicPr>
        <p:blipFill>
          <a:blip r:embed="rId11"/>
          <a:stretch>
            <a:fillRect/>
          </a:stretch>
        </p:blipFill>
        <p:spPr>
          <a:xfrm>
            <a:off x="2186320" y="2327826"/>
            <a:ext cx="5391902" cy="400106"/>
          </a:xfrm>
          <a:prstGeom prst="rect">
            <a:avLst/>
          </a:prstGeom>
        </p:spPr>
      </p:pic>
      <p:pic>
        <p:nvPicPr>
          <p:cNvPr id="22" name="Picture 21">
            <a:extLst>
              <a:ext uri="{FF2B5EF4-FFF2-40B4-BE49-F238E27FC236}">
                <a16:creationId xmlns:a16="http://schemas.microsoft.com/office/drawing/2014/main" xmlns="" id="{83C31967-187C-ADFE-4C5D-A18245B67B4C}"/>
              </a:ext>
            </a:extLst>
          </p:cNvPr>
          <p:cNvPicPr>
            <a:picLocks noChangeAspect="1"/>
          </p:cNvPicPr>
          <p:nvPr/>
        </p:nvPicPr>
        <p:blipFill>
          <a:blip r:embed="rId12"/>
          <a:stretch>
            <a:fillRect/>
          </a:stretch>
        </p:blipFill>
        <p:spPr>
          <a:xfrm>
            <a:off x="2182402" y="2726776"/>
            <a:ext cx="9344509" cy="714475"/>
          </a:xfrm>
          <a:prstGeom prst="rect">
            <a:avLst/>
          </a:prstGeom>
        </p:spPr>
      </p:pic>
      <p:pic>
        <p:nvPicPr>
          <p:cNvPr id="24" name="Picture 23">
            <a:extLst>
              <a:ext uri="{FF2B5EF4-FFF2-40B4-BE49-F238E27FC236}">
                <a16:creationId xmlns:a16="http://schemas.microsoft.com/office/drawing/2014/main" xmlns="" id="{D9D22FE4-C0A8-F0D1-D58E-D4FC520854F5}"/>
              </a:ext>
            </a:extLst>
          </p:cNvPr>
          <p:cNvPicPr>
            <a:picLocks noChangeAspect="1"/>
          </p:cNvPicPr>
          <p:nvPr/>
        </p:nvPicPr>
        <p:blipFill>
          <a:blip r:embed="rId13"/>
          <a:stretch>
            <a:fillRect/>
          </a:stretch>
        </p:blipFill>
        <p:spPr>
          <a:xfrm>
            <a:off x="1502487" y="3601734"/>
            <a:ext cx="647790" cy="685896"/>
          </a:xfrm>
          <a:prstGeom prst="rect">
            <a:avLst/>
          </a:prstGeom>
        </p:spPr>
      </p:pic>
      <p:pic>
        <p:nvPicPr>
          <p:cNvPr id="26" name="Picture 25">
            <a:extLst>
              <a:ext uri="{FF2B5EF4-FFF2-40B4-BE49-F238E27FC236}">
                <a16:creationId xmlns:a16="http://schemas.microsoft.com/office/drawing/2014/main" xmlns="" id="{8572EE74-DCD7-5BB6-4A30-70C2613FB28F}"/>
              </a:ext>
            </a:extLst>
          </p:cNvPr>
          <p:cNvPicPr>
            <a:picLocks noChangeAspect="1"/>
          </p:cNvPicPr>
          <p:nvPr/>
        </p:nvPicPr>
        <p:blipFill>
          <a:blip r:embed="rId14"/>
          <a:stretch>
            <a:fillRect/>
          </a:stretch>
        </p:blipFill>
        <p:spPr>
          <a:xfrm>
            <a:off x="2182402" y="3441251"/>
            <a:ext cx="6363588" cy="409632"/>
          </a:xfrm>
          <a:prstGeom prst="rect">
            <a:avLst/>
          </a:prstGeom>
        </p:spPr>
      </p:pic>
      <p:pic>
        <p:nvPicPr>
          <p:cNvPr id="28" name="Picture 27">
            <a:extLst>
              <a:ext uri="{FF2B5EF4-FFF2-40B4-BE49-F238E27FC236}">
                <a16:creationId xmlns:a16="http://schemas.microsoft.com/office/drawing/2014/main" xmlns="" id="{5CFDC0F5-0DD8-6D8C-4E02-BCBAB917CD0C}"/>
              </a:ext>
            </a:extLst>
          </p:cNvPr>
          <p:cNvPicPr>
            <a:picLocks noChangeAspect="1"/>
          </p:cNvPicPr>
          <p:nvPr/>
        </p:nvPicPr>
        <p:blipFill>
          <a:blip r:embed="rId15"/>
          <a:stretch>
            <a:fillRect/>
          </a:stretch>
        </p:blipFill>
        <p:spPr>
          <a:xfrm>
            <a:off x="2189007" y="3838123"/>
            <a:ext cx="9337904" cy="704948"/>
          </a:xfrm>
          <a:prstGeom prst="rect">
            <a:avLst/>
          </a:prstGeom>
        </p:spPr>
      </p:pic>
      <p:pic>
        <p:nvPicPr>
          <p:cNvPr id="30" name="Picture 29">
            <a:extLst>
              <a:ext uri="{FF2B5EF4-FFF2-40B4-BE49-F238E27FC236}">
                <a16:creationId xmlns:a16="http://schemas.microsoft.com/office/drawing/2014/main" xmlns="" id="{3E94DC30-36C8-DABD-FA66-23036D62E1C6}"/>
              </a:ext>
            </a:extLst>
          </p:cNvPr>
          <p:cNvPicPr>
            <a:picLocks noChangeAspect="1"/>
          </p:cNvPicPr>
          <p:nvPr/>
        </p:nvPicPr>
        <p:blipFill>
          <a:blip r:embed="rId16"/>
          <a:stretch>
            <a:fillRect/>
          </a:stretch>
        </p:blipFill>
        <p:spPr>
          <a:xfrm>
            <a:off x="1509951" y="4755472"/>
            <a:ext cx="647790" cy="476316"/>
          </a:xfrm>
          <a:prstGeom prst="rect">
            <a:avLst/>
          </a:prstGeom>
        </p:spPr>
      </p:pic>
      <p:pic>
        <p:nvPicPr>
          <p:cNvPr id="32" name="Picture 31">
            <a:extLst>
              <a:ext uri="{FF2B5EF4-FFF2-40B4-BE49-F238E27FC236}">
                <a16:creationId xmlns:a16="http://schemas.microsoft.com/office/drawing/2014/main" xmlns="" id="{55A7E0D2-F31C-C8C2-B122-0A5E03A3E5DF}"/>
              </a:ext>
            </a:extLst>
          </p:cNvPr>
          <p:cNvPicPr>
            <a:picLocks noChangeAspect="1"/>
          </p:cNvPicPr>
          <p:nvPr/>
        </p:nvPicPr>
        <p:blipFill>
          <a:blip r:embed="rId17"/>
          <a:stretch>
            <a:fillRect/>
          </a:stretch>
        </p:blipFill>
        <p:spPr>
          <a:xfrm>
            <a:off x="2182402" y="4556265"/>
            <a:ext cx="3019846" cy="419158"/>
          </a:xfrm>
          <a:prstGeom prst="rect">
            <a:avLst/>
          </a:prstGeom>
        </p:spPr>
      </p:pic>
      <p:pic>
        <p:nvPicPr>
          <p:cNvPr id="34" name="Picture 33">
            <a:extLst>
              <a:ext uri="{FF2B5EF4-FFF2-40B4-BE49-F238E27FC236}">
                <a16:creationId xmlns:a16="http://schemas.microsoft.com/office/drawing/2014/main" xmlns="" id="{70DBFAC6-092F-70F3-40AF-5F3184E0FEB0}"/>
              </a:ext>
            </a:extLst>
          </p:cNvPr>
          <p:cNvPicPr>
            <a:picLocks noChangeAspect="1"/>
          </p:cNvPicPr>
          <p:nvPr/>
        </p:nvPicPr>
        <p:blipFill>
          <a:blip r:embed="rId18"/>
          <a:stretch>
            <a:fillRect/>
          </a:stretch>
        </p:blipFill>
        <p:spPr>
          <a:xfrm>
            <a:off x="2183619" y="4988617"/>
            <a:ext cx="9337904" cy="419158"/>
          </a:xfrm>
          <a:prstGeom prst="rect">
            <a:avLst/>
          </a:prstGeom>
        </p:spPr>
      </p:pic>
      <p:pic>
        <p:nvPicPr>
          <p:cNvPr id="36" name="Picture 35">
            <a:extLst>
              <a:ext uri="{FF2B5EF4-FFF2-40B4-BE49-F238E27FC236}">
                <a16:creationId xmlns:a16="http://schemas.microsoft.com/office/drawing/2014/main" xmlns="" id="{EFB7C6E4-29DB-D7BD-06A5-46820A8DA99F}"/>
              </a:ext>
            </a:extLst>
          </p:cNvPr>
          <p:cNvPicPr>
            <a:picLocks noChangeAspect="1"/>
          </p:cNvPicPr>
          <p:nvPr/>
        </p:nvPicPr>
        <p:blipFill>
          <a:blip r:embed="rId19"/>
          <a:stretch>
            <a:fillRect/>
          </a:stretch>
        </p:blipFill>
        <p:spPr>
          <a:xfrm>
            <a:off x="1501990" y="5397822"/>
            <a:ext cx="10064718" cy="771633"/>
          </a:xfrm>
          <a:prstGeom prst="rect">
            <a:avLst/>
          </a:prstGeom>
        </p:spPr>
      </p:pic>
    </p:spTree>
    <p:extLst>
      <p:ext uri="{BB962C8B-B14F-4D97-AF65-F5344CB8AC3E}">
        <p14:creationId xmlns:p14="http://schemas.microsoft.com/office/powerpoint/2010/main" val="74023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3"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
                                        <p:tgtEl>
                                          <p:spTgt spid="11"/>
                                        </p:tgtEl>
                                      </p:cBhvr>
                                    </p:animEffect>
                                    <p:anim calcmode="lin" valueType="num">
                                      <p:cBhvr>
                                        <p:cTn id="32" dur="400" fill="hold"/>
                                        <p:tgtEl>
                                          <p:spTgt spid="11"/>
                                        </p:tgtEl>
                                        <p:attrNameLst>
                                          <p:attrName>ppt_x</p:attrName>
                                        </p:attrNameLst>
                                      </p:cBhvr>
                                      <p:tavLst>
                                        <p:tav tm="0">
                                          <p:val>
                                            <p:strVal val="#ppt_x"/>
                                          </p:val>
                                        </p:tav>
                                        <p:tav tm="100000">
                                          <p:val>
                                            <p:strVal val="#ppt_x"/>
                                          </p:val>
                                        </p:tav>
                                      </p:tavLst>
                                    </p:anim>
                                    <p:anim calcmode="lin" valueType="num">
                                      <p:cBhvr>
                                        <p:cTn id="33" dur="400" fill="hold"/>
                                        <p:tgtEl>
                                          <p:spTgt spid="11"/>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fltVal val="0"/>
                                          </p:val>
                                        </p:tav>
                                        <p:tav tm="100000">
                                          <p:val>
                                            <p:strVal val="#ppt_w"/>
                                          </p:val>
                                        </p:tav>
                                      </p:tavLst>
                                    </p:anim>
                                    <p:anim calcmode="lin" valueType="num">
                                      <p:cBhvr>
                                        <p:cTn id="41" dur="1000" fill="hold"/>
                                        <p:tgtEl>
                                          <p:spTgt spid="14"/>
                                        </p:tgtEl>
                                        <p:attrNameLst>
                                          <p:attrName>ppt_h</p:attrName>
                                        </p:attrNameLst>
                                      </p:cBhvr>
                                      <p:tavLst>
                                        <p:tav tm="0">
                                          <p:val>
                                            <p:fltVal val="0"/>
                                          </p:val>
                                        </p:tav>
                                        <p:tav tm="100000">
                                          <p:val>
                                            <p:strVal val="#ppt_h"/>
                                          </p:val>
                                        </p:tav>
                                      </p:tavLst>
                                    </p:anim>
                                    <p:anim calcmode="lin" valueType="num">
                                      <p:cBhvr>
                                        <p:cTn id="42" dur="1000" fill="hold"/>
                                        <p:tgtEl>
                                          <p:spTgt spid="14"/>
                                        </p:tgtEl>
                                        <p:attrNameLst>
                                          <p:attrName>style.rotation</p:attrName>
                                        </p:attrNameLst>
                                      </p:cBhvr>
                                      <p:tavLst>
                                        <p:tav tm="0">
                                          <p:val>
                                            <p:fltVal val="90"/>
                                          </p:val>
                                        </p:tav>
                                        <p:tav tm="100000">
                                          <p:val>
                                            <p:fltVal val="0"/>
                                          </p:val>
                                        </p:tav>
                                      </p:tavLst>
                                    </p:anim>
                                    <p:animEffect transition="in" filter="fade">
                                      <p:cBhvr>
                                        <p:cTn id="43" dur="1000"/>
                                        <p:tgtEl>
                                          <p:spTgt spid="14"/>
                                        </p:tgtEl>
                                      </p:cBhvr>
                                    </p:animEffect>
                                  </p:childTnLst>
                                </p:cTn>
                              </p:par>
                              <p:par>
                                <p:cTn id="44" presetID="31"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1000" fill="hold"/>
                                        <p:tgtEl>
                                          <p:spTgt spid="16"/>
                                        </p:tgtEl>
                                        <p:attrNameLst>
                                          <p:attrName>ppt_w</p:attrName>
                                        </p:attrNameLst>
                                      </p:cBhvr>
                                      <p:tavLst>
                                        <p:tav tm="0">
                                          <p:val>
                                            <p:fltVal val="0"/>
                                          </p:val>
                                        </p:tav>
                                        <p:tav tm="100000">
                                          <p:val>
                                            <p:strVal val="#ppt_w"/>
                                          </p:val>
                                        </p:tav>
                                      </p:tavLst>
                                    </p:anim>
                                    <p:anim calcmode="lin" valueType="num">
                                      <p:cBhvr>
                                        <p:cTn id="47" dur="1000" fill="hold"/>
                                        <p:tgtEl>
                                          <p:spTgt spid="16"/>
                                        </p:tgtEl>
                                        <p:attrNameLst>
                                          <p:attrName>ppt_h</p:attrName>
                                        </p:attrNameLst>
                                      </p:cBhvr>
                                      <p:tavLst>
                                        <p:tav tm="0">
                                          <p:val>
                                            <p:fltVal val="0"/>
                                          </p:val>
                                        </p:tav>
                                        <p:tav tm="100000">
                                          <p:val>
                                            <p:strVal val="#ppt_h"/>
                                          </p:val>
                                        </p:tav>
                                      </p:tavLst>
                                    </p:anim>
                                    <p:anim calcmode="lin" valueType="num">
                                      <p:cBhvr>
                                        <p:cTn id="48" dur="1000" fill="hold"/>
                                        <p:tgtEl>
                                          <p:spTgt spid="16"/>
                                        </p:tgtEl>
                                        <p:attrNameLst>
                                          <p:attrName>style.rotation</p:attrName>
                                        </p:attrNameLst>
                                      </p:cBhvr>
                                      <p:tavLst>
                                        <p:tav tm="0">
                                          <p:val>
                                            <p:fltVal val="90"/>
                                          </p:val>
                                        </p:tav>
                                        <p:tav tm="100000">
                                          <p:val>
                                            <p:fltVal val="0"/>
                                          </p:val>
                                        </p:tav>
                                      </p:tavLst>
                                    </p:anim>
                                    <p:animEffect transition="in" filter="fade">
                                      <p:cBhvr>
                                        <p:cTn id="49" dur="1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43"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
                                        <p:tgtEl>
                                          <p:spTgt spid="18"/>
                                        </p:tgtEl>
                                      </p:cBhvr>
                                    </p:animEffect>
                                    <p:anim calcmode="lin" valueType="num">
                                      <p:cBhvr>
                                        <p:cTn id="55" dur="400" fill="hold"/>
                                        <p:tgtEl>
                                          <p:spTgt spid="18"/>
                                        </p:tgtEl>
                                        <p:attrNameLst>
                                          <p:attrName>ppt_x</p:attrName>
                                        </p:attrNameLst>
                                      </p:cBhvr>
                                      <p:tavLst>
                                        <p:tav tm="0">
                                          <p:val>
                                            <p:strVal val="#ppt_x"/>
                                          </p:val>
                                        </p:tav>
                                        <p:tav tm="100000">
                                          <p:val>
                                            <p:strVal val="#ppt_x"/>
                                          </p:val>
                                        </p:tav>
                                      </p:tavLst>
                                    </p:anim>
                                    <p:anim calcmode="lin" valueType="num">
                                      <p:cBhvr>
                                        <p:cTn id="56" dur="400" fill="hold"/>
                                        <p:tgtEl>
                                          <p:spTgt spid="18"/>
                                        </p:tgtEl>
                                        <p:attrNameLst>
                                          <p:attrName>ppt_y</p:attrName>
                                        </p:attrNameLst>
                                      </p:cBhvr>
                                      <p:tavLst>
                                        <p:tav tm="0">
                                          <p:val>
                                            <p:strVal val="#ppt_y+0.31"/>
                                          </p:val>
                                        </p:tav>
                                        <p:tav tm="100000">
                                          <p:val>
                                            <p:strVal val="#ppt_y+0.31"/>
                                          </p:val>
                                        </p:tav>
                                      </p:tavLst>
                                    </p:anim>
                                    <p:anim calcmode="lin" valueType="num">
                                      <p:cBhvr>
                                        <p:cTn id="57"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par>
                                <p:cTn id="66" presetID="53" presetClass="entr" presetSubtype="16"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43"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
                                        <p:tgtEl>
                                          <p:spTgt spid="24"/>
                                        </p:tgtEl>
                                      </p:cBhvr>
                                    </p:animEffect>
                                    <p:anim calcmode="lin" valueType="num">
                                      <p:cBhvr>
                                        <p:cTn id="76" dur="400" fill="hold"/>
                                        <p:tgtEl>
                                          <p:spTgt spid="24"/>
                                        </p:tgtEl>
                                        <p:attrNameLst>
                                          <p:attrName>ppt_x</p:attrName>
                                        </p:attrNameLst>
                                      </p:cBhvr>
                                      <p:tavLst>
                                        <p:tav tm="0">
                                          <p:val>
                                            <p:strVal val="#ppt_x"/>
                                          </p:val>
                                        </p:tav>
                                        <p:tav tm="100000">
                                          <p:val>
                                            <p:strVal val="#ppt_x"/>
                                          </p:val>
                                        </p:tav>
                                      </p:tavLst>
                                    </p:anim>
                                    <p:anim calcmode="lin" valueType="num">
                                      <p:cBhvr>
                                        <p:cTn id="77" dur="400" fill="hold"/>
                                        <p:tgtEl>
                                          <p:spTgt spid="24"/>
                                        </p:tgtEl>
                                        <p:attrNameLst>
                                          <p:attrName>ppt_y</p:attrName>
                                        </p:attrNameLst>
                                      </p:cBhvr>
                                      <p:tavLst>
                                        <p:tav tm="0">
                                          <p:val>
                                            <p:strVal val="#ppt_y+0.31"/>
                                          </p:val>
                                        </p:tav>
                                        <p:tav tm="100000">
                                          <p:val>
                                            <p:strVal val="#ppt_y+0.31"/>
                                          </p:val>
                                        </p:tav>
                                      </p:tavLst>
                                    </p:anim>
                                    <p:anim calcmode="lin" valueType="num">
                                      <p:cBhvr>
                                        <p:cTn id="78"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9"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1000" fill="hold"/>
                                        <p:tgtEl>
                                          <p:spTgt spid="26"/>
                                        </p:tgtEl>
                                        <p:attrNameLst>
                                          <p:attrName>ppt_w</p:attrName>
                                        </p:attrNameLst>
                                      </p:cBhvr>
                                      <p:tavLst>
                                        <p:tav tm="0">
                                          <p:val>
                                            <p:fltVal val="0"/>
                                          </p:val>
                                        </p:tav>
                                        <p:tav tm="100000">
                                          <p:val>
                                            <p:strVal val="#ppt_w"/>
                                          </p:val>
                                        </p:tav>
                                      </p:tavLst>
                                    </p:anim>
                                    <p:anim calcmode="lin" valueType="num">
                                      <p:cBhvr>
                                        <p:cTn id="85" dur="1000" fill="hold"/>
                                        <p:tgtEl>
                                          <p:spTgt spid="26"/>
                                        </p:tgtEl>
                                        <p:attrNameLst>
                                          <p:attrName>ppt_h</p:attrName>
                                        </p:attrNameLst>
                                      </p:cBhvr>
                                      <p:tavLst>
                                        <p:tav tm="0">
                                          <p:val>
                                            <p:fltVal val="0"/>
                                          </p:val>
                                        </p:tav>
                                        <p:tav tm="100000">
                                          <p:val>
                                            <p:strVal val="#ppt_h"/>
                                          </p:val>
                                        </p:tav>
                                      </p:tavLst>
                                    </p:anim>
                                    <p:anim calcmode="lin" valueType="num">
                                      <p:cBhvr>
                                        <p:cTn id="86" dur="1000" fill="hold"/>
                                        <p:tgtEl>
                                          <p:spTgt spid="26"/>
                                        </p:tgtEl>
                                        <p:attrNameLst>
                                          <p:attrName>style.rotation</p:attrName>
                                        </p:attrNameLst>
                                      </p:cBhvr>
                                      <p:tavLst>
                                        <p:tav tm="0">
                                          <p:val>
                                            <p:fltVal val="90"/>
                                          </p:val>
                                        </p:tav>
                                        <p:tav tm="100000">
                                          <p:val>
                                            <p:fltVal val="0"/>
                                          </p:val>
                                        </p:tav>
                                      </p:tavLst>
                                    </p:anim>
                                    <p:animEffect transition="in" filter="fade">
                                      <p:cBhvr>
                                        <p:cTn id="87" dur="1000"/>
                                        <p:tgtEl>
                                          <p:spTgt spid="26"/>
                                        </p:tgtEl>
                                      </p:cBhvr>
                                    </p:animEffect>
                                  </p:childTnLst>
                                </p:cTn>
                              </p:par>
                              <p:par>
                                <p:cTn id="88" presetID="31" presetClass="entr" presetSubtype="0"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 calcmode="lin" valueType="num">
                                      <p:cBhvr>
                                        <p:cTn id="92" dur="1000" fill="hold"/>
                                        <p:tgtEl>
                                          <p:spTgt spid="28"/>
                                        </p:tgtEl>
                                        <p:attrNameLst>
                                          <p:attrName>style.rotation</p:attrName>
                                        </p:attrNameLst>
                                      </p:cBhvr>
                                      <p:tavLst>
                                        <p:tav tm="0">
                                          <p:val>
                                            <p:fltVal val="90"/>
                                          </p:val>
                                        </p:tav>
                                        <p:tav tm="100000">
                                          <p:val>
                                            <p:fltVal val="0"/>
                                          </p:val>
                                        </p:tav>
                                      </p:tavLst>
                                    </p:anim>
                                    <p:animEffect transition="in" filter="fade">
                                      <p:cBhvr>
                                        <p:cTn id="93" dur="1000"/>
                                        <p:tgtEl>
                                          <p:spTgt spid="28"/>
                                        </p:tgtEl>
                                      </p:cBhvr>
                                    </p:animEffect>
                                  </p:childTnLst>
                                </p:cTn>
                              </p:par>
                            </p:childTnLst>
                          </p:cTn>
                        </p:par>
                      </p:childTnLst>
                    </p:cTn>
                  </p:par>
                  <p:par>
                    <p:cTn id="94" fill="hold">
                      <p:stCondLst>
                        <p:cond delay="indefinite"/>
                      </p:stCondLst>
                      <p:childTnLst>
                        <p:par>
                          <p:cTn id="95" fill="hold">
                            <p:stCondLst>
                              <p:cond delay="0"/>
                            </p:stCondLst>
                            <p:childTnLst>
                              <p:par>
                                <p:cTn id="96" presetID="43" presetClass="entr" presetSubtype="0"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100"/>
                                        <p:tgtEl>
                                          <p:spTgt spid="30"/>
                                        </p:tgtEl>
                                      </p:cBhvr>
                                    </p:animEffect>
                                    <p:anim calcmode="lin" valueType="num">
                                      <p:cBhvr>
                                        <p:cTn id="99" dur="400" fill="hold"/>
                                        <p:tgtEl>
                                          <p:spTgt spid="30"/>
                                        </p:tgtEl>
                                        <p:attrNameLst>
                                          <p:attrName>ppt_x</p:attrName>
                                        </p:attrNameLst>
                                      </p:cBhvr>
                                      <p:tavLst>
                                        <p:tav tm="0">
                                          <p:val>
                                            <p:strVal val="#ppt_x"/>
                                          </p:val>
                                        </p:tav>
                                        <p:tav tm="100000">
                                          <p:val>
                                            <p:strVal val="#ppt_x"/>
                                          </p:val>
                                        </p:tav>
                                      </p:tavLst>
                                    </p:anim>
                                    <p:anim calcmode="lin" valueType="num">
                                      <p:cBhvr>
                                        <p:cTn id="100" dur="400" fill="hold"/>
                                        <p:tgtEl>
                                          <p:spTgt spid="30"/>
                                        </p:tgtEl>
                                        <p:attrNameLst>
                                          <p:attrName>ppt_y</p:attrName>
                                        </p:attrNameLst>
                                      </p:cBhvr>
                                      <p:tavLst>
                                        <p:tav tm="0">
                                          <p:val>
                                            <p:strVal val="#ppt_y+0.31"/>
                                          </p:val>
                                        </p:tav>
                                        <p:tav tm="100000">
                                          <p:val>
                                            <p:strVal val="#ppt_y+0.31"/>
                                          </p:val>
                                        </p:tav>
                                      </p:tavLst>
                                    </p:anim>
                                    <p:anim calcmode="lin" valueType="num">
                                      <p:cBhvr>
                                        <p:cTn id="101" dur="600" decel="50000" fill="hold">
                                          <p:stCondLst>
                                            <p:cond delay="400"/>
                                          </p:stCondLst>
                                        </p:cTn>
                                        <p:tgtEl>
                                          <p:spTgt spid="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2" dur="600" decel="50000" fill="hold">
                                          <p:stCondLst>
                                            <p:cond delay="400"/>
                                          </p:stCondLst>
                                        </p:cTn>
                                        <p:tgtEl>
                                          <p:spTgt spid="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1000"/>
                                        <p:tgtEl>
                                          <p:spTgt spid="32"/>
                                        </p:tgtEl>
                                      </p:cBhvr>
                                    </p:animEffect>
                                    <p:anim calcmode="lin" valueType="num">
                                      <p:cBhvr>
                                        <p:cTn id="108" dur="1000" fill="hold"/>
                                        <p:tgtEl>
                                          <p:spTgt spid="32"/>
                                        </p:tgtEl>
                                        <p:attrNameLst>
                                          <p:attrName>ppt_x</p:attrName>
                                        </p:attrNameLst>
                                      </p:cBhvr>
                                      <p:tavLst>
                                        <p:tav tm="0">
                                          <p:val>
                                            <p:strVal val="#ppt_x"/>
                                          </p:val>
                                        </p:tav>
                                        <p:tav tm="100000">
                                          <p:val>
                                            <p:strVal val="#ppt_x"/>
                                          </p:val>
                                        </p:tav>
                                      </p:tavLst>
                                    </p:anim>
                                    <p:anim calcmode="lin" valueType="num">
                                      <p:cBhvr>
                                        <p:cTn id="109" dur="1000" fill="hold"/>
                                        <p:tgtEl>
                                          <p:spTgt spid="32"/>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fade">
                                      <p:cBhvr>
                                        <p:cTn id="112" dur="1000"/>
                                        <p:tgtEl>
                                          <p:spTgt spid="34"/>
                                        </p:tgtEl>
                                      </p:cBhvr>
                                    </p:animEffect>
                                    <p:anim calcmode="lin" valueType="num">
                                      <p:cBhvr>
                                        <p:cTn id="113" dur="1000" fill="hold"/>
                                        <p:tgtEl>
                                          <p:spTgt spid="34"/>
                                        </p:tgtEl>
                                        <p:attrNameLst>
                                          <p:attrName>ppt_x</p:attrName>
                                        </p:attrNameLst>
                                      </p:cBhvr>
                                      <p:tavLst>
                                        <p:tav tm="0">
                                          <p:val>
                                            <p:strVal val="#ppt_x"/>
                                          </p:val>
                                        </p:tav>
                                        <p:tav tm="100000">
                                          <p:val>
                                            <p:strVal val="#ppt_x"/>
                                          </p:val>
                                        </p:tav>
                                      </p:tavLst>
                                    </p:anim>
                                    <p:anim calcmode="lin" valueType="num">
                                      <p:cBhvr>
                                        <p:cTn id="1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5" presetClass="entr" presetSubtype="0" fill="hold" nodeType="click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2000"/>
                                        <p:tgtEl>
                                          <p:spTgt spid="36"/>
                                        </p:tgtEl>
                                      </p:cBhvr>
                                    </p:animEffect>
                                    <p:anim calcmode="lin" valueType="num">
                                      <p:cBhvr>
                                        <p:cTn id="120" dur="2000" fill="hold"/>
                                        <p:tgtEl>
                                          <p:spTgt spid="36"/>
                                        </p:tgtEl>
                                        <p:attrNameLst>
                                          <p:attrName>ppt_w</p:attrName>
                                        </p:attrNameLst>
                                      </p:cBhvr>
                                      <p:tavLst>
                                        <p:tav tm="0" fmla="#ppt_w*sin(2.5*pi*$)">
                                          <p:val>
                                            <p:fltVal val="0"/>
                                          </p:val>
                                        </p:tav>
                                        <p:tav tm="100000">
                                          <p:val>
                                            <p:fltVal val="1"/>
                                          </p:val>
                                        </p:tav>
                                      </p:tavLst>
                                    </p:anim>
                                    <p:anim calcmode="lin" valueType="num">
                                      <p:cBhvr>
                                        <p:cTn id="121" dur="20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xmlns="" id="{83A927C2-26CB-BD20-A650-40BAD36BEA3F}"/>
              </a:ext>
            </a:extLst>
          </p:cNvPr>
          <p:cNvSpPr txBox="1"/>
          <p:nvPr/>
        </p:nvSpPr>
        <p:spPr>
          <a:xfrm>
            <a:off x="1977585" y="57991"/>
            <a:ext cx="9944447" cy="769441"/>
          </a:xfrm>
          <a:prstGeom prst="rect">
            <a:avLst/>
          </a:prstGeom>
          <a:noFill/>
        </p:spPr>
        <p:txBody>
          <a:bodyPr wrap="square">
            <a:spAutoFit/>
          </a:bodyPr>
          <a:lstStyle/>
          <a:p>
            <a:pPr algn="just"/>
            <a:r>
              <a:rPr lang="en-GB" sz="2200" b="1" i="0" dirty="0">
                <a:solidFill>
                  <a:srgbClr val="00B050"/>
                </a:solidFill>
                <a:effectLst/>
                <a:latin typeface="Times New Roman" panose="02020603050405020304" pitchFamily="18" charset="0"/>
                <a:cs typeface="Times New Roman" panose="02020603050405020304" pitchFamily="18" charset="0"/>
              </a:rPr>
              <a:t>II. </a:t>
            </a:r>
            <a:r>
              <a:rPr lang="vi-VN" sz="2200" b="1" dirty="0">
                <a:solidFill>
                  <a:srgbClr val="00B050"/>
                </a:solidFill>
                <a:latin typeface="Times New Roman" panose="02020603050405020304" pitchFamily="18" charset="0"/>
                <a:cs typeface="Times New Roman" panose="02020603050405020304" pitchFamily="18" charset="0"/>
              </a:rPr>
              <a:t>ÂM MƯU, THỦ ĐOẠN THỰC HIỆN CHIẾN LƯỢC “DBHB”, BLLĐ CỦA CÁC THẾ LỰC THÙ ĐỊCH ĐỐI VỚI CÁCH MẠNG VIỆT NAM</a:t>
            </a:r>
            <a:endParaRPr lang="en-GB" sz="22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77332845-6F16-3457-B885-078D77CBA226}"/>
              </a:ext>
            </a:extLst>
          </p:cNvPr>
          <p:cNvSpPr txBox="1"/>
          <p:nvPr/>
        </p:nvSpPr>
        <p:spPr>
          <a:xfrm>
            <a:off x="269968" y="965815"/>
            <a:ext cx="2804159" cy="1200329"/>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1. </a:t>
            </a:r>
            <a:r>
              <a:rPr lang="vi-VN" sz="2400" b="1" dirty="0">
                <a:solidFill>
                  <a:srgbClr val="00B050"/>
                </a:solidFill>
                <a:latin typeface="Times New Roman" panose="02020603050405020304" pitchFamily="18" charset="0"/>
                <a:cs typeface="Times New Roman" panose="02020603050405020304" pitchFamily="18" charset="0"/>
              </a:rPr>
              <a:t>Âm mưu, thủ đoạn thực hiện chiến lược “DBHB”</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2E8DA44-38EF-B3E3-3D23-D5DE0A532A5D}"/>
              </a:ext>
            </a:extLst>
          </p:cNvPr>
          <p:cNvSpPr txBox="1"/>
          <p:nvPr/>
        </p:nvSpPr>
        <p:spPr>
          <a:xfrm>
            <a:off x="350032" y="2297279"/>
            <a:ext cx="2515088" cy="3200556"/>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endParaRPr lang="vi-VN" sz="2400" b="1" dirty="0">
              <a:solidFill>
                <a:srgbClr val="0070C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3</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Em hãy nêu âm mưu, thủ đoạn thực hiện chiến lược “DBHB” của các thế lực thù địch đối với cách mạng Việt Nam.</a:t>
            </a:r>
            <a:endParaRPr lang="en-GB"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D54B42A6-EBCF-BF96-E390-A8F8A373C9C9}"/>
              </a:ext>
            </a:extLst>
          </p:cNvPr>
          <p:cNvSpPr txBox="1"/>
          <p:nvPr/>
        </p:nvSpPr>
        <p:spPr>
          <a:xfrm>
            <a:off x="3136627" y="789549"/>
            <a:ext cx="8785405" cy="6068328"/>
          </a:xfrm>
          <a:prstGeom prst="rect">
            <a:avLst/>
          </a:prstGeom>
          <a:noFill/>
          <a:ln>
            <a:solidFill>
              <a:srgbClr val="00B050"/>
            </a:solidFill>
          </a:ln>
        </p:spPr>
        <p:txBody>
          <a:bodyPr wrap="square">
            <a:spAutoFit/>
          </a:bodyPr>
          <a:lstStyle/>
          <a:p>
            <a:pPr algn="ctr">
              <a:lnSpc>
                <a:spcPts val="2700"/>
              </a:lnSpc>
              <a:spcBef>
                <a:spcPts val="400"/>
              </a:spcBef>
              <a:spcAft>
                <a:spcPts val="4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vi-VN" sz="2400" b="1" dirty="0">
                <a:solidFill>
                  <a:srgbClr val="FF0000"/>
                </a:solidFill>
                <a:latin typeface="Times New Roman" panose="02020603050405020304" pitchFamily="18" charset="0"/>
                <a:cs typeface="Times New Roman" panose="02020603050405020304" pitchFamily="18" charset="0"/>
              </a:rPr>
              <a:t>4.</a:t>
            </a:r>
            <a:r>
              <a:rPr lang="en-US" sz="2400" b="1" dirty="0">
                <a:solidFill>
                  <a:srgbClr val="FF0000"/>
                </a:solidFill>
                <a:latin typeface="Times New Roman" panose="02020603050405020304" pitchFamily="18" charset="0"/>
                <a:cs typeface="Times New Roman" panose="02020603050405020304" pitchFamily="18" charset="0"/>
              </a:rPr>
              <a:t>2</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700"/>
              </a:lnSpc>
              <a:spcBef>
                <a:spcPts val="400"/>
              </a:spcBef>
              <a:spcAft>
                <a:spcPts val="4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Nhiệm vụ</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(HS </a:t>
            </a:r>
            <a:r>
              <a:rPr lang="en-US" sz="2400" dirty="0" err="1">
                <a:solidFill>
                  <a:srgbClr val="00B050"/>
                </a:solidFill>
                <a:latin typeface="Times New Roman" panose="02020603050405020304" pitchFamily="18" charset="0"/>
                <a:cs typeface="Times New Roman" panose="02020603050405020304" pitchFamily="18" charset="0"/>
              </a:rPr>
              <a:t>làm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việc</a:t>
            </a:r>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theo 4 nhóm hoặc </a:t>
            </a:r>
            <a:r>
              <a:rPr lang="en-US" sz="2400" dirty="0" err="1">
                <a:solidFill>
                  <a:srgbClr val="00B050"/>
                </a:solidFill>
                <a:latin typeface="Times New Roman" panose="02020603050405020304" pitchFamily="18" charset="0"/>
                <a:cs typeface="Times New Roman" panose="02020603050405020304" pitchFamily="18" charset="0"/>
              </a:rPr>
              <a:t>theo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cặp</a:t>
            </a:r>
            <a:r>
              <a:rPr lang="vi-VN" sz="2400" dirty="0">
                <a:solidFill>
                  <a:srgbClr val="00B050"/>
                </a:solidFill>
                <a:latin typeface="Times New Roman" panose="02020603050405020304" pitchFamily="18" charset="0"/>
                <a:cs typeface="Times New Roman" panose="02020603050405020304" pitchFamily="18" charset="0"/>
              </a:rPr>
              <a:t> ở 4 khu vực</a:t>
            </a:r>
            <a:r>
              <a:rPr lang="en-US" sz="2400" dirty="0">
                <a:solidFill>
                  <a:srgbClr val="00B050"/>
                </a:solidFill>
                <a:latin typeface="Times New Roman" panose="02020603050405020304" pitchFamily="18" charset="0"/>
                <a:cs typeface="Times New Roman" panose="02020603050405020304" pitchFamily="18" charset="0"/>
              </a:rPr>
              <a:t>)</a:t>
            </a:r>
          </a:p>
          <a:p>
            <a:pPr algn="just">
              <a:lnSpc>
                <a:spcPts val="2700"/>
              </a:lnSpc>
              <a:spcBef>
                <a:spcPts val="400"/>
              </a:spcBef>
              <a:spcAft>
                <a:spcPts val="400"/>
              </a:spcAft>
            </a:pPr>
            <a:r>
              <a:rPr lang="en-GB" sz="2400" dirty="0">
                <a:latin typeface="Times New Roman" panose="02020603050405020304" pitchFamily="18" charset="0"/>
                <a:cs typeface="Times New Roman" panose="02020603050405020304" pitchFamily="18" charset="0"/>
              </a:rPr>
              <a:t>-</a:t>
            </a:r>
            <a:r>
              <a:rPr lang="en-GB" sz="2400" dirty="0">
                <a:solidFill>
                  <a:srgbClr val="00B05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Khám phá 3, thông tin mục II/1 SGK</a:t>
            </a:r>
            <a:r>
              <a:rPr lang="en-GB" sz="2400" dirty="0">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r>
              <a:rPr lang="vi-VN" sz="2400" dirty="0">
                <a:latin typeface="Times New Roman" panose="02020603050405020304" pitchFamily="18" charset="0"/>
                <a:cs typeface="Times New Roman" panose="02020603050405020304" pitchFamily="18" charset="0"/>
              </a:rPr>
              <a:t>- Làm bài tập 1; vẽ LĐTD </a:t>
            </a:r>
            <a:r>
              <a:rPr lang="vi-VN" sz="2400" i="1" dirty="0">
                <a:latin typeface="Times New Roman" panose="02020603050405020304" pitchFamily="18" charset="0"/>
                <a:cs typeface="Times New Roman" panose="02020603050405020304" pitchFamily="18" charset="0"/>
              </a:rPr>
              <a:t>Thủ đoạn thực hiện chiến lược “DBHB” về tư tưởng; chính trị, xã hội; kinh tế </a:t>
            </a:r>
            <a:r>
              <a:rPr lang="vi-VN" sz="2400" dirty="0">
                <a:latin typeface="Times New Roman" panose="02020603050405020304" pitchFamily="18" charset="0"/>
                <a:cs typeface="Times New Roman" panose="02020603050405020304" pitchFamily="18" charset="0"/>
              </a:rPr>
              <a:t>(nhóm </a:t>
            </a:r>
            <a:r>
              <a:rPr lang="vi-VN" sz="2400" dirty="0">
                <a:solidFill>
                  <a:srgbClr val="00A23A"/>
                </a:solidFill>
                <a:latin typeface="Times New Roman" panose="02020603050405020304" pitchFamily="18" charset="0"/>
                <a:cs typeface="Times New Roman" panose="02020603050405020304" pitchFamily="18" charset="0"/>
              </a:rPr>
              <a:t>1, 2</a:t>
            </a:r>
            <a:r>
              <a:rPr lang="vi-VN" sz="2400" dirty="0">
                <a:latin typeface="Times New Roman" panose="02020603050405020304" pitchFamily="18" charset="0"/>
                <a:cs typeface="Times New Roman" panose="02020603050405020304" pitchFamily="18" charset="0"/>
              </a:rPr>
              <a:t>/khu vực </a:t>
            </a:r>
            <a:r>
              <a:rPr lang="vi-VN" sz="2400" dirty="0">
                <a:solidFill>
                  <a:srgbClr val="00A23A"/>
                </a:solidFill>
                <a:latin typeface="Times New Roman" panose="02020603050405020304" pitchFamily="18" charset="0"/>
                <a:cs typeface="Times New Roman" panose="02020603050405020304" pitchFamily="18" charset="0"/>
              </a:rPr>
              <a:t>1, 2</a:t>
            </a:r>
            <a:r>
              <a:rPr lang="vi-VN" sz="2400" dirty="0">
                <a:latin typeface="Times New Roman" panose="02020603050405020304" pitchFamily="18" charset="0"/>
                <a:cs typeface="Times New Roman" panose="02020603050405020304" pitchFamily="18" charset="0"/>
              </a:rPr>
              <a:t>). </a:t>
            </a:r>
            <a:endParaRPr lang="vi-VN" sz="2400" i="1" dirty="0">
              <a:latin typeface="Times New Roman" panose="02020603050405020304" pitchFamily="18" charset="0"/>
              <a:cs typeface="Times New Roman" panose="02020603050405020304" pitchFamily="18" charset="0"/>
            </a:endParaRPr>
          </a:p>
          <a:p>
            <a:pPr marL="180975" indent="-180975" algn="just">
              <a:lnSpc>
                <a:spcPts val="2700"/>
              </a:lnSpc>
              <a:spcBef>
                <a:spcPts val="400"/>
              </a:spcBef>
              <a:spcAft>
                <a:spcPts val="400"/>
              </a:spcAft>
            </a:pPr>
            <a:r>
              <a:rPr lang="vi-VN" sz="2400" dirty="0">
                <a:latin typeface="Times New Roman" panose="02020603050405020304" pitchFamily="18" charset="0"/>
                <a:cs typeface="Times New Roman" panose="02020603050405020304" pitchFamily="18" charset="0"/>
              </a:rPr>
              <a:t>- Làm bài tập 1; vẽ LĐTD </a:t>
            </a:r>
            <a:r>
              <a:rPr lang="vi-VN" sz="2400" i="1" dirty="0">
                <a:latin typeface="Times New Roman" panose="02020603050405020304" pitchFamily="18" charset="0"/>
                <a:cs typeface="Times New Roman" panose="02020603050405020304" pitchFamily="18" charset="0"/>
              </a:rPr>
              <a:t>Thủ đoạn thực hiện chiến lược “DBHB” về quốc phòng và an ninh; văn hoá, giáo dục </a:t>
            </a:r>
            <a:r>
              <a:rPr lang="vi-VN" sz="24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hóm </a:t>
            </a:r>
            <a:r>
              <a:rPr lang="vi-VN" sz="2400" dirty="0">
                <a:solidFill>
                  <a:srgbClr val="00A23A"/>
                </a:solidFill>
                <a:latin typeface="Times New Roman" panose="02020603050405020304" pitchFamily="18" charset="0"/>
                <a:cs typeface="Times New Roman" panose="02020603050405020304" pitchFamily="18" charset="0"/>
              </a:rPr>
              <a:t>3, 4</a:t>
            </a:r>
            <a:r>
              <a:rPr lang="vi-VN" sz="2400" dirty="0">
                <a:latin typeface="Times New Roman" panose="02020603050405020304" pitchFamily="18" charset="0"/>
                <a:cs typeface="Times New Roman" panose="02020603050405020304" pitchFamily="18" charset="0"/>
              </a:rPr>
              <a:t>/khu vực </a:t>
            </a:r>
            <a:r>
              <a:rPr lang="vi-VN" sz="2400" dirty="0">
                <a:solidFill>
                  <a:srgbClr val="00A23A"/>
                </a:solidFill>
                <a:latin typeface="Times New Roman" panose="02020603050405020304" pitchFamily="18" charset="0"/>
                <a:cs typeface="Times New Roman" panose="02020603050405020304" pitchFamily="18" charset="0"/>
              </a:rPr>
              <a:t>3, 4</a:t>
            </a:r>
            <a:r>
              <a:rPr lang="vi-VN" sz="24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endParaRPr lang="vi-VN" sz="2400" dirty="0">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endParaRPr lang="vi-VN" sz="2400" dirty="0">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endParaRPr lang="vi-VN" sz="2400" dirty="0">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endParaRPr lang="vi-VN" sz="2400" dirty="0">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endParaRPr lang="en-GB" sz="2400" dirty="0">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endParaRPr lang="vi-VN" sz="2400" dirty="0">
              <a:latin typeface="Times New Roman" panose="02020603050405020304" pitchFamily="18" charset="0"/>
              <a:cs typeface="Times New Roman" panose="02020603050405020304" pitchFamily="18" charset="0"/>
            </a:endParaRPr>
          </a:p>
          <a:p>
            <a:pPr marL="342900" indent="-342900" algn="just">
              <a:lnSpc>
                <a:spcPts val="2700"/>
              </a:lnSpc>
              <a:spcBef>
                <a:spcPts val="400"/>
              </a:spcBef>
              <a:spcAft>
                <a:spcPts val="4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320BFC58-A16A-B7A3-1831-851A1788E4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1078" y="3698792"/>
            <a:ext cx="8610890" cy="2666381"/>
          </a:xfrm>
          <a:prstGeom prst="rect">
            <a:avLst/>
          </a:prstGeom>
          <a:ln>
            <a:solidFill>
              <a:srgbClr val="00B050"/>
            </a:solidFill>
          </a:ln>
        </p:spPr>
      </p:pic>
    </p:spTree>
    <p:extLst>
      <p:ext uri="{BB962C8B-B14F-4D97-AF65-F5344CB8AC3E}">
        <p14:creationId xmlns:p14="http://schemas.microsoft.com/office/powerpoint/2010/main" val="181437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strVal val="#ppt_w*0.70"/>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Effect transition="in" filter="fade">
                                      <p:cBhvr>
                                        <p:cTn id="31" dur="1000"/>
                                        <p:tgtEl>
                                          <p:spTgt spid="8"/>
                                        </p:tgtEl>
                                      </p:cBhvr>
                                    </p:animEffect>
                                  </p:childTnLst>
                                </p:cTn>
                              </p:par>
                              <p:par>
                                <p:cTn id="32" presetID="55"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strVal val="#ppt_w*0.70"/>
                                          </p:val>
                                        </p:tav>
                                        <p:tav tm="100000">
                                          <p:val>
                                            <p:strVal val="#ppt_w"/>
                                          </p:val>
                                        </p:tav>
                                      </p:tavLst>
                                    </p:anim>
                                    <p:anim calcmode="lin" valueType="num">
                                      <p:cBhvr>
                                        <p:cTn id="35" dur="1000" fill="hold"/>
                                        <p:tgtEl>
                                          <p:spTgt spid="2"/>
                                        </p:tgtEl>
                                        <p:attrNameLst>
                                          <p:attrName>ppt_h</p:attrName>
                                        </p:attrNameLst>
                                      </p:cBhvr>
                                      <p:tavLst>
                                        <p:tav tm="0">
                                          <p:val>
                                            <p:strVal val="#ppt_h"/>
                                          </p:val>
                                        </p:tav>
                                        <p:tav tm="100000">
                                          <p:val>
                                            <p:strVal val="#ppt_h"/>
                                          </p:val>
                                        </p:tav>
                                      </p:tavLst>
                                    </p:anim>
                                    <p:animEffect transition="in" filter="fade">
                                      <p:cBhvr>
                                        <p:cTn id="3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2364" y="-17769"/>
            <a:ext cx="469700" cy="459963"/>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15609" y="212212"/>
            <a:ext cx="516670" cy="447866"/>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xmlns="" id="{14DCF908-7F99-4EC5-85DC-1AF2C6B117BE}"/>
              </a:ext>
            </a:extLst>
          </p:cNvPr>
          <p:cNvPicPr>
            <a:picLocks noChangeAspect="1"/>
          </p:cNvPicPr>
          <p:nvPr/>
        </p:nvPicPr>
        <p:blipFill>
          <a:blip r:embed="rId4"/>
          <a:stretch>
            <a:fillRect/>
          </a:stretch>
        </p:blipFill>
        <p:spPr>
          <a:xfrm>
            <a:off x="608261" y="6210210"/>
            <a:ext cx="11393490" cy="647790"/>
          </a:xfrm>
          <a:prstGeom prst="rect">
            <a:avLst/>
          </a:prstGeom>
        </p:spPr>
      </p:pic>
      <p:pic>
        <p:nvPicPr>
          <p:cNvPr id="5" name="Picture 4">
            <a:extLst>
              <a:ext uri="{FF2B5EF4-FFF2-40B4-BE49-F238E27FC236}">
                <a16:creationId xmlns:a16="http://schemas.microsoft.com/office/drawing/2014/main" xmlns="" id="{5615EF7E-A3E8-4566-87A1-6FD188C53412}"/>
              </a:ext>
            </a:extLst>
          </p:cNvPr>
          <p:cNvPicPr>
            <a:picLocks noChangeAspect="1"/>
          </p:cNvPicPr>
          <p:nvPr/>
        </p:nvPicPr>
        <p:blipFill>
          <a:blip r:embed="rId5"/>
          <a:stretch>
            <a:fillRect/>
          </a:stretch>
        </p:blipFill>
        <p:spPr>
          <a:xfrm>
            <a:off x="850443" y="801189"/>
            <a:ext cx="251936" cy="5443857"/>
          </a:xfrm>
          <a:prstGeom prst="rect">
            <a:avLst/>
          </a:prstGeom>
        </p:spPr>
      </p:pic>
      <p:pic>
        <p:nvPicPr>
          <p:cNvPr id="7" name="Picture 6">
            <a:extLst>
              <a:ext uri="{FF2B5EF4-FFF2-40B4-BE49-F238E27FC236}">
                <a16:creationId xmlns:a16="http://schemas.microsoft.com/office/drawing/2014/main" xmlns="" id="{317CE68D-846A-4FF1-ABC3-D038160E2D76}"/>
              </a:ext>
            </a:extLst>
          </p:cNvPr>
          <p:cNvPicPr>
            <a:picLocks noChangeAspect="1"/>
          </p:cNvPicPr>
          <p:nvPr/>
        </p:nvPicPr>
        <p:blipFill>
          <a:blip r:embed="rId6"/>
          <a:stretch>
            <a:fillRect/>
          </a:stretch>
        </p:blipFill>
        <p:spPr>
          <a:xfrm>
            <a:off x="1104671" y="229166"/>
            <a:ext cx="10540498" cy="1203782"/>
          </a:xfrm>
          <a:prstGeom prst="rect">
            <a:avLst/>
          </a:prstGeom>
        </p:spPr>
      </p:pic>
      <p:pic>
        <p:nvPicPr>
          <p:cNvPr id="9" name="Picture 8">
            <a:extLst>
              <a:ext uri="{FF2B5EF4-FFF2-40B4-BE49-F238E27FC236}">
                <a16:creationId xmlns:a16="http://schemas.microsoft.com/office/drawing/2014/main" xmlns="" id="{8DA1BE02-2E69-4687-ACEA-7F999E0A503D}"/>
              </a:ext>
            </a:extLst>
          </p:cNvPr>
          <p:cNvPicPr>
            <a:picLocks noChangeAspect="1"/>
          </p:cNvPicPr>
          <p:nvPr/>
        </p:nvPicPr>
        <p:blipFill>
          <a:blip r:embed="rId7"/>
          <a:stretch>
            <a:fillRect/>
          </a:stretch>
        </p:blipFill>
        <p:spPr>
          <a:xfrm>
            <a:off x="1090692" y="1754137"/>
            <a:ext cx="621372" cy="626081"/>
          </a:xfrm>
          <a:prstGeom prst="rect">
            <a:avLst/>
          </a:prstGeom>
        </p:spPr>
      </p:pic>
      <p:pic>
        <p:nvPicPr>
          <p:cNvPr id="11" name="Picture 10">
            <a:extLst>
              <a:ext uri="{FF2B5EF4-FFF2-40B4-BE49-F238E27FC236}">
                <a16:creationId xmlns:a16="http://schemas.microsoft.com/office/drawing/2014/main" xmlns="" id="{279D935D-95B4-47B3-9BF6-4DD4A82AEE27}"/>
              </a:ext>
            </a:extLst>
          </p:cNvPr>
          <p:cNvPicPr>
            <a:picLocks noChangeAspect="1"/>
          </p:cNvPicPr>
          <p:nvPr/>
        </p:nvPicPr>
        <p:blipFill>
          <a:blip r:embed="rId8"/>
          <a:stretch>
            <a:fillRect/>
          </a:stretch>
        </p:blipFill>
        <p:spPr>
          <a:xfrm>
            <a:off x="1713965" y="1465083"/>
            <a:ext cx="9957325" cy="658183"/>
          </a:xfrm>
          <a:prstGeom prst="rect">
            <a:avLst/>
          </a:prstGeom>
        </p:spPr>
      </p:pic>
      <p:pic>
        <p:nvPicPr>
          <p:cNvPr id="13" name="Picture 12">
            <a:extLst>
              <a:ext uri="{FF2B5EF4-FFF2-40B4-BE49-F238E27FC236}">
                <a16:creationId xmlns:a16="http://schemas.microsoft.com/office/drawing/2014/main" xmlns="" id="{A18E340B-1963-4F79-8167-A194127A01F5}"/>
              </a:ext>
            </a:extLst>
          </p:cNvPr>
          <p:cNvPicPr>
            <a:picLocks noChangeAspect="1"/>
          </p:cNvPicPr>
          <p:nvPr/>
        </p:nvPicPr>
        <p:blipFill>
          <a:blip r:embed="rId9"/>
          <a:stretch>
            <a:fillRect/>
          </a:stretch>
        </p:blipFill>
        <p:spPr>
          <a:xfrm>
            <a:off x="1717002" y="2154443"/>
            <a:ext cx="8985830" cy="389714"/>
          </a:xfrm>
          <a:prstGeom prst="rect">
            <a:avLst/>
          </a:prstGeom>
        </p:spPr>
      </p:pic>
      <p:pic>
        <p:nvPicPr>
          <p:cNvPr id="15" name="Picture 14">
            <a:extLst>
              <a:ext uri="{FF2B5EF4-FFF2-40B4-BE49-F238E27FC236}">
                <a16:creationId xmlns:a16="http://schemas.microsoft.com/office/drawing/2014/main" xmlns="" id="{636DE5F5-A81B-41CA-B49B-F4AC21B10D40}"/>
              </a:ext>
            </a:extLst>
          </p:cNvPr>
          <p:cNvPicPr>
            <a:picLocks noChangeAspect="1"/>
          </p:cNvPicPr>
          <p:nvPr/>
        </p:nvPicPr>
        <p:blipFill>
          <a:blip r:embed="rId10"/>
          <a:stretch>
            <a:fillRect/>
          </a:stretch>
        </p:blipFill>
        <p:spPr>
          <a:xfrm>
            <a:off x="1102379" y="2701407"/>
            <a:ext cx="609685" cy="495369"/>
          </a:xfrm>
          <a:prstGeom prst="rect">
            <a:avLst/>
          </a:prstGeom>
        </p:spPr>
      </p:pic>
      <p:pic>
        <p:nvPicPr>
          <p:cNvPr id="17" name="Picture 16">
            <a:extLst>
              <a:ext uri="{FF2B5EF4-FFF2-40B4-BE49-F238E27FC236}">
                <a16:creationId xmlns:a16="http://schemas.microsoft.com/office/drawing/2014/main" xmlns="" id="{EB214AFB-685D-4A7B-9AD2-27BE2C6213CD}"/>
              </a:ext>
            </a:extLst>
          </p:cNvPr>
          <p:cNvPicPr>
            <a:picLocks noChangeAspect="1"/>
          </p:cNvPicPr>
          <p:nvPr/>
        </p:nvPicPr>
        <p:blipFill>
          <a:blip r:embed="rId11"/>
          <a:stretch>
            <a:fillRect/>
          </a:stretch>
        </p:blipFill>
        <p:spPr>
          <a:xfrm>
            <a:off x="1703354" y="2567940"/>
            <a:ext cx="9922591" cy="363733"/>
          </a:xfrm>
          <a:prstGeom prst="rect">
            <a:avLst/>
          </a:prstGeom>
        </p:spPr>
      </p:pic>
      <p:pic>
        <p:nvPicPr>
          <p:cNvPr id="19" name="Picture 18">
            <a:extLst>
              <a:ext uri="{FF2B5EF4-FFF2-40B4-BE49-F238E27FC236}">
                <a16:creationId xmlns:a16="http://schemas.microsoft.com/office/drawing/2014/main" xmlns="" id="{BDFE2303-AD41-42B9-AF7E-40AF190720DC}"/>
              </a:ext>
            </a:extLst>
          </p:cNvPr>
          <p:cNvPicPr>
            <a:picLocks noChangeAspect="1"/>
          </p:cNvPicPr>
          <p:nvPr/>
        </p:nvPicPr>
        <p:blipFill>
          <a:blip r:embed="rId12"/>
          <a:stretch>
            <a:fillRect/>
          </a:stretch>
        </p:blipFill>
        <p:spPr>
          <a:xfrm>
            <a:off x="1703354" y="2969625"/>
            <a:ext cx="6945560" cy="389714"/>
          </a:xfrm>
          <a:prstGeom prst="rect">
            <a:avLst/>
          </a:prstGeom>
        </p:spPr>
      </p:pic>
      <p:pic>
        <p:nvPicPr>
          <p:cNvPr id="21" name="Picture 20">
            <a:extLst>
              <a:ext uri="{FF2B5EF4-FFF2-40B4-BE49-F238E27FC236}">
                <a16:creationId xmlns:a16="http://schemas.microsoft.com/office/drawing/2014/main" xmlns="" id="{E9761028-C2DC-4008-8412-480D5DA32309}"/>
              </a:ext>
            </a:extLst>
          </p:cNvPr>
          <p:cNvPicPr>
            <a:picLocks noChangeAspect="1"/>
          </p:cNvPicPr>
          <p:nvPr/>
        </p:nvPicPr>
        <p:blipFill>
          <a:blip r:embed="rId13"/>
          <a:stretch>
            <a:fillRect/>
          </a:stretch>
        </p:blipFill>
        <p:spPr>
          <a:xfrm>
            <a:off x="1086547" y="3363683"/>
            <a:ext cx="10558622" cy="1325025"/>
          </a:xfrm>
          <a:prstGeom prst="rect">
            <a:avLst/>
          </a:prstGeom>
        </p:spPr>
      </p:pic>
      <p:pic>
        <p:nvPicPr>
          <p:cNvPr id="23" name="Picture 22">
            <a:extLst>
              <a:ext uri="{FF2B5EF4-FFF2-40B4-BE49-F238E27FC236}">
                <a16:creationId xmlns:a16="http://schemas.microsoft.com/office/drawing/2014/main" xmlns="" id="{2952A972-DE07-4FF4-93A5-3C0F6DAE0DE8}"/>
              </a:ext>
            </a:extLst>
          </p:cNvPr>
          <p:cNvPicPr>
            <a:picLocks noChangeAspect="1"/>
          </p:cNvPicPr>
          <p:nvPr/>
        </p:nvPicPr>
        <p:blipFill>
          <a:blip r:embed="rId14"/>
          <a:stretch>
            <a:fillRect/>
          </a:stretch>
        </p:blipFill>
        <p:spPr>
          <a:xfrm>
            <a:off x="1098365" y="4729684"/>
            <a:ext cx="10527580" cy="666843"/>
          </a:xfrm>
          <a:prstGeom prst="rect">
            <a:avLst/>
          </a:prstGeom>
        </p:spPr>
      </p:pic>
      <p:pic>
        <p:nvPicPr>
          <p:cNvPr id="25" name="Picture 24">
            <a:extLst>
              <a:ext uri="{FF2B5EF4-FFF2-40B4-BE49-F238E27FC236}">
                <a16:creationId xmlns:a16="http://schemas.microsoft.com/office/drawing/2014/main" xmlns="" id="{FE8361B6-D17A-4880-B0C8-BE06648A43A1}"/>
              </a:ext>
            </a:extLst>
          </p:cNvPr>
          <p:cNvPicPr>
            <a:picLocks noChangeAspect="1"/>
          </p:cNvPicPr>
          <p:nvPr/>
        </p:nvPicPr>
        <p:blipFill>
          <a:blip r:embed="rId15"/>
          <a:stretch>
            <a:fillRect/>
          </a:stretch>
        </p:blipFill>
        <p:spPr>
          <a:xfrm>
            <a:off x="1106879" y="5446942"/>
            <a:ext cx="10519066" cy="666843"/>
          </a:xfrm>
          <a:prstGeom prst="rect">
            <a:avLst/>
          </a:prstGeom>
        </p:spPr>
      </p:pic>
    </p:spTree>
    <p:extLst>
      <p:ext uri="{BB962C8B-B14F-4D97-AF65-F5344CB8AC3E}">
        <p14:creationId xmlns:p14="http://schemas.microsoft.com/office/powerpoint/2010/main" val="40676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
                                        <p:tgtEl>
                                          <p:spTgt spid="7"/>
                                        </p:tgtEl>
                                      </p:cBhvr>
                                    </p:animEffect>
                                    <p:anim calcmode="lin" valueType="num">
                                      <p:cBhvr>
                                        <p:cTn id="24" dur="400" fill="hold"/>
                                        <p:tgtEl>
                                          <p:spTgt spid="7"/>
                                        </p:tgtEl>
                                        <p:attrNameLst>
                                          <p:attrName>ppt_x</p:attrName>
                                        </p:attrNameLst>
                                      </p:cBhvr>
                                      <p:tavLst>
                                        <p:tav tm="0">
                                          <p:val>
                                            <p:strVal val="#ppt_x"/>
                                          </p:val>
                                        </p:tav>
                                        <p:tav tm="100000">
                                          <p:val>
                                            <p:strVal val="#ppt_x"/>
                                          </p:val>
                                        </p:tav>
                                      </p:tavLst>
                                    </p:anim>
                                    <p:anim calcmode="lin" valueType="num">
                                      <p:cBhvr>
                                        <p:cTn id="25" dur="400" fill="hold"/>
                                        <p:tgtEl>
                                          <p:spTgt spid="7"/>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ppt_w</p:attrName>
                                        </p:attrNameLst>
                                      </p:cBhvr>
                                      <p:tavLst>
                                        <p:tav tm="0" fmla="#ppt_w*sin(2.5*pi*$)">
                                          <p:val>
                                            <p:fltVal val="0"/>
                                          </p:val>
                                        </p:tav>
                                        <p:tav tm="100000">
                                          <p:val>
                                            <p:fltVal val="1"/>
                                          </p:val>
                                        </p:tav>
                                      </p:tavLst>
                                    </p:anim>
                                    <p:anim calcmode="lin" valueType="num">
                                      <p:cBhvr>
                                        <p:cTn id="3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par>
                                <p:cTn id="43" presetID="3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1000" fill="hold"/>
                                        <p:tgtEl>
                                          <p:spTgt spid="13"/>
                                        </p:tgtEl>
                                        <p:attrNameLst>
                                          <p:attrName>ppt_w</p:attrName>
                                        </p:attrNameLst>
                                      </p:cBhvr>
                                      <p:tavLst>
                                        <p:tav tm="0">
                                          <p:val>
                                            <p:fltVal val="0"/>
                                          </p:val>
                                        </p:tav>
                                        <p:tav tm="100000">
                                          <p:val>
                                            <p:strVal val="#ppt_w"/>
                                          </p:val>
                                        </p:tav>
                                      </p:tavLst>
                                    </p:anim>
                                    <p:anim calcmode="lin" valueType="num">
                                      <p:cBhvr>
                                        <p:cTn id="46" dur="1000" fill="hold"/>
                                        <p:tgtEl>
                                          <p:spTgt spid="13"/>
                                        </p:tgtEl>
                                        <p:attrNameLst>
                                          <p:attrName>ppt_h</p:attrName>
                                        </p:attrNameLst>
                                      </p:cBhvr>
                                      <p:tavLst>
                                        <p:tav tm="0">
                                          <p:val>
                                            <p:fltVal val="0"/>
                                          </p:val>
                                        </p:tav>
                                        <p:tav tm="100000">
                                          <p:val>
                                            <p:strVal val="#ppt_h"/>
                                          </p:val>
                                        </p:tav>
                                      </p:tavLst>
                                    </p:anim>
                                    <p:anim calcmode="lin" valueType="num">
                                      <p:cBhvr>
                                        <p:cTn id="47" dur="1000" fill="hold"/>
                                        <p:tgtEl>
                                          <p:spTgt spid="13"/>
                                        </p:tgtEl>
                                        <p:attrNameLst>
                                          <p:attrName>style.rotation</p:attrName>
                                        </p:attrNameLst>
                                      </p:cBhvr>
                                      <p:tavLst>
                                        <p:tav tm="0">
                                          <p:val>
                                            <p:fltVal val="90"/>
                                          </p:val>
                                        </p:tav>
                                        <p:tav tm="100000">
                                          <p:val>
                                            <p:fltVal val="0"/>
                                          </p:val>
                                        </p:tav>
                                      </p:tavLst>
                                    </p:anim>
                                    <p:animEffect transition="in" filter="fade">
                                      <p:cBhvr>
                                        <p:cTn id="48" dur="1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000"/>
                                        <p:tgtEl>
                                          <p:spTgt spid="15"/>
                                        </p:tgtEl>
                                      </p:cBhvr>
                                    </p:animEffect>
                                    <p:anim calcmode="lin" valueType="num">
                                      <p:cBhvr>
                                        <p:cTn id="54" dur="2000" fill="hold"/>
                                        <p:tgtEl>
                                          <p:spTgt spid="15"/>
                                        </p:tgtEl>
                                        <p:attrNameLst>
                                          <p:attrName>ppt_w</p:attrName>
                                        </p:attrNameLst>
                                      </p:cBhvr>
                                      <p:tavLst>
                                        <p:tav tm="0" fmla="#ppt_w*sin(2.5*pi*$)">
                                          <p:val>
                                            <p:fltVal val="0"/>
                                          </p:val>
                                        </p:tav>
                                        <p:tav tm="100000">
                                          <p:val>
                                            <p:fltVal val="1"/>
                                          </p:val>
                                        </p:tav>
                                      </p:tavLst>
                                    </p:anim>
                                    <p:anim calcmode="lin" valueType="num">
                                      <p:cBhvr>
                                        <p:cTn id="55"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cTn>
                              </p:par>
                              <p:par>
                                <p:cTn id="63" presetID="53" presetClass="entr" presetSubtype="16"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1000" fill="hold"/>
                                        <p:tgtEl>
                                          <p:spTgt spid="23"/>
                                        </p:tgtEl>
                                        <p:attrNameLst>
                                          <p:attrName>ppt_w</p:attrName>
                                        </p:attrNameLst>
                                      </p:cBhvr>
                                      <p:tavLst>
                                        <p:tav tm="0">
                                          <p:val>
                                            <p:fltVal val="0"/>
                                          </p:val>
                                        </p:tav>
                                        <p:tav tm="100000">
                                          <p:val>
                                            <p:strVal val="#ppt_w"/>
                                          </p:val>
                                        </p:tav>
                                      </p:tavLst>
                                    </p:anim>
                                    <p:anim calcmode="lin" valueType="num">
                                      <p:cBhvr>
                                        <p:cTn id="80" dur="1000" fill="hold"/>
                                        <p:tgtEl>
                                          <p:spTgt spid="23"/>
                                        </p:tgtEl>
                                        <p:attrNameLst>
                                          <p:attrName>ppt_h</p:attrName>
                                        </p:attrNameLst>
                                      </p:cBhvr>
                                      <p:tavLst>
                                        <p:tav tm="0">
                                          <p:val>
                                            <p:fltVal val="0"/>
                                          </p:val>
                                        </p:tav>
                                        <p:tav tm="100000">
                                          <p:val>
                                            <p:strVal val="#ppt_h"/>
                                          </p:val>
                                        </p:tav>
                                      </p:tavLst>
                                    </p:anim>
                                    <p:anim calcmode="lin" valueType="num">
                                      <p:cBhvr>
                                        <p:cTn id="81" dur="1000" fill="hold"/>
                                        <p:tgtEl>
                                          <p:spTgt spid="23"/>
                                        </p:tgtEl>
                                        <p:attrNameLst>
                                          <p:attrName>style.rotation</p:attrName>
                                        </p:attrNameLst>
                                      </p:cBhvr>
                                      <p:tavLst>
                                        <p:tav tm="0">
                                          <p:val>
                                            <p:fltVal val="90"/>
                                          </p:val>
                                        </p:tav>
                                        <p:tav tm="100000">
                                          <p:val>
                                            <p:fltVal val="0"/>
                                          </p:val>
                                        </p:tav>
                                      </p:tavLst>
                                    </p:anim>
                                    <p:animEffect transition="in" filter="fade">
                                      <p:cBhvr>
                                        <p:cTn id="82" dur="10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1000"/>
                                        <p:tgtEl>
                                          <p:spTgt spid="25"/>
                                        </p:tgtEl>
                                      </p:cBhvr>
                                    </p:animEffect>
                                    <p:anim calcmode="lin" valueType="num">
                                      <p:cBhvr>
                                        <p:cTn id="88" dur="1000" fill="hold"/>
                                        <p:tgtEl>
                                          <p:spTgt spid="25"/>
                                        </p:tgtEl>
                                        <p:attrNameLst>
                                          <p:attrName>ppt_x</p:attrName>
                                        </p:attrNameLst>
                                      </p:cBhvr>
                                      <p:tavLst>
                                        <p:tav tm="0">
                                          <p:val>
                                            <p:strVal val="#ppt_x"/>
                                          </p:val>
                                        </p:tav>
                                        <p:tav tm="100000">
                                          <p:val>
                                            <p:strVal val="#ppt_x"/>
                                          </p:val>
                                        </p:tav>
                                      </p:tavLst>
                                    </p:anim>
                                    <p:anim calcmode="lin" valueType="num">
                                      <p:cBhvr>
                                        <p:cTn id="8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xmlns="" id="{3B45934A-6176-268C-D0F1-9E827EADF335}"/>
              </a:ext>
            </a:extLst>
          </p:cNvPr>
          <p:cNvSpPr txBox="1"/>
          <p:nvPr/>
        </p:nvSpPr>
        <p:spPr>
          <a:xfrm>
            <a:off x="1589261" y="729860"/>
            <a:ext cx="9531804" cy="2669962"/>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i="0" dirty="0">
                <a:solidFill>
                  <a:srgbClr val="0070C0"/>
                </a:solidFill>
                <a:effectLst/>
                <a:latin typeface="+mj-lt"/>
              </a:rPr>
              <a:t>Luyện tập </a:t>
            </a:r>
          </a:p>
          <a:p>
            <a:pPr algn="just">
              <a:lnSpc>
                <a:spcPts val="2700"/>
              </a:lnSpc>
              <a:spcBef>
                <a:spcPts val="300"/>
              </a:spcBef>
              <a:spcAft>
                <a:spcPts val="300"/>
              </a:spcAft>
            </a:pPr>
            <a:r>
              <a:rPr lang="vi-VN" sz="2400" dirty="0">
                <a:solidFill>
                  <a:srgbClr val="FF0000"/>
                </a:solidFill>
                <a:latin typeface="+mj-lt"/>
              </a:rPr>
              <a:t>3</a:t>
            </a:r>
            <a:r>
              <a:rPr lang="vi-VN" sz="2400" b="0" i="0" dirty="0">
                <a:solidFill>
                  <a:srgbClr val="FF0000"/>
                </a:solidFill>
                <a:effectLst/>
                <a:latin typeface="+mj-lt"/>
              </a:rPr>
              <a:t>.</a:t>
            </a:r>
            <a:r>
              <a:rPr lang="vi-VN" sz="2400" b="0" i="0" dirty="0">
                <a:solidFill>
                  <a:srgbClr val="C00000"/>
                </a:solidFill>
                <a:effectLst/>
                <a:latin typeface="+mj-lt"/>
              </a:rPr>
              <a:t> </a:t>
            </a:r>
            <a:r>
              <a:rPr lang="vi-VN" sz="2400" dirty="0">
                <a:solidFill>
                  <a:srgbClr val="242021"/>
                </a:solidFill>
                <a:latin typeface="+mj-lt"/>
              </a:rPr>
              <a:t>Một người khách đến cửa hàng photocopy vừa khai trương của nhà An và nói: “Tôi muốn sao tài liệu này thành 500 bản, tôi sẽ trả giá gấp đôi”. Em trai An vội nhận lời và bật máy định làm ngay vì đây là khách hàng đầu tiên. Khi An đọc tiêu đề tài liệu thì biết tài liệu này không được phép lưu hành ở Việt Nam. </a:t>
            </a:r>
          </a:p>
          <a:p>
            <a:pPr algn="just">
              <a:lnSpc>
                <a:spcPts val="2700"/>
              </a:lnSpc>
              <a:spcBef>
                <a:spcPts val="300"/>
              </a:spcBef>
              <a:spcAft>
                <a:spcPts val="300"/>
              </a:spcAft>
            </a:pPr>
            <a:r>
              <a:rPr lang="vi-VN" sz="2400" dirty="0">
                <a:solidFill>
                  <a:srgbClr val="242021"/>
                </a:solidFill>
                <a:latin typeface="+mj-lt"/>
              </a:rPr>
              <a:t>Theo em, An sẽ xử trí như thế nào? </a:t>
            </a:r>
          </a:p>
        </p:txBody>
      </p:sp>
      <p:sp>
        <p:nvSpPr>
          <p:cNvPr id="7" name="TextBox 6">
            <a:extLst>
              <a:ext uri="{FF2B5EF4-FFF2-40B4-BE49-F238E27FC236}">
                <a16:creationId xmlns:a16="http://schemas.microsoft.com/office/drawing/2014/main" xmlns="" id="{F4B6FD05-C1A0-64F7-92D7-9C9D4A1AB067}"/>
              </a:ext>
            </a:extLst>
          </p:cNvPr>
          <p:cNvSpPr txBox="1"/>
          <p:nvPr/>
        </p:nvSpPr>
        <p:spPr>
          <a:xfrm>
            <a:off x="1589261" y="3610524"/>
            <a:ext cx="9453427" cy="1633460"/>
          </a:xfrm>
          <a:prstGeom prst="rect">
            <a:avLst/>
          </a:prstGeom>
          <a:noFill/>
          <a:ln>
            <a:noFill/>
          </a:ln>
        </p:spPr>
        <p:txBody>
          <a:bodyPr wrap="square">
            <a:spAutoFit/>
          </a:bodyPr>
          <a:lstStyle/>
          <a:p>
            <a:pPr algn="just"/>
            <a:r>
              <a:rPr lang="vi-VN" sz="2400" dirty="0">
                <a:solidFill>
                  <a:srgbClr val="00B050"/>
                </a:solidFill>
                <a:latin typeface="TimesNewRomanPSMT"/>
              </a:rPr>
              <a:t>Gợi ý:</a:t>
            </a:r>
          </a:p>
          <a:p>
            <a:pPr algn="just">
              <a:lnSpc>
                <a:spcPts val="2880"/>
              </a:lnSpc>
              <a:spcBef>
                <a:spcPts val="600"/>
              </a:spcBef>
              <a:spcAft>
                <a:spcPts val="600"/>
              </a:spcAft>
            </a:pPr>
            <a:r>
              <a:rPr lang="vi-VN" sz="2400" dirty="0">
                <a:solidFill>
                  <a:srgbClr val="242021"/>
                </a:solidFill>
                <a:latin typeface="+mj-lt"/>
              </a:rPr>
              <a:t>An nói em trai từ chối khéo khách hàng, sau đó giải thích cho em trai hiểu đây là tài liệu không được phép lưu hành. Tiếp theo, An cần báo ngay chính quyền địa phương về sự việc này.</a:t>
            </a:r>
          </a:p>
        </p:txBody>
      </p:sp>
    </p:spTree>
    <p:extLst>
      <p:ext uri="{BB962C8B-B14F-4D97-AF65-F5344CB8AC3E}">
        <p14:creationId xmlns:p14="http://schemas.microsoft.com/office/powerpoint/2010/main" val="174582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
                                        <p:tgtEl>
                                          <p:spTgt spid="7">
                                            <p:txEl>
                                              <p:pRg st="0" end="0"/>
                                            </p:txEl>
                                          </p:spTgt>
                                        </p:tgtEl>
                                      </p:cBhvr>
                                    </p:animEffect>
                                    <p:anim calcmode="lin" valueType="num">
                                      <p:cBhvr>
                                        <p:cTn id="16" dur="4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7">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0" presetID="43" presetClass="entr" presetSubtype="0"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00"/>
                                        <p:tgtEl>
                                          <p:spTgt spid="7">
                                            <p:txEl>
                                              <p:pRg st="1" end="1"/>
                                            </p:txEl>
                                          </p:spTgt>
                                        </p:tgtEl>
                                      </p:cBhvr>
                                    </p:animEffect>
                                    <p:anim calcmode="lin" valueType="num">
                                      <p:cBhvr>
                                        <p:cTn id="23" dur="4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4" dur="400" fill="hold"/>
                                        <p:tgtEl>
                                          <p:spTgt spid="7">
                                            <p:txEl>
                                              <p:pRg st="1" end="1"/>
                                            </p:txEl>
                                          </p:spTgt>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TextBox 9">
            <a:extLst>
              <a:ext uri="{FF2B5EF4-FFF2-40B4-BE49-F238E27FC236}">
                <a16:creationId xmlns:a16="http://schemas.microsoft.com/office/drawing/2014/main" xmlns="" id="{0F17A3AA-2039-4E04-B156-7365716509F3}"/>
              </a:ext>
            </a:extLst>
          </p:cNvPr>
          <p:cNvSpPr txBox="1"/>
          <p:nvPr/>
        </p:nvSpPr>
        <p:spPr>
          <a:xfrm>
            <a:off x="1551828" y="764961"/>
            <a:ext cx="9859122" cy="3362459"/>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dirty="0">
                <a:solidFill>
                  <a:srgbClr val="0070C0"/>
                </a:solidFill>
                <a:latin typeface="Times New Roman" panose="02020603050405020304" pitchFamily="18" charset="0"/>
                <a:cs typeface="Times New Roman" panose="02020603050405020304" pitchFamily="18" charset="0"/>
              </a:rPr>
              <a:t>Luyện tập  </a:t>
            </a:r>
          </a:p>
          <a:p>
            <a:pPr algn="just">
              <a:lnSpc>
                <a:spcPts val="2700"/>
              </a:lnSpc>
              <a:spcBef>
                <a:spcPts val="300"/>
              </a:spcBef>
              <a:spcAft>
                <a:spcPts val="300"/>
              </a:spcAft>
            </a:pPr>
            <a:r>
              <a:rPr lang="vi-VN" sz="2400" dirty="0">
                <a:solidFill>
                  <a:srgbClr val="FF0000"/>
                </a:solidFill>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t>
            </a:r>
            <a:r>
              <a:rPr lang="vi-VN" sz="2400" dirty="0">
                <a:solidFill>
                  <a:srgbClr val="242021"/>
                </a:solidFill>
                <a:latin typeface="TimesNewRomanPSMT"/>
              </a:rPr>
              <a:t>Minh và Bình vừa đăng kí là thành viên của một nhóm trên Facebook. Trên mạng xã hội vừa đưa hình ảnh </a:t>
            </a:r>
            <a:r>
              <a:rPr lang="vi-VN" sz="2400" dirty="0">
                <a:solidFill>
                  <a:srgbClr val="00B0F0"/>
                </a:solidFill>
                <a:latin typeface="TimesNewRomanPSMT"/>
              </a:rPr>
              <a:t>mấy chục </a:t>
            </a:r>
            <a:r>
              <a:rPr lang="vi-VN" sz="2400" dirty="0">
                <a:solidFill>
                  <a:srgbClr val="242021"/>
                </a:solidFill>
                <a:latin typeface="TimesNewRomanPSMT"/>
              </a:rPr>
              <a:t>người tụ tập gây rối trật tự công cộng ở </a:t>
            </a:r>
            <a:r>
              <a:rPr lang="vi-VN" sz="2400" dirty="0">
                <a:solidFill>
                  <a:srgbClr val="00B0F0"/>
                </a:solidFill>
                <a:latin typeface="TimesNewRomanPSMT"/>
              </a:rPr>
              <a:t>một rạp chiếu phim thuộc xã X</a:t>
            </a:r>
            <a:r>
              <a:rPr lang="vi-VN" sz="2400" dirty="0">
                <a:solidFill>
                  <a:srgbClr val="242021"/>
                </a:solidFill>
                <a:latin typeface="TimesNewRomanPSMT"/>
              </a:rPr>
              <a:t>. Bình nói với Minh: “Mình sẽ chia sẻ trên nhóm vừa tham gia những hình ảnh này nhưng sửa thành: </a:t>
            </a:r>
            <a:r>
              <a:rPr lang="vi-VN" sz="2400" i="1" dirty="0">
                <a:solidFill>
                  <a:srgbClr val="242021"/>
                </a:solidFill>
                <a:latin typeface="TimesNewRomanPSMT"/>
              </a:rPr>
              <a:t>Liên tục trong mấy ngày vừa qua, </a:t>
            </a:r>
            <a:r>
              <a:rPr lang="vi-VN" sz="2400" i="1" dirty="0">
                <a:solidFill>
                  <a:srgbClr val="00B0F0"/>
                </a:solidFill>
                <a:latin typeface="TimesNewRomanPSMT"/>
              </a:rPr>
              <a:t>trên địa bàn huyện Y có hàng trăm </a:t>
            </a:r>
            <a:r>
              <a:rPr lang="vi-VN" sz="2400" i="1" dirty="0">
                <a:solidFill>
                  <a:srgbClr val="242021"/>
                </a:solidFill>
                <a:latin typeface="TimesNewRomanPSMT"/>
              </a:rPr>
              <a:t>người tụ tập, gây rối trật tự công cộng ở </a:t>
            </a:r>
            <a:r>
              <a:rPr lang="vi-VN" sz="2400" i="1" dirty="0">
                <a:solidFill>
                  <a:srgbClr val="00B0F0"/>
                </a:solidFill>
                <a:latin typeface="TimesNewRomanPSMT"/>
              </a:rPr>
              <a:t>rạp chiếu phim, sân vận động, công viên, đường phố</a:t>
            </a:r>
            <a:r>
              <a:rPr lang="vi-VN" sz="2400" i="1" dirty="0">
                <a:solidFill>
                  <a:srgbClr val="242021"/>
                </a:solidFill>
                <a:latin typeface="TimesNewRomanPSMT"/>
              </a:rPr>
              <a:t>,... </a:t>
            </a:r>
            <a:r>
              <a:rPr lang="vi-VN" sz="2400" dirty="0">
                <a:solidFill>
                  <a:srgbClr val="242021"/>
                </a:solidFill>
                <a:latin typeface="TimesNewRomanPSMT"/>
              </a:rPr>
              <a:t>Số người theo dõi Facebook của mình sẽ tăng vọt cho mà xem”. </a:t>
            </a:r>
          </a:p>
          <a:p>
            <a:pPr algn="just">
              <a:lnSpc>
                <a:spcPts val="2700"/>
              </a:lnSpc>
              <a:spcBef>
                <a:spcPts val="300"/>
              </a:spcBef>
              <a:spcAft>
                <a:spcPts val="300"/>
              </a:spcAft>
            </a:pPr>
            <a:r>
              <a:rPr lang="vi-VN" sz="2400" dirty="0">
                <a:solidFill>
                  <a:srgbClr val="242021"/>
                </a:solidFill>
                <a:latin typeface="TimesNewRomanPSMT"/>
              </a:rPr>
              <a:t>Nếu là Minh, em sẽ xử trí như thế nào?</a:t>
            </a:r>
          </a:p>
        </p:txBody>
      </p:sp>
      <p:sp>
        <p:nvSpPr>
          <p:cNvPr id="16" name="TextBox 15">
            <a:extLst>
              <a:ext uri="{FF2B5EF4-FFF2-40B4-BE49-F238E27FC236}">
                <a16:creationId xmlns:a16="http://schemas.microsoft.com/office/drawing/2014/main" xmlns="" id="{7CFD2CAC-75D1-41AF-BD88-69695E556999}"/>
              </a:ext>
            </a:extLst>
          </p:cNvPr>
          <p:cNvSpPr txBox="1"/>
          <p:nvPr/>
        </p:nvSpPr>
        <p:spPr>
          <a:xfrm>
            <a:off x="1431266" y="4350175"/>
            <a:ext cx="9859122" cy="1633076"/>
          </a:xfrm>
          <a:prstGeom prst="rect">
            <a:avLst/>
          </a:prstGeom>
          <a:noFill/>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Gợi</a:t>
            </a:r>
            <a:r>
              <a:rPr lang="en-US" sz="2400" b="1" dirty="0">
                <a:solidFill>
                  <a:srgbClr val="00B050"/>
                </a:solidFill>
                <a:latin typeface="Times New Roman" panose="02020603050405020304" pitchFamily="18" charset="0"/>
                <a:cs typeface="Times New Roman" panose="02020603050405020304" pitchFamily="18" charset="0"/>
              </a:rPr>
              <a:t> ý: </a:t>
            </a:r>
          </a:p>
          <a:p>
            <a:pPr algn="just">
              <a:lnSpc>
                <a:spcPts val="2880"/>
              </a:lnSpc>
              <a:spcBef>
                <a:spcPts val="600"/>
              </a:spcBef>
              <a:spcAft>
                <a:spcPts val="600"/>
              </a:spcAft>
            </a:pPr>
            <a:r>
              <a:rPr lang="vi-VN" sz="2400" dirty="0">
                <a:solidFill>
                  <a:srgbClr val="242021"/>
                </a:solidFill>
                <a:latin typeface="TimesNewRomanPSMT"/>
              </a:rPr>
              <a:t>Minh giải thích để Bình hiểu rõ việc đưa tin không đúng sự thật trên mạng xã hội là hành vi bị nghiêm cấm, Bình không được tiếp tục các hành vi tương tự để tăng số người theo dõi Facebook của mình.</a:t>
            </a:r>
          </a:p>
        </p:txBody>
      </p:sp>
    </p:spTree>
    <p:extLst>
      <p:ext uri="{BB962C8B-B14F-4D97-AF65-F5344CB8AC3E}">
        <p14:creationId xmlns:p14="http://schemas.microsoft.com/office/powerpoint/2010/main" val="336575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1)">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TextBox 9">
            <a:extLst>
              <a:ext uri="{FF2B5EF4-FFF2-40B4-BE49-F238E27FC236}">
                <a16:creationId xmlns:a16="http://schemas.microsoft.com/office/drawing/2014/main" xmlns="" id="{0F17A3AA-2039-4E04-B156-7365716509F3}"/>
              </a:ext>
            </a:extLst>
          </p:cNvPr>
          <p:cNvSpPr txBox="1"/>
          <p:nvPr/>
        </p:nvSpPr>
        <p:spPr>
          <a:xfrm>
            <a:off x="1551828" y="764961"/>
            <a:ext cx="9859122" cy="3016210"/>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dirty="0">
                <a:solidFill>
                  <a:srgbClr val="0070C0"/>
                </a:solidFill>
                <a:latin typeface="Times New Roman" panose="02020603050405020304" pitchFamily="18" charset="0"/>
                <a:cs typeface="Times New Roman" panose="02020603050405020304" pitchFamily="18" charset="0"/>
              </a:rPr>
              <a:t>Luyện tập  </a:t>
            </a:r>
          </a:p>
          <a:p>
            <a:pPr algn="just">
              <a:lnSpc>
                <a:spcPts val="2700"/>
              </a:lnSpc>
              <a:spcBef>
                <a:spcPts val="300"/>
              </a:spcBef>
              <a:spcAft>
                <a:spcPts val="300"/>
              </a:spcAft>
            </a:pPr>
            <a:r>
              <a:rPr lang="vi-VN" sz="2400" dirty="0">
                <a:solidFill>
                  <a:srgbClr val="FF0000"/>
                </a:solidFill>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Dũng học rất giỏi môn Tin học, đặc biệt là khả năng chọn chính xác từ khoá để sử dụng hiệu quả công cụ tìm kiếm trên internet. Một hôm, Dũng được một nhóm trên Facebook mời tập hợp thông tin nóng trong ngày về các câu chuyện học sinh xích mích, cãi cọ, mâu thuẫn, xô xát, đánh nhau,… rồi chia sẻ để càng nhiều người biết càng tốt, kèm theo lời mời có mức thù lao khá hấp dẫn đối với một học sinh. </a:t>
            </a:r>
          </a:p>
          <a:p>
            <a:pPr algn="just">
              <a:lnSpc>
                <a:spcPts val="2700"/>
              </a:lnSpc>
              <a:spcBef>
                <a:spcPts val="300"/>
              </a:spcBef>
              <a:spcAft>
                <a:spcPts val="300"/>
              </a:spcAft>
            </a:pPr>
            <a:r>
              <a:rPr lang="vi-VN" sz="2400" dirty="0">
                <a:latin typeface="Times New Roman" panose="02020603050405020304" pitchFamily="18" charset="0"/>
                <a:cs typeface="Times New Roman" panose="02020603050405020304" pitchFamily="18" charset="0"/>
              </a:rPr>
              <a:t>Em hãy tư vấn cho Dũng.</a:t>
            </a:r>
            <a:endParaRPr lang="vi-VN" sz="2400" dirty="0">
              <a:solidFill>
                <a:srgbClr val="24202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7CFD2CAC-75D1-41AF-BD88-69695E556999}"/>
              </a:ext>
            </a:extLst>
          </p:cNvPr>
          <p:cNvSpPr txBox="1"/>
          <p:nvPr/>
        </p:nvSpPr>
        <p:spPr>
          <a:xfrm>
            <a:off x="1431266" y="3954249"/>
            <a:ext cx="9859122" cy="2376869"/>
          </a:xfrm>
          <a:prstGeom prst="rect">
            <a:avLst/>
          </a:prstGeom>
          <a:noFill/>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Gợi</a:t>
            </a:r>
            <a:r>
              <a:rPr lang="en-US" sz="2400" b="1" dirty="0">
                <a:solidFill>
                  <a:srgbClr val="00B050"/>
                </a:solidFill>
                <a:latin typeface="Times New Roman" panose="02020603050405020304" pitchFamily="18" charset="0"/>
                <a:cs typeface="Times New Roman" panose="02020603050405020304" pitchFamily="18" charset="0"/>
              </a:rPr>
              <a:t> ý: </a:t>
            </a:r>
          </a:p>
          <a:p>
            <a:pPr algn="just">
              <a:lnSpc>
                <a:spcPts val="2880"/>
              </a:lnSpc>
              <a:spcBef>
                <a:spcPts val="600"/>
              </a:spcBef>
              <a:spcAft>
                <a:spcPts val="600"/>
              </a:spcAft>
            </a:pPr>
            <a:r>
              <a:rPr lang="vi-VN" sz="2400" dirty="0">
                <a:solidFill>
                  <a:srgbClr val="242021"/>
                </a:solidFill>
                <a:latin typeface="TimesNewRomanPSMT"/>
              </a:rPr>
              <a:t>Em sẽ giải thích cho Dũng hiểu việc tập hợp thông tin nóng trong ngày về các câu chuyện HS xích mích, cãi cọ, mâu thuẫn, xô xát, đánh nhau,... rồi chia sẻ trên mạng xã hội là vi phạm quy tắc ứng xử trên không gian mạng. Dũng không nên liên hệ với nhóm người có lời mời trên Facebook để hợp tác việc này và những công việc tương tự.</a:t>
            </a:r>
          </a:p>
        </p:txBody>
      </p:sp>
    </p:spTree>
    <p:extLst>
      <p:ext uri="{BB962C8B-B14F-4D97-AF65-F5344CB8AC3E}">
        <p14:creationId xmlns:p14="http://schemas.microsoft.com/office/powerpoint/2010/main" val="379704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1)">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TextBox 9">
            <a:extLst>
              <a:ext uri="{FF2B5EF4-FFF2-40B4-BE49-F238E27FC236}">
                <a16:creationId xmlns:a16="http://schemas.microsoft.com/office/drawing/2014/main" xmlns="" id="{0F17A3AA-2039-4E04-B156-7365716509F3}"/>
              </a:ext>
            </a:extLst>
          </p:cNvPr>
          <p:cNvSpPr txBox="1"/>
          <p:nvPr/>
        </p:nvSpPr>
        <p:spPr>
          <a:xfrm>
            <a:off x="1598963" y="491581"/>
            <a:ext cx="9859122" cy="3362459"/>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dirty="0">
                <a:solidFill>
                  <a:srgbClr val="0070C0"/>
                </a:solidFill>
                <a:latin typeface="Times New Roman" panose="02020603050405020304" pitchFamily="18" charset="0"/>
                <a:cs typeface="Times New Roman" panose="02020603050405020304" pitchFamily="18" charset="0"/>
              </a:rPr>
              <a:t>Luyện tập  </a:t>
            </a:r>
          </a:p>
          <a:p>
            <a:pPr algn="just">
              <a:lnSpc>
                <a:spcPts val="2700"/>
              </a:lnSpc>
              <a:spcBef>
                <a:spcPts val="300"/>
              </a:spcBef>
              <a:spcAft>
                <a:spcPts val="300"/>
              </a:spcAft>
            </a:pPr>
            <a:r>
              <a:rPr lang="vi-VN" sz="2400" dirty="0">
                <a:solidFill>
                  <a:srgbClr val="FF0000"/>
                </a:solidFill>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a:t>
            </a:r>
            <a:r>
              <a:rPr lang="vi-VN" sz="2400" dirty="0">
                <a:solidFill>
                  <a:srgbClr val="242021"/>
                </a:solidFill>
                <a:latin typeface="TimesNewRomanPSMT"/>
              </a:rPr>
              <a:t>Bạn Quân học lớp 12, có em trai là Quang học lớp 10. Chiều Chủ nhật tuần này, trường của Quang tổ chức ngoại khoá với chủ đề “Phương thức, thủ đoạn của tội phạm công nghệ cao trên không gian mạng – Những điều học sinh cần biết”. Chủ trì trao đổi, thảo luận là các cô, chú ở Công an huyện. Quang định nói với bố mẹ viết giấy xin phép không tham gia buổi ngoại khoá này vì Quang là tiền đạo trong đội bóng của xã và sẽ thi đấu trận chung kết đúng vào thời gian diễn ra ngoại khoá. </a:t>
            </a:r>
          </a:p>
          <a:p>
            <a:pPr algn="just">
              <a:lnSpc>
                <a:spcPts val="2700"/>
              </a:lnSpc>
              <a:spcBef>
                <a:spcPts val="300"/>
              </a:spcBef>
              <a:spcAft>
                <a:spcPts val="300"/>
              </a:spcAft>
            </a:pPr>
            <a:r>
              <a:rPr lang="vi-VN" sz="2400" dirty="0">
                <a:solidFill>
                  <a:srgbClr val="242021"/>
                </a:solidFill>
                <a:latin typeface="TimesNewRomanPSMT"/>
              </a:rPr>
              <a:t>Nếu em là Quân, em sẽ xử trí như thế nào?</a:t>
            </a:r>
          </a:p>
        </p:txBody>
      </p:sp>
      <p:sp>
        <p:nvSpPr>
          <p:cNvPr id="16" name="TextBox 15">
            <a:extLst>
              <a:ext uri="{FF2B5EF4-FFF2-40B4-BE49-F238E27FC236}">
                <a16:creationId xmlns:a16="http://schemas.microsoft.com/office/drawing/2014/main" xmlns="" id="{7CFD2CAC-75D1-41AF-BD88-69695E556999}"/>
              </a:ext>
            </a:extLst>
          </p:cNvPr>
          <p:cNvSpPr txBox="1"/>
          <p:nvPr/>
        </p:nvSpPr>
        <p:spPr>
          <a:xfrm>
            <a:off x="1478401" y="3854040"/>
            <a:ext cx="9979684" cy="2749151"/>
          </a:xfrm>
          <a:prstGeom prst="rect">
            <a:avLst/>
          </a:prstGeom>
          <a:noFill/>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Gợi</a:t>
            </a:r>
            <a:r>
              <a:rPr lang="en-US" sz="2400" b="1" dirty="0">
                <a:solidFill>
                  <a:srgbClr val="00B050"/>
                </a:solidFill>
                <a:latin typeface="Times New Roman" panose="02020603050405020304" pitchFamily="18" charset="0"/>
                <a:cs typeface="Times New Roman" panose="02020603050405020304" pitchFamily="18" charset="0"/>
              </a:rPr>
              <a:t> ý: </a:t>
            </a:r>
          </a:p>
          <a:p>
            <a:pPr algn="just">
              <a:lnSpc>
                <a:spcPts val="2880"/>
              </a:lnSpc>
              <a:spcBef>
                <a:spcPts val="600"/>
              </a:spcBef>
              <a:spcAft>
                <a:spcPts val="600"/>
              </a:spcAft>
            </a:pPr>
            <a:r>
              <a:rPr lang="vi-VN" sz="2400" dirty="0">
                <a:solidFill>
                  <a:srgbClr val="242021"/>
                </a:solidFill>
                <a:latin typeface="TimesNewRomanPSMT"/>
              </a:rPr>
              <a:t>Tham gia hoạt động do nhà trường tổ chức là nhiệm vụ của HS. Hơn nữa, ngoại khoá với chủ đề “Phương thức, thủ đoạn của tội phạm công nghệ cao trên không gian mạng – Những điều học sinh cần biết” rất thiết thực, quan trọng đối với HS. Vì vậy, Quang không nên nói với bố mẹ viết giấy xin phép không tham gia buổi ngoại khoá này. Quang nên báo cho đội bóng lịch tham gia ngoại khoá của trường để đội bóng bố trí người thay thế Quang.</a:t>
            </a:r>
          </a:p>
        </p:txBody>
      </p:sp>
    </p:spTree>
    <p:extLst>
      <p:ext uri="{BB962C8B-B14F-4D97-AF65-F5344CB8AC3E}">
        <p14:creationId xmlns:p14="http://schemas.microsoft.com/office/powerpoint/2010/main" val="246546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1)">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xmlns="" id="{79A0A182-6A05-50CB-AA92-92010C13EB45}"/>
              </a:ext>
            </a:extLst>
          </p:cNvPr>
          <p:cNvSpPr txBox="1"/>
          <p:nvPr/>
        </p:nvSpPr>
        <p:spPr>
          <a:xfrm>
            <a:off x="3733800" y="167994"/>
            <a:ext cx="8147987"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II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US" sz="2800" b="1" dirty="0">
                <a:ln w="22225">
                  <a:solidFill>
                    <a:srgbClr val="7030A0"/>
                  </a:solidFill>
                  <a:prstDash val="solid"/>
                </a:ln>
                <a:solidFill>
                  <a:schemeClr val="accent2">
                    <a:lumMod val="40000"/>
                    <a:lumOff val="60000"/>
                  </a:schemeClr>
                </a:solidFill>
                <a:latin typeface="TimesNewRomanPSMT"/>
              </a:rPr>
              <a:t> </a:t>
            </a:r>
            <a:r>
              <a:rPr lang="en-GB" sz="2800" b="1" dirty="0">
                <a:ln w="22225">
                  <a:solidFill>
                    <a:srgbClr val="7030A0"/>
                  </a:solidFill>
                  <a:prstDash val="solid"/>
                </a:ln>
                <a:solidFill>
                  <a:schemeClr val="accent2">
                    <a:lumMod val="40000"/>
                    <a:lumOff val="60000"/>
                  </a:schemeClr>
                </a:solidFill>
                <a:latin typeface="TimesNewRomanPSMT"/>
              </a:rPr>
              <a:t>“GIẢI Ô CHỮ </a:t>
            </a:r>
            <a:r>
              <a:rPr lang="en-GB" sz="2800" b="1" dirty="0">
                <a:ln w="22225">
                  <a:solidFill>
                    <a:srgbClr val="7030A0"/>
                  </a:solidFill>
                  <a:prstDash val="solid"/>
                </a:ln>
                <a:solidFill>
                  <a:srgbClr val="FF0000"/>
                </a:solidFill>
                <a:latin typeface="TimesNewRomanPSMT"/>
              </a:rPr>
              <a:t>3</a:t>
            </a:r>
            <a:r>
              <a:rPr lang="en-GB" sz="2800" b="1" dirty="0">
                <a:ln w="22225">
                  <a:solidFill>
                    <a:srgbClr val="7030A0"/>
                  </a:solidFill>
                  <a:prstDash val="solid"/>
                </a:ln>
                <a:solidFill>
                  <a:schemeClr val="accent2">
                    <a:lumMod val="40000"/>
                    <a:lumOff val="60000"/>
                  </a:schemeClr>
                </a:solidFill>
                <a:latin typeface="TimesNewRomanPSMT"/>
              </a:rPr>
              <a:t>” </a:t>
            </a:r>
          </a:p>
        </p:txBody>
      </p:sp>
      <p:sp>
        <p:nvSpPr>
          <p:cNvPr id="7" name="TextBox 6">
            <a:extLst>
              <a:ext uri="{FF2B5EF4-FFF2-40B4-BE49-F238E27FC236}">
                <a16:creationId xmlns:a16="http://schemas.microsoft.com/office/drawing/2014/main" xmlns="" id="{24FC99A4-0D89-CE83-B34C-1C0A7F702AEA}"/>
              </a:ext>
            </a:extLst>
          </p:cNvPr>
          <p:cNvSpPr txBox="1"/>
          <p:nvPr/>
        </p:nvSpPr>
        <p:spPr>
          <a:xfrm>
            <a:off x="6971156" y="5979166"/>
            <a:ext cx="1516357" cy="400110"/>
          </a:xfrm>
          <a:prstGeom prst="rect">
            <a:avLst/>
          </a:prstGeom>
          <a:noFill/>
        </p:spPr>
        <p:txBody>
          <a:bodyPr wrap="square">
            <a:spAutoFit/>
          </a:bodyPr>
          <a:lstStyle/>
          <a:p>
            <a:pPr algn="r"/>
            <a:r>
              <a:rPr lang="vi-VN" sz="2000" b="1" dirty="0">
                <a:latin typeface="TimesNewRomanPSMT"/>
              </a:rPr>
              <a:t>Bảng ô chữ</a:t>
            </a:r>
            <a:endParaRPr lang="x-none" sz="2000" b="1" dirty="0"/>
          </a:p>
        </p:txBody>
      </p:sp>
      <p:sp>
        <p:nvSpPr>
          <p:cNvPr id="10" name="TextBox 9">
            <a:extLst>
              <a:ext uri="{FF2B5EF4-FFF2-40B4-BE49-F238E27FC236}">
                <a16:creationId xmlns:a16="http://schemas.microsoft.com/office/drawing/2014/main" xmlns="" id="{E8803EE0-7835-3C26-1482-188A813C455B}"/>
              </a:ext>
            </a:extLst>
          </p:cNvPr>
          <p:cNvSpPr txBox="1"/>
          <p:nvPr/>
        </p:nvSpPr>
        <p:spPr>
          <a:xfrm>
            <a:off x="892636" y="1317979"/>
            <a:ext cx="2686293" cy="4611199"/>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 Tìm</a:t>
            </a:r>
            <a:r>
              <a:rPr lang="vi-VN" sz="2400" dirty="0">
                <a:effectLst/>
                <a:latin typeface="TimesNewRomanPSMT"/>
              </a:rPr>
              <a:t> </a:t>
            </a:r>
            <a:r>
              <a:rPr lang="en-US" sz="2400" dirty="0">
                <a:solidFill>
                  <a:srgbClr val="00A23A"/>
                </a:solidFill>
                <a:effectLst/>
                <a:latin typeface="TimesNewRomanPSMT"/>
              </a:rPr>
              <a:t>8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a:t>
            </a:r>
            <a:r>
              <a:rPr lang="en-US" sz="2400" dirty="0">
                <a:solidFill>
                  <a:srgbClr val="00A23A"/>
                </a:solidFill>
                <a:effectLst/>
                <a:latin typeface="TimesNewRomanPSMT"/>
              </a:rPr>
              <a:t> III/1</a:t>
            </a:r>
            <a:r>
              <a:rPr lang="vi-VN" sz="2400" dirty="0">
                <a:solidFill>
                  <a:srgbClr val="00A23A"/>
                </a:solidFill>
                <a:effectLst/>
                <a:latin typeface="TimesNewRomanPSMT"/>
              </a:rPr>
              <a:t> Bài </a:t>
            </a:r>
            <a:r>
              <a:rPr lang="en-US" sz="2400" dirty="0">
                <a:solidFill>
                  <a:srgbClr val="00A23A"/>
                </a:solidFill>
                <a:effectLst/>
                <a:latin typeface="TimesNewRomanPSMT"/>
              </a:rPr>
              <a:t>4 </a:t>
            </a:r>
            <a:r>
              <a:rPr lang="vi-VN" sz="2400" dirty="0">
                <a:solidFill>
                  <a:srgbClr val="00A23A"/>
                </a:solidFill>
                <a:effectLst/>
                <a:latin typeface="TimesNewRomanPSMT"/>
              </a:rPr>
              <a:t>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a:effectLst/>
                <a:latin typeface="TimesNewRomanPSMT"/>
              </a:rPr>
              <a:t> </a:t>
            </a: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4" name="Picture 3">
            <a:extLst>
              <a:ext uri="{FF2B5EF4-FFF2-40B4-BE49-F238E27FC236}">
                <a16:creationId xmlns:a16="http://schemas.microsoft.com/office/drawing/2014/main" xmlns="" id="{3A8383BF-76B2-17A0-D89B-D1ECC4F46B63}"/>
              </a:ext>
            </a:extLst>
          </p:cNvPr>
          <p:cNvPicPr>
            <a:picLocks noChangeAspect="1"/>
          </p:cNvPicPr>
          <p:nvPr/>
        </p:nvPicPr>
        <p:blipFill>
          <a:blip r:embed="rId4"/>
          <a:stretch>
            <a:fillRect/>
          </a:stretch>
        </p:blipFill>
        <p:spPr>
          <a:xfrm>
            <a:off x="3733800" y="1318435"/>
            <a:ext cx="8258175" cy="4610743"/>
          </a:xfrm>
          <a:prstGeom prst="rect">
            <a:avLst/>
          </a:prstGeom>
          <a:ln>
            <a:solidFill>
              <a:srgbClr val="00B050"/>
            </a:solidFill>
          </a:ln>
        </p:spPr>
      </p:pic>
    </p:spTree>
    <p:extLst>
      <p:ext uri="{BB962C8B-B14F-4D97-AF65-F5344CB8AC3E}">
        <p14:creationId xmlns:p14="http://schemas.microsoft.com/office/powerpoint/2010/main" val="276996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par>
                                <p:cTn id="42" presetID="31"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000" fill="hold"/>
                                        <p:tgtEl>
                                          <p:spTgt spid="4"/>
                                        </p:tgtEl>
                                        <p:attrNameLst>
                                          <p:attrName>ppt_w</p:attrName>
                                        </p:attrNameLst>
                                      </p:cBhvr>
                                      <p:tavLst>
                                        <p:tav tm="0">
                                          <p:val>
                                            <p:fltVal val="0"/>
                                          </p:val>
                                        </p:tav>
                                        <p:tav tm="100000">
                                          <p:val>
                                            <p:strVal val="#ppt_w"/>
                                          </p:val>
                                        </p:tav>
                                      </p:tavLst>
                                    </p:anim>
                                    <p:anim calcmode="lin" valueType="num">
                                      <p:cBhvr>
                                        <p:cTn id="45" dur="1000" fill="hold"/>
                                        <p:tgtEl>
                                          <p:spTgt spid="4"/>
                                        </p:tgtEl>
                                        <p:attrNameLst>
                                          <p:attrName>ppt_h</p:attrName>
                                        </p:attrNameLst>
                                      </p:cBhvr>
                                      <p:tavLst>
                                        <p:tav tm="0">
                                          <p:val>
                                            <p:fltVal val="0"/>
                                          </p:val>
                                        </p:tav>
                                        <p:tav tm="100000">
                                          <p:val>
                                            <p:strVal val="#ppt_h"/>
                                          </p:val>
                                        </p:tav>
                                      </p:tavLst>
                                    </p:anim>
                                    <p:anim calcmode="lin" valueType="num">
                                      <p:cBhvr>
                                        <p:cTn id="46" dur="1000" fill="hold"/>
                                        <p:tgtEl>
                                          <p:spTgt spid="4"/>
                                        </p:tgtEl>
                                        <p:attrNameLst>
                                          <p:attrName>style.rotation</p:attrName>
                                        </p:attrNameLst>
                                      </p:cBhvr>
                                      <p:tavLst>
                                        <p:tav tm="0">
                                          <p:val>
                                            <p:fltVal val="90"/>
                                          </p:val>
                                        </p:tav>
                                        <p:tav tm="100000">
                                          <p:val>
                                            <p:fltVal val="0"/>
                                          </p:val>
                                        </p:tav>
                                      </p:tavLst>
                                    </p:anim>
                                    <p:animEffect transition="in" filter="fad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xmlns=""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a:latin typeface="TimesNewRomanPSMT"/>
              </a:rPr>
              <a:t>: mỗi đội tìm </a:t>
            </a:r>
            <a:r>
              <a:rPr lang="en-GB" sz="2400">
                <a:solidFill>
                  <a:srgbClr val="00B050"/>
                </a:solidFill>
                <a:latin typeface="TimesNewRomanPSMT"/>
              </a:rPr>
              <a:t>2</a:t>
            </a:r>
            <a:r>
              <a:rPr lang="en-GB" sz="2400">
                <a:latin typeface="TimesNewRomanPSMT"/>
              </a:rPr>
              <a:t> từ ngữ.</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a:t>
            </a:r>
            <a:r>
              <a:rPr lang="vi-VN" sz="2400">
                <a:latin typeface="TimesNewRomanPSMT"/>
              </a:rPr>
              <a:t>y/từ </a:t>
            </a:r>
            <a:r>
              <a:rPr lang="vi-VN" sz="2400" dirty="0">
                <a:latin typeface="TimesNewRomanPSMT"/>
              </a:rPr>
              <a:t>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28102978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a:extLst>
              <a:ext uri="{FF2B5EF4-FFF2-40B4-BE49-F238E27FC236}">
                <a16:creationId xmlns:a16="http://schemas.microsoft.com/office/drawing/2014/main" xmlns="" id="{9226C7E8-7866-682D-DC5F-8066A9F7E57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5" name="Group 11">
            <a:extLst>
              <a:ext uri="{FF2B5EF4-FFF2-40B4-BE49-F238E27FC236}">
                <a16:creationId xmlns:a16="http://schemas.microsoft.com/office/drawing/2014/main" xmlns="" id="{9A1EFC36-3953-CAF4-7B04-07FC773EE424}"/>
              </a:ext>
            </a:extLst>
          </p:cNvPr>
          <p:cNvGrpSpPr>
            <a:grpSpLocks/>
          </p:cNvGrpSpPr>
          <p:nvPr/>
        </p:nvGrpSpPr>
        <p:grpSpPr bwMode="auto">
          <a:xfrm>
            <a:off x="806095" y="167994"/>
            <a:ext cx="625171" cy="541918"/>
            <a:chOff x="0" y="0"/>
            <a:chExt cx="666" cy="559"/>
          </a:xfrm>
        </p:grpSpPr>
        <p:sp>
          <p:nvSpPr>
            <p:cNvPr id="6" name="Freeform 12">
              <a:extLst>
                <a:ext uri="{FF2B5EF4-FFF2-40B4-BE49-F238E27FC236}">
                  <a16:creationId xmlns:a16="http://schemas.microsoft.com/office/drawing/2014/main" xmlns="" id="{74DB62EB-B29B-165C-B338-0709490E79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xmlns="" id="{7B0F4EFF-D11D-DDAB-3E1B-F65A1C8917D8}"/>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36" name="Câu 1">
            <a:hlinkClick r:id="rId4" action="ppaction://hlinksldjump"/>
            <a:extLst>
              <a:ext uri="{FF2B5EF4-FFF2-40B4-BE49-F238E27FC236}">
                <a16:creationId xmlns:a16="http://schemas.microsoft.com/office/drawing/2014/main" xmlns="" id="{F6BE8396-F635-29FC-84F0-E2124D7A892A}"/>
              </a:ext>
            </a:extLst>
          </p:cNvPr>
          <p:cNvSpPr/>
          <p:nvPr/>
        </p:nvSpPr>
        <p:spPr>
          <a:xfrm>
            <a:off x="1433876" y="1435963"/>
            <a:ext cx="903715" cy="48390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b="1" dirty="0">
                <a:latin typeface="UTM Avo" panose="02040603050506020204" pitchFamily="18" charset="0"/>
              </a:rPr>
              <a:t>1</a:t>
            </a:r>
            <a:endParaRPr lang="en-US" sz="2000" b="1" dirty="0">
              <a:latin typeface="UTM Avo" panose="02040603050506020204" pitchFamily="18" charset="0"/>
            </a:endParaRPr>
          </a:p>
        </p:txBody>
      </p:sp>
      <p:sp>
        <p:nvSpPr>
          <p:cNvPr id="37" name="Câu 2">
            <a:hlinkClick r:id="rId5" action="ppaction://hlinksldjump"/>
            <a:extLst>
              <a:ext uri="{FF2B5EF4-FFF2-40B4-BE49-F238E27FC236}">
                <a16:creationId xmlns:a16="http://schemas.microsoft.com/office/drawing/2014/main" xmlns="" id="{60632A92-185E-B500-3B42-90B59C214887}"/>
              </a:ext>
            </a:extLst>
          </p:cNvPr>
          <p:cNvSpPr/>
          <p:nvPr/>
        </p:nvSpPr>
        <p:spPr>
          <a:xfrm>
            <a:off x="1433876" y="1972592"/>
            <a:ext cx="903715" cy="48117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UTM Avo" panose="02040603050506020204" pitchFamily="18" charset="0"/>
              </a:rPr>
              <a:t>2</a:t>
            </a:r>
          </a:p>
        </p:txBody>
      </p:sp>
      <p:sp>
        <p:nvSpPr>
          <p:cNvPr id="38" name="Câu 3">
            <a:hlinkClick r:id="rId6" action="ppaction://hlinksldjump"/>
            <a:extLst>
              <a:ext uri="{FF2B5EF4-FFF2-40B4-BE49-F238E27FC236}">
                <a16:creationId xmlns:a16="http://schemas.microsoft.com/office/drawing/2014/main" xmlns="" id="{0005179A-DBB6-72CB-576D-6419FA8B5E35}"/>
              </a:ext>
            </a:extLst>
          </p:cNvPr>
          <p:cNvSpPr/>
          <p:nvPr/>
        </p:nvSpPr>
        <p:spPr>
          <a:xfrm>
            <a:off x="1433876" y="2506491"/>
            <a:ext cx="903715" cy="48117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UTM Avo" panose="02040603050506020204" pitchFamily="18" charset="0"/>
              </a:rPr>
              <a:t>3</a:t>
            </a:r>
          </a:p>
        </p:txBody>
      </p:sp>
      <p:sp>
        <p:nvSpPr>
          <p:cNvPr id="39" name="Câu 4">
            <a:hlinkClick r:id="rId7" action="ppaction://hlinksldjump"/>
            <a:extLst>
              <a:ext uri="{FF2B5EF4-FFF2-40B4-BE49-F238E27FC236}">
                <a16:creationId xmlns:a16="http://schemas.microsoft.com/office/drawing/2014/main" xmlns="" id="{3FBCB6FE-557D-31B8-038A-894113B52B52}"/>
              </a:ext>
            </a:extLst>
          </p:cNvPr>
          <p:cNvSpPr/>
          <p:nvPr/>
        </p:nvSpPr>
        <p:spPr>
          <a:xfrm>
            <a:off x="1433876" y="3040392"/>
            <a:ext cx="903715" cy="483901"/>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UTM Avo" panose="02040603050506020204" pitchFamily="18" charset="0"/>
              </a:rPr>
              <a:t>4</a:t>
            </a:r>
          </a:p>
        </p:txBody>
      </p:sp>
      <p:sp>
        <p:nvSpPr>
          <p:cNvPr id="40" name="Câu 5">
            <a:hlinkClick r:id="rId8" action="ppaction://hlinksldjump"/>
            <a:extLst>
              <a:ext uri="{FF2B5EF4-FFF2-40B4-BE49-F238E27FC236}">
                <a16:creationId xmlns:a16="http://schemas.microsoft.com/office/drawing/2014/main" xmlns="" id="{B177BFA6-5316-5E29-B08D-565250C733B3}"/>
              </a:ext>
            </a:extLst>
          </p:cNvPr>
          <p:cNvSpPr/>
          <p:nvPr/>
        </p:nvSpPr>
        <p:spPr>
          <a:xfrm>
            <a:off x="1433876" y="3577020"/>
            <a:ext cx="903715" cy="48117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UTM Avo" panose="02040603050506020204" pitchFamily="18" charset="0"/>
              </a:rPr>
              <a:t>5</a:t>
            </a:r>
          </a:p>
        </p:txBody>
      </p:sp>
      <p:sp>
        <p:nvSpPr>
          <p:cNvPr id="41" name="Câu 6">
            <a:hlinkClick r:id="rId9" action="ppaction://hlinksldjump"/>
            <a:extLst>
              <a:ext uri="{FF2B5EF4-FFF2-40B4-BE49-F238E27FC236}">
                <a16:creationId xmlns:a16="http://schemas.microsoft.com/office/drawing/2014/main" xmlns="" id="{3D9C2256-552E-2014-41F4-F8AF7B728EC6}"/>
              </a:ext>
            </a:extLst>
          </p:cNvPr>
          <p:cNvSpPr/>
          <p:nvPr/>
        </p:nvSpPr>
        <p:spPr>
          <a:xfrm>
            <a:off x="1433876" y="4110919"/>
            <a:ext cx="903715" cy="48117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UTM Avo" panose="02040603050506020204" pitchFamily="18" charset="0"/>
              </a:rPr>
              <a:t>6</a:t>
            </a:r>
          </a:p>
        </p:txBody>
      </p:sp>
      <p:sp>
        <p:nvSpPr>
          <p:cNvPr id="42" name="Câu 7">
            <a:hlinkClick r:id="rId10" action="ppaction://hlinksldjump"/>
            <a:extLst>
              <a:ext uri="{FF2B5EF4-FFF2-40B4-BE49-F238E27FC236}">
                <a16:creationId xmlns:a16="http://schemas.microsoft.com/office/drawing/2014/main" xmlns="" id="{F87700F7-3CCB-6333-7F5D-9A9D8353E46E}"/>
              </a:ext>
            </a:extLst>
          </p:cNvPr>
          <p:cNvSpPr/>
          <p:nvPr/>
        </p:nvSpPr>
        <p:spPr>
          <a:xfrm>
            <a:off x="1433876" y="4644820"/>
            <a:ext cx="903715" cy="483901"/>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UTM Avo" panose="02040603050506020204" pitchFamily="18" charset="0"/>
              </a:rPr>
              <a:t>7</a:t>
            </a:r>
          </a:p>
        </p:txBody>
      </p:sp>
      <p:sp>
        <p:nvSpPr>
          <p:cNvPr id="43" name="Câu 8">
            <a:hlinkClick r:id="rId11" action="ppaction://hlinksldjump"/>
            <a:extLst>
              <a:ext uri="{FF2B5EF4-FFF2-40B4-BE49-F238E27FC236}">
                <a16:creationId xmlns:a16="http://schemas.microsoft.com/office/drawing/2014/main" xmlns="" id="{3BA11B98-F0D5-A2EF-2827-4FFAE347161D}"/>
              </a:ext>
            </a:extLst>
          </p:cNvPr>
          <p:cNvSpPr/>
          <p:nvPr/>
        </p:nvSpPr>
        <p:spPr>
          <a:xfrm>
            <a:off x="1433876" y="5181451"/>
            <a:ext cx="903715" cy="48117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UTM Avo" panose="02040603050506020204" pitchFamily="18" charset="0"/>
              </a:rPr>
              <a:t>8</a:t>
            </a:r>
          </a:p>
        </p:txBody>
      </p:sp>
      <p:sp>
        <p:nvSpPr>
          <p:cNvPr id="29" name="TextBox 28">
            <a:hlinkClick r:id="rId12" action="ppaction://hlinksldjump"/>
            <a:extLst>
              <a:ext uri="{FF2B5EF4-FFF2-40B4-BE49-F238E27FC236}">
                <a16:creationId xmlns:a16="http://schemas.microsoft.com/office/drawing/2014/main" xmlns="" id="{9FF61D29-FF30-CFB8-A630-87029EEA63F9}"/>
              </a:ext>
            </a:extLst>
          </p:cNvPr>
          <p:cNvSpPr txBox="1"/>
          <p:nvPr/>
        </p:nvSpPr>
        <p:spPr>
          <a:xfrm>
            <a:off x="8846742" y="6093767"/>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pic>
        <p:nvPicPr>
          <p:cNvPr id="30" name="Graphic 29" descr="Right pointing backhand index with solid fill">
            <a:hlinkClick r:id="rId12" action="ppaction://hlinksldjump"/>
            <a:extLst>
              <a:ext uri="{FF2B5EF4-FFF2-40B4-BE49-F238E27FC236}">
                <a16:creationId xmlns:a16="http://schemas.microsoft.com/office/drawing/2014/main" xmlns="" id="{4F242F43-9F1C-8B6F-E2AC-D654781873B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11428116" y="6093767"/>
            <a:ext cx="320492" cy="357234"/>
          </a:xfrm>
          <a:prstGeom prst="rect">
            <a:avLst/>
          </a:prstGeom>
        </p:spPr>
      </p:pic>
      <p:sp>
        <p:nvSpPr>
          <p:cNvPr id="14" name="Rectangle 13">
            <a:extLst>
              <a:ext uri="{FF2B5EF4-FFF2-40B4-BE49-F238E27FC236}">
                <a16:creationId xmlns:a16="http://schemas.microsoft.com/office/drawing/2014/main" xmlns="" id="{E71DEFE9-FE40-0A98-342F-342FC23C9C21}"/>
              </a:ext>
            </a:extLst>
          </p:cNvPr>
          <p:cNvSpPr/>
          <p:nvPr/>
        </p:nvSpPr>
        <p:spPr>
          <a:xfrm>
            <a:off x="3747526" y="1453455"/>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5" name="TextBox 14">
            <a:extLst>
              <a:ext uri="{FF2B5EF4-FFF2-40B4-BE49-F238E27FC236}">
                <a16:creationId xmlns:a16="http://schemas.microsoft.com/office/drawing/2014/main" xmlns="" id="{FB04B7C2-F6F7-6ACC-2E2B-FC59CAF64B20}"/>
              </a:ext>
            </a:extLst>
          </p:cNvPr>
          <p:cNvSpPr txBox="1"/>
          <p:nvPr/>
        </p:nvSpPr>
        <p:spPr>
          <a:xfrm>
            <a:off x="3766115" y="1448599"/>
            <a:ext cx="384643" cy="461665"/>
          </a:xfrm>
          <a:prstGeom prst="rect">
            <a:avLst/>
          </a:prstGeom>
          <a:noFill/>
        </p:spPr>
        <p:txBody>
          <a:bodyPr wrap="square" rtlCol="0">
            <a:spAutoFit/>
          </a:bodyPr>
          <a:lstStyle/>
          <a:p>
            <a:pPr algn="ctr"/>
            <a:r>
              <a:rPr lang="en-US" sz="2400" b="1"/>
              <a:t>P</a:t>
            </a:r>
            <a:endParaRPr lang="en-US" sz="2400" b="1" dirty="0"/>
          </a:p>
        </p:txBody>
      </p:sp>
      <p:sp>
        <p:nvSpPr>
          <p:cNvPr id="18" name="Rectangle 17">
            <a:extLst>
              <a:ext uri="{FF2B5EF4-FFF2-40B4-BE49-F238E27FC236}">
                <a16:creationId xmlns:a16="http://schemas.microsoft.com/office/drawing/2014/main" xmlns="" id="{A9C01CC9-8AEB-3333-1B1C-E8C22CC74A04}"/>
              </a:ext>
            </a:extLst>
          </p:cNvPr>
          <p:cNvSpPr/>
          <p:nvPr/>
        </p:nvSpPr>
        <p:spPr>
          <a:xfrm>
            <a:off x="4249330" y="1453455"/>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1" name="TextBox 30">
            <a:extLst>
              <a:ext uri="{FF2B5EF4-FFF2-40B4-BE49-F238E27FC236}">
                <a16:creationId xmlns:a16="http://schemas.microsoft.com/office/drawing/2014/main" xmlns="" id="{B09F4FB6-F6B6-8DA3-7F34-285514C2DBB3}"/>
              </a:ext>
            </a:extLst>
          </p:cNvPr>
          <p:cNvSpPr txBox="1"/>
          <p:nvPr/>
        </p:nvSpPr>
        <p:spPr>
          <a:xfrm>
            <a:off x="4267919" y="1448599"/>
            <a:ext cx="384643" cy="461665"/>
          </a:xfrm>
          <a:prstGeom prst="rect">
            <a:avLst/>
          </a:prstGeom>
          <a:noFill/>
        </p:spPr>
        <p:txBody>
          <a:bodyPr wrap="square" rtlCol="0">
            <a:spAutoFit/>
          </a:bodyPr>
          <a:lstStyle/>
          <a:p>
            <a:pPr algn="ctr"/>
            <a:r>
              <a:rPr lang="en-US" sz="2400" b="1"/>
              <a:t>H</a:t>
            </a:r>
            <a:endParaRPr lang="en-US" sz="2400" b="1" dirty="0"/>
          </a:p>
        </p:txBody>
      </p:sp>
      <p:sp>
        <p:nvSpPr>
          <p:cNvPr id="32" name="Rectangle 31">
            <a:extLst>
              <a:ext uri="{FF2B5EF4-FFF2-40B4-BE49-F238E27FC236}">
                <a16:creationId xmlns:a16="http://schemas.microsoft.com/office/drawing/2014/main" xmlns="" id="{BE914E76-7622-739F-BBFA-2AB937540336}"/>
              </a:ext>
            </a:extLst>
          </p:cNvPr>
          <p:cNvSpPr/>
          <p:nvPr/>
        </p:nvSpPr>
        <p:spPr>
          <a:xfrm>
            <a:off x="4749203" y="1453455"/>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3" name="TextBox 32">
            <a:extLst>
              <a:ext uri="{FF2B5EF4-FFF2-40B4-BE49-F238E27FC236}">
                <a16:creationId xmlns:a16="http://schemas.microsoft.com/office/drawing/2014/main" xmlns="" id="{F5834AA0-2683-1AD9-B272-85D98CA5009E}"/>
              </a:ext>
            </a:extLst>
          </p:cNvPr>
          <p:cNvSpPr txBox="1"/>
          <p:nvPr/>
        </p:nvSpPr>
        <p:spPr>
          <a:xfrm>
            <a:off x="4767792" y="1448599"/>
            <a:ext cx="384643" cy="461665"/>
          </a:xfrm>
          <a:prstGeom prst="rect">
            <a:avLst/>
          </a:prstGeom>
          <a:noFill/>
        </p:spPr>
        <p:txBody>
          <a:bodyPr wrap="square" rtlCol="0">
            <a:spAutoFit/>
          </a:bodyPr>
          <a:lstStyle/>
          <a:p>
            <a:pPr algn="ctr"/>
            <a:r>
              <a:rPr lang="en-US" sz="2400" b="1"/>
              <a:t>Ư</a:t>
            </a:r>
            <a:endParaRPr lang="en-US" sz="2400" b="1" dirty="0"/>
          </a:p>
        </p:txBody>
      </p:sp>
      <p:sp>
        <p:nvSpPr>
          <p:cNvPr id="34" name="Rectangle 33">
            <a:extLst>
              <a:ext uri="{FF2B5EF4-FFF2-40B4-BE49-F238E27FC236}">
                <a16:creationId xmlns:a16="http://schemas.microsoft.com/office/drawing/2014/main" xmlns="" id="{CA4F54F2-4B7A-38F5-DCAD-A14AFB6C23AE}"/>
              </a:ext>
            </a:extLst>
          </p:cNvPr>
          <p:cNvSpPr/>
          <p:nvPr/>
        </p:nvSpPr>
        <p:spPr>
          <a:xfrm>
            <a:off x="5249076" y="1456711"/>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5" name="TextBox 34">
            <a:extLst>
              <a:ext uri="{FF2B5EF4-FFF2-40B4-BE49-F238E27FC236}">
                <a16:creationId xmlns:a16="http://schemas.microsoft.com/office/drawing/2014/main" xmlns="" id="{72FB4044-6707-3996-64C4-45D200F0D8C6}"/>
              </a:ext>
            </a:extLst>
          </p:cNvPr>
          <p:cNvSpPr txBox="1"/>
          <p:nvPr/>
        </p:nvSpPr>
        <p:spPr>
          <a:xfrm>
            <a:off x="5267665" y="1451855"/>
            <a:ext cx="384643" cy="461665"/>
          </a:xfrm>
          <a:prstGeom prst="rect">
            <a:avLst/>
          </a:prstGeom>
          <a:noFill/>
        </p:spPr>
        <p:txBody>
          <a:bodyPr wrap="square" rtlCol="0">
            <a:spAutoFit/>
          </a:bodyPr>
          <a:lstStyle/>
          <a:p>
            <a:pPr algn="ctr"/>
            <a:r>
              <a:rPr lang="en-US" sz="2400" b="1"/>
              <a:t>Ơ</a:t>
            </a:r>
            <a:endParaRPr lang="en-US" sz="2400" b="1" dirty="0"/>
          </a:p>
        </p:txBody>
      </p:sp>
      <p:sp>
        <p:nvSpPr>
          <p:cNvPr id="45" name="Rectangle 44">
            <a:extLst>
              <a:ext uri="{FF2B5EF4-FFF2-40B4-BE49-F238E27FC236}">
                <a16:creationId xmlns:a16="http://schemas.microsoft.com/office/drawing/2014/main" xmlns="" id="{49D12118-FC3B-2272-3E0C-DE5AD9651556}"/>
              </a:ext>
            </a:extLst>
          </p:cNvPr>
          <p:cNvSpPr/>
          <p:nvPr/>
        </p:nvSpPr>
        <p:spPr>
          <a:xfrm>
            <a:off x="5748949" y="1456711"/>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9" name="TextBox 48">
            <a:extLst>
              <a:ext uri="{FF2B5EF4-FFF2-40B4-BE49-F238E27FC236}">
                <a16:creationId xmlns:a16="http://schemas.microsoft.com/office/drawing/2014/main" xmlns="" id="{D1470043-8AF7-72AA-9E5E-881E199A9B8D}"/>
              </a:ext>
            </a:extLst>
          </p:cNvPr>
          <p:cNvSpPr txBox="1"/>
          <p:nvPr/>
        </p:nvSpPr>
        <p:spPr>
          <a:xfrm>
            <a:off x="5767538" y="1451855"/>
            <a:ext cx="384643" cy="461665"/>
          </a:xfrm>
          <a:prstGeom prst="rect">
            <a:avLst/>
          </a:prstGeom>
          <a:noFill/>
        </p:spPr>
        <p:txBody>
          <a:bodyPr wrap="square" rtlCol="0">
            <a:spAutoFit/>
          </a:bodyPr>
          <a:lstStyle/>
          <a:p>
            <a:pPr algn="ctr"/>
            <a:r>
              <a:rPr lang="en-US" sz="2400" b="1"/>
              <a:t>N</a:t>
            </a:r>
            <a:endParaRPr lang="en-US" sz="2400" b="1" dirty="0"/>
          </a:p>
        </p:txBody>
      </p:sp>
      <p:sp>
        <p:nvSpPr>
          <p:cNvPr id="46" name="Rectangle 45">
            <a:extLst>
              <a:ext uri="{FF2B5EF4-FFF2-40B4-BE49-F238E27FC236}">
                <a16:creationId xmlns:a16="http://schemas.microsoft.com/office/drawing/2014/main" xmlns="" id="{DA1FD77D-5B27-513B-66B5-FB3123B1DD70}"/>
              </a:ext>
            </a:extLst>
          </p:cNvPr>
          <p:cNvSpPr/>
          <p:nvPr/>
        </p:nvSpPr>
        <p:spPr>
          <a:xfrm>
            <a:off x="6253533" y="1458311"/>
            <a:ext cx="421820" cy="45195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93" name="TextBox 1392">
            <a:extLst>
              <a:ext uri="{FF2B5EF4-FFF2-40B4-BE49-F238E27FC236}">
                <a16:creationId xmlns:a16="http://schemas.microsoft.com/office/drawing/2014/main" xmlns="" id="{945D11B9-DD8C-E91B-6325-6097EBA29FCE}"/>
              </a:ext>
            </a:extLst>
          </p:cNvPr>
          <p:cNvSpPr txBox="1"/>
          <p:nvPr/>
        </p:nvSpPr>
        <p:spPr>
          <a:xfrm>
            <a:off x="6245839" y="1453455"/>
            <a:ext cx="437209" cy="461665"/>
          </a:xfrm>
          <a:prstGeom prst="rect">
            <a:avLst/>
          </a:prstGeom>
          <a:noFill/>
          <a:ln>
            <a:noFill/>
          </a:ln>
        </p:spPr>
        <p:txBody>
          <a:bodyPr wrap="square" rtlCol="0">
            <a:spAutoFit/>
          </a:bodyPr>
          <a:lstStyle/>
          <a:p>
            <a:pPr algn="ctr"/>
            <a:r>
              <a:rPr lang="en-US" sz="2400" b="1">
                <a:solidFill>
                  <a:srgbClr val="FF0000"/>
                </a:solidFill>
              </a:rPr>
              <a:t>G</a:t>
            </a:r>
            <a:endParaRPr lang="en-US" sz="2400" b="1" dirty="0">
              <a:solidFill>
                <a:srgbClr val="FF0000"/>
              </a:solidFill>
            </a:endParaRPr>
          </a:p>
        </p:txBody>
      </p:sp>
      <p:sp>
        <p:nvSpPr>
          <p:cNvPr id="54" name="Rectangle 53">
            <a:extLst>
              <a:ext uri="{FF2B5EF4-FFF2-40B4-BE49-F238E27FC236}">
                <a16:creationId xmlns:a16="http://schemas.microsoft.com/office/drawing/2014/main" xmlns="" id="{1EABC05C-C206-E45C-92F5-725464301C22}"/>
              </a:ext>
            </a:extLst>
          </p:cNvPr>
          <p:cNvSpPr/>
          <p:nvPr/>
        </p:nvSpPr>
        <p:spPr>
          <a:xfrm>
            <a:off x="6758118" y="1456711"/>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4" name="TextBox 1343">
            <a:extLst>
              <a:ext uri="{FF2B5EF4-FFF2-40B4-BE49-F238E27FC236}">
                <a16:creationId xmlns:a16="http://schemas.microsoft.com/office/drawing/2014/main" xmlns="" id="{91129102-D860-5138-23E4-E876727A1B22}"/>
              </a:ext>
            </a:extLst>
          </p:cNvPr>
          <p:cNvSpPr txBox="1"/>
          <p:nvPr/>
        </p:nvSpPr>
        <p:spPr>
          <a:xfrm>
            <a:off x="6776707" y="1451855"/>
            <a:ext cx="384643" cy="461665"/>
          </a:xfrm>
          <a:prstGeom prst="rect">
            <a:avLst/>
          </a:prstGeom>
          <a:noFill/>
        </p:spPr>
        <p:txBody>
          <a:bodyPr wrap="square" rtlCol="0">
            <a:spAutoFit/>
          </a:bodyPr>
          <a:lstStyle/>
          <a:p>
            <a:pPr algn="ctr"/>
            <a:r>
              <a:rPr lang="en-US" sz="2400" b="1"/>
              <a:t>C</a:t>
            </a:r>
            <a:endParaRPr lang="en-US" sz="2400" b="1" dirty="0"/>
          </a:p>
        </p:txBody>
      </p:sp>
      <p:sp>
        <p:nvSpPr>
          <p:cNvPr id="1345" name="Rectangle 1344">
            <a:extLst>
              <a:ext uri="{FF2B5EF4-FFF2-40B4-BE49-F238E27FC236}">
                <a16:creationId xmlns:a16="http://schemas.microsoft.com/office/drawing/2014/main" xmlns="" id="{C4E953D0-EF6B-79CC-F6F9-971FD9451145}"/>
              </a:ext>
            </a:extLst>
          </p:cNvPr>
          <p:cNvSpPr/>
          <p:nvPr/>
        </p:nvSpPr>
        <p:spPr>
          <a:xfrm>
            <a:off x="7257991" y="1456711"/>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6" name="TextBox 1345">
            <a:extLst>
              <a:ext uri="{FF2B5EF4-FFF2-40B4-BE49-F238E27FC236}">
                <a16:creationId xmlns:a16="http://schemas.microsoft.com/office/drawing/2014/main" xmlns="" id="{6BABDEB4-8E41-36A3-794B-D05AE53114E9}"/>
              </a:ext>
            </a:extLst>
          </p:cNvPr>
          <p:cNvSpPr txBox="1"/>
          <p:nvPr/>
        </p:nvSpPr>
        <p:spPr>
          <a:xfrm>
            <a:off x="7276580" y="1451855"/>
            <a:ext cx="384643" cy="461665"/>
          </a:xfrm>
          <a:prstGeom prst="rect">
            <a:avLst/>
          </a:prstGeom>
          <a:noFill/>
        </p:spPr>
        <p:txBody>
          <a:bodyPr wrap="square" rtlCol="0">
            <a:spAutoFit/>
          </a:bodyPr>
          <a:lstStyle/>
          <a:p>
            <a:pPr algn="ctr"/>
            <a:r>
              <a:rPr lang="en-US" sz="2400" b="1"/>
              <a:t>H</a:t>
            </a:r>
            <a:endParaRPr lang="en-US" sz="2400" b="1" dirty="0"/>
          </a:p>
        </p:txBody>
      </p:sp>
      <p:sp>
        <p:nvSpPr>
          <p:cNvPr id="1347" name="Rectangle 1346">
            <a:extLst>
              <a:ext uri="{FF2B5EF4-FFF2-40B4-BE49-F238E27FC236}">
                <a16:creationId xmlns:a16="http://schemas.microsoft.com/office/drawing/2014/main" xmlns="" id="{B40356D1-7BE0-8E38-783C-2BDAC82FD32A}"/>
              </a:ext>
            </a:extLst>
          </p:cNvPr>
          <p:cNvSpPr/>
          <p:nvPr/>
        </p:nvSpPr>
        <p:spPr>
          <a:xfrm>
            <a:off x="7759795" y="1456711"/>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2" name="TextBox 1351">
            <a:extLst>
              <a:ext uri="{FF2B5EF4-FFF2-40B4-BE49-F238E27FC236}">
                <a16:creationId xmlns:a16="http://schemas.microsoft.com/office/drawing/2014/main" xmlns="" id="{D4203752-DE57-BD65-B09D-A9194119AB47}"/>
              </a:ext>
            </a:extLst>
          </p:cNvPr>
          <p:cNvSpPr txBox="1"/>
          <p:nvPr/>
        </p:nvSpPr>
        <p:spPr>
          <a:xfrm>
            <a:off x="7778384" y="1451855"/>
            <a:ext cx="384643" cy="461665"/>
          </a:xfrm>
          <a:prstGeom prst="rect">
            <a:avLst/>
          </a:prstGeom>
          <a:noFill/>
        </p:spPr>
        <p:txBody>
          <a:bodyPr wrap="square" rtlCol="0">
            <a:spAutoFit/>
          </a:bodyPr>
          <a:lstStyle/>
          <a:p>
            <a:pPr algn="ctr"/>
            <a:r>
              <a:rPr lang="en-US" sz="2400" b="1"/>
              <a:t>Â</a:t>
            </a:r>
            <a:endParaRPr lang="en-US" sz="2400" b="1" dirty="0"/>
          </a:p>
        </p:txBody>
      </p:sp>
      <p:sp>
        <p:nvSpPr>
          <p:cNvPr id="1354" name="Rectangle 1353">
            <a:extLst>
              <a:ext uri="{FF2B5EF4-FFF2-40B4-BE49-F238E27FC236}">
                <a16:creationId xmlns:a16="http://schemas.microsoft.com/office/drawing/2014/main" xmlns="" id="{36C47F37-3536-F918-14D0-6F5E437F8D6B}"/>
              </a:ext>
            </a:extLst>
          </p:cNvPr>
          <p:cNvSpPr/>
          <p:nvPr/>
        </p:nvSpPr>
        <p:spPr>
          <a:xfrm>
            <a:off x="8259668" y="1456711"/>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5" name="TextBox 1354">
            <a:extLst>
              <a:ext uri="{FF2B5EF4-FFF2-40B4-BE49-F238E27FC236}">
                <a16:creationId xmlns:a16="http://schemas.microsoft.com/office/drawing/2014/main" xmlns="" id="{A958C22F-D150-D514-683B-BF0AA342DA30}"/>
              </a:ext>
            </a:extLst>
          </p:cNvPr>
          <p:cNvSpPr txBox="1"/>
          <p:nvPr/>
        </p:nvSpPr>
        <p:spPr>
          <a:xfrm>
            <a:off x="8278257" y="1451855"/>
            <a:ext cx="384643" cy="461665"/>
          </a:xfrm>
          <a:prstGeom prst="rect">
            <a:avLst/>
          </a:prstGeom>
          <a:noFill/>
        </p:spPr>
        <p:txBody>
          <a:bodyPr wrap="square" rtlCol="0">
            <a:spAutoFit/>
          </a:bodyPr>
          <a:lstStyle/>
          <a:p>
            <a:pPr algn="ctr"/>
            <a:r>
              <a:rPr lang="en-US" sz="2400" b="1"/>
              <a:t>M</a:t>
            </a:r>
            <a:endParaRPr lang="en-US" sz="2400" b="1" dirty="0"/>
          </a:p>
        </p:txBody>
      </p:sp>
      <p:sp>
        <p:nvSpPr>
          <p:cNvPr id="1371" name="Rectangle 1370">
            <a:extLst>
              <a:ext uri="{FF2B5EF4-FFF2-40B4-BE49-F238E27FC236}">
                <a16:creationId xmlns:a16="http://schemas.microsoft.com/office/drawing/2014/main" xmlns="" id="{3FF500AC-34F8-4CA9-E353-FBF6461F6502}"/>
              </a:ext>
            </a:extLst>
          </p:cNvPr>
          <p:cNvSpPr/>
          <p:nvPr/>
        </p:nvSpPr>
        <p:spPr>
          <a:xfrm>
            <a:off x="3247653" y="1987988"/>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4" name="TextBox 1373">
            <a:extLst>
              <a:ext uri="{FF2B5EF4-FFF2-40B4-BE49-F238E27FC236}">
                <a16:creationId xmlns:a16="http://schemas.microsoft.com/office/drawing/2014/main" xmlns="" id="{1A1B1F20-6063-00BC-04FC-BFB4263C1723}"/>
              </a:ext>
            </a:extLst>
          </p:cNvPr>
          <p:cNvSpPr txBox="1"/>
          <p:nvPr/>
        </p:nvSpPr>
        <p:spPr>
          <a:xfrm>
            <a:off x="3266242" y="1983132"/>
            <a:ext cx="384643" cy="461665"/>
          </a:xfrm>
          <a:prstGeom prst="rect">
            <a:avLst/>
          </a:prstGeom>
          <a:noFill/>
        </p:spPr>
        <p:txBody>
          <a:bodyPr wrap="square" rtlCol="0">
            <a:spAutoFit/>
          </a:bodyPr>
          <a:lstStyle/>
          <a:p>
            <a:pPr algn="ctr"/>
            <a:r>
              <a:rPr lang="en-US" sz="2400" b="1"/>
              <a:t>H</a:t>
            </a:r>
            <a:endParaRPr lang="en-US" sz="2400" b="1" dirty="0"/>
          </a:p>
        </p:txBody>
      </p:sp>
      <p:sp>
        <p:nvSpPr>
          <p:cNvPr id="1375" name="Rectangle 1374">
            <a:extLst>
              <a:ext uri="{FF2B5EF4-FFF2-40B4-BE49-F238E27FC236}">
                <a16:creationId xmlns:a16="http://schemas.microsoft.com/office/drawing/2014/main" xmlns="" id="{4A67498C-81A3-BEC0-6A29-B1A1074FE9EA}"/>
              </a:ext>
            </a:extLst>
          </p:cNvPr>
          <p:cNvSpPr/>
          <p:nvPr/>
        </p:nvSpPr>
        <p:spPr>
          <a:xfrm>
            <a:off x="3747526" y="1987988"/>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6" name="TextBox 1375">
            <a:extLst>
              <a:ext uri="{FF2B5EF4-FFF2-40B4-BE49-F238E27FC236}">
                <a16:creationId xmlns:a16="http://schemas.microsoft.com/office/drawing/2014/main" xmlns="" id="{865222A6-FF32-5425-FC58-84BCDD2DEBBA}"/>
              </a:ext>
            </a:extLst>
          </p:cNvPr>
          <p:cNvSpPr txBox="1"/>
          <p:nvPr/>
        </p:nvSpPr>
        <p:spPr>
          <a:xfrm>
            <a:off x="3766115" y="1983132"/>
            <a:ext cx="384643" cy="461665"/>
          </a:xfrm>
          <a:prstGeom prst="rect">
            <a:avLst/>
          </a:prstGeom>
          <a:noFill/>
        </p:spPr>
        <p:txBody>
          <a:bodyPr wrap="square" rtlCol="0">
            <a:spAutoFit/>
          </a:bodyPr>
          <a:lstStyle/>
          <a:p>
            <a:pPr algn="ctr"/>
            <a:r>
              <a:rPr lang="en-US" sz="2400" b="1"/>
              <a:t>Ư</a:t>
            </a:r>
            <a:endParaRPr lang="en-US" sz="2400" b="1" dirty="0"/>
          </a:p>
        </p:txBody>
      </p:sp>
      <p:sp>
        <p:nvSpPr>
          <p:cNvPr id="1379" name="Rectangle 1378">
            <a:extLst>
              <a:ext uri="{FF2B5EF4-FFF2-40B4-BE49-F238E27FC236}">
                <a16:creationId xmlns:a16="http://schemas.microsoft.com/office/drawing/2014/main" xmlns="" id="{EAEB33C4-4DEA-F0D0-89A2-BA091EEDBD87}"/>
              </a:ext>
            </a:extLst>
          </p:cNvPr>
          <p:cNvSpPr/>
          <p:nvPr/>
        </p:nvSpPr>
        <p:spPr>
          <a:xfrm>
            <a:off x="4249330" y="1987988"/>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2" name="TextBox 1381">
            <a:extLst>
              <a:ext uri="{FF2B5EF4-FFF2-40B4-BE49-F238E27FC236}">
                <a16:creationId xmlns:a16="http://schemas.microsoft.com/office/drawing/2014/main" xmlns="" id="{F8549401-5A3E-9048-3571-74774E5AB843}"/>
              </a:ext>
            </a:extLst>
          </p:cNvPr>
          <p:cNvSpPr txBox="1"/>
          <p:nvPr/>
        </p:nvSpPr>
        <p:spPr>
          <a:xfrm>
            <a:off x="4267919" y="1983132"/>
            <a:ext cx="384643" cy="461665"/>
          </a:xfrm>
          <a:prstGeom prst="rect">
            <a:avLst/>
          </a:prstGeom>
          <a:noFill/>
        </p:spPr>
        <p:txBody>
          <a:bodyPr wrap="square" rtlCol="0">
            <a:spAutoFit/>
          </a:bodyPr>
          <a:lstStyle/>
          <a:p>
            <a:pPr algn="ctr"/>
            <a:r>
              <a:rPr lang="en-US" sz="2400" b="1"/>
              <a:t>Ơ</a:t>
            </a:r>
            <a:endParaRPr lang="en-US" sz="2400" b="1" dirty="0"/>
          </a:p>
        </p:txBody>
      </p:sp>
      <p:sp>
        <p:nvSpPr>
          <p:cNvPr id="1383" name="Rectangle 1382">
            <a:extLst>
              <a:ext uri="{FF2B5EF4-FFF2-40B4-BE49-F238E27FC236}">
                <a16:creationId xmlns:a16="http://schemas.microsoft.com/office/drawing/2014/main" xmlns="" id="{1CC2EF85-60BE-F227-86C4-6DC3A8D79992}"/>
              </a:ext>
            </a:extLst>
          </p:cNvPr>
          <p:cNvSpPr/>
          <p:nvPr/>
        </p:nvSpPr>
        <p:spPr>
          <a:xfrm>
            <a:off x="4749203" y="1987988"/>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4" name="TextBox 1383">
            <a:extLst>
              <a:ext uri="{FF2B5EF4-FFF2-40B4-BE49-F238E27FC236}">
                <a16:creationId xmlns:a16="http://schemas.microsoft.com/office/drawing/2014/main" xmlns="" id="{B9FF26D7-FFE7-0DC2-8CB7-E9A2EA1D88EA}"/>
              </a:ext>
            </a:extLst>
          </p:cNvPr>
          <p:cNvSpPr txBox="1"/>
          <p:nvPr/>
        </p:nvSpPr>
        <p:spPr>
          <a:xfrm>
            <a:off x="4767792" y="1983132"/>
            <a:ext cx="384643" cy="461665"/>
          </a:xfrm>
          <a:prstGeom prst="rect">
            <a:avLst/>
          </a:prstGeom>
          <a:noFill/>
        </p:spPr>
        <p:txBody>
          <a:bodyPr wrap="square" rtlCol="0">
            <a:spAutoFit/>
          </a:bodyPr>
          <a:lstStyle/>
          <a:p>
            <a:pPr algn="ctr"/>
            <a:r>
              <a:rPr lang="en-US" sz="2400" b="1"/>
              <a:t>N</a:t>
            </a:r>
            <a:endParaRPr lang="en-US" sz="2400" b="1" dirty="0"/>
          </a:p>
        </p:txBody>
      </p:sp>
      <p:sp>
        <p:nvSpPr>
          <p:cNvPr id="1385" name="Rectangle 1384">
            <a:extLst>
              <a:ext uri="{FF2B5EF4-FFF2-40B4-BE49-F238E27FC236}">
                <a16:creationId xmlns:a16="http://schemas.microsoft.com/office/drawing/2014/main" xmlns="" id="{10921246-2CC2-2910-6FDD-A44728EA6096}"/>
              </a:ext>
            </a:extLst>
          </p:cNvPr>
          <p:cNvSpPr/>
          <p:nvPr/>
        </p:nvSpPr>
        <p:spPr>
          <a:xfrm>
            <a:off x="5249076" y="1991244"/>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6" name="TextBox 1385">
            <a:extLst>
              <a:ext uri="{FF2B5EF4-FFF2-40B4-BE49-F238E27FC236}">
                <a16:creationId xmlns:a16="http://schemas.microsoft.com/office/drawing/2014/main" xmlns="" id="{E1560F8E-C7B0-86C3-B333-CFB85F2D415C}"/>
              </a:ext>
            </a:extLst>
          </p:cNvPr>
          <p:cNvSpPr txBox="1"/>
          <p:nvPr/>
        </p:nvSpPr>
        <p:spPr>
          <a:xfrm>
            <a:off x="5267665" y="1986388"/>
            <a:ext cx="384643" cy="461665"/>
          </a:xfrm>
          <a:prstGeom prst="rect">
            <a:avLst/>
          </a:prstGeom>
          <a:noFill/>
        </p:spPr>
        <p:txBody>
          <a:bodyPr wrap="square" rtlCol="0">
            <a:spAutoFit/>
          </a:bodyPr>
          <a:lstStyle/>
          <a:p>
            <a:pPr algn="ctr"/>
            <a:r>
              <a:rPr lang="en-US" sz="2400" b="1"/>
              <a:t>G</a:t>
            </a:r>
            <a:endParaRPr lang="en-US" sz="2400" b="1" dirty="0"/>
          </a:p>
        </p:txBody>
      </p:sp>
      <p:sp>
        <p:nvSpPr>
          <p:cNvPr id="1387" name="Rectangle 1386">
            <a:extLst>
              <a:ext uri="{FF2B5EF4-FFF2-40B4-BE49-F238E27FC236}">
                <a16:creationId xmlns:a16="http://schemas.microsoft.com/office/drawing/2014/main" xmlns="" id="{527F6A2D-966E-AEF4-9F4C-064BE6697BE8}"/>
              </a:ext>
            </a:extLst>
          </p:cNvPr>
          <p:cNvSpPr/>
          <p:nvPr/>
        </p:nvSpPr>
        <p:spPr>
          <a:xfrm>
            <a:off x="5748949" y="1991244"/>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8" name="TextBox 1387">
            <a:extLst>
              <a:ext uri="{FF2B5EF4-FFF2-40B4-BE49-F238E27FC236}">
                <a16:creationId xmlns:a16="http://schemas.microsoft.com/office/drawing/2014/main" xmlns="" id="{D9DD3D2F-596A-58EF-1A6D-3C53424ED9DE}"/>
              </a:ext>
            </a:extLst>
          </p:cNvPr>
          <p:cNvSpPr txBox="1"/>
          <p:nvPr/>
        </p:nvSpPr>
        <p:spPr>
          <a:xfrm>
            <a:off x="5767538" y="1986388"/>
            <a:ext cx="384643" cy="461665"/>
          </a:xfrm>
          <a:prstGeom prst="rect">
            <a:avLst/>
          </a:prstGeom>
          <a:noFill/>
        </p:spPr>
        <p:txBody>
          <a:bodyPr wrap="square" rtlCol="0">
            <a:spAutoFit/>
          </a:bodyPr>
          <a:lstStyle/>
          <a:p>
            <a:pPr algn="ctr"/>
            <a:r>
              <a:rPr lang="en-US" sz="2400" b="1"/>
              <a:t>T</a:t>
            </a:r>
            <a:endParaRPr lang="en-US" sz="2400" b="1" dirty="0"/>
          </a:p>
        </p:txBody>
      </p:sp>
      <p:sp>
        <p:nvSpPr>
          <p:cNvPr id="1389" name="Rectangle 1388">
            <a:extLst>
              <a:ext uri="{FF2B5EF4-FFF2-40B4-BE49-F238E27FC236}">
                <a16:creationId xmlns:a16="http://schemas.microsoft.com/office/drawing/2014/main" xmlns="" id="{AE44D65D-683C-A1F1-DB09-D91CB3439805}"/>
              </a:ext>
            </a:extLst>
          </p:cNvPr>
          <p:cNvSpPr/>
          <p:nvPr/>
        </p:nvSpPr>
        <p:spPr>
          <a:xfrm>
            <a:off x="6253533" y="1992844"/>
            <a:ext cx="421820" cy="45195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90" name="TextBox 1389">
            <a:extLst>
              <a:ext uri="{FF2B5EF4-FFF2-40B4-BE49-F238E27FC236}">
                <a16:creationId xmlns:a16="http://schemas.microsoft.com/office/drawing/2014/main" xmlns="" id="{B2ED1203-8BB8-FCEE-A2ED-575B9D070701}"/>
              </a:ext>
            </a:extLst>
          </p:cNvPr>
          <p:cNvSpPr txBox="1"/>
          <p:nvPr/>
        </p:nvSpPr>
        <p:spPr>
          <a:xfrm>
            <a:off x="6245839" y="1987988"/>
            <a:ext cx="437209" cy="461665"/>
          </a:xfrm>
          <a:prstGeom prst="rect">
            <a:avLst/>
          </a:prstGeom>
          <a:noFill/>
          <a:ln>
            <a:noFill/>
          </a:ln>
        </p:spPr>
        <p:txBody>
          <a:bodyPr wrap="square" rtlCol="0">
            <a:spAutoFit/>
          </a:bodyPr>
          <a:lstStyle/>
          <a:p>
            <a:pPr algn="ctr"/>
            <a:r>
              <a:rPr lang="en-US" sz="2400" b="1">
                <a:solidFill>
                  <a:srgbClr val="FF0000"/>
                </a:solidFill>
              </a:rPr>
              <a:t>I</a:t>
            </a:r>
            <a:endParaRPr lang="en-US" sz="2400" b="1" dirty="0">
              <a:solidFill>
                <a:srgbClr val="FF0000"/>
              </a:solidFill>
            </a:endParaRPr>
          </a:p>
        </p:txBody>
      </p:sp>
      <p:sp>
        <p:nvSpPr>
          <p:cNvPr id="1392" name="Rectangle 1391">
            <a:extLst>
              <a:ext uri="{FF2B5EF4-FFF2-40B4-BE49-F238E27FC236}">
                <a16:creationId xmlns:a16="http://schemas.microsoft.com/office/drawing/2014/main" xmlns="" id="{77D5549A-B509-DECA-2F8A-E873324B442E}"/>
              </a:ext>
            </a:extLst>
          </p:cNvPr>
          <p:cNvSpPr/>
          <p:nvPr/>
        </p:nvSpPr>
        <p:spPr>
          <a:xfrm>
            <a:off x="6758118" y="1991244"/>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96" name="TextBox 1395">
            <a:extLst>
              <a:ext uri="{FF2B5EF4-FFF2-40B4-BE49-F238E27FC236}">
                <a16:creationId xmlns:a16="http://schemas.microsoft.com/office/drawing/2014/main" xmlns="" id="{3930BE47-C7A4-1530-735B-72AD566F72F9}"/>
              </a:ext>
            </a:extLst>
          </p:cNvPr>
          <p:cNvSpPr txBox="1"/>
          <p:nvPr/>
        </p:nvSpPr>
        <p:spPr>
          <a:xfrm>
            <a:off x="6776707" y="1986388"/>
            <a:ext cx="384643" cy="461665"/>
          </a:xfrm>
          <a:prstGeom prst="rect">
            <a:avLst/>
          </a:prstGeom>
          <a:noFill/>
        </p:spPr>
        <p:txBody>
          <a:bodyPr wrap="square" rtlCol="0">
            <a:spAutoFit/>
          </a:bodyPr>
          <a:lstStyle/>
          <a:p>
            <a:pPr algn="ctr"/>
            <a:r>
              <a:rPr lang="en-US" sz="2400" b="1"/>
              <a:t>Ệ</a:t>
            </a:r>
            <a:endParaRPr lang="en-US" sz="2400" b="1" dirty="0"/>
          </a:p>
        </p:txBody>
      </p:sp>
      <p:sp>
        <p:nvSpPr>
          <p:cNvPr id="1398" name="Rectangle 1397">
            <a:extLst>
              <a:ext uri="{FF2B5EF4-FFF2-40B4-BE49-F238E27FC236}">
                <a16:creationId xmlns:a16="http://schemas.microsoft.com/office/drawing/2014/main" xmlns="" id="{55F9F17A-5D19-C51B-AAC8-32AF3AFB90B7}"/>
              </a:ext>
            </a:extLst>
          </p:cNvPr>
          <p:cNvSpPr/>
          <p:nvPr/>
        </p:nvSpPr>
        <p:spPr>
          <a:xfrm>
            <a:off x="7257991" y="1991244"/>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99" name="TextBox 1398">
            <a:extLst>
              <a:ext uri="{FF2B5EF4-FFF2-40B4-BE49-F238E27FC236}">
                <a16:creationId xmlns:a16="http://schemas.microsoft.com/office/drawing/2014/main" xmlns="" id="{53968609-2EF0-C0D9-FF3B-69CF68ABC2F5}"/>
              </a:ext>
            </a:extLst>
          </p:cNvPr>
          <p:cNvSpPr txBox="1"/>
          <p:nvPr/>
        </p:nvSpPr>
        <p:spPr>
          <a:xfrm>
            <a:off x="7276580" y="1986388"/>
            <a:ext cx="384643" cy="461665"/>
          </a:xfrm>
          <a:prstGeom prst="rect">
            <a:avLst/>
          </a:prstGeom>
          <a:noFill/>
        </p:spPr>
        <p:txBody>
          <a:bodyPr wrap="square" rtlCol="0">
            <a:spAutoFit/>
          </a:bodyPr>
          <a:lstStyle/>
          <a:p>
            <a:pPr algn="ctr"/>
            <a:r>
              <a:rPr lang="en-US" sz="2400" b="1"/>
              <a:t>N</a:t>
            </a:r>
            <a:endParaRPr lang="en-US" sz="2400" b="1" dirty="0"/>
          </a:p>
        </p:txBody>
      </p:sp>
      <p:sp>
        <p:nvSpPr>
          <p:cNvPr id="1403" name="Rectangle 1402">
            <a:extLst>
              <a:ext uri="{FF2B5EF4-FFF2-40B4-BE49-F238E27FC236}">
                <a16:creationId xmlns:a16="http://schemas.microsoft.com/office/drawing/2014/main" xmlns="" id="{5A4FE3D3-2CFE-A07B-235F-50A600972E53}"/>
              </a:ext>
            </a:extLst>
          </p:cNvPr>
          <p:cNvSpPr/>
          <p:nvPr/>
        </p:nvSpPr>
        <p:spPr>
          <a:xfrm>
            <a:off x="2744002" y="1988507"/>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4" name="TextBox 1403">
            <a:extLst>
              <a:ext uri="{FF2B5EF4-FFF2-40B4-BE49-F238E27FC236}">
                <a16:creationId xmlns:a16="http://schemas.microsoft.com/office/drawing/2014/main" xmlns="" id="{854D878B-E1C2-2D0C-9CF2-7B824B0A8445}"/>
              </a:ext>
            </a:extLst>
          </p:cNvPr>
          <p:cNvSpPr txBox="1"/>
          <p:nvPr/>
        </p:nvSpPr>
        <p:spPr>
          <a:xfrm>
            <a:off x="2762591" y="1983651"/>
            <a:ext cx="384643" cy="461665"/>
          </a:xfrm>
          <a:prstGeom prst="rect">
            <a:avLst/>
          </a:prstGeom>
          <a:noFill/>
        </p:spPr>
        <p:txBody>
          <a:bodyPr wrap="square" rtlCol="0">
            <a:spAutoFit/>
          </a:bodyPr>
          <a:lstStyle/>
          <a:p>
            <a:pPr algn="ctr"/>
            <a:r>
              <a:rPr lang="en-US" sz="2400" b="1"/>
              <a:t>P</a:t>
            </a:r>
            <a:endParaRPr lang="en-US" sz="2400" b="1" dirty="0"/>
          </a:p>
        </p:txBody>
      </p:sp>
      <p:sp>
        <p:nvSpPr>
          <p:cNvPr id="1829" name="Rectangle 1828">
            <a:extLst>
              <a:ext uri="{FF2B5EF4-FFF2-40B4-BE49-F238E27FC236}">
                <a16:creationId xmlns:a16="http://schemas.microsoft.com/office/drawing/2014/main" xmlns="" id="{2B43F861-FA48-5FB3-6428-5F944EC9EBFD}"/>
              </a:ext>
            </a:extLst>
          </p:cNvPr>
          <p:cNvSpPr/>
          <p:nvPr/>
        </p:nvSpPr>
        <p:spPr>
          <a:xfrm>
            <a:off x="5249076" y="2525777"/>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1" name="TextBox 1830">
            <a:extLst>
              <a:ext uri="{FF2B5EF4-FFF2-40B4-BE49-F238E27FC236}">
                <a16:creationId xmlns:a16="http://schemas.microsoft.com/office/drawing/2014/main" xmlns="" id="{85D45393-B096-16D0-5CD7-FC5D41723D72}"/>
              </a:ext>
            </a:extLst>
          </p:cNvPr>
          <p:cNvSpPr txBox="1"/>
          <p:nvPr/>
        </p:nvSpPr>
        <p:spPr>
          <a:xfrm>
            <a:off x="5267665" y="2520921"/>
            <a:ext cx="384643" cy="461665"/>
          </a:xfrm>
          <a:prstGeom prst="rect">
            <a:avLst/>
          </a:prstGeom>
          <a:noFill/>
        </p:spPr>
        <p:txBody>
          <a:bodyPr wrap="square" rtlCol="0">
            <a:spAutoFit/>
          </a:bodyPr>
          <a:lstStyle/>
          <a:p>
            <a:pPr algn="ctr"/>
            <a:r>
              <a:rPr lang="en-US" sz="2400" b="1"/>
              <a:t>G</a:t>
            </a:r>
            <a:endParaRPr lang="en-US" sz="2400" b="1" dirty="0"/>
          </a:p>
        </p:txBody>
      </p:sp>
      <p:sp>
        <p:nvSpPr>
          <p:cNvPr id="1832" name="Rectangle 1831">
            <a:extLst>
              <a:ext uri="{FF2B5EF4-FFF2-40B4-BE49-F238E27FC236}">
                <a16:creationId xmlns:a16="http://schemas.microsoft.com/office/drawing/2014/main" xmlns="" id="{502386BD-BD4E-9DFC-F433-BDF062B3D0C4}"/>
              </a:ext>
            </a:extLst>
          </p:cNvPr>
          <p:cNvSpPr/>
          <p:nvPr/>
        </p:nvSpPr>
        <p:spPr>
          <a:xfrm>
            <a:off x="5748949" y="2525777"/>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4" name="TextBox 1833">
            <a:extLst>
              <a:ext uri="{FF2B5EF4-FFF2-40B4-BE49-F238E27FC236}">
                <a16:creationId xmlns:a16="http://schemas.microsoft.com/office/drawing/2014/main" xmlns="" id="{30C6D786-47E8-B2A7-121E-AAFDBF5CB551}"/>
              </a:ext>
            </a:extLst>
          </p:cNvPr>
          <p:cNvSpPr txBox="1"/>
          <p:nvPr/>
        </p:nvSpPr>
        <p:spPr>
          <a:xfrm>
            <a:off x="5767538" y="2520921"/>
            <a:ext cx="384643" cy="461665"/>
          </a:xfrm>
          <a:prstGeom prst="rect">
            <a:avLst/>
          </a:prstGeom>
          <a:noFill/>
        </p:spPr>
        <p:txBody>
          <a:bodyPr wrap="square" rtlCol="0">
            <a:spAutoFit/>
          </a:bodyPr>
          <a:lstStyle/>
          <a:p>
            <a:pPr algn="ctr"/>
            <a:r>
              <a:rPr lang="en-US" sz="2400" b="1"/>
              <a:t>I</a:t>
            </a:r>
            <a:endParaRPr lang="en-US" sz="2400" b="1" dirty="0"/>
          </a:p>
        </p:txBody>
      </p:sp>
      <p:sp>
        <p:nvSpPr>
          <p:cNvPr id="1836" name="Rectangle 1835">
            <a:extLst>
              <a:ext uri="{FF2B5EF4-FFF2-40B4-BE49-F238E27FC236}">
                <a16:creationId xmlns:a16="http://schemas.microsoft.com/office/drawing/2014/main" xmlns="" id="{EDA15479-C1BE-D852-3E34-B916B7F58C43}"/>
              </a:ext>
            </a:extLst>
          </p:cNvPr>
          <p:cNvSpPr/>
          <p:nvPr/>
        </p:nvSpPr>
        <p:spPr>
          <a:xfrm>
            <a:off x="6253533" y="2527377"/>
            <a:ext cx="421820" cy="45195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7" name="TextBox 1836">
            <a:extLst>
              <a:ext uri="{FF2B5EF4-FFF2-40B4-BE49-F238E27FC236}">
                <a16:creationId xmlns:a16="http://schemas.microsoft.com/office/drawing/2014/main" xmlns="" id="{0C5EB643-E3EE-E1FA-EF81-F80EE750B1BB}"/>
              </a:ext>
            </a:extLst>
          </p:cNvPr>
          <p:cNvSpPr txBox="1"/>
          <p:nvPr/>
        </p:nvSpPr>
        <p:spPr>
          <a:xfrm>
            <a:off x="6245839" y="2522521"/>
            <a:ext cx="437209" cy="461665"/>
          </a:xfrm>
          <a:prstGeom prst="rect">
            <a:avLst/>
          </a:prstGeom>
          <a:noFill/>
          <a:ln>
            <a:noFill/>
          </a:ln>
        </p:spPr>
        <p:txBody>
          <a:bodyPr wrap="square" rtlCol="0">
            <a:spAutoFit/>
          </a:bodyPr>
          <a:lstStyle/>
          <a:p>
            <a:pPr algn="ctr"/>
            <a:r>
              <a:rPr lang="en-US" sz="2400" b="1">
                <a:solidFill>
                  <a:srgbClr val="FF0000"/>
                </a:solidFill>
              </a:rPr>
              <a:t>Ả</a:t>
            </a:r>
            <a:endParaRPr lang="en-US" sz="2400" b="1" dirty="0">
              <a:solidFill>
                <a:srgbClr val="FF0000"/>
              </a:solidFill>
            </a:endParaRPr>
          </a:p>
        </p:txBody>
      </p:sp>
      <p:sp>
        <p:nvSpPr>
          <p:cNvPr id="1839" name="Rectangle 1838">
            <a:extLst>
              <a:ext uri="{FF2B5EF4-FFF2-40B4-BE49-F238E27FC236}">
                <a16:creationId xmlns:a16="http://schemas.microsoft.com/office/drawing/2014/main" xmlns="" id="{446822DA-79F5-A500-A4C4-661AA36F29B2}"/>
              </a:ext>
            </a:extLst>
          </p:cNvPr>
          <p:cNvSpPr/>
          <p:nvPr/>
        </p:nvSpPr>
        <p:spPr>
          <a:xfrm>
            <a:off x="6758118" y="2525777"/>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0" name="TextBox 1839">
            <a:extLst>
              <a:ext uri="{FF2B5EF4-FFF2-40B4-BE49-F238E27FC236}">
                <a16:creationId xmlns:a16="http://schemas.microsoft.com/office/drawing/2014/main" xmlns="" id="{72D1DAA2-6AC6-EF36-8A1A-C267D59F12BD}"/>
              </a:ext>
            </a:extLst>
          </p:cNvPr>
          <p:cNvSpPr txBox="1"/>
          <p:nvPr/>
        </p:nvSpPr>
        <p:spPr>
          <a:xfrm>
            <a:off x="6776707" y="2520921"/>
            <a:ext cx="384643" cy="461665"/>
          </a:xfrm>
          <a:prstGeom prst="rect">
            <a:avLst/>
          </a:prstGeom>
          <a:noFill/>
        </p:spPr>
        <p:txBody>
          <a:bodyPr wrap="square" rtlCol="0">
            <a:spAutoFit/>
          </a:bodyPr>
          <a:lstStyle/>
          <a:p>
            <a:pPr algn="ctr"/>
            <a:r>
              <a:rPr lang="en-US" sz="2400" b="1"/>
              <a:t>I</a:t>
            </a:r>
            <a:endParaRPr lang="en-US" sz="2400" b="1" dirty="0"/>
          </a:p>
        </p:txBody>
      </p:sp>
      <p:sp>
        <p:nvSpPr>
          <p:cNvPr id="1841" name="Rectangle 1840">
            <a:extLst>
              <a:ext uri="{FF2B5EF4-FFF2-40B4-BE49-F238E27FC236}">
                <a16:creationId xmlns:a16="http://schemas.microsoft.com/office/drawing/2014/main" xmlns="" id="{B403B10F-9634-0C6A-FC3E-757553C1A56B}"/>
              </a:ext>
            </a:extLst>
          </p:cNvPr>
          <p:cNvSpPr/>
          <p:nvPr/>
        </p:nvSpPr>
        <p:spPr>
          <a:xfrm>
            <a:off x="7257991" y="2525777"/>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2" name="TextBox 1841">
            <a:extLst>
              <a:ext uri="{FF2B5EF4-FFF2-40B4-BE49-F238E27FC236}">
                <a16:creationId xmlns:a16="http://schemas.microsoft.com/office/drawing/2014/main" xmlns="" id="{42076020-0BBB-89D7-D7F0-FDDA565DBA54}"/>
              </a:ext>
            </a:extLst>
          </p:cNvPr>
          <p:cNvSpPr txBox="1"/>
          <p:nvPr/>
        </p:nvSpPr>
        <p:spPr>
          <a:xfrm>
            <a:off x="7276580" y="2520921"/>
            <a:ext cx="384643" cy="461665"/>
          </a:xfrm>
          <a:prstGeom prst="rect">
            <a:avLst/>
          </a:prstGeom>
          <a:noFill/>
        </p:spPr>
        <p:txBody>
          <a:bodyPr wrap="square" rtlCol="0">
            <a:spAutoFit/>
          </a:bodyPr>
          <a:lstStyle/>
          <a:p>
            <a:pPr algn="ctr"/>
            <a:r>
              <a:rPr lang="en-US" sz="2400" b="1"/>
              <a:t>Q</a:t>
            </a:r>
            <a:endParaRPr lang="en-US" sz="2400" b="1" dirty="0"/>
          </a:p>
        </p:txBody>
      </p:sp>
      <p:sp>
        <p:nvSpPr>
          <p:cNvPr id="1843" name="Rectangle 1842">
            <a:extLst>
              <a:ext uri="{FF2B5EF4-FFF2-40B4-BE49-F238E27FC236}">
                <a16:creationId xmlns:a16="http://schemas.microsoft.com/office/drawing/2014/main" xmlns="" id="{17FE58D6-8924-0E05-1AC8-2B624542FDA6}"/>
              </a:ext>
            </a:extLst>
          </p:cNvPr>
          <p:cNvSpPr/>
          <p:nvPr/>
        </p:nvSpPr>
        <p:spPr>
          <a:xfrm>
            <a:off x="7759795" y="2525777"/>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4" name="TextBox 1843">
            <a:extLst>
              <a:ext uri="{FF2B5EF4-FFF2-40B4-BE49-F238E27FC236}">
                <a16:creationId xmlns:a16="http://schemas.microsoft.com/office/drawing/2014/main" xmlns="" id="{015C59BB-973B-6646-2464-38B701E47C54}"/>
              </a:ext>
            </a:extLst>
          </p:cNvPr>
          <p:cNvSpPr txBox="1"/>
          <p:nvPr/>
        </p:nvSpPr>
        <p:spPr>
          <a:xfrm>
            <a:off x="7778384" y="2520921"/>
            <a:ext cx="384643" cy="461665"/>
          </a:xfrm>
          <a:prstGeom prst="rect">
            <a:avLst/>
          </a:prstGeom>
          <a:noFill/>
        </p:spPr>
        <p:txBody>
          <a:bodyPr wrap="square" rtlCol="0">
            <a:spAutoFit/>
          </a:bodyPr>
          <a:lstStyle/>
          <a:p>
            <a:pPr algn="ctr"/>
            <a:r>
              <a:rPr lang="en-US" sz="2400" b="1"/>
              <a:t>U</a:t>
            </a:r>
            <a:endParaRPr lang="en-US" sz="2400" b="1" dirty="0"/>
          </a:p>
        </p:txBody>
      </p:sp>
      <p:sp>
        <p:nvSpPr>
          <p:cNvPr id="1846" name="Rectangle 1845">
            <a:extLst>
              <a:ext uri="{FF2B5EF4-FFF2-40B4-BE49-F238E27FC236}">
                <a16:creationId xmlns:a16="http://schemas.microsoft.com/office/drawing/2014/main" xmlns="" id="{67045BFD-68AD-465C-A767-F8BD3BEDD688}"/>
              </a:ext>
            </a:extLst>
          </p:cNvPr>
          <p:cNvSpPr/>
          <p:nvPr/>
        </p:nvSpPr>
        <p:spPr>
          <a:xfrm>
            <a:off x="8259668" y="2525777"/>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7" name="TextBox 1846">
            <a:extLst>
              <a:ext uri="{FF2B5EF4-FFF2-40B4-BE49-F238E27FC236}">
                <a16:creationId xmlns:a16="http://schemas.microsoft.com/office/drawing/2014/main" xmlns="" id="{BF65B1FA-967C-F197-490D-7B793D04B7B6}"/>
              </a:ext>
            </a:extLst>
          </p:cNvPr>
          <p:cNvSpPr txBox="1"/>
          <p:nvPr/>
        </p:nvSpPr>
        <p:spPr>
          <a:xfrm>
            <a:off x="8278257" y="2520921"/>
            <a:ext cx="384643" cy="461665"/>
          </a:xfrm>
          <a:prstGeom prst="rect">
            <a:avLst/>
          </a:prstGeom>
          <a:noFill/>
        </p:spPr>
        <p:txBody>
          <a:bodyPr wrap="square" rtlCol="0">
            <a:spAutoFit/>
          </a:bodyPr>
          <a:lstStyle/>
          <a:p>
            <a:pPr algn="ctr"/>
            <a:r>
              <a:rPr lang="en-US" sz="2400" b="1"/>
              <a:t>Y</a:t>
            </a:r>
            <a:endParaRPr lang="en-US" sz="2400" b="1" dirty="0"/>
          </a:p>
        </p:txBody>
      </p:sp>
      <p:sp>
        <p:nvSpPr>
          <p:cNvPr id="1849" name="Rectangle 1848">
            <a:extLst>
              <a:ext uri="{FF2B5EF4-FFF2-40B4-BE49-F238E27FC236}">
                <a16:creationId xmlns:a16="http://schemas.microsoft.com/office/drawing/2014/main" xmlns="" id="{5B5309DB-6AA6-29EB-6B6C-41E9675ECA20}"/>
              </a:ext>
            </a:extLst>
          </p:cNvPr>
          <p:cNvSpPr/>
          <p:nvPr/>
        </p:nvSpPr>
        <p:spPr>
          <a:xfrm>
            <a:off x="8759541" y="2529033"/>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51" name="TextBox 1850">
            <a:extLst>
              <a:ext uri="{FF2B5EF4-FFF2-40B4-BE49-F238E27FC236}">
                <a16:creationId xmlns:a16="http://schemas.microsoft.com/office/drawing/2014/main" xmlns="" id="{002DF952-7EB0-BE2B-B4E2-642E02632D51}"/>
              </a:ext>
            </a:extLst>
          </p:cNvPr>
          <p:cNvSpPr txBox="1"/>
          <p:nvPr/>
        </p:nvSpPr>
        <p:spPr>
          <a:xfrm>
            <a:off x="8778130" y="2524177"/>
            <a:ext cx="384643" cy="461665"/>
          </a:xfrm>
          <a:prstGeom prst="rect">
            <a:avLst/>
          </a:prstGeom>
          <a:noFill/>
        </p:spPr>
        <p:txBody>
          <a:bodyPr wrap="square" rtlCol="0">
            <a:spAutoFit/>
          </a:bodyPr>
          <a:lstStyle/>
          <a:p>
            <a:pPr algn="ctr"/>
            <a:r>
              <a:rPr lang="en-US" sz="2400" b="1"/>
              <a:t>Ế</a:t>
            </a:r>
            <a:endParaRPr lang="en-US" sz="2400" b="1" dirty="0"/>
          </a:p>
        </p:txBody>
      </p:sp>
      <p:sp>
        <p:nvSpPr>
          <p:cNvPr id="1852" name="Rectangle 1851">
            <a:extLst>
              <a:ext uri="{FF2B5EF4-FFF2-40B4-BE49-F238E27FC236}">
                <a16:creationId xmlns:a16="http://schemas.microsoft.com/office/drawing/2014/main" xmlns="" id="{7BB21D8E-6633-C83D-71A2-B18824B021CC}"/>
              </a:ext>
            </a:extLst>
          </p:cNvPr>
          <p:cNvSpPr/>
          <p:nvPr/>
        </p:nvSpPr>
        <p:spPr>
          <a:xfrm>
            <a:off x="9259414" y="2529033"/>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53" name="TextBox 1852">
            <a:extLst>
              <a:ext uri="{FF2B5EF4-FFF2-40B4-BE49-F238E27FC236}">
                <a16:creationId xmlns:a16="http://schemas.microsoft.com/office/drawing/2014/main" xmlns="" id="{CA7D1CEB-57A0-E9D1-ED06-A75709F29DD0}"/>
              </a:ext>
            </a:extLst>
          </p:cNvPr>
          <p:cNvSpPr txBox="1"/>
          <p:nvPr/>
        </p:nvSpPr>
        <p:spPr>
          <a:xfrm>
            <a:off x="9278003" y="2524177"/>
            <a:ext cx="384643" cy="461665"/>
          </a:xfrm>
          <a:prstGeom prst="rect">
            <a:avLst/>
          </a:prstGeom>
          <a:noFill/>
        </p:spPr>
        <p:txBody>
          <a:bodyPr wrap="square" rtlCol="0">
            <a:spAutoFit/>
          </a:bodyPr>
          <a:lstStyle/>
          <a:p>
            <a:pPr algn="ctr"/>
            <a:r>
              <a:rPr lang="en-US" sz="2400" b="1"/>
              <a:t>T</a:t>
            </a:r>
            <a:endParaRPr lang="en-US" sz="2400" b="1" dirty="0"/>
          </a:p>
        </p:txBody>
      </p:sp>
      <p:sp>
        <p:nvSpPr>
          <p:cNvPr id="1855" name="Rectangle 1854">
            <a:extLst>
              <a:ext uri="{FF2B5EF4-FFF2-40B4-BE49-F238E27FC236}">
                <a16:creationId xmlns:a16="http://schemas.microsoft.com/office/drawing/2014/main" xmlns="" id="{806E2CBF-3DFC-7B85-1FAB-C76017912995}"/>
              </a:ext>
            </a:extLst>
          </p:cNvPr>
          <p:cNvSpPr/>
          <p:nvPr/>
        </p:nvSpPr>
        <p:spPr>
          <a:xfrm>
            <a:off x="3247653" y="3057054"/>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8" name="TextBox 1407">
            <a:extLst>
              <a:ext uri="{FF2B5EF4-FFF2-40B4-BE49-F238E27FC236}">
                <a16:creationId xmlns:a16="http://schemas.microsoft.com/office/drawing/2014/main" xmlns="" id="{0FEE3EA1-BEEF-A7BF-A8CB-7E56ED0B0E08}"/>
              </a:ext>
            </a:extLst>
          </p:cNvPr>
          <p:cNvSpPr txBox="1"/>
          <p:nvPr/>
        </p:nvSpPr>
        <p:spPr>
          <a:xfrm>
            <a:off x="3266242" y="3052198"/>
            <a:ext cx="384643" cy="461665"/>
          </a:xfrm>
          <a:prstGeom prst="rect">
            <a:avLst/>
          </a:prstGeom>
          <a:noFill/>
        </p:spPr>
        <p:txBody>
          <a:bodyPr wrap="square" rtlCol="0">
            <a:spAutoFit/>
          </a:bodyPr>
          <a:lstStyle/>
          <a:p>
            <a:pPr algn="ctr"/>
            <a:r>
              <a:rPr lang="en-US" sz="2400" b="1"/>
              <a:t>T</a:t>
            </a:r>
            <a:endParaRPr lang="en-US" sz="2400" b="1" dirty="0"/>
          </a:p>
        </p:txBody>
      </p:sp>
      <p:sp>
        <p:nvSpPr>
          <p:cNvPr id="1409" name="Rectangle 1408">
            <a:extLst>
              <a:ext uri="{FF2B5EF4-FFF2-40B4-BE49-F238E27FC236}">
                <a16:creationId xmlns:a16="http://schemas.microsoft.com/office/drawing/2014/main" xmlns="" id="{A42C1B36-9CF4-5964-0489-7767B4367D76}"/>
              </a:ext>
            </a:extLst>
          </p:cNvPr>
          <p:cNvSpPr/>
          <p:nvPr/>
        </p:nvSpPr>
        <p:spPr>
          <a:xfrm>
            <a:off x="3747526" y="3057054"/>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1" name="TextBox 1410">
            <a:extLst>
              <a:ext uri="{FF2B5EF4-FFF2-40B4-BE49-F238E27FC236}">
                <a16:creationId xmlns:a16="http://schemas.microsoft.com/office/drawing/2014/main" xmlns="" id="{1C884070-4083-8B9C-BF26-F62C5E5BE5A5}"/>
              </a:ext>
            </a:extLst>
          </p:cNvPr>
          <p:cNvSpPr txBox="1"/>
          <p:nvPr/>
        </p:nvSpPr>
        <p:spPr>
          <a:xfrm>
            <a:off x="3766115" y="3052198"/>
            <a:ext cx="384643" cy="461665"/>
          </a:xfrm>
          <a:prstGeom prst="rect">
            <a:avLst/>
          </a:prstGeom>
          <a:noFill/>
        </p:spPr>
        <p:txBody>
          <a:bodyPr wrap="square" rtlCol="0">
            <a:spAutoFit/>
          </a:bodyPr>
          <a:lstStyle/>
          <a:p>
            <a:pPr algn="ctr"/>
            <a:r>
              <a:rPr lang="en-US" sz="2400" b="1"/>
              <a:t>H</a:t>
            </a:r>
            <a:endParaRPr lang="en-US" sz="2400" b="1" dirty="0"/>
          </a:p>
        </p:txBody>
      </p:sp>
      <p:sp>
        <p:nvSpPr>
          <p:cNvPr id="1412" name="Rectangle 1411">
            <a:extLst>
              <a:ext uri="{FF2B5EF4-FFF2-40B4-BE49-F238E27FC236}">
                <a16:creationId xmlns:a16="http://schemas.microsoft.com/office/drawing/2014/main" xmlns="" id="{CEF8DAD0-93BC-3A18-92DA-01DC02CA61CE}"/>
              </a:ext>
            </a:extLst>
          </p:cNvPr>
          <p:cNvSpPr/>
          <p:nvPr/>
        </p:nvSpPr>
        <p:spPr>
          <a:xfrm>
            <a:off x="4249330" y="3057054"/>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3" name="TextBox 1412">
            <a:extLst>
              <a:ext uri="{FF2B5EF4-FFF2-40B4-BE49-F238E27FC236}">
                <a16:creationId xmlns:a16="http://schemas.microsoft.com/office/drawing/2014/main" xmlns="" id="{A353F8DE-382C-960E-F775-80899060B280}"/>
              </a:ext>
            </a:extLst>
          </p:cNvPr>
          <p:cNvSpPr txBox="1"/>
          <p:nvPr/>
        </p:nvSpPr>
        <p:spPr>
          <a:xfrm>
            <a:off x="4267919" y="3052198"/>
            <a:ext cx="384643" cy="461665"/>
          </a:xfrm>
          <a:prstGeom prst="rect">
            <a:avLst/>
          </a:prstGeom>
          <a:noFill/>
        </p:spPr>
        <p:txBody>
          <a:bodyPr wrap="square" rtlCol="0">
            <a:spAutoFit/>
          </a:bodyPr>
          <a:lstStyle/>
          <a:p>
            <a:pPr algn="ctr"/>
            <a:r>
              <a:rPr lang="en-US" sz="2400" b="1"/>
              <a:t>Ô</a:t>
            </a:r>
            <a:endParaRPr lang="en-US" sz="2400" b="1" dirty="0"/>
          </a:p>
        </p:txBody>
      </p:sp>
      <p:sp>
        <p:nvSpPr>
          <p:cNvPr id="1414" name="Rectangle 1413">
            <a:extLst>
              <a:ext uri="{FF2B5EF4-FFF2-40B4-BE49-F238E27FC236}">
                <a16:creationId xmlns:a16="http://schemas.microsoft.com/office/drawing/2014/main" xmlns="" id="{3DBE6FB1-B159-F6FC-E46A-263FAEA10372}"/>
              </a:ext>
            </a:extLst>
          </p:cNvPr>
          <p:cNvSpPr/>
          <p:nvPr/>
        </p:nvSpPr>
        <p:spPr>
          <a:xfrm>
            <a:off x="4749203" y="3057054"/>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5" name="TextBox 1414">
            <a:extLst>
              <a:ext uri="{FF2B5EF4-FFF2-40B4-BE49-F238E27FC236}">
                <a16:creationId xmlns:a16="http://schemas.microsoft.com/office/drawing/2014/main" xmlns="" id="{68B775CF-4C30-7B2A-BB84-A9BE495D8070}"/>
              </a:ext>
            </a:extLst>
          </p:cNvPr>
          <p:cNvSpPr txBox="1"/>
          <p:nvPr/>
        </p:nvSpPr>
        <p:spPr>
          <a:xfrm>
            <a:off x="4767792" y="3052198"/>
            <a:ext cx="384643" cy="461665"/>
          </a:xfrm>
          <a:prstGeom prst="rect">
            <a:avLst/>
          </a:prstGeom>
          <a:noFill/>
        </p:spPr>
        <p:txBody>
          <a:bodyPr wrap="square" rtlCol="0">
            <a:spAutoFit/>
          </a:bodyPr>
          <a:lstStyle/>
          <a:p>
            <a:pPr algn="ctr"/>
            <a:r>
              <a:rPr lang="en-US" sz="2400" b="1"/>
              <a:t>N</a:t>
            </a:r>
            <a:endParaRPr lang="en-US" sz="2400" b="1" dirty="0"/>
          </a:p>
        </p:txBody>
      </p:sp>
      <p:sp>
        <p:nvSpPr>
          <p:cNvPr id="1416" name="Rectangle 1415">
            <a:extLst>
              <a:ext uri="{FF2B5EF4-FFF2-40B4-BE49-F238E27FC236}">
                <a16:creationId xmlns:a16="http://schemas.microsoft.com/office/drawing/2014/main" xmlns="" id="{13970705-00FB-0D0C-4229-D10777621217}"/>
              </a:ext>
            </a:extLst>
          </p:cNvPr>
          <p:cNvSpPr/>
          <p:nvPr/>
        </p:nvSpPr>
        <p:spPr>
          <a:xfrm>
            <a:off x="5249076" y="3060310"/>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7" name="TextBox 1416">
            <a:extLst>
              <a:ext uri="{FF2B5EF4-FFF2-40B4-BE49-F238E27FC236}">
                <a16:creationId xmlns:a16="http://schemas.microsoft.com/office/drawing/2014/main" xmlns="" id="{2AEEBC67-0E86-9318-27CE-4CE3B88B2A53}"/>
              </a:ext>
            </a:extLst>
          </p:cNvPr>
          <p:cNvSpPr txBox="1"/>
          <p:nvPr/>
        </p:nvSpPr>
        <p:spPr>
          <a:xfrm>
            <a:off x="5267665" y="3055454"/>
            <a:ext cx="384643" cy="461665"/>
          </a:xfrm>
          <a:prstGeom prst="rect">
            <a:avLst/>
          </a:prstGeom>
          <a:noFill/>
        </p:spPr>
        <p:txBody>
          <a:bodyPr wrap="square" rtlCol="0">
            <a:spAutoFit/>
          </a:bodyPr>
          <a:lstStyle/>
          <a:p>
            <a:pPr algn="ctr"/>
            <a:r>
              <a:rPr lang="en-US" sz="2400" b="1"/>
              <a:t>G</a:t>
            </a:r>
            <a:endParaRPr lang="en-US" sz="2400" b="1" dirty="0"/>
          </a:p>
        </p:txBody>
      </p:sp>
      <p:sp>
        <p:nvSpPr>
          <p:cNvPr id="1418" name="Rectangle 1417">
            <a:extLst>
              <a:ext uri="{FF2B5EF4-FFF2-40B4-BE49-F238E27FC236}">
                <a16:creationId xmlns:a16="http://schemas.microsoft.com/office/drawing/2014/main" xmlns="" id="{6A4653E7-0740-1631-F66E-A178CBDD1434}"/>
              </a:ext>
            </a:extLst>
          </p:cNvPr>
          <p:cNvSpPr/>
          <p:nvPr/>
        </p:nvSpPr>
        <p:spPr>
          <a:xfrm>
            <a:off x="5748949" y="3060310"/>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9" name="TextBox 1418">
            <a:extLst>
              <a:ext uri="{FF2B5EF4-FFF2-40B4-BE49-F238E27FC236}">
                <a16:creationId xmlns:a16="http://schemas.microsoft.com/office/drawing/2014/main" xmlns="" id="{B67FCA11-60EC-CDA8-C1EE-6C093AC4CB96}"/>
              </a:ext>
            </a:extLst>
          </p:cNvPr>
          <p:cNvSpPr txBox="1"/>
          <p:nvPr/>
        </p:nvSpPr>
        <p:spPr>
          <a:xfrm>
            <a:off x="5767538" y="3055454"/>
            <a:ext cx="384643" cy="461665"/>
          </a:xfrm>
          <a:prstGeom prst="rect">
            <a:avLst/>
          </a:prstGeom>
          <a:noFill/>
        </p:spPr>
        <p:txBody>
          <a:bodyPr wrap="square" rtlCol="0">
            <a:spAutoFit/>
          </a:bodyPr>
          <a:lstStyle/>
          <a:p>
            <a:pPr algn="ctr"/>
            <a:r>
              <a:rPr lang="en-US" sz="2400" b="1"/>
              <a:t>T</a:t>
            </a:r>
            <a:endParaRPr lang="en-US" sz="2400" b="1" dirty="0"/>
          </a:p>
        </p:txBody>
      </p:sp>
      <p:sp>
        <p:nvSpPr>
          <p:cNvPr id="1420" name="Rectangle 1419">
            <a:extLst>
              <a:ext uri="{FF2B5EF4-FFF2-40B4-BE49-F238E27FC236}">
                <a16:creationId xmlns:a16="http://schemas.microsoft.com/office/drawing/2014/main" xmlns="" id="{6E4698FE-F4C2-2915-848A-E223070B637B}"/>
              </a:ext>
            </a:extLst>
          </p:cNvPr>
          <p:cNvSpPr/>
          <p:nvPr/>
        </p:nvSpPr>
        <p:spPr>
          <a:xfrm>
            <a:off x="6253533" y="3061910"/>
            <a:ext cx="421820" cy="45195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21" name="TextBox 1420">
            <a:extLst>
              <a:ext uri="{FF2B5EF4-FFF2-40B4-BE49-F238E27FC236}">
                <a16:creationId xmlns:a16="http://schemas.microsoft.com/office/drawing/2014/main" xmlns="" id="{BB261E63-79FF-D996-2B80-3FE981F0BB82}"/>
              </a:ext>
            </a:extLst>
          </p:cNvPr>
          <p:cNvSpPr txBox="1"/>
          <p:nvPr/>
        </p:nvSpPr>
        <p:spPr>
          <a:xfrm>
            <a:off x="6245839" y="3057054"/>
            <a:ext cx="437209" cy="461665"/>
          </a:xfrm>
          <a:prstGeom prst="rect">
            <a:avLst/>
          </a:prstGeom>
          <a:noFill/>
          <a:ln>
            <a:noFill/>
          </a:ln>
        </p:spPr>
        <p:txBody>
          <a:bodyPr wrap="square" rtlCol="0">
            <a:spAutoFit/>
          </a:bodyPr>
          <a:lstStyle/>
          <a:p>
            <a:pPr algn="ctr"/>
            <a:r>
              <a:rPr lang="en-US" sz="2400" b="1">
                <a:solidFill>
                  <a:srgbClr val="FF0000"/>
                </a:solidFill>
              </a:rPr>
              <a:t>I</a:t>
            </a:r>
            <a:endParaRPr lang="en-US" sz="2400" b="1" dirty="0">
              <a:solidFill>
                <a:srgbClr val="FF0000"/>
              </a:solidFill>
            </a:endParaRPr>
          </a:p>
        </p:txBody>
      </p:sp>
      <p:sp>
        <p:nvSpPr>
          <p:cNvPr id="1425" name="Rectangle 1424">
            <a:extLst>
              <a:ext uri="{FF2B5EF4-FFF2-40B4-BE49-F238E27FC236}">
                <a16:creationId xmlns:a16="http://schemas.microsoft.com/office/drawing/2014/main" xmlns="" id="{2EAAED4F-FE9E-1781-C924-6F583E5030D0}"/>
              </a:ext>
            </a:extLst>
          </p:cNvPr>
          <p:cNvSpPr/>
          <p:nvPr/>
        </p:nvSpPr>
        <p:spPr>
          <a:xfrm>
            <a:off x="6758118" y="3060310"/>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26" name="TextBox 1425">
            <a:extLst>
              <a:ext uri="{FF2B5EF4-FFF2-40B4-BE49-F238E27FC236}">
                <a16:creationId xmlns:a16="http://schemas.microsoft.com/office/drawing/2014/main" xmlns="" id="{083AF9DD-FCB3-8124-BD2A-072A7ACADD33}"/>
              </a:ext>
            </a:extLst>
          </p:cNvPr>
          <p:cNvSpPr txBox="1"/>
          <p:nvPr/>
        </p:nvSpPr>
        <p:spPr>
          <a:xfrm>
            <a:off x="6776707" y="3055454"/>
            <a:ext cx="384643" cy="461665"/>
          </a:xfrm>
          <a:prstGeom prst="rect">
            <a:avLst/>
          </a:prstGeom>
          <a:noFill/>
        </p:spPr>
        <p:txBody>
          <a:bodyPr wrap="square" rtlCol="0">
            <a:spAutoFit/>
          </a:bodyPr>
          <a:lstStyle/>
          <a:p>
            <a:pPr algn="ctr"/>
            <a:r>
              <a:rPr lang="en-US" sz="2400" b="1"/>
              <a:t>N</a:t>
            </a:r>
            <a:endParaRPr lang="en-US" sz="2400" b="1" dirty="0"/>
          </a:p>
        </p:txBody>
      </p:sp>
      <p:sp>
        <p:nvSpPr>
          <p:cNvPr id="1438" name="Rectangle 1437">
            <a:extLst>
              <a:ext uri="{FF2B5EF4-FFF2-40B4-BE49-F238E27FC236}">
                <a16:creationId xmlns:a16="http://schemas.microsoft.com/office/drawing/2014/main" xmlns="" id="{18872A56-1A53-FC60-DCBE-B50C1F24BFCA}"/>
              </a:ext>
            </a:extLst>
          </p:cNvPr>
          <p:cNvSpPr/>
          <p:nvPr/>
        </p:nvSpPr>
        <p:spPr>
          <a:xfrm>
            <a:off x="9756167" y="3598099"/>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39" name="TextBox 1438">
            <a:extLst>
              <a:ext uri="{FF2B5EF4-FFF2-40B4-BE49-F238E27FC236}">
                <a16:creationId xmlns:a16="http://schemas.microsoft.com/office/drawing/2014/main" xmlns="" id="{B1852AC6-E78E-E1E6-C7EE-623A98CF1FD6}"/>
              </a:ext>
            </a:extLst>
          </p:cNvPr>
          <p:cNvSpPr txBox="1"/>
          <p:nvPr/>
        </p:nvSpPr>
        <p:spPr>
          <a:xfrm>
            <a:off x="9774756" y="3593243"/>
            <a:ext cx="384643" cy="461665"/>
          </a:xfrm>
          <a:prstGeom prst="rect">
            <a:avLst/>
          </a:prstGeom>
          <a:noFill/>
        </p:spPr>
        <p:txBody>
          <a:bodyPr wrap="square" rtlCol="0">
            <a:spAutoFit/>
          </a:bodyPr>
          <a:lstStyle/>
          <a:p>
            <a:pPr algn="ctr"/>
            <a:r>
              <a:rPr lang="en-US" sz="2400" b="1"/>
              <a:t>Ừ</a:t>
            </a:r>
            <a:endParaRPr lang="en-US" sz="2400" b="1" dirty="0"/>
          </a:p>
        </p:txBody>
      </p:sp>
      <p:sp>
        <p:nvSpPr>
          <p:cNvPr id="1442" name="Rectangle 1441">
            <a:extLst>
              <a:ext uri="{FF2B5EF4-FFF2-40B4-BE49-F238E27FC236}">
                <a16:creationId xmlns:a16="http://schemas.microsoft.com/office/drawing/2014/main" xmlns="" id="{9588D4C9-22CB-2545-6532-93F089B3CB05}"/>
              </a:ext>
            </a:extLst>
          </p:cNvPr>
          <p:cNvSpPr/>
          <p:nvPr/>
        </p:nvSpPr>
        <p:spPr>
          <a:xfrm>
            <a:off x="10256040" y="3598099"/>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44" name="TextBox 1443">
            <a:extLst>
              <a:ext uri="{FF2B5EF4-FFF2-40B4-BE49-F238E27FC236}">
                <a16:creationId xmlns:a16="http://schemas.microsoft.com/office/drawing/2014/main" xmlns="" id="{002664E3-9ADA-CBC4-81F3-D0ED5BED9CC5}"/>
              </a:ext>
            </a:extLst>
          </p:cNvPr>
          <p:cNvSpPr txBox="1"/>
          <p:nvPr/>
        </p:nvSpPr>
        <p:spPr>
          <a:xfrm>
            <a:off x="10274629" y="3593243"/>
            <a:ext cx="384643" cy="461665"/>
          </a:xfrm>
          <a:prstGeom prst="rect">
            <a:avLst/>
          </a:prstGeom>
          <a:noFill/>
        </p:spPr>
        <p:txBody>
          <a:bodyPr wrap="square" rtlCol="0">
            <a:spAutoFit/>
          </a:bodyPr>
          <a:lstStyle/>
          <a:p>
            <a:pPr algn="ctr"/>
            <a:r>
              <a:rPr lang="en-US" sz="2400" b="1"/>
              <a:t>A</a:t>
            </a:r>
            <a:endParaRPr lang="en-US" sz="2400" b="1" dirty="0"/>
          </a:p>
        </p:txBody>
      </p:sp>
      <p:sp>
        <p:nvSpPr>
          <p:cNvPr id="1453" name="Rectangle 1452">
            <a:extLst>
              <a:ext uri="{FF2B5EF4-FFF2-40B4-BE49-F238E27FC236}">
                <a16:creationId xmlns:a16="http://schemas.microsoft.com/office/drawing/2014/main" xmlns="" id="{E5E06F08-0076-B856-97CB-6363F2DF33B4}"/>
              </a:ext>
            </a:extLst>
          </p:cNvPr>
          <p:cNvSpPr/>
          <p:nvPr/>
        </p:nvSpPr>
        <p:spPr>
          <a:xfrm>
            <a:off x="6253533" y="3596443"/>
            <a:ext cx="421820" cy="45195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54" name="TextBox 1453">
            <a:extLst>
              <a:ext uri="{FF2B5EF4-FFF2-40B4-BE49-F238E27FC236}">
                <a16:creationId xmlns:a16="http://schemas.microsoft.com/office/drawing/2014/main" xmlns="" id="{1D6FA893-5E5D-785E-B85F-9A57FA610753}"/>
              </a:ext>
            </a:extLst>
          </p:cNvPr>
          <p:cNvSpPr txBox="1"/>
          <p:nvPr/>
        </p:nvSpPr>
        <p:spPr>
          <a:xfrm>
            <a:off x="6245839" y="3591587"/>
            <a:ext cx="437209" cy="461665"/>
          </a:xfrm>
          <a:prstGeom prst="rect">
            <a:avLst/>
          </a:prstGeom>
          <a:noFill/>
          <a:ln>
            <a:noFill/>
          </a:ln>
        </p:spPr>
        <p:txBody>
          <a:bodyPr wrap="square" rtlCol="0">
            <a:spAutoFit/>
          </a:bodyPr>
          <a:lstStyle/>
          <a:p>
            <a:pPr algn="ctr"/>
            <a:r>
              <a:rPr lang="en-US" sz="2400" b="1">
                <a:solidFill>
                  <a:srgbClr val="FF0000"/>
                </a:solidFill>
              </a:rPr>
              <a:t>P</a:t>
            </a:r>
            <a:endParaRPr lang="en-US" sz="2400" b="1" dirty="0">
              <a:solidFill>
                <a:srgbClr val="FF0000"/>
              </a:solidFill>
            </a:endParaRPr>
          </a:p>
        </p:txBody>
      </p:sp>
      <p:sp>
        <p:nvSpPr>
          <p:cNvPr id="1455" name="Rectangle 1454">
            <a:extLst>
              <a:ext uri="{FF2B5EF4-FFF2-40B4-BE49-F238E27FC236}">
                <a16:creationId xmlns:a16="http://schemas.microsoft.com/office/drawing/2014/main" xmlns="" id="{638CC17C-9825-CBD2-9ED6-26024B47F50C}"/>
              </a:ext>
            </a:extLst>
          </p:cNvPr>
          <p:cNvSpPr/>
          <p:nvPr/>
        </p:nvSpPr>
        <p:spPr>
          <a:xfrm>
            <a:off x="6758118" y="3594843"/>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56" name="TextBox 1455">
            <a:extLst>
              <a:ext uri="{FF2B5EF4-FFF2-40B4-BE49-F238E27FC236}">
                <a16:creationId xmlns:a16="http://schemas.microsoft.com/office/drawing/2014/main" xmlns="" id="{B5801A9E-71ED-2A24-2599-F813882505EF}"/>
              </a:ext>
            </a:extLst>
          </p:cNvPr>
          <p:cNvSpPr txBox="1"/>
          <p:nvPr/>
        </p:nvSpPr>
        <p:spPr>
          <a:xfrm>
            <a:off x="6776707" y="3589987"/>
            <a:ext cx="384643" cy="461665"/>
          </a:xfrm>
          <a:prstGeom prst="rect">
            <a:avLst/>
          </a:prstGeom>
          <a:noFill/>
        </p:spPr>
        <p:txBody>
          <a:bodyPr wrap="square" rtlCol="0">
            <a:spAutoFit/>
          </a:bodyPr>
          <a:lstStyle/>
          <a:p>
            <a:pPr algn="ctr"/>
            <a:r>
              <a:rPr lang="en-US" sz="2400" b="1"/>
              <a:t>H</a:t>
            </a:r>
            <a:endParaRPr lang="en-US" sz="2400" b="1" dirty="0"/>
          </a:p>
        </p:txBody>
      </p:sp>
      <p:sp>
        <p:nvSpPr>
          <p:cNvPr id="1457" name="Rectangle 1456">
            <a:extLst>
              <a:ext uri="{FF2B5EF4-FFF2-40B4-BE49-F238E27FC236}">
                <a16:creationId xmlns:a16="http://schemas.microsoft.com/office/drawing/2014/main" xmlns="" id="{FAE92398-0070-776E-9145-6F9C81778E58}"/>
              </a:ext>
            </a:extLst>
          </p:cNvPr>
          <p:cNvSpPr/>
          <p:nvPr/>
        </p:nvSpPr>
        <p:spPr>
          <a:xfrm>
            <a:off x="7257991" y="3594843"/>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58" name="TextBox 1457">
            <a:extLst>
              <a:ext uri="{FF2B5EF4-FFF2-40B4-BE49-F238E27FC236}">
                <a16:creationId xmlns:a16="http://schemas.microsoft.com/office/drawing/2014/main" xmlns="" id="{40BEA9EC-BE3E-29C9-3B54-87BFD6AD21B8}"/>
              </a:ext>
            </a:extLst>
          </p:cNvPr>
          <p:cNvSpPr txBox="1"/>
          <p:nvPr/>
        </p:nvSpPr>
        <p:spPr>
          <a:xfrm>
            <a:off x="7276580" y="3589987"/>
            <a:ext cx="384643" cy="461665"/>
          </a:xfrm>
          <a:prstGeom prst="rect">
            <a:avLst/>
          </a:prstGeom>
          <a:noFill/>
        </p:spPr>
        <p:txBody>
          <a:bodyPr wrap="square" rtlCol="0">
            <a:spAutoFit/>
          </a:bodyPr>
          <a:lstStyle/>
          <a:p>
            <a:pPr algn="ctr"/>
            <a:r>
              <a:rPr lang="en-US" sz="2400" b="1"/>
              <a:t>Ò</a:t>
            </a:r>
            <a:endParaRPr lang="en-US" sz="2400" b="1" dirty="0"/>
          </a:p>
        </p:txBody>
      </p:sp>
      <p:sp>
        <p:nvSpPr>
          <p:cNvPr id="1459" name="Rectangle 1458">
            <a:extLst>
              <a:ext uri="{FF2B5EF4-FFF2-40B4-BE49-F238E27FC236}">
                <a16:creationId xmlns:a16="http://schemas.microsoft.com/office/drawing/2014/main" xmlns="" id="{FAB35A9E-F955-34B7-E52F-75685D806EC2}"/>
              </a:ext>
            </a:extLst>
          </p:cNvPr>
          <p:cNvSpPr/>
          <p:nvPr/>
        </p:nvSpPr>
        <p:spPr>
          <a:xfrm>
            <a:off x="7759795" y="3594843"/>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60" name="TextBox 1459">
            <a:extLst>
              <a:ext uri="{FF2B5EF4-FFF2-40B4-BE49-F238E27FC236}">
                <a16:creationId xmlns:a16="http://schemas.microsoft.com/office/drawing/2014/main" xmlns="" id="{67E9DBFD-F8F9-81A6-866F-3888AADBBF40}"/>
              </a:ext>
            </a:extLst>
          </p:cNvPr>
          <p:cNvSpPr txBox="1"/>
          <p:nvPr/>
        </p:nvSpPr>
        <p:spPr>
          <a:xfrm>
            <a:off x="7778384" y="3589987"/>
            <a:ext cx="384643" cy="461665"/>
          </a:xfrm>
          <a:prstGeom prst="rect">
            <a:avLst/>
          </a:prstGeom>
          <a:noFill/>
        </p:spPr>
        <p:txBody>
          <a:bodyPr wrap="square" rtlCol="0">
            <a:spAutoFit/>
          </a:bodyPr>
          <a:lstStyle/>
          <a:p>
            <a:pPr algn="ctr"/>
            <a:r>
              <a:rPr lang="en-US" sz="2400" b="1"/>
              <a:t>N</a:t>
            </a:r>
            <a:endParaRPr lang="en-US" sz="2400" b="1" dirty="0"/>
          </a:p>
        </p:txBody>
      </p:sp>
      <p:sp>
        <p:nvSpPr>
          <p:cNvPr id="1461" name="Rectangle 1460">
            <a:extLst>
              <a:ext uri="{FF2B5EF4-FFF2-40B4-BE49-F238E27FC236}">
                <a16:creationId xmlns:a16="http://schemas.microsoft.com/office/drawing/2014/main" xmlns="" id="{D148671D-8B33-EA08-9FD6-4824A92F3CCA}"/>
              </a:ext>
            </a:extLst>
          </p:cNvPr>
          <p:cNvSpPr/>
          <p:nvPr/>
        </p:nvSpPr>
        <p:spPr>
          <a:xfrm>
            <a:off x="8259668" y="3594843"/>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62" name="TextBox 1461">
            <a:extLst>
              <a:ext uri="{FF2B5EF4-FFF2-40B4-BE49-F238E27FC236}">
                <a16:creationId xmlns:a16="http://schemas.microsoft.com/office/drawing/2014/main" xmlns="" id="{702999D2-E39E-6A8A-CF1A-F06B0BABFEE7}"/>
              </a:ext>
            </a:extLst>
          </p:cNvPr>
          <p:cNvSpPr txBox="1"/>
          <p:nvPr/>
        </p:nvSpPr>
        <p:spPr>
          <a:xfrm>
            <a:off x="8278257" y="3589987"/>
            <a:ext cx="384643" cy="461665"/>
          </a:xfrm>
          <a:prstGeom prst="rect">
            <a:avLst/>
          </a:prstGeom>
          <a:noFill/>
        </p:spPr>
        <p:txBody>
          <a:bodyPr wrap="square" rtlCol="0">
            <a:spAutoFit/>
          </a:bodyPr>
          <a:lstStyle/>
          <a:p>
            <a:pPr algn="ctr"/>
            <a:r>
              <a:rPr lang="en-US" sz="2400" b="1"/>
              <a:t>G</a:t>
            </a:r>
            <a:endParaRPr lang="en-US" sz="2400" b="1" dirty="0"/>
          </a:p>
        </p:txBody>
      </p:sp>
      <p:sp>
        <p:nvSpPr>
          <p:cNvPr id="1463" name="Rectangle 1462">
            <a:extLst>
              <a:ext uri="{FF2B5EF4-FFF2-40B4-BE49-F238E27FC236}">
                <a16:creationId xmlns:a16="http://schemas.microsoft.com/office/drawing/2014/main" xmlns="" id="{AC142F20-45CE-A19A-D3C6-0A4C7445FAAB}"/>
              </a:ext>
            </a:extLst>
          </p:cNvPr>
          <p:cNvSpPr/>
          <p:nvPr/>
        </p:nvSpPr>
        <p:spPr>
          <a:xfrm>
            <a:off x="8759541" y="3598099"/>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64" name="TextBox 1463">
            <a:extLst>
              <a:ext uri="{FF2B5EF4-FFF2-40B4-BE49-F238E27FC236}">
                <a16:creationId xmlns:a16="http://schemas.microsoft.com/office/drawing/2014/main" xmlns="" id="{EDCC77FF-0E6F-DD5E-A796-B9E9D32EDB1F}"/>
              </a:ext>
            </a:extLst>
          </p:cNvPr>
          <p:cNvSpPr txBox="1"/>
          <p:nvPr/>
        </p:nvSpPr>
        <p:spPr>
          <a:xfrm>
            <a:off x="8778130" y="3593243"/>
            <a:ext cx="384643" cy="461665"/>
          </a:xfrm>
          <a:prstGeom prst="rect">
            <a:avLst/>
          </a:prstGeom>
          <a:noFill/>
        </p:spPr>
        <p:txBody>
          <a:bodyPr wrap="square" rtlCol="0">
            <a:spAutoFit/>
          </a:bodyPr>
          <a:lstStyle/>
          <a:p>
            <a:pPr algn="ctr"/>
            <a:r>
              <a:rPr lang="en-US" sz="2400" b="1"/>
              <a:t>N</a:t>
            </a:r>
            <a:endParaRPr lang="en-US" sz="2400" b="1" dirty="0"/>
          </a:p>
        </p:txBody>
      </p:sp>
      <p:sp>
        <p:nvSpPr>
          <p:cNvPr id="1465" name="Rectangle 1464">
            <a:extLst>
              <a:ext uri="{FF2B5EF4-FFF2-40B4-BE49-F238E27FC236}">
                <a16:creationId xmlns:a16="http://schemas.microsoft.com/office/drawing/2014/main" xmlns="" id="{4F6BBFB5-2C7A-94B2-3031-B43F902B9724}"/>
              </a:ext>
            </a:extLst>
          </p:cNvPr>
          <p:cNvSpPr/>
          <p:nvPr/>
        </p:nvSpPr>
        <p:spPr>
          <a:xfrm>
            <a:off x="9259414" y="3598099"/>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67" name="TextBox 1466">
            <a:extLst>
              <a:ext uri="{FF2B5EF4-FFF2-40B4-BE49-F238E27FC236}">
                <a16:creationId xmlns:a16="http://schemas.microsoft.com/office/drawing/2014/main" xmlns="" id="{BE3F6AF9-532A-970B-BF77-5FF55ECC44FF}"/>
              </a:ext>
            </a:extLst>
          </p:cNvPr>
          <p:cNvSpPr txBox="1"/>
          <p:nvPr/>
        </p:nvSpPr>
        <p:spPr>
          <a:xfrm>
            <a:off x="9278003" y="3593243"/>
            <a:ext cx="384643" cy="461665"/>
          </a:xfrm>
          <a:prstGeom prst="rect">
            <a:avLst/>
          </a:prstGeom>
          <a:noFill/>
        </p:spPr>
        <p:txBody>
          <a:bodyPr wrap="square" rtlCol="0">
            <a:spAutoFit/>
          </a:bodyPr>
          <a:lstStyle/>
          <a:p>
            <a:pPr algn="ctr"/>
            <a:r>
              <a:rPr lang="en-US" sz="2400" b="1"/>
              <a:t>G</a:t>
            </a:r>
            <a:endParaRPr lang="en-US" sz="2400" b="1" dirty="0"/>
          </a:p>
        </p:txBody>
      </p:sp>
      <p:sp>
        <p:nvSpPr>
          <p:cNvPr id="1859" name="Rectangle 1858">
            <a:extLst>
              <a:ext uri="{FF2B5EF4-FFF2-40B4-BE49-F238E27FC236}">
                <a16:creationId xmlns:a16="http://schemas.microsoft.com/office/drawing/2014/main" xmlns="" id="{60D81C58-7131-41F2-7EA3-779493C0E6B3}"/>
              </a:ext>
            </a:extLst>
          </p:cNvPr>
          <p:cNvSpPr/>
          <p:nvPr/>
        </p:nvSpPr>
        <p:spPr>
          <a:xfrm>
            <a:off x="4249330" y="4126120"/>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60" name="TextBox 1859">
            <a:extLst>
              <a:ext uri="{FF2B5EF4-FFF2-40B4-BE49-F238E27FC236}">
                <a16:creationId xmlns:a16="http://schemas.microsoft.com/office/drawing/2014/main" xmlns="" id="{69BC0396-C9F5-2627-CD4C-0062A8235FBB}"/>
              </a:ext>
            </a:extLst>
          </p:cNvPr>
          <p:cNvSpPr txBox="1"/>
          <p:nvPr/>
        </p:nvSpPr>
        <p:spPr>
          <a:xfrm>
            <a:off x="4267919" y="4121264"/>
            <a:ext cx="384643" cy="461665"/>
          </a:xfrm>
          <a:prstGeom prst="rect">
            <a:avLst/>
          </a:prstGeom>
          <a:noFill/>
        </p:spPr>
        <p:txBody>
          <a:bodyPr wrap="square" rtlCol="0">
            <a:spAutoFit/>
          </a:bodyPr>
          <a:lstStyle/>
          <a:p>
            <a:pPr algn="ctr"/>
            <a:r>
              <a:rPr lang="en-US" sz="2400" b="1"/>
              <a:t>C</a:t>
            </a:r>
            <a:endParaRPr lang="en-US" sz="2400" b="1" dirty="0"/>
          </a:p>
        </p:txBody>
      </p:sp>
      <p:sp>
        <p:nvSpPr>
          <p:cNvPr id="1861" name="Rectangle 1860">
            <a:extLst>
              <a:ext uri="{FF2B5EF4-FFF2-40B4-BE49-F238E27FC236}">
                <a16:creationId xmlns:a16="http://schemas.microsoft.com/office/drawing/2014/main" xmlns="" id="{36B6198A-A183-D603-003A-17A16A2D74BB}"/>
              </a:ext>
            </a:extLst>
          </p:cNvPr>
          <p:cNvSpPr/>
          <p:nvPr/>
        </p:nvSpPr>
        <p:spPr>
          <a:xfrm>
            <a:off x="4749203" y="4126120"/>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62" name="TextBox 1861">
            <a:extLst>
              <a:ext uri="{FF2B5EF4-FFF2-40B4-BE49-F238E27FC236}">
                <a16:creationId xmlns:a16="http://schemas.microsoft.com/office/drawing/2014/main" xmlns="" id="{CECEFEDC-3EA5-656F-8E04-58A55EF6C1AE}"/>
              </a:ext>
            </a:extLst>
          </p:cNvPr>
          <p:cNvSpPr txBox="1"/>
          <p:nvPr/>
        </p:nvSpPr>
        <p:spPr>
          <a:xfrm>
            <a:off x="4767792" y="4121264"/>
            <a:ext cx="384643" cy="461665"/>
          </a:xfrm>
          <a:prstGeom prst="rect">
            <a:avLst/>
          </a:prstGeom>
          <a:noFill/>
        </p:spPr>
        <p:txBody>
          <a:bodyPr wrap="square" rtlCol="0">
            <a:spAutoFit/>
          </a:bodyPr>
          <a:lstStyle/>
          <a:p>
            <a:pPr algn="ctr"/>
            <a:r>
              <a:rPr lang="en-US" sz="2400" b="1"/>
              <a:t>H</a:t>
            </a:r>
            <a:endParaRPr lang="en-US" sz="2400" b="1" dirty="0"/>
          </a:p>
        </p:txBody>
      </p:sp>
      <p:sp>
        <p:nvSpPr>
          <p:cNvPr id="1863" name="Rectangle 1862">
            <a:extLst>
              <a:ext uri="{FF2B5EF4-FFF2-40B4-BE49-F238E27FC236}">
                <a16:creationId xmlns:a16="http://schemas.microsoft.com/office/drawing/2014/main" xmlns="" id="{0FA18EEE-95E6-6EA8-EBBF-5F6B51CE561E}"/>
              </a:ext>
            </a:extLst>
          </p:cNvPr>
          <p:cNvSpPr/>
          <p:nvPr/>
        </p:nvSpPr>
        <p:spPr>
          <a:xfrm>
            <a:off x="5249076" y="4129376"/>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65" name="TextBox 1864">
            <a:extLst>
              <a:ext uri="{FF2B5EF4-FFF2-40B4-BE49-F238E27FC236}">
                <a16:creationId xmlns:a16="http://schemas.microsoft.com/office/drawing/2014/main" xmlns="" id="{8054B3A8-5B48-2605-62C6-18BEED17419F}"/>
              </a:ext>
            </a:extLst>
          </p:cNvPr>
          <p:cNvSpPr txBox="1"/>
          <p:nvPr/>
        </p:nvSpPr>
        <p:spPr>
          <a:xfrm>
            <a:off x="5267665" y="4124520"/>
            <a:ext cx="384643" cy="461665"/>
          </a:xfrm>
          <a:prstGeom prst="rect">
            <a:avLst/>
          </a:prstGeom>
          <a:noFill/>
        </p:spPr>
        <p:txBody>
          <a:bodyPr wrap="square" rtlCol="0">
            <a:spAutoFit/>
          </a:bodyPr>
          <a:lstStyle/>
          <a:p>
            <a:pPr algn="ctr"/>
            <a:r>
              <a:rPr lang="en-US" sz="2400" b="1"/>
              <a:t>Í</a:t>
            </a:r>
            <a:endParaRPr lang="en-US" sz="2400" b="1" dirty="0"/>
          </a:p>
        </p:txBody>
      </p:sp>
      <p:sp>
        <p:nvSpPr>
          <p:cNvPr id="1866" name="Rectangle 1865">
            <a:extLst>
              <a:ext uri="{FF2B5EF4-FFF2-40B4-BE49-F238E27FC236}">
                <a16:creationId xmlns:a16="http://schemas.microsoft.com/office/drawing/2014/main" xmlns="" id="{1ECB8B74-5ECF-4DA4-96BB-C79D67E4FD1D}"/>
              </a:ext>
            </a:extLst>
          </p:cNvPr>
          <p:cNvSpPr/>
          <p:nvPr/>
        </p:nvSpPr>
        <p:spPr>
          <a:xfrm>
            <a:off x="5748949" y="4129376"/>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67" name="TextBox 1866">
            <a:extLst>
              <a:ext uri="{FF2B5EF4-FFF2-40B4-BE49-F238E27FC236}">
                <a16:creationId xmlns:a16="http://schemas.microsoft.com/office/drawing/2014/main" xmlns="" id="{6AEE2250-6716-1C07-F9E7-7AE65BBE4AE1}"/>
              </a:ext>
            </a:extLst>
          </p:cNvPr>
          <p:cNvSpPr txBox="1"/>
          <p:nvPr/>
        </p:nvSpPr>
        <p:spPr>
          <a:xfrm>
            <a:off x="5767538" y="4124520"/>
            <a:ext cx="384643" cy="461665"/>
          </a:xfrm>
          <a:prstGeom prst="rect">
            <a:avLst/>
          </a:prstGeom>
          <a:noFill/>
        </p:spPr>
        <p:txBody>
          <a:bodyPr wrap="square" rtlCol="0">
            <a:spAutoFit/>
          </a:bodyPr>
          <a:lstStyle/>
          <a:p>
            <a:pPr algn="ctr"/>
            <a:r>
              <a:rPr lang="en-US" sz="2400" b="1"/>
              <a:t>N</a:t>
            </a:r>
            <a:endParaRPr lang="en-US" sz="2400" b="1" dirty="0"/>
          </a:p>
        </p:txBody>
      </p:sp>
      <p:sp>
        <p:nvSpPr>
          <p:cNvPr id="1868" name="Rectangle 1867">
            <a:extLst>
              <a:ext uri="{FF2B5EF4-FFF2-40B4-BE49-F238E27FC236}">
                <a16:creationId xmlns:a16="http://schemas.microsoft.com/office/drawing/2014/main" xmlns="" id="{18FE50E4-FFC4-C5DA-E089-9898C3AD4B4C}"/>
              </a:ext>
            </a:extLst>
          </p:cNvPr>
          <p:cNvSpPr/>
          <p:nvPr/>
        </p:nvSpPr>
        <p:spPr>
          <a:xfrm>
            <a:off x="6253533" y="4130976"/>
            <a:ext cx="421820" cy="45195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69" name="TextBox 1868">
            <a:extLst>
              <a:ext uri="{FF2B5EF4-FFF2-40B4-BE49-F238E27FC236}">
                <a16:creationId xmlns:a16="http://schemas.microsoft.com/office/drawing/2014/main" xmlns="" id="{C339B741-2978-6EB7-E467-96B029AA4807}"/>
              </a:ext>
            </a:extLst>
          </p:cNvPr>
          <p:cNvSpPr txBox="1"/>
          <p:nvPr/>
        </p:nvSpPr>
        <p:spPr>
          <a:xfrm>
            <a:off x="6245839" y="4126120"/>
            <a:ext cx="437209" cy="461665"/>
          </a:xfrm>
          <a:prstGeom prst="rect">
            <a:avLst/>
          </a:prstGeom>
          <a:noFill/>
          <a:ln>
            <a:noFill/>
          </a:ln>
        </p:spPr>
        <p:txBody>
          <a:bodyPr wrap="square" rtlCol="0">
            <a:spAutoFit/>
          </a:bodyPr>
          <a:lstStyle/>
          <a:p>
            <a:pPr algn="ctr"/>
            <a:r>
              <a:rPr lang="en-US" sz="2400" b="1">
                <a:solidFill>
                  <a:srgbClr val="FF0000"/>
                </a:solidFill>
              </a:rPr>
              <a:t>H</a:t>
            </a:r>
            <a:endParaRPr lang="en-US" sz="2400" b="1" dirty="0">
              <a:solidFill>
                <a:srgbClr val="FF0000"/>
              </a:solidFill>
            </a:endParaRPr>
          </a:p>
        </p:txBody>
      </p:sp>
      <p:sp>
        <p:nvSpPr>
          <p:cNvPr id="1870" name="Rectangle 1869">
            <a:extLst>
              <a:ext uri="{FF2B5EF4-FFF2-40B4-BE49-F238E27FC236}">
                <a16:creationId xmlns:a16="http://schemas.microsoft.com/office/drawing/2014/main" xmlns="" id="{6A5FC885-9CCD-5968-5E34-CF9CD37389F9}"/>
              </a:ext>
            </a:extLst>
          </p:cNvPr>
          <p:cNvSpPr/>
          <p:nvPr/>
        </p:nvSpPr>
        <p:spPr>
          <a:xfrm>
            <a:off x="6758118" y="4129376"/>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1" name="TextBox 1870">
            <a:extLst>
              <a:ext uri="{FF2B5EF4-FFF2-40B4-BE49-F238E27FC236}">
                <a16:creationId xmlns:a16="http://schemas.microsoft.com/office/drawing/2014/main" xmlns="" id="{10EE0CC3-40FE-9C06-FB40-6256A9F9D847}"/>
              </a:ext>
            </a:extLst>
          </p:cNvPr>
          <p:cNvSpPr txBox="1"/>
          <p:nvPr/>
        </p:nvSpPr>
        <p:spPr>
          <a:xfrm>
            <a:off x="6776707" y="4124520"/>
            <a:ext cx="384643" cy="461665"/>
          </a:xfrm>
          <a:prstGeom prst="rect">
            <a:avLst/>
          </a:prstGeom>
          <a:noFill/>
        </p:spPr>
        <p:txBody>
          <a:bodyPr wrap="square" rtlCol="0">
            <a:spAutoFit/>
          </a:bodyPr>
          <a:lstStyle/>
          <a:p>
            <a:pPr algn="ctr"/>
            <a:r>
              <a:rPr lang="en-US" sz="2400" b="1"/>
              <a:t>Q</a:t>
            </a:r>
            <a:endParaRPr lang="en-US" sz="2400" b="1" dirty="0"/>
          </a:p>
        </p:txBody>
      </p:sp>
      <p:sp>
        <p:nvSpPr>
          <p:cNvPr id="1872" name="Rectangle 1871">
            <a:extLst>
              <a:ext uri="{FF2B5EF4-FFF2-40B4-BE49-F238E27FC236}">
                <a16:creationId xmlns:a16="http://schemas.microsoft.com/office/drawing/2014/main" xmlns="" id="{FBFAD0C9-E6EC-2F34-67A5-3B83AB848F0F}"/>
              </a:ext>
            </a:extLst>
          </p:cNvPr>
          <p:cNvSpPr/>
          <p:nvPr/>
        </p:nvSpPr>
        <p:spPr>
          <a:xfrm>
            <a:off x="7257991" y="4129376"/>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3" name="TextBox 1872">
            <a:extLst>
              <a:ext uri="{FF2B5EF4-FFF2-40B4-BE49-F238E27FC236}">
                <a16:creationId xmlns:a16="http://schemas.microsoft.com/office/drawing/2014/main" xmlns="" id="{424455EF-71F9-5390-17D9-885506B3C398}"/>
              </a:ext>
            </a:extLst>
          </p:cNvPr>
          <p:cNvSpPr txBox="1"/>
          <p:nvPr/>
        </p:nvSpPr>
        <p:spPr>
          <a:xfrm>
            <a:off x="7276580" y="4124520"/>
            <a:ext cx="384643" cy="461665"/>
          </a:xfrm>
          <a:prstGeom prst="rect">
            <a:avLst/>
          </a:prstGeom>
          <a:noFill/>
        </p:spPr>
        <p:txBody>
          <a:bodyPr wrap="square" rtlCol="0">
            <a:spAutoFit/>
          </a:bodyPr>
          <a:lstStyle/>
          <a:p>
            <a:pPr algn="ctr"/>
            <a:r>
              <a:rPr lang="en-US" sz="2400" b="1"/>
              <a:t>U</a:t>
            </a:r>
            <a:endParaRPr lang="en-US" sz="2400" b="1" dirty="0"/>
          </a:p>
        </p:txBody>
      </p:sp>
      <p:sp>
        <p:nvSpPr>
          <p:cNvPr id="1875" name="Rectangle 1874">
            <a:extLst>
              <a:ext uri="{FF2B5EF4-FFF2-40B4-BE49-F238E27FC236}">
                <a16:creationId xmlns:a16="http://schemas.microsoft.com/office/drawing/2014/main" xmlns="" id="{EA555FC8-C042-CB0E-F08D-D774C8C77A6B}"/>
              </a:ext>
            </a:extLst>
          </p:cNvPr>
          <p:cNvSpPr/>
          <p:nvPr/>
        </p:nvSpPr>
        <p:spPr>
          <a:xfrm>
            <a:off x="7759795" y="4129376"/>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6" name="TextBox 1875">
            <a:extLst>
              <a:ext uri="{FF2B5EF4-FFF2-40B4-BE49-F238E27FC236}">
                <a16:creationId xmlns:a16="http://schemas.microsoft.com/office/drawing/2014/main" xmlns="" id="{FAA9C482-8F74-CC96-9F8D-2D8CE73DE893}"/>
              </a:ext>
            </a:extLst>
          </p:cNvPr>
          <p:cNvSpPr txBox="1"/>
          <p:nvPr/>
        </p:nvSpPr>
        <p:spPr>
          <a:xfrm>
            <a:off x="7778384" y="4124520"/>
            <a:ext cx="384643" cy="461665"/>
          </a:xfrm>
          <a:prstGeom prst="rect">
            <a:avLst/>
          </a:prstGeom>
          <a:noFill/>
        </p:spPr>
        <p:txBody>
          <a:bodyPr wrap="square" rtlCol="0">
            <a:spAutoFit/>
          </a:bodyPr>
          <a:lstStyle/>
          <a:p>
            <a:pPr algn="ctr"/>
            <a:r>
              <a:rPr lang="en-US" sz="2400" b="1"/>
              <a:t>Y</a:t>
            </a:r>
            <a:endParaRPr lang="en-US" sz="2400" b="1" dirty="0"/>
          </a:p>
        </p:txBody>
      </p:sp>
      <p:sp>
        <p:nvSpPr>
          <p:cNvPr id="1885" name="Rectangle 1884">
            <a:extLst>
              <a:ext uri="{FF2B5EF4-FFF2-40B4-BE49-F238E27FC236}">
                <a16:creationId xmlns:a16="http://schemas.microsoft.com/office/drawing/2014/main" xmlns="" id="{4E7C1B01-6E7D-A6D5-4C31-2DDF41AA878F}"/>
              </a:ext>
            </a:extLst>
          </p:cNvPr>
          <p:cNvSpPr/>
          <p:nvPr/>
        </p:nvSpPr>
        <p:spPr>
          <a:xfrm>
            <a:off x="3247653" y="4660653"/>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86" name="TextBox 1885">
            <a:extLst>
              <a:ext uri="{FF2B5EF4-FFF2-40B4-BE49-F238E27FC236}">
                <a16:creationId xmlns:a16="http://schemas.microsoft.com/office/drawing/2014/main" xmlns="" id="{CB4F8F88-5DF6-7B84-BAE2-7E1088E9D874}"/>
              </a:ext>
            </a:extLst>
          </p:cNvPr>
          <p:cNvSpPr txBox="1"/>
          <p:nvPr/>
        </p:nvSpPr>
        <p:spPr>
          <a:xfrm>
            <a:off x="3266242" y="4655797"/>
            <a:ext cx="384643" cy="461665"/>
          </a:xfrm>
          <a:prstGeom prst="rect">
            <a:avLst/>
          </a:prstGeom>
          <a:noFill/>
        </p:spPr>
        <p:txBody>
          <a:bodyPr wrap="square" rtlCol="0">
            <a:spAutoFit/>
          </a:bodyPr>
          <a:lstStyle/>
          <a:p>
            <a:pPr algn="ctr"/>
            <a:r>
              <a:rPr lang="en-US" sz="2400" b="1"/>
              <a:t>C</a:t>
            </a:r>
            <a:endParaRPr lang="en-US" sz="2400" b="1" dirty="0"/>
          </a:p>
        </p:txBody>
      </p:sp>
      <p:sp>
        <p:nvSpPr>
          <p:cNvPr id="1887" name="Rectangle 1886">
            <a:extLst>
              <a:ext uri="{FF2B5EF4-FFF2-40B4-BE49-F238E27FC236}">
                <a16:creationId xmlns:a16="http://schemas.microsoft.com/office/drawing/2014/main" xmlns="" id="{031D858F-310C-1A5C-31F5-67FFC1160980}"/>
              </a:ext>
            </a:extLst>
          </p:cNvPr>
          <p:cNvSpPr/>
          <p:nvPr/>
        </p:nvSpPr>
        <p:spPr>
          <a:xfrm>
            <a:off x="3747526" y="4660653"/>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89" name="TextBox 1888">
            <a:extLst>
              <a:ext uri="{FF2B5EF4-FFF2-40B4-BE49-F238E27FC236}">
                <a16:creationId xmlns:a16="http://schemas.microsoft.com/office/drawing/2014/main" xmlns="" id="{8DBBDB37-DED5-6E64-FA99-53CBBB4D7AD5}"/>
              </a:ext>
            </a:extLst>
          </p:cNvPr>
          <p:cNvSpPr txBox="1"/>
          <p:nvPr/>
        </p:nvSpPr>
        <p:spPr>
          <a:xfrm>
            <a:off x="3766115" y="4655797"/>
            <a:ext cx="384643" cy="461665"/>
          </a:xfrm>
          <a:prstGeom prst="rect">
            <a:avLst/>
          </a:prstGeom>
          <a:noFill/>
        </p:spPr>
        <p:txBody>
          <a:bodyPr wrap="square" rtlCol="0">
            <a:spAutoFit/>
          </a:bodyPr>
          <a:lstStyle/>
          <a:p>
            <a:pPr algn="ctr"/>
            <a:r>
              <a:rPr lang="en-US" sz="2400" b="1"/>
              <a:t>H</a:t>
            </a:r>
            <a:endParaRPr lang="en-US" sz="2400" b="1" dirty="0"/>
          </a:p>
        </p:txBody>
      </p:sp>
      <p:sp>
        <p:nvSpPr>
          <p:cNvPr id="1890" name="Rectangle 1889">
            <a:extLst>
              <a:ext uri="{FF2B5EF4-FFF2-40B4-BE49-F238E27FC236}">
                <a16:creationId xmlns:a16="http://schemas.microsoft.com/office/drawing/2014/main" xmlns="" id="{20D3DF02-21FD-D399-5E1E-C24BB30670E0}"/>
              </a:ext>
            </a:extLst>
          </p:cNvPr>
          <p:cNvSpPr/>
          <p:nvPr/>
        </p:nvSpPr>
        <p:spPr>
          <a:xfrm>
            <a:off x="4249330" y="4660653"/>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1" name="TextBox 1890">
            <a:extLst>
              <a:ext uri="{FF2B5EF4-FFF2-40B4-BE49-F238E27FC236}">
                <a16:creationId xmlns:a16="http://schemas.microsoft.com/office/drawing/2014/main" xmlns="" id="{6F2A872A-632D-737F-CA7C-8DB345C288F6}"/>
              </a:ext>
            </a:extLst>
          </p:cNvPr>
          <p:cNvSpPr txBox="1"/>
          <p:nvPr/>
        </p:nvSpPr>
        <p:spPr>
          <a:xfrm>
            <a:off x="4267919" y="4655797"/>
            <a:ext cx="384643" cy="461665"/>
          </a:xfrm>
          <a:prstGeom prst="rect">
            <a:avLst/>
          </a:prstGeom>
          <a:noFill/>
        </p:spPr>
        <p:txBody>
          <a:bodyPr wrap="square" rtlCol="0">
            <a:spAutoFit/>
          </a:bodyPr>
          <a:lstStyle/>
          <a:p>
            <a:pPr algn="ctr"/>
            <a:r>
              <a:rPr lang="en-US" sz="2400" b="1"/>
              <a:t>Í</a:t>
            </a:r>
            <a:endParaRPr lang="en-US" sz="2400" b="1" dirty="0"/>
          </a:p>
        </p:txBody>
      </p:sp>
      <p:sp>
        <p:nvSpPr>
          <p:cNvPr id="1892" name="Rectangle 1891">
            <a:extLst>
              <a:ext uri="{FF2B5EF4-FFF2-40B4-BE49-F238E27FC236}">
                <a16:creationId xmlns:a16="http://schemas.microsoft.com/office/drawing/2014/main" xmlns="" id="{92F25075-A9E2-B363-A811-76D740FF6CB4}"/>
              </a:ext>
            </a:extLst>
          </p:cNvPr>
          <p:cNvSpPr/>
          <p:nvPr/>
        </p:nvSpPr>
        <p:spPr>
          <a:xfrm>
            <a:off x="4749203" y="4660653"/>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3" name="TextBox 1892">
            <a:extLst>
              <a:ext uri="{FF2B5EF4-FFF2-40B4-BE49-F238E27FC236}">
                <a16:creationId xmlns:a16="http://schemas.microsoft.com/office/drawing/2014/main" xmlns="" id="{EAC5B7C4-2E55-FA78-069E-FA6C90B7B272}"/>
              </a:ext>
            </a:extLst>
          </p:cNvPr>
          <p:cNvSpPr txBox="1"/>
          <p:nvPr/>
        </p:nvSpPr>
        <p:spPr>
          <a:xfrm>
            <a:off x="4767792" y="4655797"/>
            <a:ext cx="384643" cy="461665"/>
          </a:xfrm>
          <a:prstGeom prst="rect">
            <a:avLst/>
          </a:prstGeom>
          <a:noFill/>
        </p:spPr>
        <p:txBody>
          <a:bodyPr wrap="square" rtlCol="0">
            <a:spAutoFit/>
          </a:bodyPr>
          <a:lstStyle/>
          <a:p>
            <a:pPr algn="ctr"/>
            <a:r>
              <a:rPr lang="en-US" sz="2400" b="1"/>
              <a:t>N</a:t>
            </a:r>
            <a:endParaRPr lang="en-US" sz="2400" b="1" dirty="0"/>
          </a:p>
        </p:txBody>
      </p:sp>
      <p:sp>
        <p:nvSpPr>
          <p:cNvPr id="1894" name="Rectangle 1893">
            <a:extLst>
              <a:ext uri="{FF2B5EF4-FFF2-40B4-BE49-F238E27FC236}">
                <a16:creationId xmlns:a16="http://schemas.microsoft.com/office/drawing/2014/main" xmlns="" id="{7A5E01BE-C5F5-D8E4-1D15-36F68E25F351}"/>
              </a:ext>
            </a:extLst>
          </p:cNvPr>
          <p:cNvSpPr/>
          <p:nvPr/>
        </p:nvSpPr>
        <p:spPr>
          <a:xfrm>
            <a:off x="5249076" y="4663909"/>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5" name="TextBox 1894">
            <a:extLst>
              <a:ext uri="{FF2B5EF4-FFF2-40B4-BE49-F238E27FC236}">
                <a16:creationId xmlns:a16="http://schemas.microsoft.com/office/drawing/2014/main" xmlns="" id="{7CB35CD0-2879-9EAC-09DC-C2F21F64795E}"/>
              </a:ext>
            </a:extLst>
          </p:cNvPr>
          <p:cNvSpPr txBox="1"/>
          <p:nvPr/>
        </p:nvSpPr>
        <p:spPr>
          <a:xfrm>
            <a:off x="5267665" y="4659053"/>
            <a:ext cx="384643" cy="461665"/>
          </a:xfrm>
          <a:prstGeom prst="rect">
            <a:avLst/>
          </a:prstGeom>
          <a:noFill/>
        </p:spPr>
        <p:txBody>
          <a:bodyPr wrap="square" rtlCol="0">
            <a:spAutoFit/>
          </a:bodyPr>
          <a:lstStyle/>
          <a:p>
            <a:pPr algn="ctr"/>
            <a:r>
              <a:rPr lang="en-US" sz="2400" b="1"/>
              <a:t>H</a:t>
            </a:r>
            <a:endParaRPr lang="en-US" sz="2400" b="1" dirty="0"/>
          </a:p>
        </p:txBody>
      </p:sp>
      <p:sp>
        <p:nvSpPr>
          <p:cNvPr id="1896" name="Rectangle 1895">
            <a:extLst>
              <a:ext uri="{FF2B5EF4-FFF2-40B4-BE49-F238E27FC236}">
                <a16:creationId xmlns:a16="http://schemas.microsoft.com/office/drawing/2014/main" xmlns="" id="{E6BDAE62-4936-B71C-3C43-CC324AE87688}"/>
              </a:ext>
            </a:extLst>
          </p:cNvPr>
          <p:cNvSpPr/>
          <p:nvPr/>
        </p:nvSpPr>
        <p:spPr>
          <a:xfrm>
            <a:off x="5748949" y="4663909"/>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7" name="TextBox 1896">
            <a:extLst>
              <a:ext uri="{FF2B5EF4-FFF2-40B4-BE49-F238E27FC236}">
                <a16:creationId xmlns:a16="http://schemas.microsoft.com/office/drawing/2014/main" xmlns="" id="{5DF1EE07-413D-5088-4B95-DCD9F2DC11E8}"/>
              </a:ext>
            </a:extLst>
          </p:cNvPr>
          <p:cNvSpPr txBox="1"/>
          <p:nvPr/>
        </p:nvSpPr>
        <p:spPr>
          <a:xfrm>
            <a:off x="5767538" y="4659053"/>
            <a:ext cx="384643" cy="461665"/>
          </a:xfrm>
          <a:prstGeom prst="rect">
            <a:avLst/>
          </a:prstGeom>
          <a:noFill/>
        </p:spPr>
        <p:txBody>
          <a:bodyPr wrap="square" rtlCol="0">
            <a:spAutoFit/>
          </a:bodyPr>
          <a:lstStyle/>
          <a:p>
            <a:pPr algn="ctr"/>
            <a:r>
              <a:rPr lang="en-US" sz="2400" b="1"/>
              <a:t>S</a:t>
            </a:r>
            <a:endParaRPr lang="en-US" sz="2400" b="1" dirty="0"/>
          </a:p>
        </p:txBody>
      </p:sp>
      <p:sp>
        <p:nvSpPr>
          <p:cNvPr id="1903" name="Rectangle 1902">
            <a:extLst>
              <a:ext uri="{FF2B5EF4-FFF2-40B4-BE49-F238E27FC236}">
                <a16:creationId xmlns:a16="http://schemas.microsoft.com/office/drawing/2014/main" xmlns="" id="{3F669989-BA6D-4CA5-F673-A245BB63339B}"/>
              </a:ext>
            </a:extLst>
          </p:cNvPr>
          <p:cNvSpPr/>
          <p:nvPr/>
        </p:nvSpPr>
        <p:spPr>
          <a:xfrm>
            <a:off x="6253533" y="4665509"/>
            <a:ext cx="421820" cy="45195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4" name="TextBox 1903">
            <a:extLst>
              <a:ext uri="{FF2B5EF4-FFF2-40B4-BE49-F238E27FC236}">
                <a16:creationId xmlns:a16="http://schemas.microsoft.com/office/drawing/2014/main" xmlns="" id="{80584289-39AE-175B-A84A-3F7CA9F8F18D}"/>
              </a:ext>
            </a:extLst>
          </p:cNvPr>
          <p:cNvSpPr txBox="1"/>
          <p:nvPr/>
        </p:nvSpPr>
        <p:spPr>
          <a:xfrm>
            <a:off x="6245839" y="4660653"/>
            <a:ext cx="437209" cy="461665"/>
          </a:xfrm>
          <a:prstGeom prst="rect">
            <a:avLst/>
          </a:prstGeom>
          <a:noFill/>
          <a:ln>
            <a:noFill/>
          </a:ln>
        </p:spPr>
        <p:txBody>
          <a:bodyPr wrap="square" rtlCol="0">
            <a:spAutoFit/>
          </a:bodyPr>
          <a:lstStyle/>
          <a:p>
            <a:pPr algn="ctr"/>
            <a:r>
              <a:rPr lang="en-US" sz="2400" b="1">
                <a:solidFill>
                  <a:srgbClr val="FF0000"/>
                </a:solidFill>
              </a:rPr>
              <a:t>Á</a:t>
            </a:r>
            <a:endParaRPr lang="en-US" sz="2400" b="1" dirty="0">
              <a:solidFill>
                <a:srgbClr val="FF0000"/>
              </a:solidFill>
            </a:endParaRPr>
          </a:p>
        </p:txBody>
      </p:sp>
      <p:sp>
        <p:nvSpPr>
          <p:cNvPr id="1907" name="Rectangle 1906">
            <a:extLst>
              <a:ext uri="{FF2B5EF4-FFF2-40B4-BE49-F238E27FC236}">
                <a16:creationId xmlns:a16="http://schemas.microsoft.com/office/drawing/2014/main" xmlns="" id="{A1A3812A-BB40-9B6A-8937-72BB4A531603}"/>
              </a:ext>
            </a:extLst>
          </p:cNvPr>
          <p:cNvSpPr/>
          <p:nvPr/>
        </p:nvSpPr>
        <p:spPr>
          <a:xfrm>
            <a:off x="6758118" y="4663909"/>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8" name="TextBox 1907">
            <a:extLst>
              <a:ext uri="{FF2B5EF4-FFF2-40B4-BE49-F238E27FC236}">
                <a16:creationId xmlns:a16="http://schemas.microsoft.com/office/drawing/2014/main" xmlns="" id="{AEF1D38D-8BB6-87BD-B176-857AE580EE82}"/>
              </a:ext>
            </a:extLst>
          </p:cNvPr>
          <p:cNvSpPr txBox="1"/>
          <p:nvPr/>
        </p:nvSpPr>
        <p:spPr>
          <a:xfrm>
            <a:off x="6776707" y="4659053"/>
            <a:ext cx="384643" cy="461665"/>
          </a:xfrm>
          <a:prstGeom prst="rect">
            <a:avLst/>
          </a:prstGeom>
          <a:noFill/>
        </p:spPr>
        <p:txBody>
          <a:bodyPr wrap="square" rtlCol="0">
            <a:spAutoFit/>
          </a:bodyPr>
          <a:lstStyle/>
          <a:p>
            <a:pPr algn="ctr"/>
            <a:r>
              <a:rPr lang="en-US" sz="2400" b="1"/>
              <a:t>C</a:t>
            </a:r>
            <a:endParaRPr lang="en-US" sz="2400" b="1" dirty="0"/>
          </a:p>
        </p:txBody>
      </p:sp>
      <p:sp>
        <p:nvSpPr>
          <p:cNvPr id="1909" name="Rectangle 1908">
            <a:extLst>
              <a:ext uri="{FF2B5EF4-FFF2-40B4-BE49-F238E27FC236}">
                <a16:creationId xmlns:a16="http://schemas.microsoft.com/office/drawing/2014/main" xmlns="" id="{DE62EE2D-87B7-CA7A-6AF0-F41909D927C4}"/>
              </a:ext>
            </a:extLst>
          </p:cNvPr>
          <p:cNvSpPr/>
          <p:nvPr/>
        </p:nvSpPr>
        <p:spPr>
          <a:xfrm>
            <a:off x="7257991" y="4663909"/>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10" name="TextBox 1909">
            <a:extLst>
              <a:ext uri="{FF2B5EF4-FFF2-40B4-BE49-F238E27FC236}">
                <a16:creationId xmlns:a16="http://schemas.microsoft.com/office/drawing/2014/main" xmlns="" id="{B59DCE61-E33D-A30E-3C28-BF15A1019DF8}"/>
              </a:ext>
            </a:extLst>
          </p:cNvPr>
          <p:cNvSpPr txBox="1"/>
          <p:nvPr/>
        </p:nvSpPr>
        <p:spPr>
          <a:xfrm>
            <a:off x="7276580" y="4659053"/>
            <a:ext cx="384643" cy="461665"/>
          </a:xfrm>
          <a:prstGeom prst="rect">
            <a:avLst/>
          </a:prstGeom>
          <a:noFill/>
        </p:spPr>
        <p:txBody>
          <a:bodyPr wrap="square" rtlCol="0">
            <a:spAutoFit/>
          </a:bodyPr>
          <a:lstStyle/>
          <a:p>
            <a:pPr algn="ctr"/>
            <a:r>
              <a:rPr lang="en-US" sz="2400" b="1"/>
              <a:t>H</a:t>
            </a:r>
            <a:endParaRPr lang="en-US" sz="2400" b="1" dirty="0"/>
          </a:p>
        </p:txBody>
      </p:sp>
      <p:sp>
        <p:nvSpPr>
          <p:cNvPr id="1920" name="Rectangle 1919">
            <a:extLst>
              <a:ext uri="{FF2B5EF4-FFF2-40B4-BE49-F238E27FC236}">
                <a16:creationId xmlns:a16="http://schemas.microsoft.com/office/drawing/2014/main" xmlns="" id="{642C9E02-0318-59F8-F7BE-DBFD134CC645}"/>
              </a:ext>
            </a:extLst>
          </p:cNvPr>
          <p:cNvSpPr/>
          <p:nvPr/>
        </p:nvSpPr>
        <p:spPr>
          <a:xfrm>
            <a:off x="3247653" y="5195185"/>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21" name="TextBox 1920">
            <a:extLst>
              <a:ext uri="{FF2B5EF4-FFF2-40B4-BE49-F238E27FC236}">
                <a16:creationId xmlns:a16="http://schemas.microsoft.com/office/drawing/2014/main" xmlns="" id="{1FB1E326-23D7-0274-B4AD-2D35E4685847}"/>
              </a:ext>
            </a:extLst>
          </p:cNvPr>
          <p:cNvSpPr txBox="1"/>
          <p:nvPr/>
        </p:nvSpPr>
        <p:spPr>
          <a:xfrm>
            <a:off x="3266242" y="5190329"/>
            <a:ext cx="384643" cy="461665"/>
          </a:xfrm>
          <a:prstGeom prst="rect">
            <a:avLst/>
          </a:prstGeom>
          <a:noFill/>
        </p:spPr>
        <p:txBody>
          <a:bodyPr wrap="square" rtlCol="0">
            <a:spAutoFit/>
          </a:bodyPr>
          <a:lstStyle/>
          <a:p>
            <a:pPr algn="ctr"/>
            <a:r>
              <a:rPr lang="en-US" sz="2400" b="1"/>
              <a:t>H</a:t>
            </a:r>
            <a:endParaRPr lang="en-US" sz="2400" b="1" dirty="0"/>
          </a:p>
        </p:txBody>
      </p:sp>
      <p:sp>
        <p:nvSpPr>
          <p:cNvPr id="1922" name="Rectangle 1921">
            <a:extLst>
              <a:ext uri="{FF2B5EF4-FFF2-40B4-BE49-F238E27FC236}">
                <a16:creationId xmlns:a16="http://schemas.microsoft.com/office/drawing/2014/main" xmlns="" id="{1E8F3048-8E06-6620-692A-451BBD2420AF}"/>
              </a:ext>
            </a:extLst>
          </p:cNvPr>
          <p:cNvSpPr/>
          <p:nvPr/>
        </p:nvSpPr>
        <p:spPr>
          <a:xfrm>
            <a:off x="3747526" y="5195185"/>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23" name="TextBox 1922">
            <a:extLst>
              <a:ext uri="{FF2B5EF4-FFF2-40B4-BE49-F238E27FC236}">
                <a16:creationId xmlns:a16="http://schemas.microsoft.com/office/drawing/2014/main" xmlns="" id="{11D1E437-067F-5F75-273E-64E435F0F1D5}"/>
              </a:ext>
            </a:extLst>
          </p:cNvPr>
          <p:cNvSpPr txBox="1"/>
          <p:nvPr/>
        </p:nvSpPr>
        <p:spPr>
          <a:xfrm>
            <a:off x="3766115" y="5190329"/>
            <a:ext cx="384643" cy="461665"/>
          </a:xfrm>
          <a:prstGeom prst="rect">
            <a:avLst/>
          </a:prstGeom>
          <a:noFill/>
        </p:spPr>
        <p:txBody>
          <a:bodyPr wrap="square" rtlCol="0">
            <a:spAutoFit/>
          </a:bodyPr>
          <a:lstStyle/>
          <a:p>
            <a:pPr algn="ctr"/>
            <a:r>
              <a:rPr lang="en-US" sz="2400" b="1"/>
              <a:t>Ộ</a:t>
            </a:r>
            <a:endParaRPr lang="en-US" sz="2400" b="1" dirty="0"/>
          </a:p>
        </p:txBody>
      </p:sp>
      <p:sp>
        <p:nvSpPr>
          <p:cNvPr id="1924" name="Rectangle 1923">
            <a:extLst>
              <a:ext uri="{FF2B5EF4-FFF2-40B4-BE49-F238E27FC236}">
                <a16:creationId xmlns:a16="http://schemas.microsoft.com/office/drawing/2014/main" xmlns="" id="{519B6312-1C3E-9443-3B91-FF7D904DADC6}"/>
              </a:ext>
            </a:extLst>
          </p:cNvPr>
          <p:cNvSpPr/>
          <p:nvPr/>
        </p:nvSpPr>
        <p:spPr>
          <a:xfrm>
            <a:off x="4249330" y="5195185"/>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25" name="TextBox 1924">
            <a:extLst>
              <a:ext uri="{FF2B5EF4-FFF2-40B4-BE49-F238E27FC236}">
                <a16:creationId xmlns:a16="http://schemas.microsoft.com/office/drawing/2014/main" xmlns="" id="{4C5792CC-4FA3-369C-4546-6FBC923C84F1}"/>
              </a:ext>
            </a:extLst>
          </p:cNvPr>
          <p:cNvSpPr txBox="1"/>
          <p:nvPr/>
        </p:nvSpPr>
        <p:spPr>
          <a:xfrm>
            <a:off x="4267919" y="5190329"/>
            <a:ext cx="384643" cy="461665"/>
          </a:xfrm>
          <a:prstGeom prst="rect">
            <a:avLst/>
          </a:prstGeom>
          <a:noFill/>
        </p:spPr>
        <p:txBody>
          <a:bodyPr wrap="square" rtlCol="0">
            <a:spAutoFit/>
          </a:bodyPr>
          <a:lstStyle/>
          <a:p>
            <a:pPr algn="ctr"/>
            <a:r>
              <a:rPr lang="en-US" sz="2400" b="1"/>
              <a:t>I</a:t>
            </a:r>
            <a:endParaRPr lang="en-US" sz="2400" b="1" dirty="0"/>
          </a:p>
        </p:txBody>
      </p:sp>
      <p:sp>
        <p:nvSpPr>
          <p:cNvPr id="1926" name="Rectangle 1925">
            <a:extLst>
              <a:ext uri="{FF2B5EF4-FFF2-40B4-BE49-F238E27FC236}">
                <a16:creationId xmlns:a16="http://schemas.microsoft.com/office/drawing/2014/main" xmlns="" id="{37B66DA4-BE91-647E-1997-B6925CAC6911}"/>
              </a:ext>
            </a:extLst>
          </p:cNvPr>
          <p:cNvSpPr/>
          <p:nvPr/>
        </p:nvSpPr>
        <p:spPr>
          <a:xfrm>
            <a:off x="4749203" y="5195185"/>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27" name="TextBox 1926">
            <a:extLst>
              <a:ext uri="{FF2B5EF4-FFF2-40B4-BE49-F238E27FC236}">
                <a16:creationId xmlns:a16="http://schemas.microsoft.com/office/drawing/2014/main" xmlns="" id="{92CE4F19-A4BC-403C-F301-ED51140CF22C}"/>
              </a:ext>
            </a:extLst>
          </p:cNvPr>
          <p:cNvSpPr txBox="1"/>
          <p:nvPr/>
        </p:nvSpPr>
        <p:spPr>
          <a:xfrm>
            <a:off x="4767792" y="5190329"/>
            <a:ext cx="384643" cy="461665"/>
          </a:xfrm>
          <a:prstGeom prst="rect">
            <a:avLst/>
          </a:prstGeom>
          <a:noFill/>
        </p:spPr>
        <p:txBody>
          <a:bodyPr wrap="square" rtlCol="0">
            <a:spAutoFit/>
          </a:bodyPr>
          <a:lstStyle/>
          <a:p>
            <a:pPr algn="ctr"/>
            <a:r>
              <a:rPr lang="en-US" sz="2400" b="1"/>
              <a:t>N</a:t>
            </a:r>
            <a:endParaRPr lang="en-US" sz="2400" b="1" dirty="0"/>
          </a:p>
        </p:txBody>
      </p:sp>
      <p:sp>
        <p:nvSpPr>
          <p:cNvPr id="1928" name="Rectangle 1927">
            <a:extLst>
              <a:ext uri="{FF2B5EF4-FFF2-40B4-BE49-F238E27FC236}">
                <a16:creationId xmlns:a16="http://schemas.microsoft.com/office/drawing/2014/main" xmlns="" id="{B41DAFCF-36BB-C3C2-C66C-76C6CFAC02C1}"/>
              </a:ext>
            </a:extLst>
          </p:cNvPr>
          <p:cNvSpPr/>
          <p:nvPr/>
        </p:nvSpPr>
        <p:spPr>
          <a:xfrm>
            <a:off x="5249076" y="5198441"/>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29" name="TextBox 1928">
            <a:extLst>
              <a:ext uri="{FF2B5EF4-FFF2-40B4-BE49-F238E27FC236}">
                <a16:creationId xmlns:a16="http://schemas.microsoft.com/office/drawing/2014/main" xmlns="" id="{7563603F-ACEB-F653-0AB0-8DA3251FE06E}"/>
              </a:ext>
            </a:extLst>
          </p:cNvPr>
          <p:cNvSpPr txBox="1"/>
          <p:nvPr/>
        </p:nvSpPr>
        <p:spPr>
          <a:xfrm>
            <a:off x="5267665" y="5193585"/>
            <a:ext cx="384643" cy="461665"/>
          </a:xfrm>
          <a:prstGeom prst="rect">
            <a:avLst/>
          </a:prstGeom>
          <a:noFill/>
        </p:spPr>
        <p:txBody>
          <a:bodyPr wrap="square" rtlCol="0">
            <a:spAutoFit/>
          </a:bodyPr>
          <a:lstStyle/>
          <a:p>
            <a:pPr algn="ctr"/>
            <a:r>
              <a:rPr lang="en-US" sz="2400" b="1"/>
              <a:t>H</a:t>
            </a:r>
            <a:endParaRPr lang="en-US" sz="2400" b="1" dirty="0"/>
          </a:p>
        </p:txBody>
      </p:sp>
      <p:sp>
        <p:nvSpPr>
          <p:cNvPr id="1930" name="Rectangle 1929">
            <a:extLst>
              <a:ext uri="{FF2B5EF4-FFF2-40B4-BE49-F238E27FC236}">
                <a16:creationId xmlns:a16="http://schemas.microsoft.com/office/drawing/2014/main" xmlns="" id="{47876DDD-A780-5F64-D7FE-2B7B6ABAE5C1}"/>
              </a:ext>
            </a:extLst>
          </p:cNvPr>
          <p:cNvSpPr/>
          <p:nvPr/>
        </p:nvSpPr>
        <p:spPr>
          <a:xfrm>
            <a:off x="5748949" y="5198441"/>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31" name="TextBox 1930">
            <a:extLst>
              <a:ext uri="{FF2B5EF4-FFF2-40B4-BE49-F238E27FC236}">
                <a16:creationId xmlns:a16="http://schemas.microsoft.com/office/drawing/2014/main" xmlns="" id="{0B7C4E88-E03C-5B8A-9623-3E79CD0CD538}"/>
              </a:ext>
            </a:extLst>
          </p:cNvPr>
          <p:cNvSpPr txBox="1"/>
          <p:nvPr/>
        </p:nvSpPr>
        <p:spPr>
          <a:xfrm>
            <a:off x="5767538" y="5193585"/>
            <a:ext cx="384643" cy="461665"/>
          </a:xfrm>
          <a:prstGeom prst="rect">
            <a:avLst/>
          </a:prstGeom>
          <a:noFill/>
        </p:spPr>
        <p:txBody>
          <a:bodyPr wrap="square" rtlCol="0">
            <a:spAutoFit/>
          </a:bodyPr>
          <a:lstStyle/>
          <a:p>
            <a:pPr algn="ctr"/>
            <a:r>
              <a:rPr lang="en-US" sz="2400" b="1"/>
              <a:t>Ậ</a:t>
            </a:r>
            <a:endParaRPr lang="en-US" sz="2400" b="1" dirty="0"/>
          </a:p>
        </p:txBody>
      </p:sp>
      <p:sp>
        <p:nvSpPr>
          <p:cNvPr id="1932" name="Rectangle 1931">
            <a:extLst>
              <a:ext uri="{FF2B5EF4-FFF2-40B4-BE49-F238E27FC236}">
                <a16:creationId xmlns:a16="http://schemas.microsoft.com/office/drawing/2014/main" xmlns="" id="{5702A332-0E4A-35F2-612B-F635023DED03}"/>
              </a:ext>
            </a:extLst>
          </p:cNvPr>
          <p:cNvSpPr/>
          <p:nvPr/>
        </p:nvSpPr>
        <p:spPr>
          <a:xfrm>
            <a:off x="6253533" y="5200041"/>
            <a:ext cx="421820" cy="45195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33" name="TextBox 1932">
            <a:extLst>
              <a:ext uri="{FF2B5EF4-FFF2-40B4-BE49-F238E27FC236}">
                <a16:creationId xmlns:a16="http://schemas.microsoft.com/office/drawing/2014/main" xmlns="" id="{8DB5521B-9223-71D8-AA85-7754098C9408}"/>
              </a:ext>
            </a:extLst>
          </p:cNvPr>
          <p:cNvSpPr txBox="1"/>
          <p:nvPr/>
        </p:nvSpPr>
        <p:spPr>
          <a:xfrm>
            <a:off x="6245839" y="5195185"/>
            <a:ext cx="437209" cy="461665"/>
          </a:xfrm>
          <a:prstGeom prst="rect">
            <a:avLst/>
          </a:prstGeom>
          <a:noFill/>
          <a:ln>
            <a:noFill/>
          </a:ln>
        </p:spPr>
        <p:txBody>
          <a:bodyPr wrap="square" rtlCol="0">
            <a:spAutoFit/>
          </a:bodyPr>
          <a:lstStyle/>
          <a:p>
            <a:pPr algn="ctr"/>
            <a:r>
              <a:rPr lang="en-US" sz="2400" b="1">
                <a:solidFill>
                  <a:srgbClr val="FF0000"/>
                </a:solidFill>
              </a:rPr>
              <a:t>P</a:t>
            </a:r>
            <a:endParaRPr lang="en-US" sz="2400" b="1" dirty="0">
              <a:solidFill>
                <a:srgbClr val="FF0000"/>
              </a:solidFill>
            </a:endParaRPr>
          </a:p>
        </p:txBody>
      </p:sp>
    </p:spTree>
    <p:extLst>
      <p:ext uri="{BB962C8B-B14F-4D97-AF65-F5344CB8AC3E}">
        <p14:creationId xmlns:p14="http://schemas.microsoft.com/office/powerpoint/2010/main" val="33777349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93"/>
                                        </p:tgtEl>
                                        <p:attrNameLst>
                                          <p:attrName>style.visibility</p:attrName>
                                        </p:attrNameLst>
                                      </p:cBhvr>
                                      <p:to>
                                        <p:strVal val="visible"/>
                                      </p:to>
                                    </p:set>
                                    <p:animEffect transition="in" filter="fade">
                                      <p:cBhvr>
                                        <p:cTn id="22" dur="500"/>
                                        <p:tgtEl>
                                          <p:spTgt spid="13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44"/>
                                        </p:tgtEl>
                                        <p:attrNameLst>
                                          <p:attrName>style.visibility</p:attrName>
                                        </p:attrNameLst>
                                      </p:cBhvr>
                                      <p:to>
                                        <p:strVal val="visible"/>
                                      </p:to>
                                    </p:set>
                                    <p:animEffect transition="in" filter="fade">
                                      <p:cBhvr>
                                        <p:cTn id="25" dur="500"/>
                                        <p:tgtEl>
                                          <p:spTgt spid="13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46"/>
                                        </p:tgtEl>
                                        <p:attrNameLst>
                                          <p:attrName>style.visibility</p:attrName>
                                        </p:attrNameLst>
                                      </p:cBhvr>
                                      <p:to>
                                        <p:strVal val="visible"/>
                                      </p:to>
                                    </p:set>
                                    <p:animEffect transition="in" filter="fade">
                                      <p:cBhvr>
                                        <p:cTn id="28" dur="500"/>
                                        <p:tgtEl>
                                          <p:spTgt spid="134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52"/>
                                        </p:tgtEl>
                                        <p:attrNameLst>
                                          <p:attrName>style.visibility</p:attrName>
                                        </p:attrNameLst>
                                      </p:cBhvr>
                                      <p:to>
                                        <p:strVal val="visible"/>
                                      </p:to>
                                    </p:set>
                                    <p:animEffect transition="in" filter="fade">
                                      <p:cBhvr>
                                        <p:cTn id="31" dur="500"/>
                                        <p:tgtEl>
                                          <p:spTgt spid="135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55"/>
                                        </p:tgtEl>
                                        <p:attrNameLst>
                                          <p:attrName>style.visibility</p:attrName>
                                        </p:attrNameLst>
                                      </p:cBhvr>
                                      <p:to>
                                        <p:strVal val="visible"/>
                                      </p:to>
                                    </p:set>
                                    <p:animEffect transition="in" filter="fade">
                                      <p:cBhvr>
                                        <p:cTn id="34" dur="500"/>
                                        <p:tgtEl>
                                          <p:spTgt spid="1355"/>
                                        </p:tgtEl>
                                      </p:cBhvr>
                                    </p:animEffect>
                                  </p:childTnLst>
                                </p:cTn>
                              </p:par>
                            </p:childTnLst>
                          </p:cTn>
                        </p:par>
                      </p:childTnLst>
                    </p:cTn>
                  </p:par>
                </p:childTnLst>
              </p:cTn>
              <p:nextCondLst>
                <p:cond evt="onClick" delay="0">
                  <p:tgtEl>
                    <p:spTgt spid="36"/>
                  </p:tgtEl>
                </p:cond>
              </p:nextCondLst>
            </p:seq>
            <p:seq concurrent="1" nextAc="seek">
              <p:cTn id="35" restart="whenNotActive" fill="hold" evtFilter="cancelBubble" nodeType="interactiveSeq">
                <p:stCondLst>
                  <p:cond evt="onClick" delay="0">
                    <p:tgtEl>
                      <p:spTgt spid="37"/>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74"/>
                                        </p:tgtEl>
                                        <p:attrNameLst>
                                          <p:attrName>style.visibility</p:attrName>
                                        </p:attrNameLst>
                                      </p:cBhvr>
                                      <p:to>
                                        <p:strVal val="visible"/>
                                      </p:to>
                                    </p:set>
                                    <p:animEffect transition="in" filter="fade">
                                      <p:cBhvr>
                                        <p:cTn id="40" dur="500"/>
                                        <p:tgtEl>
                                          <p:spTgt spid="137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76"/>
                                        </p:tgtEl>
                                        <p:attrNameLst>
                                          <p:attrName>style.visibility</p:attrName>
                                        </p:attrNameLst>
                                      </p:cBhvr>
                                      <p:to>
                                        <p:strVal val="visible"/>
                                      </p:to>
                                    </p:set>
                                    <p:animEffect transition="in" filter="fade">
                                      <p:cBhvr>
                                        <p:cTn id="43" dur="500"/>
                                        <p:tgtEl>
                                          <p:spTgt spid="137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82"/>
                                        </p:tgtEl>
                                        <p:attrNameLst>
                                          <p:attrName>style.visibility</p:attrName>
                                        </p:attrNameLst>
                                      </p:cBhvr>
                                      <p:to>
                                        <p:strVal val="visible"/>
                                      </p:to>
                                    </p:set>
                                    <p:animEffect transition="in" filter="fade">
                                      <p:cBhvr>
                                        <p:cTn id="46" dur="500"/>
                                        <p:tgtEl>
                                          <p:spTgt spid="138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84"/>
                                        </p:tgtEl>
                                        <p:attrNameLst>
                                          <p:attrName>style.visibility</p:attrName>
                                        </p:attrNameLst>
                                      </p:cBhvr>
                                      <p:to>
                                        <p:strVal val="visible"/>
                                      </p:to>
                                    </p:set>
                                    <p:animEffect transition="in" filter="fade">
                                      <p:cBhvr>
                                        <p:cTn id="49" dur="500"/>
                                        <p:tgtEl>
                                          <p:spTgt spid="138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86"/>
                                        </p:tgtEl>
                                        <p:attrNameLst>
                                          <p:attrName>style.visibility</p:attrName>
                                        </p:attrNameLst>
                                      </p:cBhvr>
                                      <p:to>
                                        <p:strVal val="visible"/>
                                      </p:to>
                                    </p:set>
                                    <p:animEffect transition="in" filter="fade">
                                      <p:cBhvr>
                                        <p:cTn id="52" dur="500"/>
                                        <p:tgtEl>
                                          <p:spTgt spid="138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88"/>
                                        </p:tgtEl>
                                        <p:attrNameLst>
                                          <p:attrName>style.visibility</p:attrName>
                                        </p:attrNameLst>
                                      </p:cBhvr>
                                      <p:to>
                                        <p:strVal val="visible"/>
                                      </p:to>
                                    </p:set>
                                    <p:animEffect transition="in" filter="fade">
                                      <p:cBhvr>
                                        <p:cTn id="55" dur="500"/>
                                        <p:tgtEl>
                                          <p:spTgt spid="138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90"/>
                                        </p:tgtEl>
                                        <p:attrNameLst>
                                          <p:attrName>style.visibility</p:attrName>
                                        </p:attrNameLst>
                                      </p:cBhvr>
                                      <p:to>
                                        <p:strVal val="visible"/>
                                      </p:to>
                                    </p:set>
                                    <p:animEffect transition="in" filter="fade">
                                      <p:cBhvr>
                                        <p:cTn id="58" dur="500"/>
                                        <p:tgtEl>
                                          <p:spTgt spid="139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96"/>
                                        </p:tgtEl>
                                        <p:attrNameLst>
                                          <p:attrName>style.visibility</p:attrName>
                                        </p:attrNameLst>
                                      </p:cBhvr>
                                      <p:to>
                                        <p:strVal val="visible"/>
                                      </p:to>
                                    </p:set>
                                    <p:animEffect transition="in" filter="fade">
                                      <p:cBhvr>
                                        <p:cTn id="61" dur="500"/>
                                        <p:tgtEl>
                                          <p:spTgt spid="139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99"/>
                                        </p:tgtEl>
                                        <p:attrNameLst>
                                          <p:attrName>style.visibility</p:attrName>
                                        </p:attrNameLst>
                                      </p:cBhvr>
                                      <p:to>
                                        <p:strVal val="visible"/>
                                      </p:to>
                                    </p:set>
                                    <p:animEffect transition="in" filter="fade">
                                      <p:cBhvr>
                                        <p:cTn id="64" dur="500"/>
                                        <p:tgtEl>
                                          <p:spTgt spid="139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04"/>
                                        </p:tgtEl>
                                        <p:attrNameLst>
                                          <p:attrName>style.visibility</p:attrName>
                                        </p:attrNameLst>
                                      </p:cBhvr>
                                      <p:to>
                                        <p:strVal val="visible"/>
                                      </p:to>
                                    </p:set>
                                    <p:animEffect transition="in" filter="fade">
                                      <p:cBhvr>
                                        <p:cTn id="67" dur="500"/>
                                        <p:tgtEl>
                                          <p:spTgt spid="1404"/>
                                        </p:tgtEl>
                                      </p:cBhvr>
                                    </p:animEffect>
                                  </p:child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38"/>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withEffect">
                                  <p:stCondLst>
                                    <p:cond delay="0"/>
                                  </p:stCondLst>
                                  <p:childTnLst>
                                    <p:set>
                                      <p:cBhvr>
                                        <p:cTn id="72" dur="1" fill="hold">
                                          <p:stCondLst>
                                            <p:cond delay="0"/>
                                          </p:stCondLst>
                                        </p:cTn>
                                        <p:tgtEl>
                                          <p:spTgt spid="1831"/>
                                        </p:tgtEl>
                                        <p:attrNameLst>
                                          <p:attrName>style.visibility</p:attrName>
                                        </p:attrNameLst>
                                      </p:cBhvr>
                                      <p:to>
                                        <p:strVal val="visible"/>
                                      </p:to>
                                    </p:set>
                                    <p:animEffect transition="in" filter="fade">
                                      <p:cBhvr>
                                        <p:cTn id="73" dur="500"/>
                                        <p:tgtEl>
                                          <p:spTgt spid="183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834"/>
                                        </p:tgtEl>
                                        <p:attrNameLst>
                                          <p:attrName>style.visibility</p:attrName>
                                        </p:attrNameLst>
                                      </p:cBhvr>
                                      <p:to>
                                        <p:strVal val="visible"/>
                                      </p:to>
                                    </p:set>
                                    <p:animEffect transition="in" filter="fade">
                                      <p:cBhvr>
                                        <p:cTn id="76" dur="500"/>
                                        <p:tgtEl>
                                          <p:spTgt spid="183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837"/>
                                        </p:tgtEl>
                                        <p:attrNameLst>
                                          <p:attrName>style.visibility</p:attrName>
                                        </p:attrNameLst>
                                      </p:cBhvr>
                                      <p:to>
                                        <p:strVal val="visible"/>
                                      </p:to>
                                    </p:set>
                                    <p:animEffect transition="in" filter="fade">
                                      <p:cBhvr>
                                        <p:cTn id="79" dur="500"/>
                                        <p:tgtEl>
                                          <p:spTgt spid="183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840"/>
                                        </p:tgtEl>
                                        <p:attrNameLst>
                                          <p:attrName>style.visibility</p:attrName>
                                        </p:attrNameLst>
                                      </p:cBhvr>
                                      <p:to>
                                        <p:strVal val="visible"/>
                                      </p:to>
                                    </p:set>
                                    <p:animEffect transition="in" filter="fade">
                                      <p:cBhvr>
                                        <p:cTn id="82" dur="500"/>
                                        <p:tgtEl>
                                          <p:spTgt spid="184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842"/>
                                        </p:tgtEl>
                                        <p:attrNameLst>
                                          <p:attrName>style.visibility</p:attrName>
                                        </p:attrNameLst>
                                      </p:cBhvr>
                                      <p:to>
                                        <p:strVal val="visible"/>
                                      </p:to>
                                    </p:set>
                                    <p:animEffect transition="in" filter="fade">
                                      <p:cBhvr>
                                        <p:cTn id="85" dur="500"/>
                                        <p:tgtEl>
                                          <p:spTgt spid="184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844"/>
                                        </p:tgtEl>
                                        <p:attrNameLst>
                                          <p:attrName>style.visibility</p:attrName>
                                        </p:attrNameLst>
                                      </p:cBhvr>
                                      <p:to>
                                        <p:strVal val="visible"/>
                                      </p:to>
                                    </p:set>
                                    <p:animEffect transition="in" filter="fade">
                                      <p:cBhvr>
                                        <p:cTn id="88" dur="500"/>
                                        <p:tgtEl>
                                          <p:spTgt spid="184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847"/>
                                        </p:tgtEl>
                                        <p:attrNameLst>
                                          <p:attrName>style.visibility</p:attrName>
                                        </p:attrNameLst>
                                      </p:cBhvr>
                                      <p:to>
                                        <p:strVal val="visible"/>
                                      </p:to>
                                    </p:set>
                                    <p:animEffect transition="in" filter="fade">
                                      <p:cBhvr>
                                        <p:cTn id="91" dur="500"/>
                                        <p:tgtEl>
                                          <p:spTgt spid="184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851"/>
                                        </p:tgtEl>
                                        <p:attrNameLst>
                                          <p:attrName>style.visibility</p:attrName>
                                        </p:attrNameLst>
                                      </p:cBhvr>
                                      <p:to>
                                        <p:strVal val="visible"/>
                                      </p:to>
                                    </p:set>
                                    <p:animEffect transition="in" filter="fade">
                                      <p:cBhvr>
                                        <p:cTn id="94" dur="500"/>
                                        <p:tgtEl>
                                          <p:spTgt spid="185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853"/>
                                        </p:tgtEl>
                                        <p:attrNameLst>
                                          <p:attrName>style.visibility</p:attrName>
                                        </p:attrNameLst>
                                      </p:cBhvr>
                                      <p:to>
                                        <p:strVal val="visible"/>
                                      </p:to>
                                    </p:set>
                                    <p:animEffect transition="in" filter="fade">
                                      <p:cBhvr>
                                        <p:cTn id="97" dur="500"/>
                                        <p:tgtEl>
                                          <p:spTgt spid="1853"/>
                                        </p:tgtEl>
                                      </p:cBhvr>
                                    </p:animEffect>
                                  </p:childTnLst>
                                </p:cTn>
                              </p:par>
                            </p:childTnLst>
                          </p:cTn>
                        </p:par>
                      </p:childTnLst>
                    </p:cTn>
                  </p:par>
                </p:childTnLst>
              </p:cTn>
              <p:nextCondLst>
                <p:cond evt="onClick" delay="0">
                  <p:tgtEl>
                    <p:spTgt spid="38"/>
                  </p:tgtEl>
                </p:cond>
              </p:nextCondLst>
            </p:seq>
            <p:seq concurrent="1" nextAc="seek">
              <p:cTn id="98" restart="whenNotActive" fill="hold" evtFilter="cancelBubble" nodeType="interactiveSeq">
                <p:stCondLst>
                  <p:cond evt="onClick" delay="0">
                    <p:tgtEl>
                      <p:spTgt spid="39"/>
                    </p:tgtEl>
                  </p:cond>
                </p:stCondLst>
                <p:endSync evt="end" delay="0">
                  <p:rtn val="all"/>
                </p:endSync>
                <p:childTnLst>
                  <p:par>
                    <p:cTn id="99" fill="hold">
                      <p:stCondLst>
                        <p:cond delay="0"/>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408"/>
                                        </p:tgtEl>
                                        <p:attrNameLst>
                                          <p:attrName>style.visibility</p:attrName>
                                        </p:attrNameLst>
                                      </p:cBhvr>
                                      <p:to>
                                        <p:strVal val="visible"/>
                                      </p:to>
                                    </p:set>
                                    <p:animEffect transition="in" filter="fade">
                                      <p:cBhvr>
                                        <p:cTn id="103" dur="500"/>
                                        <p:tgtEl>
                                          <p:spTgt spid="140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411"/>
                                        </p:tgtEl>
                                        <p:attrNameLst>
                                          <p:attrName>style.visibility</p:attrName>
                                        </p:attrNameLst>
                                      </p:cBhvr>
                                      <p:to>
                                        <p:strVal val="visible"/>
                                      </p:to>
                                    </p:set>
                                    <p:animEffect transition="in" filter="fade">
                                      <p:cBhvr>
                                        <p:cTn id="106" dur="500"/>
                                        <p:tgtEl>
                                          <p:spTgt spid="141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413"/>
                                        </p:tgtEl>
                                        <p:attrNameLst>
                                          <p:attrName>style.visibility</p:attrName>
                                        </p:attrNameLst>
                                      </p:cBhvr>
                                      <p:to>
                                        <p:strVal val="visible"/>
                                      </p:to>
                                    </p:set>
                                    <p:animEffect transition="in" filter="fade">
                                      <p:cBhvr>
                                        <p:cTn id="109" dur="500"/>
                                        <p:tgtEl>
                                          <p:spTgt spid="141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415"/>
                                        </p:tgtEl>
                                        <p:attrNameLst>
                                          <p:attrName>style.visibility</p:attrName>
                                        </p:attrNameLst>
                                      </p:cBhvr>
                                      <p:to>
                                        <p:strVal val="visible"/>
                                      </p:to>
                                    </p:set>
                                    <p:animEffect transition="in" filter="fade">
                                      <p:cBhvr>
                                        <p:cTn id="112" dur="500"/>
                                        <p:tgtEl>
                                          <p:spTgt spid="141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417"/>
                                        </p:tgtEl>
                                        <p:attrNameLst>
                                          <p:attrName>style.visibility</p:attrName>
                                        </p:attrNameLst>
                                      </p:cBhvr>
                                      <p:to>
                                        <p:strVal val="visible"/>
                                      </p:to>
                                    </p:set>
                                    <p:animEffect transition="in" filter="fade">
                                      <p:cBhvr>
                                        <p:cTn id="115" dur="500"/>
                                        <p:tgtEl>
                                          <p:spTgt spid="141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419"/>
                                        </p:tgtEl>
                                        <p:attrNameLst>
                                          <p:attrName>style.visibility</p:attrName>
                                        </p:attrNameLst>
                                      </p:cBhvr>
                                      <p:to>
                                        <p:strVal val="visible"/>
                                      </p:to>
                                    </p:set>
                                    <p:animEffect transition="in" filter="fade">
                                      <p:cBhvr>
                                        <p:cTn id="118" dur="500"/>
                                        <p:tgtEl>
                                          <p:spTgt spid="141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421"/>
                                        </p:tgtEl>
                                        <p:attrNameLst>
                                          <p:attrName>style.visibility</p:attrName>
                                        </p:attrNameLst>
                                      </p:cBhvr>
                                      <p:to>
                                        <p:strVal val="visible"/>
                                      </p:to>
                                    </p:set>
                                    <p:animEffect transition="in" filter="fade">
                                      <p:cBhvr>
                                        <p:cTn id="121" dur="500"/>
                                        <p:tgtEl>
                                          <p:spTgt spid="142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426"/>
                                        </p:tgtEl>
                                        <p:attrNameLst>
                                          <p:attrName>style.visibility</p:attrName>
                                        </p:attrNameLst>
                                      </p:cBhvr>
                                      <p:to>
                                        <p:strVal val="visible"/>
                                      </p:to>
                                    </p:set>
                                    <p:animEffect transition="in" filter="fade">
                                      <p:cBhvr>
                                        <p:cTn id="124" dur="500"/>
                                        <p:tgtEl>
                                          <p:spTgt spid="1426"/>
                                        </p:tgtEl>
                                      </p:cBhvr>
                                    </p:animEffect>
                                  </p:childTnLst>
                                </p:cTn>
                              </p:par>
                            </p:childTnLst>
                          </p:cTn>
                        </p:par>
                      </p:childTnLst>
                    </p:cTn>
                  </p:par>
                </p:childTnLst>
              </p:cTn>
              <p:nextCondLst>
                <p:cond evt="onClick" delay="0">
                  <p:tgtEl>
                    <p:spTgt spid="39"/>
                  </p:tgtEl>
                </p:cond>
              </p:nextCondLst>
            </p:seq>
            <p:seq concurrent="1" nextAc="seek">
              <p:cTn id="125" restart="whenNotActive" fill="hold" evtFilter="cancelBubble" nodeType="interactiveSeq">
                <p:stCondLst>
                  <p:cond evt="onClick" delay="0">
                    <p:tgtEl>
                      <p:spTgt spid="40"/>
                    </p:tgtEl>
                  </p:cond>
                </p:stCondLst>
                <p:endSync evt="end" delay="0">
                  <p:rtn val="all"/>
                </p:endSync>
                <p:childTnLst>
                  <p:par>
                    <p:cTn id="126" fill="hold">
                      <p:stCondLst>
                        <p:cond delay="0"/>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439"/>
                                        </p:tgtEl>
                                        <p:attrNameLst>
                                          <p:attrName>style.visibility</p:attrName>
                                        </p:attrNameLst>
                                      </p:cBhvr>
                                      <p:to>
                                        <p:strVal val="visible"/>
                                      </p:to>
                                    </p:set>
                                    <p:animEffect transition="in" filter="fade">
                                      <p:cBhvr>
                                        <p:cTn id="130" dur="500"/>
                                        <p:tgtEl>
                                          <p:spTgt spid="143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444"/>
                                        </p:tgtEl>
                                        <p:attrNameLst>
                                          <p:attrName>style.visibility</p:attrName>
                                        </p:attrNameLst>
                                      </p:cBhvr>
                                      <p:to>
                                        <p:strVal val="visible"/>
                                      </p:to>
                                    </p:set>
                                    <p:animEffect transition="in" filter="fade">
                                      <p:cBhvr>
                                        <p:cTn id="133" dur="500"/>
                                        <p:tgtEl>
                                          <p:spTgt spid="144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454"/>
                                        </p:tgtEl>
                                        <p:attrNameLst>
                                          <p:attrName>style.visibility</p:attrName>
                                        </p:attrNameLst>
                                      </p:cBhvr>
                                      <p:to>
                                        <p:strVal val="visible"/>
                                      </p:to>
                                    </p:set>
                                    <p:animEffect transition="in" filter="fade">
                                      <p:cBhvr>
                                        <p:cTn id="136" dur="500"/>
                                        <p:tgtEl>
                                          <p:spTgt spid="145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456"/>
                                        </p:tgtEl>
                                        <p:attrNameLst>
                                          <p:attrName>style.visibility</p:attrName>
                                        </p:attrNameLst>
                                      </p:cBhvr>
                                      <p:to>
                                        <p:strVal val="visible"/>
                                      </p:to>
                                    </p:set>
                                    <p:animEffect transition="in" filter="fade">
                                      <p:cBhvr>
                                        <p:cTn id="139" dur="500"/>
                                        <p:tgtEl>
                                          <p:spTgt spid="1456"/>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458"/>
                                        </p:tgtEl>
                                        <p:attrNameLst>
                                          <p:attrName>style.visibility</p:attrName>
                                        </p:attrNameLst>
                                      </p:cBhvr>
                                      <p:to>
                                        <p:strVal val="visible"/>
                                      </p:to>
                                    </p:set>
                                    <p:animEffect transition="in" filter="fade">
                                      <p:cBhvr>
                                        <p:cTn id="142" dur="500"/>
                                        <p:tgtEl>
                                          <p:spTgt spid="1458"/>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460"/>
                                        </p:tgtEl>
                                        <p:attrNameLst>
                                          <p:attrName>style.visibility</p:attrName>
                                        </p:attrNameLst>
                                      </p:cBhvr>
                                      <p:to>
                                        <p:strVal val="visible"/>
                                      </p:to>
                                    </p:set>
                                    <p:animEffect transition="in" filter="fade">
                                      <p:cBhvr>
                                        <p:cTn id="145" dur="500"/>
                                        <p:tgtEl>
                                          <p:spTgt spid="1460"/>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462"/>
                                        </p:tgtEl>
                                        <p:attrNameLst>
                                          <p:attrName>style.visibility</p:attrName>
                                        </p:attrNameLst>
                                      </p:cBhvr>
                                      <p:to>
                                        <p:strVal val="visible"/>
                                      </p:to>
                                    </p:set>
                                    <p:animEffect transition="in" filter="fade">
                                      <p:cBhvr>
                                        <p:cTn id="148" dur="500"/>
                                        <p:tgtEl>
                                          <p:spTgt spid="146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464"/>
                                        </p:tgtEl>
                                        <p:attrNameLst>
                                          <p:attrName>style.visibility</p:attrName>
                                        </p:attrNameLst>
                                      </p:cBhvr>
                                      <p:to>
                                        <p:strVal val="visible"/>
                                      </p:to>
                                    </p:set>
                                    <p:animEffect transition="in" filter="fade">
                                      <p:cBhvr>
                                        <p:cTn id="151" dur="500"/>
                                        <p:tgtEl>
                                          <p:spTgt spid="1464"/>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467"/>
                                        </p:tgtEl>
                                        <p:attrNameLst>
                                          <p:attrName>style.visibility</p:attrName>
                                        </p:attrNameLst>
                                      </p:cBhvr>
                                      <p:to>
                                        <p:strVal val="visible"/>
                                      </p:to>
                                    </p:set>
                                    <p:animEffect transition="in" filter="fade">
                                      <p:cBhvr>
                                        <p:cTn id="154" dur="500"/>
                                        <p:tgtEl>
                                          <p:spTgt spid="1467"/>
                                        </p:tgtEl>
                                      </p:cBhvr>
                                    </p:animEffect>
                                  </p:childTnLst>
                                </p:cTn>
                              </p:par>
                            </p:childTnLst>
                          </p:cTn>
                        </p:par>
                      </p:childTnLst>
                    </p:cTn>
                  </p:par>
                </p:childTnLst>
              </p:cTn>
              <p:nextCondLst>
                <p:cond evt="onClick" delay="0">
                  <p:tgtEl>
                    <p:spTgt spid="40"/>
                  </p:tgtEl>
                </p:cond>
              </p:nextCondLst>
            </p:seq>
            <p:seq concurrent="1" nextAc="seek">
              <p:cTn id="155" restart="whenNotActive" fill="hold" evtFilter="cancelBubble" nodeType="interactiveSeq">
                <p:stCondLst>
                  <p:cond evt="onClick" delay="0">
                    <p:tgtEl>
                      <p:spTgt spid="41"/>
                    </p:tgtEl>
                  </p:cond>
                </p:stCondLst>
                <p:endSync evt="end" delay="0">
                  <p:rtn val="all"/>
                </p:endSync>
                <p:childTnLst>
                  <p:par>
                    <p:cTn id="156" fill="hold">
                      <p:stCondLst>
                        <p:cond delay="0"/>
                      </p:stCondLst>
                      <p:childTnLst>
                        <p:par>
                          <p:cTn id="157" fill="hold">
                            <p:stCondLst>
                              <p:cond delay="0"/>
                            </p:stCondLst>
                            <p:childTnLst>
                              <p:par>
                                <p:cTn id="158" presetID="10" presetClass="entr" presetSubtype="0" fill="hold" grpId="0" nodeType="withEffect">
                                  <p:stCondLst>
                                    <p:cond delay="0"/>
                                  </p:stCondLst>
                                  <p:childTnLst>
                                    <p:set>
                                      <p:cBhvr>
                                        <p:cTn id="159" dur="1" fill="hold">
                                          <p:stCondLst>
                                            <p:cond delay="0"/>
                                          </p:stCondLst>
                                        </p:cTn>
                                        <p:tgtEl>
                                          <p:spTgt spid="1860"/>
                                        </p:tgtEl>
                                        <p:attrNameLst>
                                          <p:attrName>style.visibility</p:attrName>
                                        </p:attrNameLst>
                                      </p:cBhvr>
                                      <p:to>
                                        <p:strVal val="visible"/>
                                      </p:to>
                                    </p:set>
                                    <p:animEffect transition="in" filter="fade">
                                      <p:cBhvr>
                                        <p:cTn id="160" dur="500"/>
                                        <p:tgtEl>
                                          <p:spTgt spid="1860"/>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862"/>
                                        </p:tgtEl>
                                        <p:attrNameLst>
                                          <p:attrName>style.visibility</p:attrName>
                                        </p:attrNameLst>
                                      </p:cBhvr>
                                      <p:to>
                                        <p:strVal val="visible"/>
                                      </p:to>
                                    </p:set>
                                    <p:animEffect transition="in" filter="fade">
                                      <p:cBhvr>
                                        <p:cTn id="163" dur="500"/>
                                        <p:tgtEl>
                                          <p:spTgt spid="1862"/>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865"/>
                                        </p:tgtEl>
                                        <p:attrNameLst>
                                          <p:attrName>style.visibility</p:attrName>
                                        </p:attrNameLst>
                                      </p:cBhvr>
                                      <p:to>
                                        <p:strVal val="visible"/>
                                      </p:to>
                                    </p:set>
                                    <p:animEffect transition="in" filter="fade">
                                      <p:cBhvr>
                                        <p:cTn id="166" dur="500"/>
                                        <p:tgtEl>
                                          <p:spTgt spid="1865"/>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867"/>
                                        </p:tgtEl>
                                        <p:attrNameLst>
                                          <p:attrName>style.visibility</p:attrName>
                                        </p:attrNameLst>
                                      </p:cBhvr>
                                      <p:to>
                                        <p:strVal val="visible"/>
                                      </p:to>
                                    </p:set>
                                    <p:animEffect transition="in" filter="fade">
                                      <p:cBhvr>
                                        <p:cTn id="169" dur="500"/>
                                        <p:tgtEl>
                                          <p:spTgt spid="1867"/>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869"/>
                                        </p:tgtEl>
                                        <p:attrNameLst>
                                          <p:attrName>style.visibility</p:attrName>
                                        </p:attrNameLst>
                                      </p:cBhvr>
                                      <p:to>
                                        <p:strVal val="visible"/>
                                      </p:to>
                                    </p:set>
                                    <p:animEffect transition="in" filter="fade">
                                      <p:cBhvr>
                                        <p:cTn id="172" dur="500"/>
                                        <p:tgtEl>
                                          <p:spTgt spid="1869"/>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871"/>
                                        </p:tgtEl>
                                        <p:attrNameLst>
                                          <p:attrName>style.visibility</p:attrName>
                                        </p:attrNameLst>
                                      </p:cBhvr>
                                      <p:to>
                                        <p:strVal val="visible"/>
                                      </p:to>
                                    </p:set>
                                    <p:animEffect transition="in" filter="fade">
                                      <p:cBhvr>
                                        <p:cTn id="175" dur="500"/>
                                        <p:tgtEl>
                                          <p:spTgt spid="1871"/>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873"/>
                                        </p:tgtEl>
                                        <p:attrNameLst>
                                          <p:attrName>style.visibility</p:attrName>
                                        </p:attrNameLst>
                                      </p:cBhvr>
                                      <p:to>
                                        <p:strVal val="visible"/>
                                      </p:to>
                                    </p:set>
                                    <p:animEffect transition="in" filter="fade">
                                      <p:cBhvr>
                                        <p:cTn id="178" dur="500"/>
                                        <p:tgtEl>
                                          <p:spTgt spid="1873"/>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876"/>
                                        </p:tgtEl>
                                        <p:attrNameLst>
                                          <p:attrName>style.visibility</p:attrName>
                                        </p:attrNameLst>
                                      </p:cBhvr>
                                      <p:to>
                                        <p:strVal val="visible"/>
                                      </p:to>
                                    </p:set>
                                    <p:animEffect transition="in" filter="fade">
                                      <p:cBhvr>
                                        <p:cTn id="181" dur="500"/>
                                        <p:tgtEl>
                                          <p:spTgt spid="1876"/>
                                        </p:tgtEl>
                                      </p:cBhvr>
                                    </p:animEffect>
                                  </p:childTnLst>
                                </p:cTn>
                              </p:par>
                            </p:childTnLst>
                          </p:cTn>
                        </p:par>
                      </p:childTnLst>
                    </p:cTn>
                  </p:par>
                </p:childTnLst>
              </p:cTn>
              <p:nextCondLst>
                <p:cond evt="onClick" delay="0">
                  <p:tgtEl>
                    <p:spTgt spid="41"/>
                  </p:tgtEl>
                </p:cond>
              </p:nextCondLst>
            </p:seq>
            <p:seq concurrent="1" nextAc="seek">
              <p:cTn id="182" restart="whenNotActive" fill="hold" evtFilter="cancelBubble" nodeType="interactiveSeq">
                <p:stCondLst>
                  <p:cond evt="onClick" delay="0">
                    <p:tgtEl>
                      <p:spTgt spid="42"/>
                    </p:tgtEl>
                  </p:cond>
                </p:stCondLst>
                <p:endSync evt="end" delay="0">
                  <p:rtn val="all"/>
                </p:endSync>
                <p:childTnLst>
                  <p:par>
                    <p:cTn id="183" fill="hold">
                      <p:stCondLst>
                        <p:cond delay="0"/>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1886"/>
                                        </p:tgtEl>
                                        <p:attrNameLst>
                                          <p:attrName>style.visibility</p:attrName>
                                        </p:attrNameLst>
                                      </p:cBhvr>
                                      <p:to>
                                        <p:strVal val="visible"/>
                                      </p:to>
                                    </p:set>
                                    <p:animEffect transition="in" filter="fade">
                                      <p:cBhvr>
                                        <p:cTn id="187" dur="500"/>
                                        <p:tgtEl>
                                          <p:spTgt spid="1886"/>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889"/>
                                        </p:tgtEl>
                                        <p:attrNameLst>
                                          <p:attrName>style.visibility</p:attrName>
                                        </p:attrNameLst>
                                      </p:cBhvr>
                                      <p:to>
                                        <p:strVal val="visible"/>
                                      </p:to>
                                    </p:set>
                                    <p:animEffect transition="in" filter="fade">
                                      <p:cBhvr>
                                        <p:cTn id="190" dur="500"/>
                                        <p:tgtEl>
                                          <p:spTgt spid="1889"/>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891"/>
                                        </p:tgtEl>
                                        <p:attrNameLst>
                                          <p:attrName>style.visibility</p:attrName>
                                        </p:attrNameLst>
                                      </p:cBhvr>
                                      <p:to>
                                        <p:strVal val="visible"/>
                                      </p:to>
                                    </p:set>
                                    <p:animEffect transition="in" filter="fade">
                                      <p:cBhvr>
                                        <p:cTn id="193" dur="500"/>
                                        <p:tgtEl>
                                          <p:spTgt spid="1891"/>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893"/>
                                        </p:tgtEl>
                                        <p:attrNameLst>
                                          <p:attrName>style.visibility</p:attrName>
                                        </p:attrNameLst>
                                      </p:cBhvr>
                                      <p:to>
                                        <p:strVal val="visible"/>
                                      </p:to>
                                    </p:set>
                                    <p:animEffect transition="in" filter="fade">
                                      <p:cBhvr>
                                        <p:cTn id="196" dur="500"/>
                                        <p:tgtEl>
                                          <p:spTgt spid="1893"/>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895"/>
                                        </p:tgtEl>
                                        <p:attrNameLst>
                                          <p:attrName>style.visibility</p:attrName>
                                        </p:attrNameLst>
                                      </p:cBhvr>
                                      <p:to>
                                        <p:strVal val="visible"/>
                                      </p:to>
                                    </p:set>
                                    <p:animEffect transition="in" filter="fade">
                                      <p:cBhvr>
                                        <p:cTn id="199" dur="500"/>
                                        <p:tgtEl>
                                          <p:spTgt spid="1895"/>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897"/>
                                        </p:tgtEl>
                                        <p:attrNameLst>
                                          <p:attrName>style.visibility</p:attrName>
                                        </p:attrNameLst>
                                      </p:cBhvr>
                                      <p:to>
                                        <p:strVal val="visible"/>
                                      </p:to>
                                    </p:set>
                                    <p:animEffect transition="in" filter="fade">
                                      <p:cBhvr>
                                        <p:cTn id="202" dur="500"/>
                                        <p:tgtEl>
                                          <p:spTgt spid="1897"/>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904"/>
                                        </p:tgtEl>
                                        <p:attrNameLst>
                                          <p:attrName>style.visibility</p:attrName>
                                        </p:attrNameLst>
                                      </p:cBhvr>
                                      <p:to>
                                        <p:strVal val="visible"/>
                                      </p:to>
                                    </p:set>
                                    <p:animEffect transition="in" filter="fade">
                                      <p:cBhvr>
                                        <p:cTn id="205" dur="500"/>
                                        <p:tgtEl>
                                          <p:spTgt spid="1904"/>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908"/>
                                        </p:tgtEl>
                                        <p:attrNameLst>
                                          <p:attrName>style.visibility</p:attrName>
                                        </p:attrNameLst>
                                      </p:cBhvr>
                                      <p:to>
                                        <p:strVal val="visible"/>
                                      </p:to>
                                    </p:set>
                                    <p:animEffect transition="in" filter="fade">
                                      <p:cBhvr>
                                        <p:cTn id="208" dur="500"/>
                                        <p:tgtEl>
                                          <p:spTgt spid="1908"/>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910"/>
                                        </p:tgtEl>
                                        <p:attrNameLst>
                                          <p:attrName>style.visibility</p:attrName>
                                        </p:attrNameLst>
                                      </p:cBhvr>
                                      <p:to>
                                        <p:strVal val="visible"/>
                                      </p:to>
                                    </p:set>
                                    <p:animEffect transition="in" filter="fade">
                                      <p:cBhvr>
                                        <p:cTn id="211" dur="500"/>
                                        <p:tgtEl>
                                          <p:spTgt spid="1910"/>
                                        </p:tgtEl>
                                      </p:cBhvr>
                                    </p:animEffect>
                                  </p:childTnLst>
                                </p:cTn>
                              </p:par>
                            </p:childTnLst>
                          </p:cTn>
                        </p:par>
                      </p:childTnLst>
                    </p:cTn>
                  </p:par>
                </p:childTnLst>
              </p:cTn>
              <p:nextCondLst>
                <p:cond evt="onClick" delay="0">
                  <p:tgtEl>
                    <p:spTgt spid="42"/>
                  </p:tgtEl>
                </p:cond>
              </p:nextCondLst>
            </p:seq>
            <p:seq concurrent="1" nextAc="seek">
              <p:cTn id="212" restart="whenNotActive" fill="hold" evtFilter="cancelBubble" nodeType="interactiveSeq">
                <p:stCondLst>
                  <p:cond evt="onClick" delay="0">
                    <p:tgtEl>
                      <p:spTgt spid="43"/>
                    </p:tgtEl>
                  </p:cond>
                </p:stCondLst>
                <p:endSync evt="end" delay="0">
                  <p:rtn val="all"/>
                </p:endSync>
                <p:childTnLst>
                  <p:par>
                    <p:cTn id="213" fill="hold">
                      <p:stCondLst>
                        <p:cond delay="0"/>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1921"/>
                                        </p:tgtEl>
                                        <p:attrNameLst>
                                          <p:attrName>style.visibility</p:attrName>
                                        </p:attrNameLst>
                                      </p:cBhvr>
                                      <p:to>
                                        <p:strVal val="visible"/>
                                      </p:to>
                                    </p:set>
                                    <p:animEffect transition="in" filter="fade">
                                      <p:cBhvr>
                                        <p:cTn id="217" dur="500"/>
                                        <p:tgtEl>
                                          <p:spTgt spid="1921"/>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1923"/>
                                        </p:tgtEl>
                                        <p:attrNameLst>
                                          <p:attrName>style.visibility</p:attrName>
                                        </p:attrNameLst>
                                      </p:cBhvr>
                                      <p:to>
                                        <p:strVal val="visible"/>
                                      </p:to>
                                    </p:set>
                                    <p:animEffect transition="in" filter="fade">
                                      <p:cBhvr>
                                        <p:cTn id="220" dur="500"/>
                                        <p:tgtEl>
                                          <p:spTgt spid="1923"/>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925"/>
                                        </p:tgtEl>
                                        <p:attrNameLst>
                                          <p:attrName>style.visibility</p:attrName>
                                        </p:attrNameLst>
                                      </p:cBhvr>
                                      <p:to>
                                        <p:strVal val="visible"/>
                                      </p:to>
                                    </p:set>
                                    <p:animEffect transition="in" filter="fade">
                                      <p:cBhvr>
                                        <p:cTn id="223" dur="500"/>
                                        <p:tgtEl>
                                          <p:spTgt spid="1925"/>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1927"/>
                                        </p:tgtEl>
                                        <p:attrNameLst>
                                          <p:attrName>style.visibility</p:attrName>
                                        </p:attrNameLst>
                                      </p:cBhvr>
                                      <p:to>
                                        <p:strVal val="visible"/>
                                      </p:to>
                                    </p:set>
                                    <p:animEffect transition="in" filter="fade">
                                      <p:cBhvr>
                                        <p:cTn id="226" dur="500"/>
                                        <p:tgtEl>
                                          <p:spTgt spid="1927"/>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929"/>
                                        </p:tgtEl>
                                        <p:attrNameLst>
                                          <p:attrName>style.visibility</p:attrName>
                                        </p:attrNameLst>
                                      </p:cBhvr>
                                      <p:to>
                                        <p:strVal val="visible"/>
                                      </p:to>
                                    </p:set>
                                    <p:animEffect transition="in" filter="fade">
                                      <p:cBhvr>
                                        <p:cTn id="229" dur="500"/>
                                        <p:tgtEl>
                                          <p:spTgt spid="1929"/>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931"/>
                                        </p:tgtEl>
                                        <p:attrNameLst>
                                          <p:attrName>style.visibility</p:attrName>
                                        </p:attrNameLst>
                                      </p:cBhvr>
                                      <p:to>
                                        <p:strVal val="visible"/>
                                      </p:to>
                                    </p:set>
                                    <p:animEffect transition="in" filter="fade">
                                      <p:cBhvr>
                                        <p:cTn id="232" dur="500"/>
                                        <p:tgtEl>
                                          <p:spTgt spid="1931"/>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1933"/>
                                        </p:tgtEl>
                                        <p:attrNameLst>
                                          <p:attrName>style.visibility</p:attrName>
                                        </p:attrNameLst>
                                      </p:cBhvr>
                                      <p:to>
                                        <p:strVal val="visible"/>
                                      </p:to>
                                    </p:set>
                                    <p:animEffect transition="in" filter="fade">
                                      <p:cBhvr>
                                        <p:cTn id="235" dur="500"/>
                                        <p:tgtEl>
                                          <p:spTgt spid="1933"/>
                                        </p:tgtEl>
                                      </p:cBhvr>
                                    </p:animEffect>
                                  </p:childTnLst>
                                </p:cTn>
                              </p:par>
                            </p:childTnLst>
                          </p:cTn>
                        </p:par>
                      </p:childTnLst>
                    </p:cTn>
                  </p:par>
                </p:childTnLst>
              </p:cTn>
              <p:nextCondLst>
                <p:cond evt="onClick" delay="0">
                  <p:tgtEl>
                    <p:spTgt spid="43"/>
                  </p:tgtEl>
                </p:cond>
              </p:nextCondLst>
            </p:seq>
          </p:childTnLst>
        </p:cTn>
      </p:par>
    </p:tnLst>
    <p:bldLst>
      <p:bldP spid="15" grpId="0"/>
      <p:bldP spid="31" grpId="0"/>
      <p:bldP spid="33" grpId="0"/>
      <p:bldP spid="35" grpId="0"/>
      <p:bldP spid="49" grpId="0"/>
      <p:bldP spid="1393" grpId="0"/>
      <p:bldP spid="1344" grpId="0"/>
      <p:bldP spid="1346" grpId="0"/>
      <p:bldP spid="1352" grpId="0"/>
      <p:bldP spid="1355" grpId="0"/>
      <p:bldP spid="1374" grpId="0"/>
      <p:bldP spid="1376" grpId="0"/>
      <p:bldP spid="1382" grpId="0"/>
      <p:bldP spid="1384" grpId="0"/>
      <p:bldP spid="1386" grpId="0"/>
      <p:bldP spid="1388" grpId="0"/>
      <p:bldP spid="1390" grpId="0"/>
      <p:bldP spid="1396" grpId="0"/>
      <p:bldP spid="1399" grpId="0"/>
      <p:bldP spid="1404" grpId="0"/>
      <p:bldP spid="1831" grpId="0"/>
      <p:bldP spid="1834" grpId="0"/>
      <p:bldP spid="1837" grpId="0"/>
      <p:bldP spid="1840" grpId="0"/>
      <p:bldP spid="1842" grpId="0"/>
      <p:bldP spid="1844" grpId="0"/>
      <p:bldP spid="1847" grpId="0"/>
      <p:bldP spid="1851" grpId="0"/>
      <p:bldP spid="1853" grpId="0"/>
      <p:bldP spid="1408" grpId="0"/>
      <p:bldP spid="1411" grpId="0"/>
      <p:bldP spid="1413" grpId="0"/>
      <p:bldP spid="1415" grpId="0"/>
      <p:bldP spid="1417" grpId="0"/>
      <p:bldP spid="1419" grpId="0"/>
      <p:bldP spid="1421" grpId="0"/>
      <p:bldP spid="1426" grpId="0"/>
      <p:bldP spid="1439" grpId="0"/>
      <p:bldP spid="1444" grpId="0"/>
      <p:bldP spid="1454" grpId="0"/>
      <p:bldP spid="1456" grpId="0"/>
      <p:bldP spid="1458" grpId="0"/>
      <p:bldP spid="1460" grpId="0"/>
      <p:bldP spid="1462" grpId="0"/>
      <p:bldP spid="1464" grpId="0"/>
      <p:bldP spid="1467" grpId="0"/>
      <p:bldP spid="1860" grpId="0"/>
      <p:bldP spid="1862" grpId="0"/>
      <p:bldP spid="1865" grpId="0"/>
      <p:bldP spid="1867" grpId="0"/>
      <p:bldP spid="1869" grpId="0"/>
      <p:bldP spid="1871" grpId="0"/>
      <p:bldP spid="1873" grpId="0"/>
      <p:bldP spid="1876" grpId="0"/>
      <p:bldP spid="1886" grpId="0"/>
      <p:bldP spid="1889" grpId="0"/>
      <p:bldP spid="1891" grpId="0"/>
      <p:bldP spid="1893" grpId="0"/>
      <p:bldP spid="1895" grpId="0"/>
      <p:bldP spid="1897" grpId="0"/>
      <p:bldP spid="1904" grpId="0"/>
      <p:bldP spid="1908" grpId="0"/>
      <p:bldP spid="1910" grpId="0"/>
      <p:bldP spid="1921" grpId="0"/>
      <p:bldP spid="1923" grpId="0"/>
      <p:bldP spid="1925" grpId="0"/>
      <p:bldP spid="1927" grpId="0"/>
      <p:bldP spid="1929" grpId="0"/>
      <p:bldP spid="1931" grpId="0"/>
      <p:bldP spid="193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679613"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1712535" y="1154212"/>
            <a:ext cx="8686414"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rPr>
              <a:t>Tư tưởng chỉ đạo hành động, thường diễn đạt bằng câu ngắn gọn</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313930" y="199917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AADF832-9AF2-BD7D-1A63-803A9082FFBF}"/>
              </a:ext>
            </a:extLst>
          </p:cNvPr>
          <p:cNvSpPr/>
          <p:nvPr/>
        </p:nvSpPr>
        <p:spPr>
          <a:xfrm>
            <a:off x="6187003" y="26241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C1C08036-D90F-A019-49A3-FCA9E0CD5BC8}"/>
              </a:ext>
            </a:extLst>
          </p:cNvPr>
          <p:cNvSpPr/>
          <p:nvPr/>
        </p:nvSpPr>
        <p:spPr>
          <a:xfrm>
            <a:off x="6236514" y="26736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4B93B329-6403-B501-7457-75AB7C8A2C76}"/>
              </a:ext>
            </a:extLst>
          </p:cNvPr>
          <p:cNvSpPr/>
          <p:nvPr/>
        </p:nvSpPr>
        <p:spPr>
          <a:xfrm>
            <a:off x="7004665"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702274D1-158E-89BE-5DA6-4F72AA7ACAF5}"/>
              </a:ext>
            </a:extLst>
          </p:cNvPr>
          <p:cNvSpPr/>
          <p:nvPr/>
        </p:nvSpPr>
        <p:spPr>
          <a:xfrm>
            <a:off x="7054176"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2787A4A9-43D1-C6DD-7B6F-93118C6F43A7}"/>
              </a:ext>
            </a:extLst>
          </p:cNvPr>
          <p:cNvSpPr/>
          <p:nvPr/>
        </p:nvSpPr>
        <p:spPr>
          <a:xfrm>
            <a:off x="5751714" y="4326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25F5E487-FAF3-FE8B-9342-FA31285A9101}"/>
              </a:ext>
            </a:extLst>
          </p:cNvPr>
          <p:cNvSpPr txBox="1"/>
          <p:nvPr/>
        </p:nvSpPr>
        <p:spPr>
          <a:xfrm>
            <a:off x="808791" y="3706352"/>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a:t>
            </a:r>
            <a:r>
              <a:rPr lang="en-GB" sz="2400" dirty="0">
                <a:solidFill>
                  <a:srgbClr val="00B050"/>
                </a:solidFill>
                <a:latin typeface="Arial" panose="020B0604020202020204" pitchFamily="34" charset="0"/>
                <a:cs typeface="Arial" panose="020B0604020202020204" pitchFamily="34" charset="0"/>
              </a:rPr>
              <a:t>II/1</a:t>
            </a:r>
            <a:r>
              <a:rPr lang="en-GB" sz="2400" b="0" i="0" dirty="0">
                <a:solidFill>
                  <a:srgbClr val="00B050"/>
                </a:solidFill>
                <a:effectLst/>
                <a:latin typeface="Arial" panose="020B0604020202020204" pitchFamily="34" charset="0"/>
                <a:cs typeface="Arial" panose="020B0604020202020204" pitchFamily="34" charset="0"/>
              </a:rPr>
              <a:t>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x</a:t>
            </a:r>
            <a:r>
              <a:rPr lang="en-GB" sz="2400" dirty="0" err="1">
                <a:latin typeface="Arial" panose="020B0604020202020204" pitchFamily="34" charset="0"/>
                <a:cs typeface="Arial" panose="020B0604020202020204" pitchFamily="34" charset="0"/>
              </a:rPr>
              <a:t>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cố</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tốt</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phương</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châm</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thụ</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hưởng</a:t>
            </a:r>
            <a:r>
              <a:rPr lang="en-GB" sz="2400" dirty="0">
                <a:latin typeface="Arial" panose="020B0604020202020204" pitchFamily="34" charset="0"/>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FF2F4D03-44F7-6234-80D6-59741274C3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3E64E4CE-2D5D-65B8-EFFD-9A7C3E6F451E}"/>
              </a:ext>
            </a:extLst>
          </p:cNvPr>
          <p:cNvSpPr/>
          <p:nvPr/>
        </p:nvSpPr>
        <p:spPr>
          <a:xfrm>
            <a:off x="7822327"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42DBBAA8-E644-A3BD-2727-044EC7BC19D2}"/>
              </a:ext>
            </a:extLst>
          </p:cNvPr>
          <p:cNvSpPr/>
          <p:nvPr/>
        </p:nvSpPr>
        <p:spPr>
          <a:xfrm>
            <a:off x="7871838"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5657A72E-38BD-487A-F52A-5B38C7212304}"/>
              </a:ext>
            </a:extLst>
          </p:cNvPr>
          <p:cNvSpPr/>
          <p:nvPr/>
        </p:nvSpPr>
        <p:spPr>
          <a:xfrm>
            <a:off x="8639989"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AB5D6F5C-8B1E-144A-7F1A-A8762FD136F8}"/>
              </a:ext>
            </a:extLst>
          </p:cNvPr>
          <p:cNvSpPr/>
          <p:nvPr/>
        </p:nvSpPr>
        <p:spPr>
          <a:xfrm>
            <a:off x="8689500"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Â</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2ED9C804-7082-1C17-FD9A-049259681938}"/>
              </a:ext>
            </a:extLst>
          </p:cNvPr>
          <p:cNvSpPr/>
          <p:nvPr/>
        </p:nvSpPr>
        <p:spPr>
          <a:xfrm>
            <a:off x="9457651"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0012627C-B0A5-8BD8-0C62-A3C7847AEAFE}"/>
              </a:ext>
            </a:extLst>
          </p:cNvPr>
          <p:cNvSpPr/>
          <p:nvPr/>
        </p:nvSpPr>
        <p:spPr>
          <a:xfrm>
            <a:off x="9507162"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B5FEAA97-0ED1-06A7-B40A-4B5581A9FC0E}"/>
              </a:ext>
            </a:extLst>
          </p:cNvPr>
          <p:cNvSpPr/>
          <p:nvPr/>
        </p:nvSpPr>
        <p:spPr>
          <a:xfrm>
            <a:off x="2098693"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2B912489-3FBF-D369-9E84-D5D4AC3609F5}"/>
              </a:ext>
            </a:extLst>
          </p:cNvPr>
          <p:cNvSpPr/>
          <p:nvPr/>
        </p:nvSpPr>
        <p:spPr>
          <a:xfrm>
            <a:off x="2148204"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83538B76-E1C0-6272-17EB-522FFA245F83}"/>
              </a:ext>
            </a:extLst>
          </p:cNvPr>
          <p:cNvSpPr/>
          <p:nvPr/>
        </p:nvSpPr>
        <p:spPr>
          <a:xfrm>
            <a:off x="2916355"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9F1C5DC7-D33F-F124-38E5-413FACADFFEC}"/>
              </a:ext>
            </a:extLst>
          </p:cNvPr>
          <p:cNvSpPr/>
          <p:nvPr/>
        </p:nvSpPr>
        <p:spPr>
          <a:xfrm>
            <a:off x="2965866"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1EC28F7F-681A-14E3-B8F0-C8F1B0424746}"/>
              </a:ext>
            </a:extLst>
          </p:cNvPr>
          <p:cNvSpPr/>
          <p:nvPr/>
        </p:nvSpPr>
        <p:spPr>
          <a:xfrm>
            <a:off x="3734017"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78EB5BD0-717A-958B-F79C-D3549DA66431}"/>
              </a:ext>
            </a:extLst>
          </p:cNvPr>
          <p:cNvSpPr/>
          <p:nvPr/>
        </p:nvSpPr>
        <p:spPr>
          <a:xfrm>
            <a:off x="3783528"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8A63A20-B02F-A2F6-87EC-62707C469390}"/>
              </a:ext>
            </a:extLst>
          </p:cNvPr>
          <p:cNvSpPr/>
          <p:nvPr/>
        </p:nvSpPr>
        <p:spPr>
          <a:xfrm>
            <a:off x="4551679"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9F9F0ADC-CC9F-55D8-9A62-4BF39A843C56}"/>
              </a:ext>
            </a:extLst>
          </p:cNvPr>
          <p:cNvSpPr/>
          <p:nvPr/>
        </p:nvSpPr>
        <p:spPr>
          <a:xfrm>
            <a:off x="4601190"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Ơ</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68ED4E3B-26E4-2D17-7667-9138758F92EF}"/>
              </a:ext>
            </a:extLst>
          </p:cNvPr>
          <p:cNvSpPr/>
          <p:nvPr/>
        </p:nvSpPr>
        <p:spPr>
          <a:xfrm>
            <a:off x="5369341"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6D29096F-E0E1-6A17-A3D8-50235465D928}"/>
              </a:ext>
            </a:extLst>
          </p:cNvPr>
          <p:cNvSpPr/>
          <p:nvPr/>
        </p:nvSpPr>
        <p:spPr>
          <a:xfrm>
            <a:off x="5418852"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6203468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par>
                          <p:cTn id="37" fill="hold">
                            <p:stCondLst>
                              <p:cond delay="500"/>
                            </p:stCondLst>
                            <p:childTnLst>
                              <p:par>
                                <p:cTn id="38" presetID="1" presetClass="mediacall" presetSubtype="0" fill="hold" nodeType="afterEffect">
                                  <p:stCondLst>
                                    <p:cond delay="0"/>
                                  </p:stCondLst>
                                  <p:childTnLst>
                                    <p:cmd type="call" cmd="playFrom(0.0)">
                                      <p:cBhvr>
                                        <p:cTn id="39"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0" fill="hold" display="0">
                  <p:stCondLst>
                    <p:cond delay="indefinite"/>
                  </p:stCondLst>
                  <p:endCondLst>
                    <p:cond evt="onStopAudio" delay="0">
                      <p:tgtEl>
                        <p:sldTgt/>
                      </p:tgtEl>
                    </p:cond>
                  </p:endCondLst>
                </p:cTn>
                <p:tgtEl>
                  <p:spTgt spid="11"/>
                </p:tgtEl>
              </p:cMediaNode>
            </p:audio>
            <p:seq concurrent="1" nextAc="seek">
              <p:cTn id="41" restart="whenNotActive" fill="hold" evtFilter="cancelBubble" nodeType="interactiveSeq">
                <p:stCondLst>
                  <p:cond evt="onClick" delay="0">
                    <p:tgtEl>
                      <p:spTgt spid="22"/>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3000"/>
                            </p:stCondLst>
                            <p:childTnLst>
                              <p:par>
                                <p:cTn id="53" presetID="1" presetClass="entr" presetSubtype="0" fill="hold" grpId="0" nodeType="afterEffect">
                                  <p:stCondLst>
                                    <p:cond delay="0"/>
                                  </p:stCondLst>
                                  <p:childTnLst>
                                    <p:set>
                                      <p:cBhvr>
                                        <p:cTn id="5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4000"/>
                            </p:stCondLst>
                            <p:childTnLst>
                              <p:par>
                                <p:cTn id="56" presetID="1" presetClass="entr" presetSubtype="0" fill="hold" grpId="0" nodeType="afterEffect">
                                  <p:stCondLst>
                                    <p:cond delay="0"/>
                                  </p:stCondLst>
                                  <p:childTnLst>
                                    <p:set>
                                      <p:cBhvr>
                                        <p:cTn id="5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5000"/>
                            </p:stCondLst>
                            <p:childTnLst>
                              <p:par>
                                <p:cTn id="59" presetID="1" presetClass="entr" presetSubtype="0" fill="hold" grpId="0" nodeType="afterEffect">
                                  <p:stCondLst>
                                    <p:cond delay="0"/>
                                  </p:stCondLst>
                                  <p:childTnLst>
                                    <p:set>
                                      <p:cBhvr>
                                        <p:cTn id="6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6000"/>
                            </p:stCondLst>
                            <p:childTnLst>
                              <p:par>
                                <p:cTn id="62" presetID="1" presetClass="entr" presetSubtype="0" fill="hold" grpId="0" nodeType="afterEffect">
                                  <p:stCondLst>
                                    <p:cond delay="0"/>
                                  </p:stCondLst>
                                  <p:childTnLst>
                                    <p:set>
                                      <p:cBhvr>
                                        <p:cTn id="6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7000"/>
                            </p:stCondLst>
                            <p:childTnLst>
                              <p:par>
                                <p:cTn id="65" presetID="1" presetClass="entr" presetSubtype="0" fill="hold" grpId="0" nodeType="afterEffect">
                                  <p:stCondLst>
                                    <p:cond delay="0"/>
                                  </p:stCondLst>
                                  <p:childTnLst>
                                    <p:set>
                                      <p:cBhvr>
                                        <p:cTn id="6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8000"/>
                            </p:stCondLst>
                            <p:childTnLst>
                              <p:par>
                                <p:cTn id="68" presetID="1" presetClass="entr" presetSubtype="0" fill="hold" grpId="0" nodeType="afterEffect">
                                  <p:stCondLst>
                                    <p:cond delay="0"/>
                                  </p:stCondLst>
                                  <p:childTnLst>
                                    <p:set>
                                      <p:cBhvr>
                                        <p:cTn id="6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9000"/>
                            </p:stCondLst>
                            <p:childTnLst>
                              <p:par>
                                <p:cTn id="71" presetID="1" presetClass="entr" presetSubtype="0" fill="hold" grpId="0" nodeType="afterEffect">
                                  <p:stCondLst>
                                    <p:cond delay="0"/>
                                  </p:stCondLst>
                                  <p:childTnLst>
                                    <p:set>
                                      <p:cBhvr>
                                        <p:cTn id="7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0000"/>
                            </p:stCondLst>
                            <p:childTnLst>
                              <p:par>
                                <p:cTn id="74" presetID="1" presetClass="entr" presetSubtype="0" fill="hold" grpId="0" nodeType="afterEffect">
                                  <p:stCondLst>
                                    <p:cond delay="0"/>
                                  </p:stCondLst>
                                  <p:childTnLst>
                                    <p:set>
                                      <p:cBhvr>
                                        <p:cTn id="75"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1000"/>
                            </p:stCondLst>
                            <p:childTnLst>
                              <p:par>
                                <p:cTn id="77" presetID="1" presetClass="entr" presetSubtype="0" fill="hold" grpId="0" nodeType="afterEffect">
                                  <p:stCondLst>
                                    <p:cond delay="0"/>
                                  </p:stCondLst>
                                  <p:childTnLst>
                                    <p:set>
                                      <p:cBhvr>
                                        <p:cTn id="78"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2000"/>
                            </p:stCondLst>
                            <p:childTnLst>
                              <p:par>
                                <p:cTn id="80" presetID="1" presetClass="entr" presetSubtype="0" fill="hold" grpId="0" nodeType="afterEffect">
                                  <p:stCondLst>
                                    <p:cond delay="0"/>
                                  </p:stCondLst>
                                  <p:childTnLst>
                                    <p:set>
                                      <p:cBhvr>
                                        <p:cTn id="81"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3000"/>
                            </p:stCondLst>
                            <p:childTnLst>
                              <p:par>
                                <p:cTn id="83" presetID="1" presetClass="entr" presetSubtype="0" fill="hold" grpId="0" nodeType="afterEffect">
                                  <p:stCondLst>
                                    <p:cond delay="0"/>
                                  </p:stCondLst>
                                  <p:childTnLst>
                                    <p:set>
                                      <p:cBhvr>
                                        <p:cTn id="84"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4000"/>
                            </p:stCondLst>
                            <p:childTnLst>
                              <p:par>
                                <p:cTn id="86" presetID="1" presetClass="entr" presetSubtype="0" fill="hold" grpId="0" nodeType="afterEffect">
                                  <p:stCondLst>
                                    <p:cond delay="0"/>
                                  </p:stCondLst>
                                  <p:childTnLst>
                                    <p:set>
                                      <p:cBhvr>
                                        <p:cTn id="87"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44" grpId="0" animBg="1"/>
      <p:bldP spid="46" grpId="0" animBg="1"/>
      <p:bldP spid="50" grpId="0" animBg="1"/>
      <p:bldP spid="53" grpId="0" animBg="1"/>
      <p:bldP spid="5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AADA198-8A17-F3EF-3F84-524841367F08}"/>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400CBD0-6165-48A7-9AC4-A737B9B1F1AD}"/>
              </a:ext>
            </a:extLst>
          </p:cNvPr>
          <p:cNvSpPr/>
          <p:nvPr/>
        </p:nvSpPr>
        <p:spPr>
          <a:xfrm>
            <a:off x="1712535" y="1001820"/>
            <a:ext cx="8766927" cy="72407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6FFBBFBF-6B7E-4504-2458-8298CF990474}"/>
              </a:ext>
            </a:extLst>
          </p:cNvPr>
          <p:cNvSpPr txBox="1"/>
          <p:nvPr/>
        </p:nvSpPr>
        <p:spPr>
          <a:xfrm>
            <a:off x="1793047" y="1163737"/>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rPr>
              <a:t>Cái dùng để làm một việc gì, để đạt một mục đích nào đó</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42463A5B-8E33-334A-690F-D39433BDBE86}"/>
              </a:ext>
            </a:extLst>
          </p:cNvPr>
          <p:cNvSpPr/>
          <p:nvPr/>
        </p:nvSpPr>
        <p:spPr>
          <a:xfrm>
            <a:off x="5313930" y="186582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36E6C92C-8056-A4EF-9671-3ADCC25C2BC2}"/>
              </a:ext>
            </a:extLst>
          </p:cNvPr>
          <p:cNvSpPr/>
          <p:nvPr/>
        </p:nvSpPr>
        <p:spPr>
          <a:xfrm>
            <a:off x="7844353" y="249077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1C0A3CF-6FE0-2DF7-358A-7BA2F0971FC3}"/>
              </a:ext>
            </a:extLst>
          </p:cNvPr>
          <p:cNvSpPr/>
          <p:nvPr/>
        </p:nvSpPr>
        <p:spPr>
          <a:xfrm>
            <a:off x="7893864" y="254028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FE599748-5009-D698-F539-140FC1FE8F73}"/>
              </a:ext>
            </a:extLst>
          </p:cNvPr>
          <p:cNvSpPr/>
          <p:nvPr/>
        </p:nvSpPr>
        <p:spPr>
          <a:xfrm>
            <a:off x="8662015" y="24907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E3CE282E-C6D6-BBB5-39C5-6279EC8DDBBE}"/>
              </a:ext>
            </a:extLst>
          </p:cNvPr>
          <p:cNvSpPr/>
          <p:nvPr/>
        </p:nvSpPr>
        <p:spPr>
          <a:xfrm>
            <a:off x="8711526" y="25402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82552EAC-9997-71B3-F1BA-180A22A8CB46}"/>
              </a:ext>
            </a:extLst>
          </p:cNvPr>
          <p:cNvSpPr/>
          <p:nvPr/>
        </p:nvSpPr>
        <p:spPr>
          <a:xfrm>
            <a:off x="5751714" y="5088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B2D5DB0A-43D3-77AE-ECAD-A32B5E9502FA}"/>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B4563665-2C1F-32EC-0C15-E0B3E6C5F1E7}"/>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DA426254-1F91-B0B7-85C4-632EB9762FAD}"/>
              </a:ext>
            </a:extLst>
          </p:cNvPr>
          <p:cNvSpPr txBox="1"/>
          <p:nvPr/>
        </p:nvSpPr>
        <p:spPr>
          <a:xfrm>
            <a:off x="799266" y="3363452"/>
            <a:ext cx="10513342" cy="2677656"/>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t</a:t>
            </a:r>
            <a:r>
              <a:rPr lang="en-GB" sz="2400" dirty="0" err="1">
                <a:latin typeface="Arial" panose="020B0604020202020204" pitchFamily="34" charset="0"/>
                <a:cs typeface="Arial" panose="020B0604020202020204" pitchFamily="34" charset="0"/>
              </a:rPr>
              <a:t>uyên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nâng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nhận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tầng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lớp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nghĩa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Mác</a:t>
            </a:r>
            <a:r>
              <a:rPr lang="en-GB" sz="2400" dirty="0">
                <a:latin typeface="Arial" panose="020B0604020202020204" pitchFamily="34" charset="0"/>
                <a:cs typeface="Arial" panose="020B0604020202020204" pitchFamily="34" charset="0"/>
              </a:rPr>
              <a:t> – </a:t>
            </a:r>
            <a:r>
              <a:rPr lang="en-GB" sz="2400" dirty="0" err="1">
                <a:latin typeface="Arial" panose="020B0604020202020204" pitchFamily="34" charset="0"/>
                <a:cs typeface="Arial" panose="020B0604020202020204" pitchFamily="34" charset="0"/>
              </a:rPr>
              <a:t>Lênin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tưởng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Hồ</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a:t>
            </a:r>
            <a:r>
              <a:rPr lang="en-GB" sz="2400" dirty="0">
                <a:latin typeface="Arial" panose="020B0604020202020204" pitchFamily="34" charset="0"/>
                <a:cs typeface="Arial" panose="020B0604020202020204" pitchFamily="34" charset="0"/>
              </a:rPr>
              <a:t> Minh,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âm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mưu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phương</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tiện</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đặc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biệt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82FA5930-80E3-D043-3B84-3546FE4F4F29}"/>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D64B03B-53F3-7C52-D42B-A309A2CE7378}"/>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4F1E4F6B-2A9D-43E8-CFA0-2325C8BCC2F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31789A6-8D7A-5B06-381E-C6EB68A4E5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EEF7989D-3B1F-C00B-199C-BB1B3405CB1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4CB47BD4-740E-513A-668B-1E50281A1EF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C7A50745-9867-6CAC-5AA6-F6A4D430DE2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229AF553-4723-80AB-FE85-D216CFEB3C4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0852A8B-560A-760E-7FAE-A313C0B3D87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A15D148E-F35B-AE2C-06E0-0B5C1162A73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F5BF1E36-8F1A-6205-249C-46015677785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A684BA0E-E81D-6324-0E60-E6B2B41CF99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B89D543C-BAEE-774D-2DA0-C597F240D97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6A42B813-5D65-B3BB-89ED-054DA23E66A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C0FF6E1D-87C4-B08D-539A-21F4B19916C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841D2683-13F5-349C-5741-37E54449E87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E56DC150-F688-CEC7-E52B-F922391D97D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BA854A3-5119-625F-8660-0C71C5BD383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F690940E-3C8E-73F0-6B82-DEF24B6CB19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3B871AEA-28BC-15DD-63D6-B09CDF1D1D4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CB83CBD4-7F63-3BA9-C446-47573E8758A1}"/>
              </a:ext>
            </a:extLst>
          </p:cNvPr>
          <p:cNvSpPr/>
          <p:nvPr/>
        </p:nvSpPr>
        <p:spPr>
          <a:xfrm>
            <a:off x="9479677" y="24907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7B5F7F42-F47C-D20F-8E65-8BE393532932}"/>
              </a:ext>
            </a:extLst>
          </p:cNvPr>
          <p:cNvSpPr/>
          <p:nvPr/>
        </p:nvSpPr>
        <p:spPr>
          <a:xfrm>
            <a:off x="9529188" y="25402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31F0443C-BC88-D5C5-50E5-966719E9BFD9}"/>
              </a:ext>
            </a:extLst>
          </p:cNvPr>
          <p:cNvSpPr/>
          <p:nvPr/>
        </p:nvSpPr>
        <p:spPr>
          <a:xfrm>
            <a:off x="2120719" y="24907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CD26A178-3FF3-16ED-29DC-A3EE925304A3}"/>
              </a:ext>
            </a:extLst>
          </p:cNvPr>
          <p:cNvSpPr/>
          <p:nvPr/>
        </p:nvSpPr>
        <p:spPr>
          <a:xfrm>
            <a:off x="2170230" y="25402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xmlns="" id="{208EBB02-5EA9-ED5F-5CDE-1232C6463FC3}"/>
              </a:ext>
            </a:extLst>
          </p:cNvPr>
          <p:cNvSpPr/>
          <p:nvPr/>
        </p:nvSpPr>
        <p:spPr>
          <a:xfrm>
            <a:off x="2938381" y="24907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xmlns="" id="{1D0DA747-03BF-1742-EB62-95B91B46F399}"/>
              </a:ext>
            </a:extLst>
          </p:cNvPr>
          <p:cNvSpPr/>
          <p:nvPr/>
        </p:nvSpPr>
        <p:spPr>
          <a:xfrm>
            <a:off x="2987892" y="25402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547E2343-72DC-C7DB-6E19-866878B425DB}"/>
              </a:ext>
            </a:extLst>
          </p:cNvPr>
          <p:cNvSpPr/>
          <p:nvPr/>
        </p:nvSpPr>
        <p:spPr>
          <a:xfrm>
            <a:off x="3756043" y="24907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9C8C9160-6B45-3ABD-4958-13CE736731F9}"/>
              </a:ext>
            </a:extLst>
          </p:cNvPr>
          <p:cNvSpPr/>
          <p:nvPr/>
        </p:nvSpPr>
        <p:spPr>
          <a:xfrm>
            <a:off x="3805554" y="25402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DB271A2E-A6D8-74BE-5D7A-1BAD6ADB58F8}"/>
              </a:ext>
            </a:extLst>
          </p:cNvPr>
          <p:cNvSpPr/>
          <p:nvPr/>
        </p:nvSpPr>
        <p:spPr>
          <a:xfrm>
            <a:off x="4573705" y="24907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B52C6703-E671-0812-604B-5297D6BF9198}"/>
              </a:ext>
            </a:extLst>
          </p:cNvPr>
          <p:cNvSpPr/>
          <p:nvPr/>
        </p:nvSpPr>
        <p:spPr>
          <a:xfrm>
            <a:off x="4623216" y="25402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Ơ</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4BD0C073-80E1-D947-7E52-24C3C210093F}"/>
              </a:ext>
            </a:extLst>
          </p:cNvPr>
          <p:cNvSpPr/>
          <p:nvPr/>
        </p:nvSpPr>
        <p:spPr>
          <a:xfrm>
            <a:off x="5391367" y="24907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D3AFD6B2-35C7-0161-7E9F-78FB1BFA5A60}"/>
              </a:ext>
            </a:extLst>
          </p:cNvPr>
          <p:cNvSpPr/>
          <p:nvPr/>
        </p:nvSpPr>
        <p:spPr>
          <a:xfrm>
            <a:off x="5440878" y="25402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624F4553-BE18-E710-CEC4-15139AF6AA48}"/>
              </a:ext>
            </a:extLst>
          </p:cNvPr>
          <p:cNvSpPr/>
          <p:nvPr/>
        </p:nvSpPr>
        <p:spPr>
          <a:xfrm>
            <a:off x="6209029" y="24907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34F97DBD-6867-3E1D-5B75-DF4433506E7C}"/>
              </a:ext>
            </a:extLst>
          </p:cNvPr>
          <p:cNvSpPr/>
          <p:nvPr/>
        </p:nvSpPr>
        <p:spPr>
          <a:xfrm>
            <a:off x="6258540" y="25402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7A35764D-F6F6-8735-7B93-7569E5DDC650}"/>
              </a:ext>
            </a:extLst>
          </p:cNvPr>
          <p:cNvSpPr/>
          <p:nvPr/>
        </p:nvSpPr>
        <p:spPr>
          <a:xfrm>
            <a:off x="7026691" y="24907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C19E9DF3-0670-5ADA-5AD2-A2C9CF0373E4}"/>
              </a:ext>
            </a:extLst>
          </p:cNvPr>
          <p:cNvSpPr/>
          <p:nvPr/>
        </p:nvSpPr>
        <p:spPr>
          <a:xfrm>
            <a:off x="7076202" y="25402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8880672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par>
                          <p:cTn id="37" fill="hold">
                            <p:stCondLst>
                              <p:cond delay="500"/>
                            </p:stCondLst>
                            <p:childTnLst>
                              <p:par>
                                <p:cTn id="38" presetID="1" presetClass="mediacall" presetSubtype="0" fill="hold" nodeType="afterEffect">
                                  <p:stCondLst>
                                    <p:cond delay="0"/>
                                  </p:stCondLst>
                                  <p:childTnLst>
                                    <p:cmd type="call" cmd="playFrom(0.0)">
                                      <p:cBhvr>
                                        <p:cTn id="39"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0" fill="hold" display="0">
                  <p:stCondLst>
                    <p:cond delay="indefinite"/>
                  </p:stCondLst>
                  <p:endCondLst>
                    <p:cond evt="onStopAudio" delay="0">
                      <p:tgtEl>
                        <p:sldTgt/>
                      </p:tgtEl>
                    </p:cond>
                  </p:endCondLst>
                </p:cTn>
                <p:tgtEl>
                  <p:spTgt spid="11"/>
                </p:tgtEl>
              </p:cMediaNode>
            </p:audio>
            <p:seq concurrent="1" nextAc="seek">
              <p:cTn id="41" restart="whenNotActive" fill="hold" evtFilter="cancelBubble" nodeType="interactiveSeq">
                <p:stCondLst>
                  <p:cond evt="onClick" delay="0">
                    <p:tgtEl>
                      <p:spTgt spid="22"/>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3000"/>
                            </p:stCondLst>
                            <p:childTnLst>
                              <p:par>
                                <p:cTn id="53" presetID="1" presetClass="entr" presetSubtype="0" fill="hold" grpId="0" nodeType="afterEffect">
                                  <p:stCondLst>
                                    <p:cond delay="0"/>
                                  </p:stCondLst>
                                  <p:childTnLst>
                                    <p:set>
                                      <p:cBhvr>
                                        <p:cTn id="5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4000"/>
                            </p:stCondLst>
                            <p:childTnLst>
                              <p:par>
                                <p:cTn id="56" presetID="1" presetClass="entr" presetSubtype="0" fill="hold" grpId="0" nodeType="afterEffect">
                                  <p:stCondLst>
                                    <p:cond delay="0"/>
                                  </p:stCondLst>
                                  <p:childTnLst>
                                    <p:set>
                                      <p:cBhvr>
                                        <p:cTn id="5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5000"/>
                            </p:stCondLst>
                            <p:childTnLst>
                              <p:par>
                                <p:cTn id="59" presetID="1" presetClass="entr" presetSubtype="0" fill="hold" grpId="0" nodeType="afterEffect">
                                  <p:stCondLst>
                                    <p:cond delay="0"/>
                                  </p:stCondLst>
                                  <p:childTnLst>
                                    <p:set>
                                      <p:cBhvr>
                                        <p:cTn id="6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6000"/>
                            </p:stCondLst>
                            <p:childTnLst>
                              <p:par>
                                <p:cTn id="62" presetID="1" presetClass="entr" presetSubtype="0" fill="hold" grpId="0" nodeType="afterEffect">
                                  <p:stCondLst>
                                    <p:cond delay="0"/>
                                  </p:stCondLst>
                                  <p:childTnLst>
                                    <p:set>
                                      <p:cBhvr>
                                        <p:cTn id="6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7000"/>
                            </p:stCondLst>
                            <p:childTnLst>
                              <p:par>
                                <p:cTn id="65" presetID="1" presetClass="entr" presetSubtype="0" fill="hold" grpId="0" nodeType="afterEffect">
                                  <p:stCondLst>
                                    <p:cond delay="0"/>
                                  </p:stCondLst>
                                  <p:childTnLst>
                                    <p:set>
                                      <p:cBhvr>
                                        <p:cTn id="6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8000"/>
                            </p:stCondLst>
                            <p:childTnLst>
                              <p:par>
                                <p:cTn id="68" presetID="1" presetClass="entr" presetSubtype="0" fill="hold" grpId="0" nodeType="afterEffect">
                                  <p:stCondLst>
                                    <p:cond delay="0"/>
                                  </p:stCondLst>
                                  <p:childTnLst>
                                    <p:set>
                                      <p:cBhvr>
                                        <p:cTn id="6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9000"/>
                            </p:stCondLst>
                            <p:childTnLst>
                              <p:par>
                                <p:cTn id="71" presetID="1" presetClass="entr" presetSubtype="0" fill="hold" grpId="0" nodeType="afterEffect">
                                  <p:stCondLst>
                                    <p:cond delay="0"/>
                                  </p:stCondLst>
                                  <p:childTnLst>
                                    <p:set>
                                      <p:cBhvr>
                                        <p:cTn id="7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0000"/>
                            </p:stCondLst>
                            <p:childTnLst>
                              <p:par>
                                <p:cTn id="74" presetID="1" presetClass="entr" presetSubtype="0" fill="hold" grpId="0" nodeType="afterEffect">
                                  <p:stCondLst>
                                    <p:cond delay="0"/>
                                  </p:stCondLst>
                                  <p:childTnLst>
                                    <p:set>
                                      <p:cBhvr>
                                        <p:cTn id="75"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1000"/>
                            </p:stCondLst>
                            <p:childTnLst>
                              <p:par>
                                <p:cTn id="77" presetID="1" presetClass="entr" presetSubtype="0" fill="hold" grpId="0" nodeType="afterEffect">
                                  <p:stCondLst>
                                    <p:cond delay="0"/>
                                  </p:stCondLst>
                                  <p:childTnLst>
                                    <p:set>
                                      <p:cBhvr>
                                        <p:cTn id="78"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2000"/>
                            </p:stCondLst>
                            <p:childTnLst>
                              <p:par>
                                <p:cTn id="80" presetID="1" presetClass="entr" presetSubtype="0" fill="hold" grpId="0" nodeType="afterEffect">
                                  <p:stCondLst>
                                    <p:cond delay="0"/>
                                  </p:stCondLst>
                                  <p:childTnLst>
                                    <p:set>
                                      <p:cBhvr>
                                        <p:cTn id="81"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3000"/>
                            </p:stCondLst>
                            <p:childTnLst>
                              <p:par>
                                <p:cTn id="83" presetID="1" presetClass="entr" presetSubtype="0" fill="hold" grpId="0" nodeType="afterEffect">
                                  <p:stCondLst>
                                    <p:cond delay="0"/>
                                  </p:stCondLst>
                                  <p:childTnLst>
                                    <p:set>
                                      <p:cBhvr>
                                        <p:cTn id="84"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4000"/>
                            </p:stCondLst>
                            <p:childTnLst>
                              <p:par>
                                <p:cTn id="86" presetID="1" presetClass="entr" presetSubtype="0" fill="hold" grpId="0" nodeType="afterEffect">
                                  <p:stCondLst>
                                    <p:cond delay="0"/>
                                  </p:stCondLst>
                                  <p:childTnLst>
                                    <p:set>
                                      <p:cBhvr>
                                        <p:cTn id="87"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42" grpId="0" animBg="1"/>
      <p:bldP spid="44" grpId="0" animBg="1"/>
      <p:bldP spid="46" grpId="0" animBg="1"/>
      <p:bldP spid="50" grpId="0" animBg="1"/>
      <p:bldP spid="53" grpId="0" animBg="1"/>
      <p:bldP spid="5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29340</TotalTime>
  <Words>19533</Words>
  <Application>Microsoft Office PowerPoint</Application>
  <PresentationFormat>Custom</PresentationFormat>
  <Paragraphs>3234</Paragraphs>
  <Slides>168</Slides>
  <Notes>56</Notes>
  <HiddenSlides>0</HiddenSlides>
  <MMClips>112</MMClips>
  <ScaleCrop>false</ScaleCrop>
  <HeadingPairs>
    <vt:vector size="4" baseType="variant">
      <vt:variant>
        <vt:lpstr>Theme</vt:lpstr>
      </vt:variant>
      <vt:variant>
        <vt:i4>1</vt:i4>
      </vt:variant>
      <vt:variant>
        <vt:lpstr>Slide Titles</vt:lpstr>
      </vt:variant>
      <vt:variant>
        <vt:i4>168</vt:i4>
      </vt:variant>
    </vt:vector>
  </HeadingPairs>
  <TitlesOfParts>
    <vt:vector size="16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Trịnh Sỹ Tới</dc:creator>
  <cp:lastModifiedBy>ADMIN</cp:lastModifiedBy>
  <cp:revision>497</cp:revision>
  <dcterms:created xsi:type="dcterms:W3CDTF">2023-09-25T01:06:46Z</dcterms:created>
  <dcterms:modified xsi:type="dcterms:W3CDTF">2024-11-04T02:46:17Z</dcterms:modified>
</cp:coreProperties>
</file>