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819" r:id="rId2"/>
  </p:sldMasterIdLst>
  <p:notesMasterIdLst>
    <p:notesMasterId r:id="rId13"/>
  </p:notesMasterIdLst>
  <p:sldIdLst>
    <p:sldId id="664" r:id="rId3"/>
    <p:sldId id="655" r:id="rId4"/>
    <p:sldId id="667" r:id="rId5"/>
    <p:sldId id="668" r:id="rId6"/>
    <p:sldId id="653" r:id="rId7"/>
    <p:sldId id="659" r:id="rId8"/>
    <p:sldId id="670" r:id="rId9"/>
    <p:sldId id="259" r:id="rId10"/>
    <p:sldId id="265" r:id="rId11"/>
    <p:sldId id="669" r:id="rId12"/>
  </p:sldIdLst>
  <p:sldSz cx="24384000" cy="13716000"/>
  <p:notesSz cx="6858000" cy="9144000"/>
  <p:custDataLst>
    <p:tags r:id="rId1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ha" initials="th" lastIdx="2" clrIdx="0">
    <p:extLst>
      <p:ext uri="{19B8F6BF-5375-455C-9EA6-DF929625EA0E}">
        <p15:presenceInfo xmlns:p15="http://schemas.microsoft.com/office/powerpoint/2012/main" userId="thuy 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139" autoAdjust="0"/>
  </p:normalViewPr>
  <p:slideViewPr>
    <p:cSldViewPr>
      <p:cViewPr varScale="1">
        <p:scale>
          <a:sx n="35" d="100"/>
          <a:sy n="35" d="100"/>
        </p:scale>
        <p:origin x="618" y="1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01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4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67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1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7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868" y="0"/>
            <a:ext cx="24462320" cy="13712428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4797" y="3742263"/>
            <a:ext cx="13631338" cy="3031066"/>
          </a:xfrm>
        </p:spPr>
        <p:txBody>
          <a:bodyPr anchor="b">
            <a:noAutofit/>
          </a:bodyPr>
          <a:lstStyle>
            <a:lvl1pPr algn="ctr">
              <a:defRPr sz="10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4797" y="7315194"/>
            <a:ext cx="13631338" cy="2641604"/>
          </a:xfrm>
        </p:spPr>
        <p:txBody>
          <a:bodyPr anchor="t">
            <a:normAutofit/>
          </a:bodyPr>
          <a:lstStyle>
            <a:lvl1pPr marL="0" indent="0" algn="ctr">
              <a:buNone/>
              <a:defRPr sz="4200">
                <a:solidFill>
                  <a:schemeClr val="tx1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66465" y="10075326"/>
            <a:ext cx="1794934" cy="558800"/>
          </a:xfr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4795" y="10075326"/>
            <a:ext cx="10429270" cy="558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13801" y="10075326"/>
            <a:ext cx="1102334" cy="558800"/>
          </a:xfr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84798" y="7044262"/>
            <a:ext cx="13631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471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792338" y="4842932"/>
            <a:ext cx="188145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66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138" y="3505212"/>
            <a:ext cx="16317376" cy="3645028"/>
          </a:xfrm>
        </p:spPr>
        <p:txBody>
          <a:bodyPr anchor="b">
            <a:normAutofit/>
          </a:bodyPr>
          <a:lstStyle>
            <a:lvl1pPr algn="ctr">
              <a:defRPr sz="8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0134" y="7692103"/>
            <a:ext cx="16317380" cy="1909094"/>
          </a:xfrm>
        </p:spPr>
        <p:txBody>
          <a:bodyPr anchor="t">
            <a:normAutofit/>
          </a:bodyPr>
          <a:lstStyle>
            <a:lvl1pPr marL="0" indent="0" algn="ctr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025446" y="7421170"/>
            <a:ext cx="163267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68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792338" y="4842932"/>
            <a:ext cx="188145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6896" y="5120640"/>
            <a:ext cx="9436608" cy="662025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2688" y="5120640"/>
            <a:ext cx="9436608" cy="662025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0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5317066"/>
            <a:ext cx="9436608" cy="1152524"/>
          </a:xfrm>
        </p:spPr>
        <p:txBody>
          <a:bodyPr anchor="b">
            <a:noAutofit/>
          </a:bodyPr>
          <a:lstStyle>
            <a:lvl1pPr marL="0" indent="0">
              <a:spcBef>
                <a:spcPts val="1344"/>
              </a:spcBef>
              <a:spcAft>
                <a:spcPts val="1200"/>
              </a:spcAft>
              <a:buNone/>
              <a:defRPr sz="5600" b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6486525"/>
            <a:ext cx="9436608" cy="526521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61340" y="5317066"/>
            <a:ext cx="9436608" cy="1152524"/>
          </a:xfrm>
        </p:spPr>
        <p:txBody>
          <a:bodyPr anchor="b">
            <a:noAutofit/>
          </a:bodyPr>
          <a:lstStyle>
            <a:lvl1pPr marL="0" indent="0">
              <a:spcBef>
                <a:spcPts val="1344"/>
              </a:spcBef>
              <a:spcAft>
                <a:spcPts val="1200"/>
              </a:spcAft>
              <a:buNone/>
              <a:defRPr sz="5600" b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61340" y="6486525"/>
            <a:ext cx="9436608" cy="526521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792338" y="4842932"/>
            <a:ext cx="188145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002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92338" y="4842932"/>
            <a:ext cx="188145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146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01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23" y="2777068"/>
            <a:ext cx="7436910" cy="2743200"/>
          </a:xfrm>
        </p:spPr>
        <p:txBody>
          <a:bodyPr anchor="b">
            <a:normAutofit/>
          </a:bodyPr>
          <a:lstStyle>
            <a:lvl1pPr algn="ctr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36" y="1964263"/>
            <a:ext cx="10938932" cy="978747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623" y="6062130"/>
            <a:ext cx="7436910" cy="4876808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792338" y="5825066"/>
            <a:ext cx="70289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51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8" y="3767664"/>
            <a:ext cx="12483632" cy="2743200"/>
          </a:xfrm>
        </p:spPr>
        <p:txBody>
          <a:bodyPr anchor="b">
            <a:normAutofit/>
          </a:bodyPr>
          <a:lstStyle>
            <a:lvl1pPr algn="ctr">
              <a:defRPr sz="5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189663" y="2082800"/>
            <a:ext cx="6126694" cy="9550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798" y="6510864"/>
            <a:ext cx="12483632" cy="3657600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4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2" y="9630830"/>
            <a:ext cx="19219332" cy="1133476"/>
          </a:xfrm>
        </p:spPr>
        <p:txBody>
          <a:bodyPr anchor="b">
            <a:normAutofit/>
          </a:bodyPr>
          <a:lstStyle>
            <a:lvl1pPr algn="ctr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82854" y="2082799"/>
            <a:ext cx="20211944" cy="667173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2" y="10764306"/>
            <a:ext cx="19219332" cy="987424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58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736" y="1964264"/>
            <a:ext cx="19185464" cy="5909736"/>
          </a:xfrm>
        </p:spPr>
        <p:txBody>
          <a:bodyPr anchor="ctr">
            <a:normAutofit/>
          </a:bodyPr>
          <a:lstStyle>
            <a:lvl1pPr algn="ctr">
              <a:defRPr sz="6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7736" y="8686799"/>
            <a:ext cx="19185464" cy="3064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792338" y="8280398"/>
            <a:ext cx="188145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705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26" y="1964264"/>
            <a:ext cx="18592796" cy="4741336"/>
          </a:xfrm>
        </p:spPr>
        <p:txBody>
          <a:bodyPr anchor="ctr">
            <a:normAutofit/>
          </a:bodyPr>
          <a:lstStyle>
            <a:lvl1pPr algn="ctr">
              <a:defRPr sz="6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9624" y="6705600"/>
            <a:ext cx="17678404" cy="11684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4000"/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2" y="8686799"/>
            <a:ext cx="19219332" cy="3064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24026" y="175992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00534" y="5655740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2338" y="8280398"/>
            <a:ext cx="188145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523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4" y="6617162"/>
            <a:ext cx="19219336" cy="2937600"/>
          </a:xfrm>
        </p:spPr>
        <p:txBody>
          <a:bodyPr anchor="b">
            <a:normAutofit/>
          </a:bodyPr>
          <a:lstStyle>
            <a:lvl1pPr algn="l">
              <a:defRPr sz="6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2" y="9554762"/>
            <a:ext cx="19219336" cy="1720800"/>
          </a:xfr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2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26" y="1964264"/>
            <a:ext cx="18592796" cy="4487336"/>
          </a:xfrm>
        </p:spPr>
        <p:txBody>
          <a:bodyPr anchor="ctr">
            <a:normAutofit/>
          </a:bodyPr>
          <a:lstStyle>
            <a:lvl1pPr algn="ctr">
              <a:defRPr sz="6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2590802" y="7278624"/>
            <a:ext cx="19219336" cy="1773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2" y="9059334"/>
            <a:ext cx="19219336" cy="26924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24026" y="175992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00534" y="519852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792338" y="6858000"/>
            <a:ext cx="188145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59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2" y="1964264"/>
            <a:ext cx="19219332" cy="44873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2590802" y="7260336"/>
            <a:ext cx="19219336" cy="168249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56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8940799"/>
            <a:ext cx="19219340" cy="281093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792338" y="6858000"/>
            <a:ext cx="188145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939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92338" y="4842932"/>
            <a:ext cx="188145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041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998713" y="1964263"/>
            <a:ext cx="3781790" cy="9787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797" y="1964264"/>
            <a:ext cx="14866050" cy="9787468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727780" y="1981200"/>
            <a:ext cx="0" cy="9753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71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82" r:id="rId1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1472" y="0"/>
            <a:ext cx="24459924" cy="13712428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4" y="1964265"/>
            <a:ext cx="19202392" cy="26077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2" y="5113864"/>
            <a:ext cx="19202392" cy="663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55002" y="11938000"/>
            <a:ext cx="3200400" cy="55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2" y="11938000"/>
            <a:ext cx="14611800" cy="55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07803" y="11938000"/>
            <a:ext cx="1085394" cy="55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88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715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/>
        </a:buClr>
        <a:buSzPct val="115000"/>
        <a:buFont typeface="Arial"/>
        <a:buChar char="•"/>
        <a:defRPr sz="4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/>
        </a:buClr>
        <a:buSzPct val="115000"/>
        <a:buFont typeface="Arial"/>
        <a:buChar char="•"/>
        <a:defRPr sz="4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24003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3086100" indent="-3429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/>
        </a:buClr>
        <a:buSzPct val="115000"/>
        <a:buFont typeface="Arial"/>
        <a:buChar char="•"/>
        <a:defRPr sz="3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4000500" indent="-3429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/>
        </a:buClr>
        <a:buSzPct val="115000"/>
        <a:buFont typeface="Arial"/>
        <a:buChar char="•"/>
        <a:defRPr sz="2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/>
        </a:buClr>
        <a:buSzPct val="115000"/>
        <a:buFont typeface="Arial"/>
        <a:buChar char="•"/>
        <a:defRPr sz="2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/>
        </a:buClr>
        <a:buSzPct val="115000"/>
        <a:buFont typeface="Arial"/>
        <a:buChar char="•"/>
        <a:defRPr sz="2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/>
        </a:buClr>
        <a:buSzPct val="115000"/>
        <a:buFont typeface="Arial"/>
        <a:buChar char="•"/>
        <a:defRPr sz="2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/>
        </a:buClr>
        <a:buSzPct val="115000"/>
        <a:buFont typeface="Arial"/>
        <a:buChar char="•"/>
        <a:defRPr sz="2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57AF5-CC60-4848-B5F4-7FBDC37D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4" y="1964264"/>
            <a:ext cx="19430996" cy="4512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THPT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Lê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10A2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FE30B4-0AE8-442D-BF1B-449F2FC71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2" y="7239000"/>
            <a:ext cx="18821398" cy="3200400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HỌC TẬP: NHỮNG CON SỐ BIẾT NÓI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3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57AF5-CC60-4848-B5F4-7FBDC37D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4" y="1964264"/>
            <a:ext cx="19430996" cy="4512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THPT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Lê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10A2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FE30B4-0AE8-442D-BF1B-449F2FC71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2" y="7239000"/>
            <a:ext cx="18821398" cy="3200400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HỌC TẬP: NHỮNG CON SỐ BIẾT NÓI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0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xmlns="" id="{96DE5B8E-C177-4CBF-BA99-6693B20C4DFC}"/>
              </a:ext>
            </a:extLst>
          </p:cNvPr>
          <p:cNvGrpSpPr/>
          <p:nvPr/>
        </p:nvGrpSpPr>
        <p:grpSpPr>
          <a:xfrm>
            <a:off x="538080" y="5224558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xmlns="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xmlns="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xmlns="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xmlns="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xmlns="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xmlns="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xmlns="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xmlns="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xmlns="" id="{3269C5F9-A16E-462D-9330-BB01E4AC0D83}"/>
              </a:ext>
            </a:extLst>
          </p:cNvPr>
          <p:cNvSpPr/>
          <p:nvPr/>
        </p:nvSpPr>
        <p:spPr>
          <a:xfrm>
            <a:off x="5486400" y="56388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A97F9BF-63B5-4D29-B6B4-643780B7ABB7}"/>
              </a:ext>
            </a:extLst>
          </p:cNvPr>
          <p:cNvSpPr/>
          <p:nvPr/>
        </p:nvSpPr>
        <p:spPr>
          <a:xfrm>
            <a:off x="3886200" y="3760328"/>
            <a:ext cx="20040600" cy="884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21,22,23,24,22,23,22,24,22.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1739259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𝟐𝟒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1739259" cy="985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xmlns="" id="{38E82582-D50F-4C04-A725-1719450C09C7}"/>
              </a:ext>
            </a:extLst>
          </p:cNvPr>
          <p:cNvGrpSpPr/>
          <p:nvPr/>
        </p:nvGrpSpPr>
        <p:grpSpPr>
          <a:xfrm>
            <a:off x="0" y="69342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xmlns="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xmlns="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xmlns="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xmlns="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xmlns="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1710C72-37B6-41B2-84F0-A06A43AB03F1}"/>
              </a:ext>
            </a:extLst>
          </p:cNvPr>
          <p:cNvSpPr/>
          <p:nvPr/>
        </p:nvSpPr>
        <p:spPr>
          <a:xfrm>
            <a:off x="2256046" y="5614028"/>
            <a:ext cx="1249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7060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4423679-DA75-4326-BF45-2E2791F253A6}"/>
              </a:ext>
            </a:extLst>
          </p:cNvPr>
          <p:cNvSpPr txBox="1"/>
          <p:nvPr/>
        </p:nvSpPr>
        <p:spPr>
          <a:xfrm>
            <a:off x="4229100" y="7424026"/>
            <a:ext cx="16383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110318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t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𝟐𝟑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 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1103186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EE7DD60-42C6-0FE6-F8A6-0DA86FDA4BD0}"/>
              </a:ext>
            </a:extLst>
          </p:cNvPr>
          <p:cNvSpPr/>
          <p:nvPr/>
        </p:nvSpPr>
        <p:spPr>
          <a:xfrm>
            <a:off x="7227783" y="5678851"/>
            <a:ext cx="1249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7060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20276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xmlns="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xmlns="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xmlns="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xmlns="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xmlns="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xmlns="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xmlns="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xmlns="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xmlns="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xmlns="" id="{3269C5F9-A16E-462D-9330-BB01E4AC0D83}"/>
              </a:ext>
            </a:extLst>
          </p:cNvPr>
          <p:cNvSpPr/>
          <p:nvPr/>
        </p:nvSpPr>
        <p:spPr>
          <a:xfrm>
            <a:off x="5486400" y="56388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A97F9BF-63B5-4D29-B6B4-643780B7ABB7}"/>
              </a:ext>
            </a:extLst>
          </p:cNvPr>
          <p:cNvSpPr/>
          <p:nvPr/>
        </p:nvSpPr>
        <p:spPr>
          <a:xfrm>
            <a:off x="4746816" y="3358983"/>
            <a:ext cx="19179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du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9;9.5;10.5;11.5;12;12;12,5(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F998477-EB44-40B1-8633-E06E6CA23DA1}"/>
              </a:ext>
            </a:extLst>
          </p:cNvPr>
          <p:cNvSpPr/>
          <p:nvPr/>
        </p:nvSpPr>
        <p:spPr>
          <a:xfrm>
            <a:off x="18211800" y="5638800"/>
            <a:ext cx="1606209" cy="811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xmlns="" id="{38E82582-D50F-4C04-A725-1719450C09C7}"/>
              </a:ext>
            </a:extLst>
          </p:cNvPr>
          <p:cNvGrpSpPr/>
          <p:nvPr/>
        </p:nvGrpSpPr>
        <p:grpSpPr>
          <a:xfrm>
            <a:off x="0" y="69342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xmlns="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xmlns="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xmlns="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xmlns="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xmlns="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1710C72-37B6-41B2-84F0-A06A43AB03F1}"/>
              </a:ext>
            </a:extLst>
          </p:cNvPr>
          <p:cNvSpPr/>
          <p:nvPr/>
        </p:nvSpPr>
        <p:spPr>
          <a:xfrm>
            <a:off x="2256046" y="5614028"/>
            <a:ext cx="1850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7060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4423679-DA75-4326-BF45-2E2791F253A6}"/>
              </a:ext>
            </a:extLst>
          </p:cNvPr>
          <p:cNvSpPr txBox="1"/>
          <p:nvPr/>
        </p:nvSpPr>
        <p:spPr>
          <a:xfrm>
            <a:off x="4267200" y="7467600"/>
            <a:ext cx="16383000" cy="95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000" b="1" dirty="0" err="1"/>
              <a:t>Chọn</a:t>
            </a:r>
            <a:r>
              <a:rPr lang="en-US" sz="5000" b="1" dirty="0"/>
              <a:t>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170110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𝟏𝟏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170110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EE7DD60-42C6-0FE6-F8A6-0DA86FDA4BD0}"/>
              </a:ext>
            </a:extLst>
          </p:cNvPr>
          <p:cNvSpPr/>
          <p:nvPr/>
        </p:nvSpPr>
        <p:spPr>
          <a:xfrm>
            <a:off x="7227783" y="5678851"/>
            <a:ext cx="1249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7060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802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xmlns="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xmlns="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xmlns="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xmlns="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xmlns="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xmlns="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xmlns="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xmlns="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xmlns="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xmlns="" id="{3269C5F9-A16E-462D-9330-BB01E4AC0D83}"/>
              </a:ext>
            </a:extLst>
          </p:cNvPr>
          <p:cNvSpPr/>
          <p:nvPr/>
        </p:nvSpPr>
        <p:spPr>
          <a:xfrm>
            <a:off x="5486400" y="56388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A97F9BF-63B5-4D29-B6B4-643780B7ABB7}"/>
              </a:ext>
            </a:extLst>
          </p:cNvPr>
          <p:cNvSpPr/>
          <p:nvPr/>
        </p:nvSpPr>
        <p:spPr>
          <a:xfrm>
            <a:off x="4074027" y="3322051"/>
            <a:ext cx="193193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THPT.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0.573.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F998477-EB44-40B1-8633-E06E6CA23DA1}"/>
              </a:ext>
            </a:extLst>
          </p:cNvPr>
          <p:cNvSpPr/>
          <p:nvPr/>
        </p:nvSpPr>
        <p:spPr>
          <a:xfrm>
            <a:off x="18211800" y="5638800"/>
            <a:ext cx="2286000" cy="82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0.657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xmlns="" id="{38E82582-D50F-4C04-A725-1719450C09C7}"/>
              </a:ext>
            </a:extLst>
          </p:cNvPr>
          <p:cNvGrpSpPr/>
          <p:nvPr/>
        </p:nvGrpSpPr>
        <p:grpSpPr>
          <a:xfrm>
            <a:off x="0" y="69342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xmlns="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xmlns="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xmlns="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xmlns="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xmlns="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1710C72-37B6-41B2-84F0-A06A43AB03F1}"/>
              </a:ext>
            </a:extLst>
          </p:cNvPr>
          <p:cNvSpPr/>
          <p:nvPr/>
        </p:nvSpPr>
        <p:spPr>
          <a:xfrm>
            <a:off x="2054112" y="5614028"/>
            <a:ext cx="1984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7060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0.182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4423679-DA75-4326-BF45-2E2791F253A6}"/>
              </a:ext>
            </a:extLst>
          </p:cNvPr>
          <p:cNvSpPr txBox="1"/>
          <p:nvPr/>
        </p:nvSpPr>
        <p:spPr>
          <a:xfrm>
            <a:off x="4267200" y="7467600"/>
            <a:ext cx="16383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206979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𝟗𝟑𝟔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206979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EE7DD60-42C6-0FE6-F8A6-0DA86FDA4BD0}"/>
              </a:ext>
            </a:extLst>
          </p:cNvPr>
          <p:cNvSpPr/>
          <p:nvPr/>
        </p:nvSpPr>
        <p:spPr>
          <a:xfrm>
            <a:off x="6874232" y="5678851"/>
            <a:ext cx="2154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7060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0.757</a:t>
            </a:r>
          </a:p>
        </p:txBody>
      </p:sp>
    </p:spTree>
    <p:extLst>
      <p:ext uri="{BB962C8B-B14F-4D97-AF65-F5344CB8AC3E}">
        <p14:creationId xmlns:p14="http://schemas.microsoft.com/office/powerpoint/2010/main" val="23099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xmlns="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xmlns="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xmlns="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xmlns="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xmlns="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xmlns="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xmlns="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xmlns="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xmlns="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xmlns="" id="{3269C5F9-A16E-462D-9330-BB01E4AC0D83}"/>
              </a:ext>
            </a:extLst>
          </p:cNvPr>
          <p:cNvSpPr/>
          <p:nvPr/>
        </p:nvSpPr>
        <p:spPr>
          <a:xfrm>
            <a:off x="11089416" y="571496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A97F9BF-63B5-4D29-B6B4-643780B7ABB7}"/>
              </a:ext>
            </a:extLst>
          </p:cNvPr>
          <p:cNvSpPr/>
          <p:nvPr/>
        </p:nvSpPr>
        <p:spPr>
          <a:xfrm>
            <a:off x="4114800" y="3124200"/>
            <a:ext cx="19735800" cy="284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48,49,49,50,50,50,52,53.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5000" b="1" dirty="0">
              <a:solidFill>
                <a:schemeClr val="tx1"/>
              </a:solidFill>
              <a:latin typeface="Toham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3760C5B4-CB79-4464-8534-EA029E4BBACF}"/>
                  </a:ext>
                </a:extLst>
              </p:cNvPr>
              <p:cNvSpPr/>
              <p:nvPr/>
            </p:nvSpPr>
            <p:spPr>
              <a:xfrm>
                <a:off x="12420600" y="5755312"/>
                <a:ext cx="3522675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755312"/>
                <a:ext cx="3522675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DF998477-EB44-40B1-8633-E06E6CA23DA1}"/>
                  </a:ext>
                </a:extLst>
              </p:cNvPr>
              <p:cNvSpPr/>
              <p:nvPr/>
            </p:nvSpPr>
            <p:spPr>
              <a:xfrm>
                <a:off x="18059400" y="5564313"/>
                <a:ext cx="4519819" cy="879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5000" b="1" dirty="0"/>
                  <a:t>R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400" y="5564313"/>
                <a:ext cx="4519819" cy="879151"/>
              </a:xfrm>
              <a:prstGeom prst="rect">
                <a:avLst/>
              </a:prstGeom>
              <a:blipFill>
                <a:blip r:embed="rId5"/>
                <a:stretch>
                  <a:fillRect t="-13889" b="-38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74771B94-CE8A-4D08-B0F3-C958534C6448}"/>
                  </a:ext>
                </a:extLst>
              </p:cNvPr>
              <p:cNvSpPr/>
              <p:nvPr/>
            </p:nvSpPr>
            <p:spPr>
              <a:xfrm>
                <a:off x="6934200" y="5755304"/>
                <a:ext cx="2144572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755304"/>
                <a:ext cx="2144572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91710C72-37B6-41B2-84F0-A06A43AB03F1}"/>
                  </a:ext>
                </a:extLst>
              </p:cNvPr>
              <p:cNvSpPr/>
              <p:nvPr/>
            </p:nvSpPr>
            <p:spPr>
              <a:xfrm>
                <a:off x="1752600" y="5614028"/>
                <a:ext cx="2224455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5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614028"/>
                <a:ext cx="2224455" cy="9387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3646BB-E909-C946-7D65-3914B0329D7F}"/>
              </a:ext>
            </a:extLst>
          </p:cNvPr>
          <p:cNvSpPr txBox="1"/>
          <p:nvPr/>
        </p:nvSpPr>
        <p:spPr>
          <a:xfrm>
            <a:off x="1576292" y="8467095"/>
            <a:ext cx="1623060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5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3025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4" grpId="0"/>
      <p:bldP spid="35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Google Shape;428;p3">
            <a:extLst>
              <a:ext uri="{FF2B5EF4-FFF2-40B4-BE49-F238E27FC236}">
                <a16:creationId xmlns:a16="http://schemas.microsoft.com/office/drawing/2014/main" xmlns="" id="{74797F5B-5F3F-4764-BCC5-DBFA04119D74}"/>
              </a:ext>
            </a:extLst>
          </p:cNvPr>
          <p:cNvSpPr/>
          <p:nvPr/>
        </p:nvSpPr>
        <p:spPr>
          <a:xfrm>
            <a:off x="13804770" y="4997392"/>
            <a:ext cx="9318482" cy="1676401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429;p3">
            <a:extLst>
              <a:ext uri="{FF2B5EF4-FFF2-40B4-BE49-F238E27FC236}">
                <a16:creationId xmlns:a16="http://schemas.microsoft.com/office/drawing/2014/main" xmlns="" id="{F79C2B07-4060-4992-913B-DE38EE000B15}"/>
              </a:ext>
            </a:extLst>
          </p:cNvPr>
          <p:cNvSpPr/>
          <p:nvPr/>
        </p:nvSpPr>
        <p:spPr>
          <a:xfrm>
            <a:off x="13182267" y="5440610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30;p3">
            <a:extLst>
              <a:ext uri="{FF2B5EF4-FFF2-40B4-BE49-F238E27FC236}">
                <a16:creationId xmlns:a16="http://schemas.microsoft.com/office/drawing/2014/main" xmlns="" id="{6058F968-F57C-4765-BC5E-F1D09CF01EEF}"/>
              </a:ext>
            </a:extLst>
          </p:cNvPr>
          <p:cNvSpPr/>
          <p:nvPr/>
        </p:nvSpPr>
        <p:spPr>
          <a:xfrm>
            <a:off x="1260748" y="4937697"/>
            <a:ext cx="8616256" cy="1676403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431;p3">
            <a:extLst>
              <a:ext uri="{FF2B5EF4-FFF2-40B4-BE49-F238E27FC236}">
                <a16:creationId xmlns:a16="http://schemas.microsoft.com/office/drawing/2014/main" xmlns="" id="{0B7C0B4D-0C42-4CD1-A8A4-CDD522B5D322}"/>
              </a:ext>
            </a:extLst>
          </p:cNvPr>
          <p:cNvSpPr/>
          <p:nvPr/>
        </p:nvSpPr>
        <p:spPr>
          <a:xfrm>
            <a:off x="654484" y="5283227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32;p3">
            <a:extLst>
              <a:ext uri="{FF2B5EF4-FFF2-40B4-BE49-F238E27FC236}">
                <a16:creationId xmlns:a16="http://schemas.microsoft.com/office/drawing/2014/main" xmlns="" id="{31050ECE-692D-42E5-B3FB-1B08850CFCF4}"/>
              </a:ext>
            </a:extLst>
          </p:cNvPr>
          <p:cNvSpPr/>
          <p:nvPr/>
        </p:nvSpPr>
        <p:spPr>
          <a:xfrm>
            <a:off x="1285447" y="7206422"/>
            <a:ext cx="8616257" cy="1578350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433;p3">
            <a:extLst>
              <a:ext uri="{FF2B5EF4-FFF2-40B4-BE49-F238E27FC236}">
                <a16:creationId xmlns:a16="http://schemas.microsoft.com/office/drawing/2014/main" xmlns="" id="{934BFE3D-70C6-4DCD-B56E-C608462937B9}"/>
              </a:ext>
            </a:extLst>
          </p:cNvPr>
          <p:cNvSpPr/>
          <p:nvPr/>
        </p:nvSpPr>
        <p:spPr>
          <a:xfrm>
            <a:off x="465315" y="7620000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34;p3">
            <a:extLst>
              <a:ext uri="{FF2B5EF4-FFF2-40B4-BE49-F238E27FC236}">
                <a16:creationId xmlns:a16="http://schemas.microsoft.com/office/drawing/2014/main" xmlns="" id="{2A7AC451-0D77-460F-8ABF-EB1D99EE16BB}"/>
              </a:ext>
            </a:extLst>
          </p:cNvPr>
          <p:cNvSpPr/>
          <p:nvPr/>
        </p:nvSpPr>
        <p:spPr>
          <a:xfrm>
            <a:off x="13803770" y="7201208"/>
            <a:ext cx="9318481" cy="1583563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5;p3">
            <a:extLst>
              <a:ext uri="{FF2B5EF4-FFF2-40B4-BE49-F238E27FC236}">
                <a16:creationId xmlns:a16="http://schemas.microsoft.com/office/drawing/2014/main" xmlns="" id="{49EC03BA-E928-4A70-9D9A-D426DECC71E5}"/>
              </a:ext>
            </a:extLst>
          </p:cNvPr>
          <p:cNvSpPr/>
          <p:nvPr/>
        </p:nvSpPr>
        <p:spPr>
          <a:xfrm>
            <a:off x="13197507" y="7682513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36;p3">
            <a:extLst>
              <a:ext uri="{FF2B5EF4-FFF2-40B4-BE49-F238E27FC236}">
                <a16:creationId xmlns:a16="http://schemas.microsoft.com/office/drawing/2014/main" xmlns="" id="{3269C5F9-A16E-462D-9330-BB01E4AC0D83}"/>
              </a:ext>
            </a:extLst>
          </p:cNvPr>
          <p:cNvSpPr/>
          <p:nvPr/>
        </p:nvSpPr>
        <p:spPr>
          <a:xfrm>
            <a:off x="678226" y="526035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A97F9BF-63B5-4D29-B6B4-643780B7ABB7}"/>
              </a:ext>
            </a:extLst>
          </p:cNvPr>
          <p:cNvSpPr/>
          <p:nvPr/>
        </p:nvSpPr>
        <p:spPr>
          <a:xfrm>
            <a:off x="4746816" y="3124200"/>
            <a:ext cx="1742738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/>
              <a:t>Điểm</a:t>
            </a:r>
            <a:r>
              <a:rPr lang="en-US" sz="5000" b="1" dirty="0"/>
              <a:t> </a:t>
            </a:r>
            <a:r>
              <a:rPr lang="en-US" sz="5000" b="1" dirty="0" err="1"/>
              <a:t>kiểm</a:t>
            </a:r>
            <a:r>
              <a:rPr lang="en-US" sz="5000" b="1" dirty="0"/>
              <a:t> </a:t>
            </a:r>
            <a:r>
              <a:rPr lang="en-US" sz="5000" b="1" dirty="0" err="1"/>
              <a:t>tra</a:t>
            </a:r>
            <a:r>
              <a:rPr lang="en-US" sz="5000" b="1" dirty="0"/>
              <a:t> </a:t>
            </a:r>
            <a:r>
              <a:rPr lang="en-US" sz="5000" b="1" dirty="0" err="1"/>
              <a:t>môn</a:t>
            </a:r>
            <a:r>
              <a:rPr lang="en-US" sz="5000" b="1" dirty="0"/>
              <a:t> </a:t>
            </a:r>
            <a:r>
              <a:rPr lang="en-US" sz="5000" b="1" dirty="0" err="1"/>
              <a:t>toán</a:t>
            </a:r>
            <a:r>
              <a:rPr lang="en-US" sz="5000" b="1" dirty="0"/>
              <a:t> </a:t>
            </a:r>
            <a:r>
              <a:rPr lang="en-US" sz="5000" b="1" dirty="0" err="1"/>
              <a:t>của</a:t>
            </a:r>
            <a:r>
              <a:rPr lang="en-US" sz="5000" b="1" dirty="0"/>
              <a:t> 10 </a:t>
            </a:r>
            <a:r>
              <a:rPr lang="en-US" sz="5000" b="1" dirty="0" err="1"/>
              <a:t>học</a:t>
            </a:r>
            <a:r>
              <a:rPr lang="en-US" sz="5000" b="1" dirty="0"/>
              <a:t> </a:t>
            </a:r>
            <a:r>
              <a:rPr lang="en-US" sz="5000" b="1" dirty="0" err="1"/>
              <a:t>sinh</a:t>
            </a:r>
            <a:r>
              <a:rPr lang="en-US" sz="5000" b="1" dirty="0"/>
              <a:t> </a:t>
            </a:r>
            <a:r>
              <a:rPr lang="en-US" sz="5000" b="1" dirty="0" err="1"/>
              <a:t>được</a:t>
            </a:r>
            <a:r>
              <a:rPr lang="en-US" sz="5000" b="1" dirty="0"/>
              <a:t> </a:t>
            </a:r>
            <a:r>
              <a:rPr lang="en-US" sz="5000" b="1" dirty="0" err="1"/>
              <a:t>cho</a:t>
            </a:r>
            <a:r>
              <a:rPr lang="en-US" sz="5000" b="1" dirty="0"/>
              <a:t> </a:t>
            </a:r>
            <a:r>
              <a:rPr lang="en-US" sz="5000" b="1" dirty="0" err="1"/>
              <a:t>như</a:t>
            </a:r>
            <a:r>
              <a:rPr lang="en-US" sz="5000" b="1" dirty="0"/>
              <a:t> </a:t>
            </a:r>
            <a:r>
              <a:rPr lang="en-US" sz="5000" b="1" dirty="0" err="1" smtClean="0"/>
              <a:t>sau</a:t>
            </a:r>
            <a:r>
              <a:rPr lang="en-US" sz="5000" b="1" dirty="0" smtClean="0"/>
              <a:t>: </a:t>
            </a:r>
            <a:r>
              <a:rPr lang="en-US" sz="5000" b="1" dirty="0"/>
              <a:t>6,7,7,8,8,8,9,9,10,10. </a:t>
            </a:r>
            <a:r>
              <a:rPr lang="en-US" sz="5000" b="1" dirty="0" err="1"/>
              <a:t>Số</a:t>
            </a:r>
            <a:r>
              <a:rPr lang="en-US" sz="5000" b="1" dirty="0"/>
              <a:t> </a:t>
            </a:r>
            <a:r>
              <a:rPr lang="en-US" sz="5000" b="1" dirty="0" err="1"/>
              <a:t>trung</a:t>
            </a:r>
            <a:r>
              <a:rPr lang="en-US" sz="5000" b="1" dirty="0"/>
              <a:t> </a:t>
            </a:r>
            <a:r>
              <a:rPr lang="en-US" sz="5000" b="1" dirty="0" err="1"/>
              <a:t>vị</a:t>
            </a:r>
            <a:r>
              <a:rPr lang="en-US" sz="5000" b="1" dirty="0"/>
              <a:t> </a:t>
            </a:r>
            <a:r>
              <a:rPr lang="en-US" sz="5000" b="1" dirty="0" err="1"/>
              <a:t>của</a:t>
            </a:r>
            <a:r>
              <a:rPr lang="en-US" sz="5000" b="1" dirty="0"/>
              <a:t> </a:t>
            </a:r>
            <a:r>
              <a:rPr lang="en-US" sz="5000" b="1" dirty="0" err="1"/>
              <a:t>mẫu</a:t>
            </a:r>
            <a:r>
              <a:rPr lang="en-US" sz="5000" b="1" dirty="0"/>
              <a:t> </a:t>
            </a:r>
            <a:r>
              <a:rPr lang="en-US" sz="5000" b="1" dirty="0" err="1"/>
              <a:t>sỗ</a:t>
            </a:r>
            <a:r>
              <a:rPr lang="en-US" sz="5000" b="1" dirty="0"/>
              <a:t> </a:t>
            </a:r>
            <a:r>
              <a:rPr lang="en-US" sz="5000" b="1" dirty="0" err="1"/>
              <a:t>liệu</a:t>
            </a:r>
            <a:r>
              <a:rPr lang="en-US" sz="5000" b="1" dirty="0"/>
              <a:t> </a:t>
            </a:r>
            <a:r>
              <a:rPr lang="en-US" sz="5000" b="1" dirty="0" err="1"/>
              <a:t>trên</a:t>
            </a:r>
            <a:r>
              <a:rPr lang="en-US" sz="5000" b="1" dirty="0"/>
              <a:t> </a:t>
            </a:r>
            <a:r>
              <a:rPr lang="en-US" sz="5000" b="1" dirty="0" err="1"/>
              <a:t>là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3760C5B4-CB79-4464-8534-EA029E4BBACF}"/>
                  </a:ext>
                </a:extLst>
              </p:cNvPr>
              <p:cNvSpPr/>
              <p:nvPr/>
            </p:nvSpPr>
            <p:spPr>
              <a:xfrm>
                <a:off x="1841354" y="7620000"/>
                <a:ext cx="5778646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</m:t>
                      </m:r>
                    </m:oMath>
                  </m:oMathPara>
                </a14:m>
                <a:endParaRPr lang="en-US" sz="5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54" y="7620000"/>
                <a:ext cx="5778646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xmlns="" id="{38E82582-D50F-4C04-A725-1719450C09C7}"/>
              </a:ext>
            </a:extLst>
          </p:cNvPr>
          <p:cNvGrpSpPr/>
          <p:nvPr/>
        </p:nvGrpSpPr>
        <p:grpSpPr>
          <a:xfrm>
            <a:off x="349144" y="9597913"/>
            <a:ext cx="22922346" cy="3584687"/>
            <a:chOff x="48567" y="4502380"/>
            <a:chExt cx="22926491" cy="594291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xmlns="" id="{D6449DF9-8280-4065-A5D5-2511E325250D}"/>
                </a:ext>
              </a:extLst>
            </p:cNvPr>
            <p:cNvSpPr/>
            <p:nvPr/>
          </p:nvSpPr>
          <p:spPr>
            <a:xfrm>
              <a:off x="353962" y="4997566"/>
              <a:ext cx="22621096" cy="544772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xmlns="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0"/>
              <a:ext cx="3991940" cy="1274594"/>
              <a:chOff x="410517" y="4769080"/>
              <a:chExt cx="3991940" cy="127459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xmlns="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5372" y="3916588"/>
                <a:ext cx="1257766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xmlns="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xmlns="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107947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74771B94-CE8A-4D08-B0F3-C958534C6448}"/>
                  </a:ext>
                </a:extLst>
              </p:cNvPr>
              <p:cNvSpPr/>
              <p:nvPr/>
            </p:nvSpPr>
            <p:spPr>
              <a:xfrm>
                <a:off x="14859000" y="5334000"/>
                <a:ext cx="2811988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:r>
                  <a:rPr lang="en-US" sz="5000" b="1" dirty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endParaRPr lang="en-US" sz="5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0" y="5334000"/>
                <a:ext cx="2811988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1710C72-37B6-41B2-84F0-A06A43AB03F1}"/>
              </a:ext>
            </a:extLst>
          </p:cNvPr>
          <p:cNvSpPr/>
          <p:nvPr/>
        </p:nvSpPr>
        <p:spPr>
          <a:xfrm>
            <a:off x="4572000" y="5418007"/>
            <a:ext cx="19811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7060"/>
            <a:r>
              <a:rPr lang="en-US" sz="5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545D266-3B08-4A70-AFAA-A9F5194C2CE3}"/>
              </a:ext>
            </a:extLst>
          </p:cNvPr>
          <p:cNvSpPr txBox="1"/>
          <p:nvPr/>
        </p:nvSpPr>
        <p:spPr>
          <a:xfrm>
            <a:off x="2184047" y="1074451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5000" b="1" dirty="0">
              <a:solidFill>
                <a:schemeClr val="tx1"/>
              </a:solidFill>
              <a:latin typeface="Toham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720EA006-D4BF-233A-DC4B-B051F564971C}"/>
                  </a:ext>
                </a:extLst>
              </p:cNvPr>
              <p:cNvSpPr txBox="1"/>
              <p:nvPr/>
            </p:nvSpPr>
            <p:spPr>
              <a:xfrm>
                <a:off x="12290810" y="7764783"/>
                <a:ext cx="6606790" cy="885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marR="0" indent="-8953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420745" algn="l"/>
                    <a:tab pos="5039995" algn="l"/>
                  </a:tabLst>
                </a:pPr>
                <a:r>
                  <a:rPr lang="en-US" sz="5000" b="1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en-US" sz="50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0EA006-D4BF-233A-DC4B-B051F5649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10" y="7764783"/>
                <a:ext cx="6606790" cy="885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6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4" grpId="0"/>
      <p:bldP spid="50" grpId="0"/>
      <p:bldP spid="5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39540-9C29-429C-90F8-DF886EA7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4" y="1964264"/>
            <a:ext cx="19202392" cy="4055535"/>
          </a:xfrm>
        </p:spPr>
        <p:txBody>
          <a:bodyPr>
            <a:normAutofit fontScale="90000"/>
          </a:bodyPr>
          <a:lstStyle/>
          <a:p>
            <a:r>
              <a:rPr lang="en-US" sz="10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HỌC TẬP:</a:t>
            </a:r>
            <a:br>
              <a:rPr lang="en-US" sz="10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CON SỐ BIẾT NÓI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580267-D459-42E3-AC44-C68AC3031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6629400"/>
            <a:ext cx="19735794" cy="51223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thiệu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dự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dự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xmlns="" id="{1B9B736F-3AA7-45AC-813C-C43877D2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85900" indent="-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00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114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171" name="AutoShape 5">
            <a:extLst>
              <a:ext uri="{FF2B5EF4-FFF2-40B4-BE49-F238E27FC236}">
                <a16:creationId xmlns:a16="http://schemas.microsoft.com/office/drawing/2014/main" xmlns="" id="{582FB053-8974-4C28-BFE1-DCB0D552E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371600"/>
            <a:ext cx="21183600" cy="11430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endParaRPr lang="en-US" altLang="en-US" sz="5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endParaRPr lang="en-US" altLang="en-US" sz="5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endParaRPr lang="en-US" altLang="en-US" sz="5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endParaRPr lang="en-US" altLang="en-US" sz="5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endParaRPr lang="en-US" altLang="en-US" sz="5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altLang="en-US" sz="5600" b="1" dirty="0" err="1">
                <a:latin typeface="Times New Roman" panose="02020603050405020304" pitchFamily="18" charset="0"/>
              </a:rPr>
              <a:t>Lưu</a:t>
            </a:r>
            <a:r>
              <a:rPr lang="en-US" altLang="en-US" sz="5600" b="1" dirty="0">
                <a:latin typeface="Times New Roman" panose="02020603050405020304" pitchFamily="18" charset="0"/>
              </a:rPr>
              <a:t> ý: HS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nhiệm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vụ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5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5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56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  <a:endParaRPr lang="en-US" altLang="en-US" sz="5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altLang="en-US" sz="5600" b="1" dirty="0">
                <a:latin typeface="Times New Roman" panose="02020603050405020304" pitchFamily="18" charset="0"/>
              </a:rPr>
              <a:t>       + XĐ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mục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đích</a:t>
            </a:r>
            <a:r>
              <a:rPr lang="en-US" altLang="en-US" sz="5600" b="1" dirty="0">
                <a:latin typeface="Times New Roman" panose="02020603050405020304" pitchFamily="18" charset="0"/>
              </a:rPr>
              <a:t>,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lập</a:t>
            </a:r>
            <a:r>
              <a:rPr lang="en-US" altLang="en-US" sz="5600" b="1" dirty="0">
                <a:latin typeface="Times New Roman" panose="02020603050405020304" pitchFamily="18" charset="0"/>
              </a:rPr>
              <a:t> KH, 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dự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án</a:t>
            </a:r>
            <a:r>
              <a:rPr lang="en-US" altLang="en-US" sz="5600" b="1" dirty="0">
                <a:latin typeface="Times New Roman" panose="02020603050405020304" pitchFamily="18" charset="0"/>
              </a:rPr>
              <a:t>, KT ĐG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endParaRPr lang="en-US" altLang="en-US" sz="5600" dirty="0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xmlns="" id="{2969F387-2014-43A4-800B-B4D3B2986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4376" y="99088"/>
            <a:ext cx="18288000" cy="762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thiệu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xmlns="" id="{C7F3959E-147B-4C07-9EF3-1F5FC468E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76477"/>
            <a:ext cx="17068800" cy="93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en-US" sz="5600" b="1" dirty="0">
                <a:latin typeface="Times New Roman" panose="02020603050405020304" pitchFamily="18" charset="0"/>
              </a:rPr>
              <a:t>1.1.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Dạy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dự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án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5600" b="1" dirty="0"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altLang="en-US" sz="5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600" dirty="0">
                <a:latin typeface="Times New Roman" panose="02020603050405020304" pitchFamily="18" charset="0"/>
              </a:rPr>
              <a:t>  </a:t>
            </a:r>
            <a:r>
              <a:rPr lang="en-US" altLang="en-US" sz="5600" b="1" dirty="0">
                <a:latin typeface="Times New Roman" panose="02020603050405020304" pitchFamily="18" charset="0"/>
              </a:rPr>
              <a:t>-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pháp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dạy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học</a:t>
            </a:r>
            <a:endParaRPr lang="en-US" altLang="en-US" sz="5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altLang="en-US" sz="5600" b="1" dirty="0">
                <a:latin typeface="Times New Roman" panose="02020603050405020304" pitchFamily="18" charset="0"/>
              </a:rPr>
              <a:t>   -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en-US" sz="5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5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HT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phức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sz="5600" b="1" dirty="0">
                <a:latin typeface="Times New Roman" panose="02020603050405020304" pitchFamily="18" charset="0"/>
              </a:rPr>
              <a:t>		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altLang="en-US" sz="5600" b="1" dirty="0">
                <a:latin typeface="Times New Roman" panose="02020603050405020304" pitchFamily="18" charset="0"/>
              </a:rPr>
              <a:t>   -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kết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5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thuyết</a:t>
            </a:r>
            <a:r>
              <a:rPr lang="en-US" altLang="en-US" sz="5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5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5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5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5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altLang="en-US" sz="5600" b="1" dirty="0">
                <a:latin typeface="Times New Roman" panose="02020603050405020304" pitchFamily="18" charset="0"/>
              </a:rPr>
              <a:t>   -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5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5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5600" b="1" dirty="0">
                <a:latin typeface="Times New Roman" panose="02020603050405020304" pitchFamily="18" charset="0"/>
                <a:hlinkClick r:id="rId2" action="ppaction://hlinksldjump"/>
              </a:rPr>
              <a:t>. </a:t>
            </a:r>
            <a:endParaRPr lang="en-US" altLang="en-US" sz="5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endParaRPr lang="en-US" altLang="en-US" sz="5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endParaRPr lang="en-US" altLang="en-US" sz="5600" b="1" dirty="0">
              <a:latin typeface="Times New Roman" panose="02020603050405020304" pitchFamily="18" charset="0"/>
            </a:endParaRPr>
          </a:p>
        </p:txBody>
      </p:sp>
      <p:pic>
        <p:nvPicPr>
          <p:cNvPr id="8198" name="Picture 6" descr="j0087208">
            <a:extLst>
              <a:ext uri="{FF2B5EF4-FFF2-40B4-BE49-F238E27FC236}">
                <a16:creationId xmlns:a16="http://schemas.microsoft.com/office/drawing/2014/main" xmlns="" id="{B2CBF4BC-4169-4A41-A074-2625F7B59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161" y="2017452"/>
            <a:ext cx="406082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9E2D1F4A-2FEC-4E15-A931-B29E7D1EA772}"/>
              </a:ext>
            </a:extLst>
          </p:cNvPr>
          <p:cNvSpPr/>
          <p:nvPr/>
        </p:nvSpPr>
        <p:spPr>
          <a:xfrm>
            <a:off x="17678400" y="65532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2">
            <a:extLst>
              <a:ext uri="{FF2B5EF4-FFF2-40B4-BE49-F238E27FC236}">
                <a16:creationId xmlns:a16="http://schemas.microsoft.com/office/drawing/2014/main" xmlns="" id="{53E5702E-CECB-4405-B449-11F024CE1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19200"/>
            <a:ext cx="20878800" cy="10363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600" dirty="0"/>
              <a:t> 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34F99EA5-1897-41E5-9C7A-EF287EFB8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9906000" cy="762000"/>
          </a:xfrm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 – Giới thiệu chung về dạy học theo dự án</a:t>
            </a:r>
          </a:p>
        </p:txBody>
      </p:sp>
      <p:sp>
        <p:nvSpPr>
          <p:cNvPr id="371714" name="Rectangle 2">
            <a:extLst>
              <a:ext uri="{FF2B5EF4-FFF2-40B4-BE49-F238E27FC236}">
                <a16:creationId xmlns:a16="http://schemas.microsoft.com/office/drawing/2014/main" xmlns="" id="{81196B92-950F-43A4-B78B-69E346502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828800"/>
            <a:ext cx="11125200" cy="1219200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50000">
                <a:schemeClr val="bg1"/>
              </a:gs>
              <a:gs pos="100000">
                <a:srgbClr val="FF33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5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1.2. </a:t>
            </a:r>
            <a:r>
              <a:rPr lang="en-US" sz="5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Bản</a:t>
            </a:r>
            <a:r>
              <a:rPr lang="en-US" sz="5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chất</a:t>
            </a:r>
            <a:r>
              <a:rPr lang="en-US" sz="5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5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DH </a:t>
            </a:r>
            <a:r>
              <a:rPr lang="en-US" sz="5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theo</a:t>
            </a:r>
            <a:r>
              <a:rPr lang="en-US" sz="5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dự</a:t>
            </a:r>
            <a:r>
              <a:rPr lang="en-US" sz="5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án</a:t>
            </a:r>
            <a:endParaRPr lang="en-US" sz="56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1715" name="Rectangle 3">
            <a:extLst>
              <a:ext uri="{FF2B5EF4-FFF2-40B4-BE49-F238E27FC236}">
                <a16:creationId xmlns:a16="http://schemas.microsoft.com/office/drawing/2014/main" xmlns="" id="{9EB85610-7170-41DE-B415-578867EAC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3352800"/>
            <a:ext cx="942022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5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HS </a:t>
            </a:r>
            <a:r>
              <a:rPr lang="en-US" sz="5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5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giải</a:t>
            </a:r>
            <a:r>
              <a:rPr lang="en-US" sz="5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quyết</a:t>
            </a:r>
            <a:r>
              <a:rPr lang="en-US" sz="5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sz="5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5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5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tình</a:t>
            </a:r>
            <a:r>
              <a:rPr lang="en-US" sz="5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huống</a:t>
            </a:r>
            <a:r>
              <a:rPr lang="en-US" sz="5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gắn</a:t>
            </a:r>
            <a:r>
              <a:rPr lang="en-US" sz="5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5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thực</a:t>
            </a:r>
            <a:r>
              <a:rPr lang="en-US" sz="5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tiễn</a:t>
            </a:r>
            <a:endParaRPr lang="en-US" sz="5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685800" indent="-6858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5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HS </a:t>
            </a:r>
            <a:r>
              <a:rPr lang="en-US" sz="5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tự</a:t>
            </a:r>
            <a:r>
              <a:rPr lang="en-US" sz="5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lực</a:t>
            </a:r>
            <a:r>
              <a:rPr lang="en-US" sz="5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giải</a:t>
            </a:r>
            <a:r>
              <a:rPr lang="en-US" sz="5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quyết</a:t>
            </a:r>
            <a:r>
              <a:rPr lang="en-US" sz="5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vấn</a:t>
            </a:r>
            <a:r>
              <a:rPr lang="en-US" sz="5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đề</a:t>
            </a:r>
            <a:r>
              <a:rPr lang="en-US" sz="5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5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tạo</a:t>
            </a:r>
            <a:r>
              <a:rPr lang="en-US" sz="5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ra</a:t>
            </a:r>
            <a:r>
              <a:rPr lang="en-US" sz="5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5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sản</a:t>
            </a:r>
            <a:r>
              <a:rPr lang="en-US" sz="5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phẩm</a:t>
            </a:r>
            <a:r>
              <a:rPr lang="en-US" sz="5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thực</a:t>
            </a:r>
            <a:r>
              <a:rPr lang="en-US" sz="5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tế</a:t>
            </a:r>
            <a:endParaRPr lang="en-US" sz="5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71717" name="Picture 5" descr="2boys_laptop_210X143">
            <a:hlinkClick r:id="rId2" action="ppaction://hlinksldjump"/>
            <a:extLst>
              <a:ext uri="{FF2B5EF4-FFF2-40B4-BE49-F238E27FC236}">
                <a16:creationId xmlns:a16="http://schemas.microsoft.com/office/drawing/2014/main" xmlns="" id="{9C2E67AD-E7CD-4678-AA31-272A0D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427" y="4114800"/>
            <a:ext cx="6911974" cy="6858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</TotalTime>
  <Words>429</Words>
  <Application>Microsoft Office PowerPoint</Application>
  <PresentationFormat>Custom</PresentationFormat>
  <Paragraphs>122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Garamond</vt:lpstr>
      <vt:lpstr>ta Math</vt:lpstr>
      <vt:lpstr>Tahoma</vt:lpstr>
      <vt:lpstr>Times New Roman</vt:lpstr>
      <vt:lpstr>Tohama</vt:lpstr>
      <vt:lpstr>Wingdings</vt:lpstr>
      <vt:lpstr>1_Office Theme</vt:lpstr>
      <vt:lpstr>Organic</vt:lpstr>
      <vt:lpstr>Trường THPT Số 2 Tuy  Phước Giáo viên: Lê Thị Yến Ly Môn: Toán , lớp 10A2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DỰ ÁN HỌC TẬP:  NHỮNG CON SỐ BIẾT NÓI </vt:lpstr>
      <vt:lpstr>1. Giới thiệu chung về dạy học theo dự án</vt:lpstr>
      <vt:lpstr>1 – Giới thiệu chung về dạy học theo dự án</vt:lpstr>
      <vt:lpstr>Trường THPT Số 2 Tuy  Phước Giáo viên: Lê Thị Yến Ly Môn: Toán , lớp 10A2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Website@VnTeach.Com;</dc:title>
  <dc:creator>Website@VnTeach.Com</dc:creator>
  <cp:keywords>Website@VnTeach.Com</cp:keywords>
  <cp:lastModifiedBy>asus</cp:lastModifiedBy>
  <cp:revision>29</cp:revision>
  <dcterms:created xsi:type="dcterms:W3CDTF">2013-08-31T11:42:51Z</dcterms:created>
  <dcterms:modified xsi:type="dcterms:W3CDTF">2025-03-27T14:26:51Z</dcterms:modified>
</cp:coreProperties>
</file>