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5.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6.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7.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8.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9.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0.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1.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2.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3.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4.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13" r:id="rId3"/>
    <p:sldMasterId id="2147483725" r:id="rId4"/>
    <p:sldMasterId id="2147483743" r:id="rId5"/>
    <p:sldMasterId id="2147483761" r:id="rId6"/>
    <p:sldMasterId id="2147483896" r:id="rId7"/>
    <p:sldMasterId id="2147483908" r:id="rId8"/>
    <p:sldMasterId id="2147483920" r:id="rId9"/>
    <p:sldMasterId id="2147483932" r:id="rId10"/>
    <p:sldMasterId id="2147483944" r:id="rId11"/>
    <p:sldMasterId id="2147483962" r:id="rId12"/>
    <p:sldMasterId id="2147483980" r:id="rId13"/>
    <p:sldMasterId id="2147483998" r:id="rId14"/>
    <p:sldMasterId id="2147484016" r:id="rId15"/>
  </p:sldMasterIdLst>
  <p:notesMasterIdLst>
    <p:notesMasterId r:id="rId54"/>
  </p:notesMasterIdLst>
  <p:sldIdLst>
    <p:sldId id="382" r:id="rId16"/>
    <p:sldId id="387" r:id="rId17"/>
    <p:sldId id="386" r:id="rId18"/>
    <p:sldId id="258" r:id="rId19"/>
    <p:sldId id="340" r:id="rId20"/>
    <p:sldId id="341" r:id="rId21"/>
    <p:sldId id="342" r:id="rId22"/>
    <p:sldId id="343" r:id="rId23"/>
    <p:sldId id="345" r:id="rId24"/>
    <p:sldId id="267" r:id="rId25"/>
    <p:sldId id="352" r:id="rId26"/>
    <p:sldId id="256" r:id="rId27"/>
    <p:sldId id="353" r:id="rId28"/>
    <p:sldId id="383" r:id="rId29"/>
    <p:sldId id="357" r:id="rId30"/>
    <p:sldId id="360" r:id="rId31"/>
    <p:sldId id="385" r:id="rId32"/>
    <p:sldId id="272" r:id="rId33"/>
    <p:sldId id="367" r:id="rId34"/>
    <p:sldId id="354" r:id="rId35"/>
    <p:sldId id="368" r:id="rId36"/>
    <p:sldId id="286" r:id="rId37"/>
    <p:sldId id="369" r:id="rId38"/>
    <p:sldId id="370" r:id="rId39"/>
    <p:sldId id="371" r:id="rId40"/>
    <p:sldId id="259" r:id="rId41"/>
    <p:sldId id="372" r:id="rId42"/>
    <p:sldId id="373" r:id="rId43"/>
    <p:sldId id="374" r:id="rId44"/>
    <p:sldId id="366" r:id="rId45"/>
    <p:sldId id="384" r:id="rId46"/>
    <p:sldId id="375" r:id="rId47"/>
    <p:sldId id="376" r:id="rId48"/>
    <p:sldId id="377" r:id="rId49"/>
    <p:sldId id="378" r:id="rId50"/>
    <p:sldId id="379" r:id="rId51"/>
    <p:sldId id="380" r:id="rId52"/>
    <p:sldId id="291"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30A1"/>
    <a:srgbClr val="542E3D"/>
    <a:srgbClr val="45A9A7"/>
    <a:srgbClr val="134649"/>
    <a:srgbClr val="2F73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7" d="100"/>
          <a:sy n="87" d="100"/>
        </p:scale>
        <p:origin x="451"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849711-96CE-4165-8861-73D3D5C67918}" type="datetimeFigureOut">
              <a:rPr lang="en-US" smtClean="0"/>
              <a:t>10/15/2024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6FE9AF-F96C-46A1-AFBA-D23CBA3D54FF}" type="slidenum">
              <a:rPr lang="en-US" smtClean="0"/>
              <a:t>‹#›</a:t>
            </a:fld>
            <a:endParaRPr lang="en-US"/>
          </a:p>
        </p:txBody>
      </p:sp>
    </p:spTree>
    <p:extLst>
      <p:ext uri="{BB962C8B-B14F-4D97-AF65-F5344CB8AC3E}">
        <p14:creationId xmlns:p14="http://schemas.microsoft.com/office/powerpoint/2010/main" val="2179004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3861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Google Shape;1371;xl_extra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2" name="Google Shape;1372;xl_extra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3461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Google Shape;1371;xl_extra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2" name="Google Shape;1372;xl_extra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1440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2004828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0AB96A-DDDA-47C2-BD0B-481E275FB0A7}"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351358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9e7d0784fe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9e7d0784fe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6248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0AB96A-DDDA-47C2-BD0B-481E275FB0A7}"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986454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0AB96A-DDDA-47C2-BD0B-481E275FB0A7}"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4004127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57060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4E47467-9D56-4E62-820D-9CE0563C2CF0}" type="slidenum">
              <a:rPr lang="en-US" smtClean="0">
                <a:solidFill>
                  <a:prstClr val="black"/>
                </a:solidFill>
              </a:rPr>
              <a:pPr>
                <a:defRPr/>
              </a:pPr>
              <a:t>32</a:t>
            </a:fld>
            <a:endParaRPr lang="en-US">
              <a:solidFill>
                <a:prstClr val="black"/>
              </a:solidFill>
            </a:endParaRPr>
          </a:p>
        </p:txBody>
      </p:sp>
    </p:spTree>
    <p:extLst>
      <p:ext uri="{BB962C8B-B14F-4D97-AF65-F5344CB8AC3E}">
        <p14:creationId xmlns:p14="http://schemas.microsoft.com/office/powerpoint/2010/main" val="15336421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0"/>
        <p:cNvGrpSpPr/>
        <p:nvPr/>
      </p:nvGrpSpPr>
      <p:grpSpPr>
        <a:xfrm>
          <a:off x="0" y="0"/>
          <a:ext cx="0" cy="0"/>
          <a:chOff x="0" y="0"/>
          <a:chExt cx="0" cy="0"/>
        </a:xfrm>
      </p:grpSpPr>
      <p:sp>
        <p:nvSpPr>
          <p:cNvPr id="1401" name="Google Shape;1401;xl_extra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2" name="Google Shape;1402;xl_extra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5562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2097284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9e7d0784fe_0_6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8" name="Google Shape;988;g9e7d0784fe_0_6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7086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p:cNvGrpSpPr/>
        <p:nvPr/>
      </p:nvGrpSpPr>
      <p:grpSpPr>
        <a:xfrm>
          <a:off x="0" y="0"/>
          <a:ext cx="0" cy="0"/>
          <a:chOff x="0" y="0"/>
          <a:chExt cx="0" cy="0"/>
        </a:xfrm>
      </p:grpSpPr>
      <p:sp>
        <p:nvSpPr>
          <p:cNvPr id="1425" name="Google Shape;1425;xl_extra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6" name="Google Shape;1426;xl_extra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811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8"/>
        <p:cNvGrpSpPr/>
        <p:nvPr/>
      </p:nvGrpSpPr>
      <p:grpSpPr>
        <a:xfrm>
          <a:off x="0" y="0"/>
          <a:ext cx="0" cy="0"/>
          <a:chOff x="0" y="0"/>
          <a:chExt cx="0" cy="0"/>
        </a:xfrm>
      </p:grpSpPr>
      <p:sp>
        <p:nvSpPr>
          <p:cNvPr id="1389" name="Google Shape;1389;xl_extra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0" name="Google Shape;1390;xl_extra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5757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89071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4A3FD2B-44E9-4A35-8C92-A4240AFD4E1C}" type="slidenum">
              <a:rPr lang="en-US"/>
              <a:pPr eaLnBrk="1" hangingPunct="1"/>
              <a:t>15</a:t>
            </a:fld>
            <a:endParaRPr lang="en-US"/>
          </a:p>
        </p:txBody>
      </p:sp>
      <p:sp>
        <p:nvSpPr>
          <p:cNvPr id="3277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66071567-55D4-4FD2-9014-158C46E16659}" type="slidenum">
              <a:rPr lang="en-US" sz="1200"/>
              <a:pPr algn="r" eaLnBrk="1" hangingPunct="1"/>
              <a:t>15</a:t>
            </a:fld>
            <a:endParaRPr lang="en-US" sz="1200"/>
          </a:p>
        </p:txBody>
      </p:sp>
      <p:sp>
        <p:nvSpPr>
          <p:cNvPr id="3277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653929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3162379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9e7d0784fe_0_8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9e7d0784fe_0_8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1574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3E15A94-3F11-4D23-A7AA-B15424FFA824}"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B99217-8AD4-4656-9DCD-085D50320C6F}" type="slidenum">
              <a:rPr lang="en-US" smtClean="0"/>
              <a:t>‹#›</a:t>
            </a:fld>
            <a:endParaRPr lang="en-US"/>
          </a:p>
        </p:txBody>
      </p:sp>
    </p:spTree>
    <p:extLst>
      <p:ext uri="{BB962C8B-B14F-4D97-AF65-F5344CB8AC3E}">
        <p14:creationId xmlns:p14="http://schemas.microsoft.com/office/powerpoint/2010/main" val="1725205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E15A94-3F11-4D23-A7AA-B15424FFA824}"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B99217-8AD4-4656-9DCD-085D50320C6F}" type="slidenum">
              <a:rPr lang="en-US" smtClean="0"/>
              <a:t>‹#›</a:t>
            </a:fld>
            <a:endParaRPr lang="en-US"/>
          </a:p>
        </p:txBody>
      </p:sp>
    </p:spTree>
    <p:extLst>
      <p:ext uri="{BB962C8B-B14F-4D97-AF65-F5344CB8AC3E}">
        <p14:creationId xmlns:p14="http://schemas.microsoft.com/office/powerpoint/2010/main" val="31037602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711201" y="533400"/>
            <a:ext cx="8739823" cy="376767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1761522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11200" y="1981200"/>
            <a:ext cx="8536624" cy="2319867"/>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711201" y="4487334"/>
            <a:ext cx="8536623"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0166315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11" name="Content Placeholder 3"/>
          <p:cNvSpPr>
            <a:spLocks noGrp="1"/>
          </p:cNvSpPr>
          <p:nvPr>
            <p:ph sz="half" idx="13"/>
          </p:nvPr>
        </p:nvSpPr>
        <p:spPr>
          <a:xfrm>
            <a:off x="711201" y="533401"/>
            <a:ext cx="5266623" cy="3767667"/>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4"/>
          </p:nvPr>
        </p:nvSpPr>
        <p:spPr>
          <a:xfrm>
            <a:off x="6216483" y="533400"/>
            <a:ext cx="5264317" cy="37592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98590269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1016002" y="533400"/>
            <a:ext cx="4955821"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11199" y="1143001"/>
            <a:ext cx="5260623" cy="3158067"/>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73355" y="566738"/>
            <a:ext cx="5018735"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6483" y="1143000"/>
            <a:ext cx="5275607" cy="314960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8" name="Footer Placeholder 7"/>
          <p:cNvSpPr>
            <a:spLocks noGrp="1"/>
          </p:cNvSpPr>
          <p:nvPr>
            <p:ph type="ftr" sz="quarter" idx="11"/>
          </p:nvPr>
        </p:nvSpPr>
        <p:spPr/>
        <p:txBody>
          <a:bodyPr/>
          <a:lstStyle/>
          <a:p>
            <a:endParaRPr lang="en-US" dirty="0">
              <a:solidFill>
                <a:srgbClr val="146194">
                  <a:lumMod val="50000"/>
                </a:srgb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0156375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dirty="0">
              <a:solidFill>
                <a:srgbClr val="146194">
                  <a:lumMod val="50000"/>
                </a:srgb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59506533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3" name="Footer Placeholder 2"/>
          <p:cNvSpPr>
            <a:spLocks noGrp="1"/>
          </p:cNvSpPr>
          <p:nvPr>
            <p:ph type="ftr" sz="quarter" idx="11"/>
          </p:nvPr>
        </p:nvSpPr>
        <p:spPr/>
        <p:txBody>
          <a:bodyPr/>
          <a:lstStyle/>
          <a:p>
            <a:endParaRPr lang="en-US" dirty="0">
              <a:solidFill>
                <a:srgbClr val="146194">
                  <a:lumMod val="50000"/>
                </a:srgb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0484164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24889" y="533400"/>
            <a:ext cx="4267200" cy="1524000"/>
          </a:xfrm>
        </p:spPr>
        <p:txBody>
          <a:bodyPr anchor="b">
            <a:normAutofit/>
          </a:bodyPr>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711199" y="533400"/>
            <a:ext cx="5918340" cy="54864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24889" y="2209803"/>
            <a:ext cx="42672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9724031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94400" y="1447800"/>
            <a:ext cx="4751011" cy="1143000"/>
          </a:xfrm>
        </p:spPr>
        <p:txBody>
          <a:bodyPr anchor="b">
            <a:normAutofit/>
          </a:bodyPr>
          <a:lstStyle>
            <a:lvl1pPr algn="l">
              <a:defRPr sz="2400" b="0"/>
            </a:lvl1pPr>
          </a:lstStyle>
          <a:p>
            <a:r>
              <a:rPr lang="en-US"/>
              <a:t>Click to edit Master title style</a:t>
            </a:r>
            <a:endParaRPr lang="en-US" dirty="0"/>
          </a:p>
        </p:txBody>
      </p:sp>
      <p:sp>
        <p:nvSpPr>
          <p:cNvPr id="17" name="Picture Placeholder 2"/>
          <p:cNvSpPr>
            <a:spLocks noGrp="1" noChangeAspect="1"/>
          </p:cNvSpPr>
          <p:nvPr>
            <p:ph type="pic" idx="13"/>
          </p:nvPr>
        </p:nvSpPr>
        <p:spPr>
          <a:xfrm>
            <a:off x="1016000" y="914400"/>
            <a:ext cx="4374632"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994704" y="2743200"/>
            <a:ext cx="4752297"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6" name="Footer Placeholder 5"/>
          <p:cNvSpPr>
            <a:spLocks noGrp="1"/>
          </p:cNvSpPr>
          <p:nvPr>
            <p:ph type="ftr" sz="quarter" idx="11"/>
          </p:nvPr>
        </p:nvSpPr>
        <p:spPr>
          <a:xfrm>
            <a:off x="711200" y="6172201"/>
            <a:ext cx="7748965" cy="365125"/>
          </a:xfrm>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1948659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lstStyle/>
          <a:p>
            <a:r>
              <a:rPr lang="en-US"/>
              <a:t>Click to edit Master title style</a:t>
            </a:r>
            <a:endParaRPr lang="en-US" dirty="0"/>
          </a:p>
        </p:txBody>
      </p:sp>
      <p:sp>
        <p:nvSpPr>
          <p:cNvPr id="6" name="Picture Placeholder 2"/>
          <p:cNvSpPr>
            <a:spLocks noGrp="1" noChangeAspect="1"/>
          </p:cNvSpPr>
          <p:nvPr>
            <p:ph type="pic" idx="13"/>
          </p:nvPr>
        </p:nvSpPr>
        <p:spPr>
          <a:xfrm>
            <a:off x="711200" y="533400"/>
            <a:ext cx="107696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9" name="Text Placeholder 9"/>
          <p:cNvSpPr>
            <a:spLocks noGrp="1"/>
          </p:cNvSpPr>
          <p:nvPr>
            <p:ph type="body" sz="quarter" idx="14"/>
          </p:nvPr>
        </p:nvSpPr>
        <p:spPr>
          <a:xfrm>
            <a:off x="1016003" y="3843867"/>
            <a:ext cx="9708443"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dirty="0">
              <a:solidFill>
                <a:srgbClr val="146194">
                  <a:lumMod val="50000"/>
                </a:srgb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19105023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0" y="533400"/>
            <a:ext cx="10769600" cy="2895600"/>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711200" y="4114800"/>
            <a:ext cx="8511403"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589269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E15A94-3F11-4D23-A7AA-B15424FFA824}"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B99217-8AD4-4656-9DCD-085D50320C6F}" type="slidenum">
              <a:rPr lang="en-US" smtClean="0"/>
              <a:t>‹#›</a:t>
            </a:fld>
            <a:endParaRPr lang="en-US"/>
          </a:p>
        </p:txBody>
      </p:sp>
    </p:spTree>
    <p:extLst>
      <p:ext uri="{BB962C8B-B14F-4D97-AF65-F5344CB8AC3E}">
        <p14:creationId xmlns:p14="http://schemas.microsoft.com/office/powerpoint/2010/main" val="16051166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711" y="533400"/>
            <a:ext cx="9146383"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22401" y="3429000"/>
            <a:ext cx="8536623"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711201" y="4301070"/>
            <a:ext cx="8509815"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
        <p:nvSpPr>
          <p:cNvPr id="14" name="TextBox 13"/>
          <p:cNvSpPr txBox="1"/>
          <p:nvPr/>
        </p:nvSpPr>
        <p:spPr>
          <a:xfrm>
            <a:off x="304801" y="710624"/>
            <a:ext cx="609759" cy="584776"/>
          </a:xfrm>
          <a:prstGeom prst="rect">
            <a:avLst/>
          </a:prstGeom>
        </p:spPr>
        <p:txBody>
          <a:bodyPr vert="horz" lIns="91440" tIns="45720" rIns="91440" bIns="45720" rtlCol="0" anchor="ctr">
            <a:noAutofit/>
          </a:bodyPr>
          <a:lstStyle/>
          <a:p>
            <a:pPr defTabSz="457200"/>
            <a:r>
              <a:rPr lang="en-US" sz="8000" dirty="0">
                <a:solidFill>
                  <a:prstClr val="white"/>
                </a:solidFill>
              </a:rPr>
              <a:t>“</a:t>
            </a:r>
          </a:p>
        </p:txBody>
      </p:sp>
      <p:sp>
        <p:nvSpPr>
          <p:cNvPr id="15" name="TextBox 14"/>
          <p:cNvSpPr txBox="1"/>
          <p:nvPr/>
        </p:nvSpPr>
        <p:spPr>
          <a:xfrm>
            <a:off x="10261601" y="2768601"/>
            <a:ext cx="609759" cy="584776"/>
          </a:xfrm>
          <a:prstGeom prst="rect">
            <a:avLst/>
          </a:prstGeom>
        </p:spPr>
        <p:txBody>
          <a:bodyPr vert="horz" lIns="91440" tIns="45720" rIns="91440" bIns="45720" rtlCol="0" anchor="ctr">
            <a:noAutofit/>
          </a:bodyPr>
          <a:lstStyle/>
          <a:p>
            <a:pPr algn="r" defTabSz="457200"/>
            <a:r>
              <a:rPr lang="en-US" sz="8000" dirty="0">
                <a:solidFill>
                  <a:prstClr val="white"/>
                </a:solidFill>
              </a:rPr>
              <a:t>”</a:t>
            </a:r>
          </a:p>
        </p:txBody>
      </p:sp>
    </p:spTree>
    <p:extLst>
      <p:ext uri="{BB962C8B-B14F-4D97-AF65-F5344CB8AC3E}">
        <p14:creationId xmlns:p14="http://schemas.microsoft.com/office/powerpoint/2010/main" val="344608965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711201" y="3429000"/>
            <a:ext cx="8509815" cy="16974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711200" y="5132981"/>
            <a:ext cx="8511403"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18720044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712" y="533400"/>
            <a:ext cx="9146381"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711201" y="3886200"/>
            <a:ext cx="8509815"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711200" y="4953000"/>
            <a:ext cx="8509813"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
        <p:nvSpPr>
          <p:cNvPr id="14" name="TextBox 13"/>
          <p:cNvSpPr txBox="1"/>
          <p:nvPr/>
        </p:nvSpPr>
        <p:spPr>
          <a:xfrm>
            <a:off x="304801" y="710624"/>
            <a:ext cx="609759" cy="584776"/>
          </a:xfrm>
          <a:prstGeom prst="rect">
            <a:avLst/>
          </a:prstGeom>
        </p:spPr>
        <p:txBody>
          <a:bodyPr vert="horz" lIns="91440" tIns="45720" rIns="91440" bIns="45720" rtlCol="0" anchor="ctr">
            <a:noAutofit/>
          </a:bodyPr>
          <a:lstStyle/>
          <a:p>
            <a:pPr defTabSz="457200"/>
            <a:r>
              <a:rPr lang="en-US" sz="8000" dirty="0">
                <a:solidFill>
                  <a:prstClr val="white"/>
                </a:solidFill>
              </a:rPr>
              <a:t>“</a:t>
            </a:r>
          </a:p>
        </p:txBody>
      </p:sp>
      <p:sp>
        <p:nvSpPr>
          <p:cNvPr id="15" name="TextBox 14"/>
          <p:cNvSpPr txBox="1"/>
          <p:nvPr/>
        </p:nvSpPr>
        <p:spPr>
          <a:xfrm>
            <a:off x="10261601" y="2768601"/>
            <a:ext cx="609759" cy="584776"/>
          </a:xfrm>
          <a:prstGeom prst="rect">
            <a:avLst/>
          </a:prstGeom>
        </p:spPr>
        <p:txBody>
          <a:bodyPr vert="horz" lIns="91440" tIns="45720" rIns="91440" bIns="45720" rtlCol="0" anchor="ctr">
            <a:noAutofit/>
          </a:bodyPr>
          <a:lstStyle/>
          <a:p>
            <a:pPr algn="r" defTabSz="457200"/>
            <a:r>
              <a:rPr lang="en-US" sz="8000" dirty="0">
                <a:solidFill>
                  <a:prstClr val="white"/>
                </a:solidFill>
              </a:rPr>
              <a:t>”</a:t>
            </a:r>
          </a:p>
        </p:txBody>
      </p:sp>
    </p:spTree>
    <p:extLst>
      <p:ext uri="{BB962C8B-B14F-4D97-AF65-F5344CB8AC3E}">
        <p14:creationId xmlns:p14="http://schemas.microsoft.com/office/powerpoint/2010/main" val="34848537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711200" y="533400"/>
            <a:ext cx="10034211" cy="2895600"/>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711201" y="3928534"/>
            <a:ext cx="8509815"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711200" y="4766736"/>
            <a:ext cx="8509813"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80473116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lgn="l">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11201" y="533401"/>
            <a:ext cx="8739823" cy="376767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403616587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55208" y="533400"/>
            <a:ext cx="2725592" cy="4419600"/>
          </a:xfrm>
        </p:spPr>
        <p:txBody>
          <a:bodyPr vert="eaVert">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11200" y="533400"/>
            <a:ext cx="7800016" cy="5486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26408515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9D805-31CB-48C9-AB02-1BA896DEFD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E2AB17-8F45-43DC-BEE5-4BCFC2A01E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16642F-4CD2-44A8-83B0-068183DE5444}"/>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D983C42-5072-49B5-858C-D11C0FA30D9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DA370C-0DF3-467A-B40F-D52703FD953A}"/>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53116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DE5CE-27F3-4683-B028-4852D28962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6202EB-C501-44DF-BA84-694F0C1418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95C00D-0B28-4AC7-900A-012014DF6A2E}"/>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88B4823-062B-43CB-97C8-B8D03B250E5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E49F978-CEA6-4D80-8E7C-CFDAB6821ACA}"/>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477833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C0813-78A7-4DED-B7B4-868DFA7B88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896FC8-C299-4AE5-B4B8-91A29489AC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F38A26-D5A3-4872-BB9F-B6B51735E498}"/>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5B3A78-36E2-4615-AB2F-37DAD55C96B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D012D3F-9E62-4BCB-B9FD-A95F7AD525D2}"/>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077231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43358-6743-4441-B0F6-C424BD33C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C8F5E2-A95B-42B8-9DAB-2020C6BD9F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CD40EC-AA68-4A94-A81C-EF563C949B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E16015-8434-4760-8F5B-543D57B5FFE1}"/>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F2DE0F9-4997-459D-B81B-5F7ACED102D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600D4CF-7C03-4411-AF51-CF250A3C33B3}"/>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95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4291011" y="0"/>
            <a:ext cx="7901040" cy="6014939"/>
          </a:xfrm>
          <a:custGeom>
            <a:avLst/>
            <a:gdLst/>
            <a:ahLst/>
            <a:cxnLst/>
            <a:rect l="l" t="t" r="r" b="b"/>
            <a:pathLst>
              <a:path w="65471" h="29229" extrusionOk="0">
                <a:moveTo>
                  <a:pt x="0" y="1"/>
                </a:moveTo>
                <a:lnTo>
                  <a:pt x="0" y="29228"/>
                </a:lnTo>
                <a:lnTo>
                  <a:pt x="65471" y="29228"/>
                </a:lnTo>
                <a:lnTo>
                  <a:pt x="65471" y="1"/>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 name="Google Shape;10;p2"/>
          <p:cNvSpPr/>
          <p:nvPr/>
        </p:nvSpPr>
        <p:spPr>
          <a:xfrm>
            <a:off x="4019299" y="5597899"/>
            <a:ext cx="8172771" cy="1260168"/>
          </a:xfrm>
          <a:custGeom>
            <a:avLst/>
            <a:gdLst/>
            <a:ahLst/>
            <a:cxnLst/>
            <a:rect l="l" t="t" r="r" b="b"/>
            <a:pathLst>
              <a:path w="29564" h="46535" extrusionOk="0">
                <a:moveTo>
                  <a:pt x="0" y="0"/>
                </a:moveTo>
                <a:lnTo>
                  <a:pt x="0" y="46534"/>
                </a:lnTo>
                <a:lnTo>
                  <a:pt x="29563" y="46534"/>
                </a:lnTo>
                <a:lnTo>
                  <a:pt x="29563" y="0"/>
                </a:ln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1" y="1"/>
            <a:ext cx="4562516" cy="6858001"/>
          </a:xfrm>
          <a:custGeom>
            <a:avLst/>
            <a:gdLst/>
            <a:ahLst/>
            <a:cxnLst/>
            <a:rect l="l" t="t" r="r" b="b"/>
            <a:pathLst>
              <a:path w="36436" h="101907" extrusionOk="0">
                <a:moveTo>
                  <a:pt x="0" y="0"/>
                </a:moveTo>
                <a:lnTo>
                  <a:pt x="0" y="101906"/>
                </a:lnTo>
                <a:lnTo>
                  <a:pt x="36435" y="101906"/>
                </a:lnTo>
                <a:lnTo>
                  <a:pt x="36435" y="0"/>
                </a:ln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12;p2"/>
          <p:cNvSpPr txBox="1">
            <a:spLocks noGrp="1"/>
          </p:cNvSpPr>
          <p:nvPr>
            <p:ph type="ctrTitle"/>
          </p:nvPr>
        </p:nvSpPr>
        <p:spPr>
          <a:xfrm>
            <a:off x="4966900" y="2198567"/>
            <a:ext cx="6731600" cy="61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3600"/>
              <a:buNone/>
              <a:defRPr sz="4800" b="0">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13" name="Google Shape;13;p2"/>
          <p:cNvSpPr txBox="1">
            <a:spLocks noGrp="1"/>
          </p:cNvSpPr>
          <p:nvPr>
            <p:ph type="subTitle" idx="1"/>
          </p:nvPr>
        </p:nvSpPr>
        <p:spPr>
          <a:xfrm>
            <a:off x="6417624" y="2589400"/>
            <a:ext cx="3830000" cy="42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867">
                <a:solidFill>
                  <a:schemeClr val="lt1"/>
                </a:solidFill>
              </a:defRPr>
            </a:lvl1pPr>
            <a:lvl2pPr lvl="1" algn="ctr" rtl="0">
              <a:lnSpc>
                <a:spcPct val="100000"/>
              </a:lnSpc>
              <a:spcBef>
                <a:spcPts val="0"/>
              </a:spcBef>
              <a:spcAft>
                <a:spcPts val="0"/>
              </a:spcAft>
              <a:buClr>
                <a:schemeClr val="lt1"/>
              </a:buClr>
              <a:buSzPts val="1400"/>
              <a:buFont typeface="Josefin Slab"/>
              <a:buNone/>
              <a:defRPr sz="1867">
                <a:solidFill>
                  <a:schemeClr val="lt1"/>
                </a:solidFill>
                <a:latin typeface="Josefin Slab"/>
                <a:ea typeface="Josefin Slab"/>
                <a:cs typeface="Josefin Slab"/>
                <a:sym typeface="Josefin Slab"/>
              </a:defRPr>
            </a:lvl2pPr>
            <a:lvl3pPr lvl="2" algn="ctr" rtl="0">
              <a:lnSpc>
                <a:spcPct val="100000"/>
              </a:lnSpc>
              <a:spcBef>
                <a:spcPts val="0"/>
              </a:spcBef>
              <a:spcAft>
                <a:spcPts val="0"/>
              </a:spcAft>
              <a:buClr>
                <a:schemeClr val="lt1"/>
              </a:buClr>
              <a:buSzPts val="1400"/>
              <a:buFont typeface="Josefin Slab"/>
              <a:buNone/>
              <a:defRPr sz="1867">
                <a:solidFill>
                  <a:schemeClr val="lt1"/>
                </a:solidFill>
                <a:latin typeface="Josefin Slab"/>
                <a:ea typeface="Josefin Slab"/>
                <a:cs typeface="Josefin Slab"/>
                <a:sym typeface="Josefin Slab"/>
              </a:defRPr>
            </a:lvl3pPr>
            <a:lvl4pPr lvl="3" algn="ctr" rtl="0">
              <a:lnSpc>
                <a:spcPct val="100000"/>
              </a:lnSpc>
              <a:spcBef>
                <a:spcPts val="0"/>
              </a:spcBef>
              <a:spcAft>
                <a:spcPts val="0"/>
              </a:spcAft>
              <a:buClr>
                <a:schemeClr val="lt1"/>
              </a:buClr>
              <a:buSzPts val="1400"/>
              <a:buFont typeface="Josefin Slab"/>
              <a:buNone/>
              <a:defRPr sz="1867">
                <a:solidFill>
                  <a:schemeClr val="lt1"/>
                </a:solidFill>
                <a:latin typeface="Josefin Slab"/>
                <a:ea typeface="Josefin Slab"/>
                <a:cs typeface="Josefin Slab"/>
                <a:sym typeface="Josefin Slab"/>
              </a:defRPr>
            </a:lvl4pPr>
            <a:lvl5pPr lvl="4" algn="ctr" rtl="0">
              <a:lnSpc>
                <a:spcPct val="100000"/>
              </a:lnSpc>
              <a:spcBef>
                <a:spcPts val="0"/>
              </a:spcBef>
              <a:spcAft>
                <a:spcPts val="0"/>
              </a:spcAft>
              <a:buClr>
                <a:schemeClr val="lt1"/>
              </a:buClr>
              <a:buSzPts val="1400"/>
              <a:buFont typeface="Josefin Slab"/>
              <a:buNone/>
              <a:defRPr sz="1867">
                <a:solidFill>
                  <a:schemeClr val="lt1"/>
                </a:solidFill>
                <a:latin typeface="Josefin Slab"/>
                <a:ea typeface="Josefin Slab"/>
                <a:cs typeface="Josefin Slab"/>
                <a:sym typeface="Josefin Slab"/>
              </a:defRPr>
            </a:lvl5pPr>
            <a:lvl6pPr lvl="5" algn="ctr" rtl="0">
              <a:lnSpc>
                <a:spcPct val="100000"/>
              </a:lnSpc>
              <a:spcBef>
                <a:spcPts val="0"/>
              </a:spcBef>
              <a:spcAft>
                <a:spcPts val="0"/>
              </a:spcAft>
              <a:buClr>
                <a:schemeClr val="lt1"/>
              </a:buClr>
              <a:buSzPts val="1400"/>
              <a:buFont typeface="Josefin Slab"/>
              <a:buNone/>
              <a:defRPr sz="1867">
                <a:solidFill>
                  <a:schemeClr val="lt1"/>
                </a:solidFill>
                <a:latin typeface="Josefin Slab"/>
                <a:ea typeface="Josefin Slab"/>
                <a:cs typeface="Josefin Slab"/>
                <a:sym typeface="Josefin Slab"/>
              </a:defRPr>
            </a:lvl6pPr>
            <a:lvl7pPr lvl="6" algn="ctr" rtl="0">
              <a:lnSpc>
                <a:spcPct val="100000"/>
              </a:lnSpc>
              <a:spcBef>
                <a:spcPts val="0"/>
              </a:spcBef>
              <a:spcAft>
                <a:spcPts val="0"/>
              </a:spcAft>
              <a:buClr>
                <a:schemeClr val="lt1"/>
              </a:buClr>
              <a:buSzPts val="1400"/>
              <a:buFont typeface="Josefin Slab"/>
              <a:buNone/>
              <a:defRPr sz="1867">
                <a:solidFill>
                  <a:schemeClr val="lt1"/>
                </a:solidFill>
                <a:latin typeface="Josefin Slab"/>
                <a:ea typeface="Josefin Slab"/>
                <a:cs typeface="Josefin Slab"/>
                <a:sym typeface="Josefin Slab"/>
              </a:defRPr>
            </a:lvl7pPr>
            <a:lvl8pPr lvl="7" algn="ctr" rtl="0">
              <a:lnSpc>
                <a:spcPct val="100000"/>
              </a:lnSpc>
              <a:spcBef>
                <a:spcPts val="0"/>
              </a:spcBef>
              <a:spcAft>
                <a:spcPts val="0"/>
              </a:spcAft>
              <a:buClr>
                <a:schemeClr val="lt1"/>
              </a:buClr>
              <a:buSzPts val="1400"/>
              <a:buFont typeface="Josefin Slab"/>
              <a:buNone/>
              <a:defRPr sz="1867">
                <a:solidFill>
                  <a:schemeClr val="lt1"/>
                </a:solidFill>
                <a:latin typeface="Josefin Slab"/>
                <a:ea typeface="Josefin Slab"/>
                <a:cs typeface="Josefin Slab"/>
                <a:sym typeface="Josefin Slab"/>
              </a:defRPr>
            </a:lvl8pPr>
            <a:lvl9pPr lvl="8" algn="ctr" rtl="0">
              <a:lnSpc>
                <a:spcPct val="100000"/>
              </a:lnSpc>
              <a:spcBef>
                <a:spcPts val="0"/>
              </a:spcBef>
              <a:spcAft>
                <a:spcPts val="0"/>
              </a:spcAft>
              <a:buClr>
                <a:schemeClr val="lt1"/>
              </a:buClr>
              <a:buSzPts val="1400"/>
              <a:buFont typeface="Josefin Slab"/>
              <a:buNone/>
              <a:defRPr sz="1867">
                <a:solidFill>
                  <a:schemeClr val="lt1"/>
                </a:solidFill>
                <a:latin typeface="Josefin Slab"/>
                <a:ea typeface="Josefin Slab"/>
                <a:cs typeface="Josefin Slab"/>
                <a:sym typeface="Josefin Slab"/>
              </a:defRPr>
            </a:lvl9pPr>
          </a:lstStyle>
          <a:p>
            <a:endParaRPr/>
          </a:p>
        </p:txBody>
      </p:sp>
    </p:spTree>
    <p:extLst>
      <p:ext uri="{BB962C8B-B14F-4D97-AF65-F5344CB8AC3E}">
        <p14:creationId xmlns:p14="http://schemas.microsoft.com/office/powerpoint/2010/main" val="216695366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C95BC-3549-48CD-80E7-E94EB2D987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296837-C3BC-49A1-A043-2B630B92C3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25ED25-8757-4902-B9CD-17C9947C5A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011281-6010-4977-8D03-7E39AA2483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355596-F28C-4603-8CF0-995920107C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5D8394-7C28-490C-B9D7-D2F205E54509}"/>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10/15/2024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CEE7F2E-7A77-4DDB-B962-0F7435C7EE8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5E25A6CC-145B-4A83-A584-7518AC55071F}"/>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724324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C9BAB-1782-40B6-9546-98FF300088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607BD8-4F18-4AFA-972F-C2C30BED3B7B}"/>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10/15/2024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77C2115-A341-4E68-93C6-FFB21C38E03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B2CE373F-3C8C-425F-B0D6-E6350BA7E821}"/>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741184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03D979-EC33-4033-BBDE-E195232040CB}"/>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10/15/2024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CA251AF-283C-43AE-BEE4-6DCB40018B5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F3C0E825-D68E-41F9-8AE4-F9C1AAF64355}"/>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816674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914E0-2B62-4529-AB44-35047D6A41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35188A-D411-4E88-A17A-BC7549759D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24C2A4-CAAF-4B49-9079-358DB08B4D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30FC48-1BE5-42B6-B03C-693FDB77CAD4}"/>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AF799B5-1302-4D99-AF68-06CCEA451BA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7624174-7CAD-4E26-A683-DC50522AA3C4}"/>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402500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74B1A-26F8-40A8-A116-3B91D04765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2320BA-53C2-426F-B0A6-51D5B795A5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8E22B8-BC7E-4F5D-B334-C25C0CF5CA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313663-5DF2-4296-9A76-3F80BC06807E}"/>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379701E-D209-44DE-B8E5-A5D8250C3E4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9273C25-0CAE-40DA-8B8A-1D1A25410887}"/>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15881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94F35-88FF-44D6-9E59-C0E940FFDC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2F478E-71D1-4875-AB1A-85D3E9D848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80C9F6-5B27-461F-A1C8-B948CB6ACB04}"/>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064315C-006E-4509-8282-7029478B4B1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09CD18A-A8E9-4C28-9CE0-57D3CFE67EDA}"/>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013330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CC4890-1062-48B4-A819-160CD090F8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0CBA01-3CE9-420D-B3E0-75D01DDD28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7BD2F-EB02-4473-BB82-7951E60FEC10}"/>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9847B9E-23D7-40C2-BDED-188A01CF261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7715EBA-5EE3-4E1A-B5B6-E44CC97FB638}"/>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956070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9D805-31CB-48C9-AB02-1BA896DEFD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E2AB17-8F45-43DC-BEE5-4BCFC2A01E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16642F-4CD2-44A8-83B0-068183DE5444}"/>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D983C42-5072-49B5-858C-D11C0FA30D9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DA370C-0DF3-467A-B40F-D52703FD953A}"/>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66894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DE5CE-27F3-4683-B028-4852D28962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6202EB-C501-44DF-BA84-694F0C1418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95C00D-0B28-4AC7-900A-012014DF6A2E}"/>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88B4823-062B-43CB-97C8-B8D03B250E5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E49F978-CEA6-4D80-8E7C-CFDAB6821ACA}"/>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85949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C0813-78A7-4DED-B7B4-868DFA7B88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896FC8-C299-4AE5-B4B8-91A29489AC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F38A26-D5A3-4872-BB9F-B6B51735E498}"/>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5B3A78-36E2-4615-AB2F-37DAD55C96B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D012D3F-9E62-4BCB-B9FD-A95F7AD525D2}"/>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2313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sp>
        <p:nvSpPr>
          <p:cNvPr id="15" name="Google Shape;15;p3"/>
          <p:cNvSpPr/>
          <p:nvPr/>
        </p:nvSpPr>
        <p:spPr>
          <a:xfrm>
            <a:off x="1" y="1028000"/>
            <a:ext cx="11163897" cy="4802032"/>
          </a:xfrm>
          <a:custGeom>
            <a:avLst/>
            <a:gdLst/>
            <a:ahLst/>
            <a:cxnLst/>
            <a:rect l="l" t="t" r="r" b="b"/>
            <a:pathLst>
              <a:path w="65471" h="29229" extrusionOk="0">
                <a:moveTo>
                  <a:pt x="0" y="1"/>
                </a:moveTo>
                <a:lnTo>
                  <a:pt x="0" y="29228"/>
                </a:lnTo>
                <a:lnTo>
                  <a:pt x="65471" y="29228"/>
                </a:lnTo>
                <a:lnTo>
                  <a:pt x="65471" y="1"/>
                </a:ln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3"/>
          <p:cNvSpPr txBox="1">
            <a:spLocks noGrp="1"/>
          </p:cNvSpPr>
          <p:nvPr>
            <p:ph type="title"/>
          </p:nvPr>
        </p:nvSpPr>
        <p:spPr>
          <a:xfrm>
            <a:off x="5872267" y="3108533"/>
            <a:ext cx="5718000" cy="8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 name="Google Shape;17;p3"/>
          <p:cNvSpPr txBox="1">
            <a:spLocks noGrp="1"/>
          </p:cNvSpPr>
          <p:nvPr>
            <p:ph type="title" idx="2" hasCustomPrompt="1"/>
          </p:nvPr>
        </p:nvSpPr>
        <p:spPr>
          <a:xfrm>
            <a:off x="7574067" y="2097067"/>
            <a:ext cx="2314400" cy="88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chemeClr val="l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18" name="Google Shape;18;p3"/>
          <p:cNvSpPr txBox="1">
            <a:spLocks noGrp="1"/>
          </p:cNvSpPr>
          <p:nvPr>
            <p:ph type="subTitle" idx="1"/>
          </p:nvPr>
        </p:nvSpPr>
        <p:spPr>
          <a:xfrm>
            <a:off x="6926067" y="3948133"/>
            <a:ext cx="3610400" cy="81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solidFill>
                  <a:schemeClr val="dk1"/>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9" name="Google Shape;19;p3"/>
          <p:cNvSpPr/>
          <p:nvPr/>
        </p:nvSpPr>
        <p:spPr>
          <a:xfrm>
            <a:off x="732033" y="0"/>
            <a:ext cx="1028000" cy="6858000"/>
          </a:xfrm>
          <a:prstGeom prst="rect">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12655791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43358-6743-4441-B0F6-C424BD33C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C8F5E2-A95B-42B8-9DAB-2020C6BD9F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CD40EC-AA68-4A94-A81C-EF563C949B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E16015-8434-4760-8F5B-543D57B5FFE1}"/>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F2DE0F9-4997-459D-B81B-5F7ACED102D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600D4CF-7C03-4411-AF51-CF250A3C33B3}"/>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445236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C95BC-3549-48CD-80E7-E94EB2D987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296837-C3BC-49A1-A043-2B630B92C3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25ED25-8757-4902-B9CD-17C9947C5A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011281-6010-4977-8D03-7E39AA2483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355596-F28C-4603-8CF0-995920107C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5D8394-7C28-490C-B9D7-D2F205E54509}"/>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10/15/2024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CEE7F2E-7A77-4DDB-B962-0F7435C7EE8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5E25A6CC-145B-4A83-A584-7518AC55071F}"/>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479401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C9BAB-1782-40B6-9546-98FF300088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607BD8-4F18-4AFA-972F-C2C30BED3B7B}"/>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10/15/2024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77C2115-A341-4E68-93C6-FFB21C38E03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B2CE373F-3C8C-425F-B0D6-E6350BA7E821}"/>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368789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03D979-EC33-4033-BBDE-E195232040CB}"/>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10/15/2024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CA251AF-283C-43AE-BEE4-6DCB40018B5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F3C0E825-D68E-41F9-8AE4-F9C1AAF64355}"/>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489943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914E0-2B62-4529-AB44-35047D6A41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35188A-D411-4E88-A17A-BC7549759D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24C2A4-CAAF-4B49-9079-358DB08B4D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30FC48-1BE5-42B6-B03C-693FDB77CAD4}"/>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AF799B5-1302-4D99-AF68-06CCEA451BA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7624174-7CAD-4E26-A683-DC50522AA3C4}"/>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567029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74B1A-26F8-40A8-A116-3B91D04765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2320BA-53C2-426F-B0A6-51D5B795A5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8E22B8-BC7E-4F5D-B334-C25C0CF5CA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313663-5DF2-4296-9A76-3F80BC06807E}"/>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379701E-D209-44DE-B8E5-A5D8250C3E4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9273C25-0CAE-40DA-8B8A-1D1A25410887}"/>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349119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94F35-88FF-44D6-9E59-C0E940FFDC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2F478E-71D1-4875-AB1A-85D3E9D848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80C9F6-5B27-461F-A1C8-B948CB6ACB04}"/>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064315C-006E-4509-8282-7029478B4B1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09CD18A-A8E9-4C28-9CE0-57D3CFE67EDA}"/>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080035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CC4890-1062-48B4-A819-160CD090F8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0CBA01-3CE9-420D-B3E0-75D01DDD28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7BD2F-EB02-4473-BB82-7951E60FEC10}"/>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9847B9E-23D7-40C2-BDED-188A01CF261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7715EBA-5EE3-4E1A-B5B6-E44CC97FB638}"/>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637115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20_Blank">
  <p:cSld name="20_Blank">
    <p:spTree>
      <p:nvGrpSpPr>
        <p:cNvPr id="1" name="Shape 15"/>
        <p:cNvGrpSpPr/>
        <p:nvPr/>
      </p:nvGrpSpPr>
      <p:grpSpPr>
        <a:xfrm>
          <a:off x="0" y="0"/>
          <a:ext cx="0" cy="0"/>
          <a:chOff x="0" y="0"/>
          <a:chExt cx="0" cy="0"/>
        </a:xfrm>
      </p:grpSpPr>
      <p:sp>
        <p:nvSpPr>
          <p:cNvPr id="16" name="Google Shape;16;p2"/>
          <p:cNvSpPr>
            <a:spLocks noGrp="1"/>
          </p:cNvSpPr>
          <p:nvPr>
            <p:ph type="pic" idx="2"/>
          </p:nvPr>
        </p:nvSpPr>
        <p:spPr>
          <a:xfrm>
            <a:off x="409575" y="1333500"/>
            <a:ext cx="4559300" cy="4191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44274263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9D805-31CB-48C9-AB02-1BA896DEFD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E2AB17-8F45-43DC-BEE5-4BCFC2A01E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16642F-4CD2-44A8-83B0-068183DE5444}"/>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D983C42-5072-49B5-858C-D11C0FA30D9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DA370C-0DF3-467A-B40F-D52703FD953A}"/>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0992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950967" y="719333"/>
            <a:ext cx="10290000" cy="763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4"/>
          <p:cNvSpPr txBox="1">
            <a:spLocks noGrp="1"/>
          </p:cNvSpPr>
          <p:nvPr>
            <p:ph type="body" idx="1"/>
          </p:nvPr>
        </p:nvSpPr>
        <p:spPr>
          <a:xfrm>
            <a:off x="950967" y="1662767"/>
            <a:ext cx="10290000" cy="44820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Livvic"/>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231745768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DE5CE-27F3-4683-B028-4852D28962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6202EB-C501-44DF-BA84-694F0C1418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95C00D-0B28-4AC7-900A-012014DF6A2E}"/>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88B4823-062B-43CB-97C8-B8D03B250E5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E49F978-CEA6-4D80-8E7C-CFDAB6821ACA}"/>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140948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C0813-78A7-4DED-B7B4-868DFA7B88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896FC8-C299-4AE5-B4B8-91A29489AC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F38A26-D5A3-4872-BB9F-B6B51735E498}"/>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5B3A78-36E2-4615-AB2F-37DAD55C96B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D012D3F-9E62-4BCB-B9FD-A95F7AD525D2}"/>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743285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43358-6743-4441-B0F6-C424BD33C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C8F5E2-A95B-42B8-9DAB-2020C6BD9F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CD40EC-AA68-4A94-A81C-EF563C949B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E16015-8434-4760-8F5B-543D57B5FFE1}"/>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F2DE0F9-4997-459D-B81B-5F7ACED102D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600D4CF-7C03-4411-AF51-CF250A3C33B3}"/>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69684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C95BC-3549-48CD-80E7-E94EB2D987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296837-C3BC-49A1-A043-2B630B92C3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25ED25-8757-4902-B9CD-17C9947C5A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011281-6010-4977-8D03-7E39AA2483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355596-F28C-4603-8CF0-995920107C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5D8394-7C28-490C-B9D7-D2F205E54509}"/>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10/15/2024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CEE7F2E-7A77-4DDB-B962-0F7435C7EE8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5E25A6CC-145B-4A83-A584-7518AC55071F}"/>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039823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C9BAB-1782-40B6-9546-98FF300088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607BD8-4F18-4AFA-972F-C2C30BED3B7B}"/>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10/15/2024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77C2115-A341-4E68-93C6-FFB21C38E03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B2CE373F-3C8C-425F-B0D6-E6350BA7E821}"/>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695590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03D979-EC33-4033-BBDE-E195232040CB}"/>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10/15/2024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CA251AF-283C-43AE-BEE4-6DCB40018B5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F3C0E825-D68E-41F9-8AE4-F9C1AAF64355}"/>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453629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914E0-2B62-4529-AB44-35047D6A41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35188A-D411-4E88-A17A-BC7549759D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24C2A4-CAAF-4B49-9079-358DB08B4D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30FC48-1BE5-42B6-B03C-693FDB77CAD4}"/>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AF799B5-1302-4D99-AF68-06CCEA451BA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7624174-7CAD-4E26-A683-DC50522AA3C4}"/>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648007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74B1A-26F8-40A8-A116-3B91D04765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2320BA-53C2-426F-B0A6-51D5B795A5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8E22B8-BC7E-4F5D-B334-C25C0CF5CA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313663-5DF2-4296-9A76-3F80BC06807E}"/>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379701E-D209-44DE-B8E5-A5D8250C3E4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9273C25-0CAE-40DA-8B8A-1D1A25410887}"/>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703090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94F35-88FF-44D6-9E59-C0E940FFDC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2F478E-71D1-4875-AB1A-85D3E9D848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80C9F6-5B27-461F-A1C8-B948CB6ACB04}"/>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064315C-006E-4509-8282-7029478B4B1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09CD18A-A8E9-4C28-9CE0-57D3CFE67EDA}"/>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601232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CC4890-1062-48B4-A819-160CD090F8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0CBA01-3CE9-420D-B3E0-75D01DDD28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7BD2F-EB02-4473-BB82-7951E60FEC10}"/>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9847B9E-23D7-40C2-BDED-188A01CF261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7715EBA-5EE3-4E1A-B5B6-E44CC97FB638}"/>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6098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
        <p:cNvGrpSpPr/>
        <p:nvPr/>
      </p:nvGrpSpPr>
      <p:grpSpPr>
        <a:xfrm>
          <a:off x="0" y="0"/>
          <a:ext cx="0" cy="0"/>
          <a:chOff x="0" y="0"/>
          <a:chExt cx="0" cy="0"/>
        </a:xfrm>
      </p:grpSpPr>
      <p:sp>
        <p:nvSpPr>
          <p:cNvPr id="24" name="Google Shape;24;p5"/>
          <p:cNvSpPr/>
          <p:nvPr/>
        </p:nvSpPr>
        <p:spPr>
          <a:xfrm>
            <a:off x="1" y="3139400"/>
            <a:ext cx="6096223" cy="3718611"/>
          </a:xfrm>
          <a:custGeom>
            <a:avLst/>
            <a:gdLst/>
            <a:ahLst/>
            <a:cxnLst/>
            <a:rect l="l" t="t" r="r" b="b"/>
            <a:pathLst>
              <a:path w="65471" h="29229" extrusionOk="0">
                <a:moveTo>
                  <a:pt x="0" y="1"/>
                </a:moveTo>
                <a:lnTo>
                  <a:pt x="0" y="29228"/>
                </a:lnTo>
                <a:lnTo>
                  <a:pt x="65471" y="29228"/>
                </a:lnTo>
                <a:lnTo>
                  <a:pt x="65471"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5"/>
          <p:cNvSpPr/>
          <p:nvPr/>
        </p:nvSpPr>
        <p:spPr>
          <a:xfrm>
            <a:off x="6096234" y="3139400"/>
            <a:ext cx="6096223" cy="3718611"/>
          </a:xfrm>
          <a:custGeom>
            <a:avLst/>
            <a:gdLst/>
            <a:ahLst/>
            <a:cxnLst/>
            <a:rect l="l" t="t" r="r" b="b"/>
            <a:pathLst>
              <a:path w="65471" h="29229" extrusionOk="0">
                <a:moveTo>
                  <a:pt x="0" y="1"/>
                </a:moveTo>
                <a:lnTo>
                  <a:pt x="0" y="29228"/>
                </a:lnTo>
                <a:lnTo>
                  <a:pt x="65471" y="29228"/>
                </a:lnTo>
                <a:lnTo>
                  <a:pt x="65471" y="1"/>
                </a:ln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26;p5"/>
          <p:cNvSpPr txBox="1">
            <a:spLocks noGrp="1"/>
          </p:cNvSpPr>
          <p:nvPr>
            <p:ph type="title"/>
          </p:nvPr>
        </p:nvSpPr>
        <p:spPr>
          <a:xfrm>
            <a:off x="1246033" y="1424533"/>
            <a:ext cx="9994800" cy="64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5"/>
          <p:cNvSpPr txBox="1">
            <a:spLocks noGrp="1"/>
          </p:cNvSpPr>
          <p:nvPr>
            <p:ph type="subTitle" idx="1"/>
          </p:nvPr>
        </p:nvSpPr>
        <p:spPr>
          <a:xfrm>
            <a:off x="1872800" y="5163567"/>
            <a:ext cx="2323600" cy="9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28" name="Google Shape;28;p5"/>
          <p:cNvSpPr txBox="1">
            <a:spLocks noGrp="1"/>
          </p:cNvSpPr>
          <p:nvPr>
            <p:ph type="subTitle" idx="2"/>
          </p:nvPr>
        </p:nvSpPr>
        <p:spPr>
          <a:xfrm>
            <a:off x="1872800" y="4766167"/>
            <a:ext cx="23236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2133">
                <a:latin typeface="Anton"/>
                <a:ea typeface="Anton"/>
                <a:cs typeface="Anton"/>
                <a:sym typeface="Anton"/>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29" name="Google Shape;29;p5"/>
          <p:cNvSpPr txBox="1">
            <a:spLocks noGrp="1"/>
          </p:cNvSpPr>
          <p:nvPr>
            <p:ph type="subTitle" idx="3"/>
          </p:nvPr>
        </p:nvSpPr>
        <p:spPr>
          <a:xfrm>
            <a:off x="7995600" y="5163567"/>
            <a:ext cx="2323600" cy="9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1600"/>
              <a:buNone/>
              <a:defRPr>
                <a:solidFill>
                  <a:schemeClr val="accent3"/>
                </a:solidFill>
              </a:defRPr>
            </a:lvl1pPr>
            <a:lvl2pPr lvl="1" rtl="0">
              <a:spcBef>
                <a:spcPts val="0"/>
              </a:spcBef>
              <a:spcAft>
                <a:spcPts val="0"/>
              </a:spcAft>
              <a:buClr>
                <a:schemeClr val="accent3"/>
              </a:buClr>
              <a:buSzPts val="1600"/>
              <a:buNone/>
              <a:defRPr sz="2133">
                <a:solidFill>
                  <a:schemeClr val="accent3"/>
                </a:solidFill>
              </a:defRPr>
            </a:lvl2pPr>
            <a:lvl3pPr lvl="2" rtl="0">
              <a:spcBef>
                <a:spcPts val="0"/>
              </a:spcBef>
              <a:spcAft>
                <a:spcPts val="0"/>
              </a:spcAft>
              <a:buClr>
                <a:schemeClr val="accent3"/>
              </a:buClr>
              <a:buSzPts val="1600"/>
              <a:buNone/>
              <a:defRPr sz="2133">
                <a:solidFill>
                  <a:schemeClr val="accent3"/>
                </a:solidFill>
              </a:defRPr>
            </a:lvl3pPr>
            <a:lvl4pPr lvl="3" rtl="0">
              <a:spcBef>
                <a:spcPts val="0"/>
              </a:spcBef>
              <a:spcAft>
                <a:spcPts val="0"/>
              </a:spcAft>
              <a:buClr>
                <a:schemeClr val="accent3"/>
              </a:buClr>
              <a:buSzPts val="1600"/>
              <a:buNone/>
              <a:defRPr sz="2133">
                <a:solidFill>
                  <a:schemeClr val="accent3"/>
                </a:solidFill>
              </a:defRPr>
            </a:lvl4pPr>
            <a:lvl5pPr lvl="4" rtl="0">
              <a:spcBef>
                <a:spcPts val="0"/>
              </a:spcBef>
              <a:spcAft>
                <a:spcPts val="0"/>
              </a:spcAft>
              <a:buClr>
                <a:schemeClr val="accent3"/>
              </a:buClr>
              <a:buSzPts val="1600"/>
              <a:buNone/>
              <a:defRPr sz="2133">
                <a:solidFill>
                  <a:schemeClr val="accent3"/>
                </a:solidFill>
              </a:defRPr>
            </a:lvl5pPr>
            <a:lvl6pPr lvl="5" rtl="0">
              <a:spcBef>
                <a:spcPts val="0"/>
              </a:spcBef>
              <a:spcAft>
                <a:spcPts val="0"/>
              </a:spcAft>
              <a:buClr>
                <a:schemeClr val="accent3"/>
              </a:buClr>
              <a:buSzPts val="1600"/>
              <a:buNone/>
              <a:defRPr sz="2133">
                <a:solidFill>
                  <a:schemeClr val="accent3"/>
                </a:solidFill>
              </a:defRPr>
            </a:lvl6pPr>
            <a:lvl7pPr lvl="6" rtl="0">
              <a:spcBef>
                <a:spcPts val="0"/>
              </a:spcBef>
              <a:spcAft>
                <a:spcPts val="0"/>
              </a:spcAft>
              <a:buClr>
                <a:schemeClr val="accent3"/>
              </a:buClr>
              <a:buSzPts val="1600"/>
              <a:buNone/>
              <a:defRPr sz="2133">
                <a:solidFill>
                  <a:schemeClr val="accent3"/>
                </a:solidFill>
              </a:defRPr>
            </a:lvl7pPr>
            <a:lvl8pPr lvl="7" rtl="0">
              <a:spcBef>
                <a:spcPts val="0"/>
              </a:spcBef>
              <a:spcAft>
                <a:spcPts val="0"/>
              </a:spcAft>
              <a:buClr>
                <a:schemeClr val="accent3"/>
              </a:buClr>
              <a:buSzPts val="1600"/>
              <a:buNone/>
              <a:defRPr sz="2133">
                <a:solidFill>
                  <a:schemeClr val="accent3"/>
                </a:solidFill>
              </a:defRPr>
            </a:lvl8pPr>
            <a:lvl9pPr lvl="8" rtl="0">
              <a:spcBef>
                <a:spcPts val="0"/>
              </a:spcBef>
              <a:spcAft>
                <a:spcPts val="0"/>
              </a:spcAft>
              <a:buClr>
                <a:schemeClr val="accent3"/>
              </a:buClr>
              <a:buSzPts val="1600"/>
              <a:buNone/>
              <a:defRPr sz="2133">
                <a:solidFill>
                  <a:schemeClr val="accent3"/>
                </a:solidFill>
              </a:defRPr>
            </a:lvl9pPr>
          </a:lstStyle>
          <a:p>
            <a:endParaRPr/>
          </a:p>
        </p:txBody>
      </p:sp>
      <p:sp>
        <p:nvSpPr>
          <p:cNvPr id="30" name="Google Shape;30;p5"/>
          <p:cNvSpPr txBox="1">
            <a:spLocks noGrp="1"/>
          </p:cNvSpPr>
          <p:nvPr>
            <p:ph type="subTitle" idx="4"/>
          </p:nvPr>
        </p:nvSpPr>
        <p:spPr>
          <a:xfrm>
            <a:off x="7995600" y="4766167"/>
            <a:ext cx="23236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3000"/>
              <a:buNone/>
              <a:defRPr sz="2133">
                <a:solidFill>
                  <a:schemeClr val="accent3"/>
                </a:solidFill>
                <a:latin typeface="Anton"/>
                <a:ea typeface="Anton"/>
                <a:cs typeface="Anton"/>
                <a:sym typeface="Anton"/>
              </a:defRPr>
            </a:lvl1pPr>
            <a:lvl2pPr lvl="1" rtl="0">
              <a:spcBef>
                <a:spcPts val="0"/>
              </a:spcBef>
              <a:spcAft>
                <a:spcPts val="0"/>
              </a:spcAft>
              <a:buClr>
                <a:schemeClr val="accent3"/>
              </a:buClr>
              <a:buSzPts val="3000"/>
              <a:buNone/>
              <a:defRPr sz="4000">
                <a:solidFill>
                  <a:schemeClr val="accent3"/>
                </a:solidFill>
              </a:defRPr>
            </a:lvl2pPr>
            <a:lvl3pPr lvl="2" rtl="0">
              <a:spcBef>
                <a:spcPts val="0"/>
              </a:spcBef>
              <a:spcAft>
                <a:spcPts val="0"/>
              </a:spcAft>
              <a:buClr>
                <a:schemeClr val="accent3"/>
              </a:buClr>
              <a:buSzPts val="3000"/>
              <a:buNone/>
              <a:defRPr sz="4000">
                <a:solidFill>
                  <a:schemeClr val="accent3"/>
                </a:solidFill>
              </a:defRPr>
            </a:lvl3pPr>
            <a:lvl4pPr lvl="3" rtl="0">
              <a:spcBef>
                <a:spcPts val="0"/>
              </a:spcBef>
              <a:spcAft>
                <a:spcPts val="0"/>
              </a:spcAft>
              <a:buClr>
                <a:schemeClr val="accent3"/>
              </a:buClr>
              <a:buSzPts val="3000"/>
              <a:buNone/>
              <a:defRPr sz="4000">
                <a:solidFill>
                  <a:schemeClr val="accent3"/>
                </a:solidFill>
              </a:defRPr>
            </a:lvl4pPr>
            <a:lvl5pPr lvl="4" rtl="0">
              <a:spcBef>
                <a:spcPts val="0"/>
              </a:spcBef>
              <a:spcAft>
                <a:spcPts val="0"/>
              </a:spcAft>
              <a:buClr>
                <a:schemeClr val="accent3"/>
              </a:buClr>
              <a:buSzPts val="3000"/>
              <a:buNone/>
              <a:defRPr sz="4000">
                <a:solidFill>
                  <a:schemeClr val="accent3"/>
                </a:solidFill>
              </a:defRPr>
            </a:lvl5pPr>
            <a:lvl6pPr lvl="5" rtl="0">
              <a:spcBef>
                <a:spcPts val="0"/>
              </a:spcBef>
              <a:spcAft>
                <a:spcPts val="0"/>
              </a:spcAft>
              <a:buClr>
                <a:schemeClr val="accent3"/>
              </a:buClr>
              <a:buSzPts val="3000"/>
              <a:buNone/>
              <a:defRPr sz="4000">
                <a:solidFill>
                  <a:schemeClr val="accent3"/>
                </a:solidFill>
              </a:defRPr>
            </a:lvl6pPr>
            <a:lvl7pPr lvl="6" rtl="0">
              <a:spcBef>
                <a:spcPts val="0"/>
              </a:spcBef>
              <a:spcAft>
                <a:spcPts val="0"/>
              </a:spcAft>
              <a:buClr>
                <a:schemeClr val="accent3"/>
              </a:buClr>
              <a:buSzPts val="3000"/>
              <a:buNone/>
              <a:defRPr sz="4000">
                <a:solidFill>
                  <a:schemeClr val="accent3"/>
                </a:solidFill>
              </a:defRPr>
            </a:lvl7pPr>
            <a:lvl8pPr lvl="7" rtl="0">
              <a:spcBef>
                <a:spcPts val="0"/>
              </a:spcBef>
              <a:spcAft>
                <a:spcPts val="0"/>
              </a:spcAft>
              <a:buClr>
                <a:schemeClr val="accent3"/>
              </a:buClr>
              <a:buSzPts val="3000"/>
              <a:buNone/>
              <a:defRPr sz="4000">
                <a:solidFill>
                  <a:schemeClr val="accent3"/>
                </a:solidFill>
              </a:defRPr>
            </a:lvl8pPr>
            <a:lvl9pPr lvl="8" rtl="0">
              <a:spcBef>
                <a:spcPts val="0"/>
              </a:spcBef>
              <a:spcAft>
                <a:spcPts val="0"/>
              </a:spcAft>
              <a:buClr>
                <a:schemeClr val="accent3"/>
              </a:buClr>
              <a:buSzPts val="3000"/>
              <a:buNone/>
              <a:defRPr sz="4000">
                <a:solidFill>
                  <a:schemeClr val="accent3"/>
                </a:solidFill>
              </a:defRPr>
            </a:lvl9pPr>
          </a:lstStyle>
          <a:p>
            <a:endParaRPr/>
          </a:p>
        </p:txBody>
      </p:sp>
    </p:spTree>
    <p:extLst>
      <p:ext uri="{BB962C8B-B14F-4D97-AF65-F5344CB8AC3E}">
        <p14:creationId xmlns:p14="http://schemas.microsoft.com/office/powerpoint/2010/main" val="247739674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9D805-31CB-48C9-AB02-1BA896DEFD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E2AB17-8F45-43DC-BEE5-4BCFC2A01E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16642F-4CD2-44A8-83B0-068183DE5444}"/>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D983C42-5072-49B5-858C-D11C0FA30D9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DA370C-0DF3-467A-B40F-D52703FD953A}"/>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494379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DE5CE-27F3-4683-B028-4852D28962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6202EB-C501-44DF-BA84-694F0C1418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95C00D-0B28-4AC7-900A-012014DF6A2E}"/>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88B4823-062B-43CB-97C8-B8D03B250E5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E49F978-CEA6-4D80-8E7C-CFDAB6821ACA}"/>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938909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C0813-78A7-4DED-B7B4-868DFA7B88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896FC8-C299-4AE5-B4B8-91A29489AC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F38A26-D5A3-4872-BB9F-B6B51735E498}"/>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5B3A78-36E2-4615-AB2F-37DAD55C96B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D012D3F-9E62-4BCB-B9FD-A95F7AD525D2}"/>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012561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43358-6743-4441-B0F6-C424BD33C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C8F5E2-A95B-42B8-9DAB-2020C6BD9F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CD40EC-AA68-4A94-A81C-EF563C949B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E16015-8434-4760-8F5B-543D57B5FFE1}"/>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F2DE0F9-4997-459D-B81B-5F7ACED102D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600D4CF-7C03-4411-AF51-CF250A3C33B3}"/>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365340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C95BC-3549-48CD-80E7-E94EB2D987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296837-C3BC-49A1-A043-2B630B92C3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25ED25-8757-4902-B9CD-17C9947C5A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011281-6010-4977-8D03-7E39AA2483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355596-F28C-4603-8CF0-995920107C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5D8394-7C28-490C-B9D7-D2F205E54509}"/>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10/15/2024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CEE7F2E-7A77-4DDB-B962-0F7435C7EE8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5E25A6CC-145B-4A83-A584-7518AC55071F}"/>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436893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C9BAB-1782-40B6-9546-98FF300088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607BD8-4F18-4AFA-972F-C2C30BED3B7B}"/>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10/15/2024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77C2115-A341-4E68-93C6-FFB21C38E03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B2CE373F-3C8C-425F-B0D6-E6350BA7E821}"/>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207017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03D979-EC33-4033-BBDE-E195232040CB}"/>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10/15/2024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CA251AF-283C-43AE-BEE4-6DCB40018B5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F3C0E825-D68E-41F9-8AE4-F9C1AAF64355}"/>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631315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914E0-2B62-4529-AB44-35047D6A41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35188A-D411-4E88-A17A-BC7549759D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24C2A4-CAAF-4B49-9079-358DB08B4D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30FC48-1BE5-42B6-B03C-693FDB77CAD4}"/>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AF799B5-1302-4D99-AF68-06CCEA451BA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7624174-7CAD-4E26-A683-DC50522AA3C4}"/>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90783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74B1A-26F8-40A8-A116-3B91D04765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2320BA-53C2-426F-B0A6-51D5B795A5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8E22B8-BC7E-4F5D-B334-C25C0CF5CA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313663-5DF2-4296-9A76-3F80BC06807E}"/>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379701E-D209-44DE-B8E5-A5D8250C3E4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9273C25-0CAE-40DA-8B8A-1D1A25410887}"/>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412492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94F35-88FF-44D6-9E59-C0E940FFDC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2F478E-71D1-4875-AB1A-85D3E9D848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80C9F6-5B27-461F-A1C8-B948CB6ACB04}"/>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064315C-006E-4509-8282-7029478B4B1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09CD18A-A8E9-4C28-9CE0-57D3CFE67EDA}"/>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1226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1"/>
        <p:cNvGrpSpPr/>
        <p:nvPr/>
      </p:nvGrpSpPr>
      <p:grpSpPr>
        <a:xfrm>
          <a:off x="0" y="0"/>
          <a:ext cx="0" cy="0"/>
          <a:chOff x="0" y="0"/>
          <a:chExt cx="0" cy="0"/>
        </a:xfrm>
      </p:grpSpPr>
      <p:sp>
        <p:nvSpPr>
          <p:cNvPr id="32" name="Google Shape;32;p6"/>
          <p:cNvSpPr/>
          <p:nvPr/>
        </p:nvSpPr>
        <p:spPr>
          <a:xfrm>
            <a:off x="732033" y="0"/>
            <a:ext cx="1028000" cy="6858000"/>
          </a:xfrm>
          <a:prstGeom prst="rect">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6"/>
          <p:cNvSpPr txBox="1">
            <a:spLocks noGrp="1"/>
          </p:cNvSpPr>
          <p:nvPr>
            <p:ph type="ctrTitle"/>
          </p:nvPr>
        </p:nvSpPr>
        <p:spPr>
          <a:xfrm>
            <a:off x="4311951" y="2377969"/>
            <a:ext cx="5323600" cy="641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400"/>
              <a:buNone/>
              <a:defRPr sz="3200" b="0">
                <a:solidFill>
                  <a:schemeClr val="dk2"/>
                </a:solidFill>
              </a:defRPr>
            </a:lvl1pPr>
            <a:lvl2pPr lvl="1" algn="ctr" rtl="0">
              <a:spcBef>
                <a:spcPts val="0"/>
              </a:spcBef>
              <a:spcAft>
                <a:spcPts val="0"/>
              </a:spcAft>
              <a:buClr>
                <a:schemeClr val="dk2"/>
              </a:buClr>
              <a:buSzPts val="1800"/>
              <a:buNone/>
              <a:defRPr sz="2400" b="0">
                <a:solidFill>
                  <a:schemeClr val="dk2"/>
                </a:solidFill>
              </a:defRPr>
            </a:lvl2pPr>
            <a:lvl3pPr lvl="2" algn="ctr" rtl="0">
              <a:spcBef>
                <a:spcPts val="0"/>
              </a:spcBef>
              <a:spcAft>
                <a:spcPts val="0"/>
              </a:spcAft>
              <a:buClr>
                <a:schemeClr val="dk2"/>
              </a:buClr>
              <a:buSzPts val="1800"/>
              <a:buNone/>
              <a:defRPr sz="2400" b="0">
                <a:solidFill>
                  <a:schemeClr val="dk2"/>
                </a:solidFill>
              </a:defRPr>
            </a:lvl3pPr>
            <a:lvl4pPr lvl="3" algn="ctr" rtl="0">
              <a:spcBef>
                <a:spcPts val="0"/>
              </a:spcBef>
              <a:spcAft>
                <a:spcPts val="0"/>
              </a:spcAft>
              <a:buClr>
                <a:schemeClr val="dk2"/>
              </a:buClr>
              <a:buSzPts val="1800"/>
              <a:buNone/>
              <a:defRPr sz="2400" b="0">
                <a:solidFill>
                  <a:schemeClr val="dk2"/>
                </a:solidFill>
              </a:defRPr>
            </a:lvl4pPr>
            <a:lvl5pPr lvl="4" algn="ctr" rtl="0">
              <a:spcBef>
                <a:spcPts val="0"/>
              </a:spcBef>
              <a:spcAft>
                <a:spcPts val="0"/>
              </a:spcAft>
              <a:buClr>
                <a:schemeClr val="dk2"/>
              </a:buClr>
              <a:buSzPts val="1800"/>
              <a:buNone/>
              <a:defRPr sz="2400" b="0">
                <a:solidFill>
                  <a:schemeClr val="dk2"/>
                </a:solidFill>
              </a:defRPr>
            </a:lvl5pPr>
            <a:lvl6pPr lvl="5" algn="ctr" rtl="0">
              <a:spcBef>
                <a:spcPts val="0"/>
              </a:spcBef>
              <a:spcAft>
                <a:spcPts val="0"/>
              </a:spcAft>
              <a:buClr>
                <a:schemeClr val="dk2"/>
              </a:buClr>
              <a:buSzPts val="1800"/>
              <a:buNone/>
              <a:defRPr sz="2400" b="0">
                <a:solidFill>
                  <a:schemeClr val="dk2"/>
                </a:solidFill>
              </a:defRPr>
            </a:lvl6pPr>
            <a:lvl7pPr lvl="6" algn="ctr" rtl="0">
              <a:spcBef>
                <a:spcPts val="0"/>
              </a:spcBef>
              <a:spcAft>
                <a:spcPts val="0"/>
              </a:spcAft>
              <a:buClr>
                <a:schemeClr val="dk2"/>
              </a:buClr>
              <a:buSzPts val="1800"/>
              <a:buNone/>
              <a:defRPr sz="2400" b="0">
                <a:solidFill>
                  <a:schemeClr val="dk2"/>
                </a:solidFill>
              </a:defRPr>
            </a:lvl7pPr>
            <a:lvl8pPr lvl="7" algn="ctr" rtl="0">
              <a:spcBef>
                <a:spcPts val="0"/>
              </a:spcBef>
              <a:spcAft>
                <a:spcPts val="0"/>
              </a:spcAft>
              <a:buClr>
                <a:schemeClr val="dk2"/>
              </a:buClr>
              <a:buSzPts val="1800"/>
              <a:buNone/>
              <a:defRPr sz="2400" b="0">
                <a:solidFill>
                  <a:schemeClr val="dk2"/>
                </a:solidFill>
              </a:defRPr>
            </a:lvl8pPr>
            <a:lvl9pPr lvl="8" algn="ctr" rtl="0">
              <a:spcBef>
                <a:spcPts val="0"/>
              </a:spcBef>
              <a:spcAft>
                <a:spcPts val="0"/>
              </a:spcAft>
              <a:buClr>
                <a:schemeClr val="dk2"/>
              </a:buClr>
              <a:buSzPts val="1800"/>
              <a:buNone/>
              <a:defRPr sz="2400" b="0">
                <a:solidFill>
                  <a:schemeClr val="dk2"/>
                </a:solidFill>
              </a:defRPr>
            </a:lvl9pPr>
          </a:lstStyle>
          <a:p>
            <a:endParaRPr/>
          </a:p>
        </p:txBody>
      </p:sp>
    </p:spTree>
    <p:extLst>
      <p:ext uri="{BB962C8B-B14F-4D97-AF65-F5344CB8AC3E}">
        <p14:creationId xmlns:p14="http://schemas.microsoft.com/office/powerpoint/2010/main" val="221614651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CC4890-1062-48B4-A819-160CD090F8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0CBA01-3CE9-420D-B3E0-75D01DDD28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7BD2F-EB02-4473-BB82-7951E60FEC10}"/>
              </a:ext>
            </a:extLst>
          </p:cNvPr>
          <p:cNvSpPr>
            <a:spLocks noGrp="1"/>
          </p:cNvSpPr>
          <p:nvPr>
            <p:ph type="dt" sz="half" idx="10"/>
          </p:nvPr>
        </p:nvSpPr>
        <p:spPr/>
        <p:txBody>
          <a:bodyPr/>
          <a:lstStyle/>
          <a:p>
            <a:fld id="{B0A88CE8-B6B3-4E71-9FF7-70393AC0B028}"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9847B9E-23D7-40C2-BDED-188A01CF261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7715EBA-5EE3-4E1A-B5B6-E44CC97FB638}"/>
              </a:ext>
            </a:extLst>
          </p:cNvPr>
          <p:cNvSpPr>
            <a:spLocks noGrp="1"/>
          </p:cNvSpPr>
          <p:nvPr>
            <p:ph type="sldNum" sz="quarter" idx="12"/>
          </p:nvPr>
        </p:nvSpPr>
        <p:spPr/>
        <p:txBody>
          <a:body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322094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5779911" y="1169931"/>
            <a:ext cx="6419780"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711201" y="533401"/>
            <a:ext cx="8206284" cy="3124201"/>
          </a:xfrm>
        </p:spPr>
        <p:txBody>
          <a:bodyPr anchor="b">
            <a:normAutofit/>
          </a:bodyPr>
          <a:lstStyle>
            <a:lvl1pPr algn="l">
              <a:defRPr sz="4400">
                <a:effectLst/>
              </a:defRPr>
            </a:lvl1pPr>
          </a:lstStyle>
          <a:p>
            <a:r>
              <a:rPr lang="en-US"/>
              <a:t>Click to edit Master title style</a:t>
            </a:r>
            <a:endParaRPr lang="en-US" dirty="0"/>
          </a:p>
        </p:txBody>
      </p:sp>
      <p:sp>
        <p:nvSpPr>
          <p:cNvPr id="3" name="Subtitle 2"/>
          <p:cNvSpPr>
            <a:spLocks noGrp="1"/>
          </p:cNvSpPr>
          <p:nvPr>
            <p:ph type="subTitle" idx="1"/>
          </p:nvPr>
        </p:nvSpPr>
        <p:spPr>
          <a:xfrm>
            <a:off x="711200" y="3843868"/>
            <a:ext cx="6605667"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01121868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711201" y="533400"/>
            <a:ext cx="8739823" cy="376767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02822313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11200" y="1981200"/>
            <a:ext cx="8536624" cy="2319867"/>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711201" y="4487334"/>
            <a:ext cx="8536623"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40728253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11" name="Content Placeholder 3"/>
          <p:cNvSpPr>
            <a:spLocks noGrp="1"/>
          </p:cNvSpPr>
          <p:nvPr>
            <p:ph sz="half" idx="13"/>
          </p:nvPr>
        </p:nvSpPr>
        <p:spPr>
          <a:xfrm>
            <a:off x="711201" y="533401"/>
            <a:ext cx="5266623" cy="3767667"/>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4"/>
          </p:nvPr>
        </p:nvSpPr>
        <p:spPr>
          <a:xfrm>
            <a:off x="6216483" y="533400"/>
            <a:ext cx="5264317" cy="37592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71017389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1016002" y="533400"/>
            <a:ext cx="4955821"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11199" y="1143001"/>
            <a:ext cx="5260623" cy="3158067"/>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73355" y="566738"/>
            <a:ext cx="5018735"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6483" y="1143000"/>
            <a:ext cx="5275607" cy="314960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8" name="Footer Placeholder 7"/>
          <p:cNvSpPr>
            <a:spLocks noGrp="1"/>
          </p:cNvSpPr>
          <p:nvPr>
            <p:ph type="ftr" sz="quarter" idx="11"/>
          </p:nvPr>
        </p:nvSpPr>
        <p:spPr/>
        <p:txBody>
          <a:bodyPr/>
          <a:lstStyle/>
          <a:p>
            <a:endParaRPr lang="en-US" dirty="0">
              <a:solidFill>
                <a:srgbClr val="146194">
                  <a:lumMod val="50000"/>
                </a:srgb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3016254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dirty="0">
              <a:solidFill>
                <a:srgbClr val="146194">
                  <a:lumMod val="50000"/>
                </a:srgb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11818904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3" name="Footer Placeholder 2"/>
          <p:cNvSpPr>
            <a:spLocks noGrp="1"/>
          </p:cNvSpPr>
          <p:nvPr>
            <p:ph type="ftr" sz="quarter" idx="11"/>
          </p:nvPr>
        </p:nvSpPr>
        <p:spPr/>
        <p:txBody>
          <a:bodyPr/>
          <a:lstStyle/>
          <a:p>
            <a:endParaRPr lang="en-US" dirty="0">
              <a:solidFill>
                <a:srgbClr val="146194">
                  <a:lumMod val="50000"/>
                </a:srgb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99987396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24889" y="533400"/>
            <a:ext cx="4267200" cy="1524000"/>
          </a:xfrm>
        </p:spPr>
        <p:txBody>
          <a:bodyPr anchor="b">
            <a:normAutofit/>
          </a:bodyPr>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711199" y="533400"/>
            <a:ext cx="5918340" cy="54864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24889" y="2209803"/>
            <a:ext cx="42672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10088081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94400" y="1447800"/>
            <a:ext cx="4751011" cy="1143000"/>
          </a:xfrm>
        </p:spPr>
        <p:txBody>
          <a:bodyPr anchor="b">
            <a:normAutofit/>
          </a:bodyPr>
          <a:lstStyle>
            <a:lvl1pPr algn="l">
              <a:defRPr sz="2400" b="0"/>
            </a:lvl1pPr>
          </a:lstStyle>
          <a:p>
            <a:r>
              <a:rPr lang="en-US"/>
              <a:t>Click to edit Master title style</a:t>
            </a:r>
            <a:endParaRPr lang="en-US" dirty="0"/>
          </a:p>
        </p:txBody>
      </p:sp>
      <p:sp>
        <p:nvSpPr>
          <p:cNvPr id="17" name="Picture Placeholder 2"/>
          <p:cNvSpPr>
            <a:spLocks noGrp="1" noChangeAspect="1"/>
          </p:cNvSpPr>
          <p:nvPr>
            <p:ph type="pic" idx="13"/>
          </p:nvPr>
        </p:nvSpPr>
        <p:spPr>
          <a:xfrm>
            <a:off x="1016000" y="914400"/>
            <a:ext cx="4374632"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994704" y="2743200"/>
            <a:ext cx="4752297"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6" name="Footer Placeholder 5"/>
          <p:cNvSpPr>
            <a:spLocks noGrp="1"/>
          </p:cNvSpPr>
          <p:nvPr>
            <p:ph type="ftr" sz="quarter" idx="11"/>
          </p:nvPr>
        </p:nvSpPr>
        <p:spPr>
          <a:xfrm>
            <a:off x="711200" y="6172201"/>
            <a:ext cx="7748965" cy="365125"/>
          </a:xfrm>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8188362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4"/>
        <p:cNvGrpSpPr/>
        <p:nvPr/>
      </p:nvGrpSpPr>
      <p:grpSpPr>
        <a:xfrm>
          <a:off x="0" y="0"/>
          <a:ext cx="0" cy="0"/>
          <a:chOff x="0" y="0"/>
          <a:chExt cx="0" cy="0"/>
        </a:xfrm>
      </p:grpSpPr>
      <p:sp>
        <p:nvSpPr>
          <p:cNvPr id="35" name="Google Shape;35;p7"/>
          <p:cNvSpPr/>
          <p:nvPr/>
        </p:nvSpPr>
        <p:spPr>
          <a:xfrm>
            <a:off x="0" y="0"/>
            <a:ext cx="4560000" cy="6858000"/>
          </a:xfrm>
          <a:prstGeom prst="rect">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7"/>
          <p:cNvSpPr/>
          <p:nvPr/>
        </p:nvSpPr>
        <p:spPr>
          <a:xfrm>
            <a:off x="4560000" y="0"/>
            <a:ext cx="7632173" cy="6858000"/>
          </a:xfrm>
          <a:custGeom>
            <a:avLst/>
            <a:gdLst/>
            <a:ahLst/>
            <a:cxnLst/>
            <a:rect l="l" t="t" r="r" b="b"/>
            <a:pathLst>
              <a:path w="65471" h="29229" extrusionOk="0">
                <a:moveTo>
                  <a:pt x="0" y="1"/>
                </a:moveTo>
                <a:lnTo>
                  <a:pt x="0" y="29228"/>
                </a:lnTo>
                <a:lnTo>
                  <a:pt x="65471" y="29228"/>
                </a:lnTo>
                <a:lnTo>
                  <a:pt x="65471" y="1"/>
                </a:ln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 name="Google Shape;37;p7"/>
          <p:cNvSpPr txBox="1">
            <a:spLocks noGrp="1"/>
          </p:cNvSpPr>
          <p:nvPr>
            <p:ph type="title"/>
          </p:nvPr>
        </p:nvSpPr>
        <p:spPr>
          <a:xfrm>
            <a:off x="1246033" y="1424533"/>
            <a:ext cx="3805200" cy="641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solidFill>
                  <a:schemeClr val="dk1"/>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8" name="Google Shape;38;p7"/>
          <p:cNvSpPr txBox="1">
            <a:spLocks noGrp="1"/>
          </p:cNvSpPr>
          <p:nvPr>
            <p:ph type="subTitle" idx="1"/>
          </p:nvPr>
        </p:nvSpPr>
        <p:spPr>
          <a:xfrm>
            <a:off x="1246033" y="3544100"/>
            <a:ext cx="2819200" cy="15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3"/>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9" name="Google Shape;39;p7"/>
          <p:cNvSpPr/>
          <p:nvPr/>
        </p:nvSpPr>
        <p:spPr>
          <a:xfrm flipH="1">
            <a:off x="4559953" y="5597900"/>
            <a:ext cx="7632144" cy="1260168"/>
          </a:xfrm>
          <a:custGeom>
            <a:avLst/>
            <a:gdLst/>
            <a:ahLst/>
            <a:cxnLst/>
            <a:rect l="l" t="t" r="r" b="b"/>
            <a:pathLst>
              <a:path w="29564" h="46535" extrusionOk="0">
                <a:moveTo>
                  <a:pt x="0" y="0"/>
                </a:moveTo>
                <a:lnTo>
                  <a:pt x="0" y="46534"/>
                </a:lnTo>
                <a:lnTo>
                  <a:pt x="29563" y="46534"/>
                </a:lnTo>
                <a:lnTo>
                  <a:pt x="29563" y="0"/>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44901529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lstStyle/>
          <a:p>
            <a:r>
              <a:rPr lang="en-US"/>
              <a:t>Click to edit Master title style</a:t>
            </a:r>
            <a:endParaRPr lang="en-US" dirty="0"/>
          </a:p>
        </p:txBody>
      </p:sp>
      <p:sp>
        <p:nvSpPr>
          <p:cNvPr id="6" name="Picture Placeholder 2"/>
          <p:cNvSpPr>
            <a:spLocks noGrp="1" noChangeAspect="1"/>
          </p:cNvSpPr>
          <p:nvPr>
            <p:ph type="pic" idx="13"/>
          </p:nvPr>
        </p:nvSpPr>
        <p:spPr>
          <a:xfrm>
            <a:off x="711200" y="533400"/>
            <a:ext cx="107696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9" name="Text Placeholder 9"/>
          <p:cNvSpPr>
            <a:spLocks noGrp="1"/>
          </p:cNvSpPr>
          <p:nvPr>
            <p:ph type="body" sz="quarter" idx="14"/>
          </p:nvPr>
        </p:nvSpPr>
        <p:spPr>
          <a:xfrm>
            <a:off x="1016003" y="3843867"/>
            <a:ext cx="9708443"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dirty="0">
              <a:solidFill>
                <a:srgbClr val="146194">
                  <a:lumMod val="50000"/>
                </a:srgb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14413053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0" y="533400"/>
            <a:ext cx="10769600" cy="2895600"/>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711200" y="4114800"/>
            <a:ext cx="8511403"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7615073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711" y="533400"/>
            <a:ext cx="9146383"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22401" y="3429000"/>
            <a:ext cx="8536623"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711201" y="4301070"/>
            <a:ext cx="8509815"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
        <p:nvSpPr>
          <p:cNvPr id="14" name="TextBox 13"/>
          <p:cNvSpPr txBox="1"/>
          <p:nvPr/>
        </p:nvSpPr>
        <p:spPr>
          <a:xfrm>
            <a:off x="304801" y="710624"/>
            <a:ext cx="609759" cy="584776"/>
          </a:xfrm>
          <a:prstGeom prst="rect">
            <a:avLst/>
          </a:prstGeom>
        </p:spPr>
        <p:txBody>
          <a:bodyPr vert="horz" lIns="91440" tIns="45720" rIns="91440" bIns="45720" rtlCol="0" anchor="ctr">
            <a:noAutofit/>
          </a:bodyPr>
          <a:lstStyle/>
          <a:p>
            <a:pPr defTabSz="457200"/>
            <a:r>
              <a:rPr lang="en-US" sz="8000" dirty="0">
                <a:solidFill>
                  <a:prstClr val="white"/>
                </a:solidFill>
              </a:rPr>
              <a:t>“</a:t>
            </a:r>
          </a:p>
        </p:txBody>
      </p:sp>
      <p:sp>
        <p:nvSpPr>
          <p:cNvPr id="15" name="TextBox 14"/>
          <p:cNvSpPr txBox="1"/>
          <p:nvPr/>
        </p:nvSpPr>
        <p:spPr>
          <a:xfrm>
            <a:off x="10261601" y="2768601"/>
            <a:ext cx="609759" cy="584776"/>
          </a:xfrm>
          <a:prstGeom prst="rect">
            <a:avLst/>
          </a:prstGeom>
        </p:spPr>
        <p:txBody>
          <a:bodyPr vert="horz" lIns="91440" tIns="45720" rIns="91440" bIns="45720" rtlCol="0" anchor="ctr">
            <a:noAutofit/>
          </a:bodyPr>
          <a:lstStyle/>
          <a:p>
            <a:pPr algn="r" defTabSz="457200"/>
            <a:r>
              <a:rPr lang="en-US" sz="8000" dirty="0">
                <a:solidFill>
                  <a:prstClr val="white"/>
                </a:solidFill>
              </a:rPr>
              <a:t>”</a:t>
            </a:r>
          </a:p>
        </p:txBody>
      </p:sp>
    </p:spTree>
    <p:extLst>
      <p:ext uri="{BB962C8B-B14F-4D97-AF65-F5344CB8AC3E}">
        <p14:creationId xmlns:p14="http://schemas.microsoft.com/office/powerpoint/2010/main" val="169491713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711201" y="3429000"/>
            <a:ext cx="8509815" cy="16974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711200" y="5132981"/>
            <a:ext cx="8511403"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54176286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712" y="533400"/>
            <a:ext cx="9146381"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711201" y="3886200"/>
            <a:ext cx="8509815"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711200" y="4953000"/>
            <a:ext cx="8509813"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
        <p:nvSpPr>
          <p:cNvPr id="14" name="TextBox 13"/>
          <p:cNvSpPr txBox="1"/>
          <p:nvPr/>
        </p:nvSpPr>
        <p:spPr>
          <a:xfrm>
            <a:off x="304801" y="710624"/>
            <a:ext cx="609759" cy="584776"/>
          </a:xfrm>
          <a:prstGeom prst="rect">
            <a:avLst/>
          </a:prstGeom>
        </p:spPr>
        <p:txBody>
          <a:bodyPr vert="horz" lIns="91440" tIns="45720" rIns="91440" bIns="45720" rtlCol="0" anchor="ctr">
            <a:noAutofit/>
          </a:bodyPr>
          <a:lstStyle/>
          <a:p>
            <a:pPr defTabSz="457200"/>
            <a:r>
              <a:rPr lang="en-US" sz="8000" dirty="0">
                <a:solidFill>
                  <a:prstClr val="white"/>
                </a:solidFill>
              </a:rPr>
              <a:t>“</a:t>
            </a:r>
          </a:p>
        </p:txBody>
      </p:sp>
      <p:sp>
        <p:nvSpPr>
          <p:cNvPr id="15" name="TextBox 14"/>
          <p:cNvSpPr txBox="1"/>
          <p:nvPr/>
        </p:nvSpPr>
        <p:spPr>
          <a:xfrm>
            <a:off x="10261601" y="2768601"/>
            <a:ext cx="609759" cy="584776"/>
          </a:xfrm>
          <a:prstGeom prst="rect">
            <a:avLst/>
          </a:prstGeom>
        </p:spPr>
        <p:txBody>
          <a:bodyPr vert="horz" lIns="91440" tIns="45720" rIns="91440" bIns="45720" rtlCol="0" anchor="ctr">
            <a:noAutofit/>
          </a:bodyPr>
          <a:lstStyle/>
          <a:p>
            <a:pPr algn="r" defTabSz="457200"/>
            <a:r>
              <a:rPr lang="en-US" sz="8000" dirty="0">
                <a:solidFill>
                  <a:prstClr val="white"/>
                </a:solidFill>
              </a:rPr>
              <a:t>”</a:t>
            </a:r>
          </a:p>
        </p:txBody>
      </p:sp>
    </p:spTree>
    <p:extLst>
      <p:ext uri="{BB962C8B-B14F-4D97-AF65-F5344CB8AC3E}">
        <p14:creationId xmlns:p14="http://schemas.microsoft.com/office/powerpoint/2010/main" val="298877805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711200" y="533400"/>
            <a:ext cx="10034211" cy="2895600"/>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711201" y="3928534"/>
            <a:ext cx="8509815"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711200" y="4766736"/>
            <a:ext cx="8509813"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6982374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lgn="l">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11201" y="533401"/>
            <a:ext cx="8739823" cy="376767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97711453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55208" y="533400"/>
            <a:ext cx="2725592" cy="4419600"/>
          </a:xfrm>
        </p:spPr>
        <p:txBody>
          <a:bodyPr vert="eaVert">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11200" y="533400"/>
            <a:ext cx="7800016" cy="5486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10328508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5779911" y="1169931"/>
            <a:ext cx="6419780"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711201" y="533401"/>
            <a:ext cx="8206284" cy="3124201"/>
          </a:xfrm>
        </p:spPr>
        <p:txBody>
          <a:bodyPr anchor="b">
            <a:normAutofit/>
          </a:bodyPr>
          <a:lstStyle>
            <a:lvl1pPr algn="l">
              <a:defRPr sz="4400">
                <a:effectLst/>
              </a:defRPr>
            </a:lvl1pPr>
          </a:lstStyle>
          <a:p>
            <a:r>
              <a:rPr lang="en-US"/>
              <a:t>Click to edit Master title style</a:t>
            </a:r>
            <a:endParaRPr lang="en-US" dirty="0"/>
          </a:p>
        </p:txBody>
      </p:sp>
      <p:sp>
        <p:nvSpPr>
          <p:cNvPr id="3" name="Subtitle 2"/>
          <p:cNvSpPr>
            <a:spLocks noGrp="1"/>
          </p:cNvSpPr>
          <p:nvPr>
            <p:ph type="subTitle" idx="1"/>
          </p:nvPr>
        </p:nvSpPr>
        <p:spPr>
          <a:xfrm>
            <a:off x="711200" y="3843868"/>
            <a:ext cx="6605667"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75453355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711201" y="533400"/>
            <a:ext cx="8739823" cy="376767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560762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0"/>
        <p:cNvGrpSpPr/>
        <p:nvPr/>
      </p:nvGrpSpPr>
      <p:grpSpPr>
        <a:xfrm>
          <a:off x="0" y="0"/>
          <a:ext cx="0" cy="0"/>
          <a:chOff x="0" y="0"/>
          <a:chExt cx="0" cy="0"/>
        </a:xfrm>
      </p:grpSpPr>
      <p:sp>
        <p:nvSpPr>
          <p:cNvPr id="41" name="Google Shape;41;p8"/>
          <p:cNvSpPr txBox="1">
            <a:spLocks noGrp="1"/>
          </p:cNvSpPr>
          <p:nvPr>
            <p:ph type="title"/>
          </p:nvPr>
        </p:nvSpPr>
        <p:spPr>
          <a:xfrm>
            <a:off x="1246033" y="2761400"/>
            <a:ext cx="4962400" cy="1335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600"/>
              <a:buNone/>
              <a:defRPr sz="8000">
                <a:solidFill>
                  <a:schemeClr val="lt1"/>
                </a:solidFill>
              </a:defRPr>
            </a:lvl1pPr>
            <a:lvl2pPr lvl="1" rtl="0">
              <a:spcBef>
                <a:spcPts val="0"/>
              </a:spcBef>
              <a:spcAft>
                <a:spcPts val="0"/>
              </a:spcAft>
              <a:buClr>
                <a:schemeClr val="lt1"/>
              </a:buClr>
              <a:buSzPts val="3600"/>
              <a:buNone/>
              <a:defRPr sz="4800">
                <a:solidFill>
                  <a:schemeClr val="lt1"/>
                </a:solidFill>
              </a:defRPr>
            </a:lvl2pPr>
            <a:lvl3pPr lvl="2" rtl="0">
              <a:spcBef>
                <a:spcPts val="0"/>
              </a:spcBef>
              <a:spcAft>
                <a:spcPts val="0"/>
              </a:spcAft>
              <a:buClr>
                <a:schemeClr val="lt1"/>
              </a:buClr>
              <a:buSzPts val="3600"/>
              <a:buNone/>
              <a:defRPr sz="4800">
                <a:solidFill>
                  <a:schemeClr val="lt1"/>
                </a:solidFill>
              </a:defRPr>
            </a:lvl3pPr>
            <a:lvl4pPr lvl="3" rtl="0">
              <a:spcBef>
                <a:spcPts val="0"/>
              </a:spcBef>
              <a:spcAft>
                <a:spcPts val="0"/>
              </a:spcAft>
              <a:buClr>
                <a:schemeClr val="lt1"/>
              </a:buClr>
              <a:buSzPts val="3600"/>
              <a:buNone/>
              <a:defRPr sz="4800">
                <a:solidFill>
                  <a:schemeClr val="lt1"/>
                </a:solidFill>
              </a:defRPr>
            </a:lvl4pPr>
            <a:lvl5pPr lvl="4" rtl="0">
              <a:spcBef>
                <a:spcPts val="0"/>
              </a:spcBef>
              <a:spcAft>
                <a:spcPts val="0"/>
              </a:spcAft>
              <a:buClr>
                <a:schemeClr val="lt1"/>
              </a:buClr>
              <a:buSzPts val="3600"/>
              <a:buNone/>
              <a:defRPr sz="4800">
                <a:solidFill>
                  <a:schemeClr val="lt1"/>
                </a:solidFill>
              </a:defRPr>
            </a:lvl5pPr>
            <a:lvl6pPr lvl="5" rtl="0">
              <a:spcBef>
                <a:spcPts val="0"/>
              </a:spcBef>
              <a:spcAft>
                <a:spcPts val="0"/>
              </a:spcAft>
              <a:buClr>
                <a:schemeClr val="lt1"/>
              </a:buClr>
              <a:buSzPts val="3600"/>
              <a:buNone/>
              <a:defRPr sz="4800">
                <a:solidFill>
                  <a:schemeClr val="lt1"/>
                </a:solidFill>
              </a:defRPr>
            </a:lvl6pPr>
            <a:lvl7pPr lvl="6" rtl="0">
              <a:spcBef>
                <a:spcPts val="0"/>
              </a:spcBef>
              <a:spcAft>
                <a:spcPts val="0"/>
              </a:spcAft>
              <a:buClr>
                <a:schemeClr val="lt1"/>
              </a:buClr>
              <a:buSzPts val="3600"/>
              <a:buNone/>
              <a:defRPr sz="4800">
                <a:solidFill>
                  <a:schemeClr val="lt1"/>
                </a:solidFill>
              </a:defRPr>
            </a:lvl7pPr>
            <a:lvl8pPr lvl="7" rtl="0">
              <a:spcBef>
                <a:spcPts val="0"/>
              </a:spcBef>
              <a:spcAft>
                <a:spcPts val="0"/>
              </a:spcAft>
              <a:buClr>
                <a:schemeClr val="lt1"/>
              </a:buClr>
              <a:buSzPts val="3600"/>
              <a:buNone/>
              <a:defRPr sz="4800">
                <a:solidFill>
                  <a:schemeClr val="lt1"/>
                </a:solidFill>
              </a:defRPr>
            </a:lvl8pPr>
            <a:lvl9pPr lvl="8" rtl="0">
              <a:spcBef>
                <a:spcPts val="0"/>
              </a:spcBef>
              <a:spcAft>
                <a:spcPts val="0"/>
              </a:spcAft>
              <a:buClr>
                <a:schemeClr val="lt1"/>
              </a:buClr>
              <a:buSzPts val="3600"/>
              <a:buNone/>
              <a:defRPr sz="4800">
                <a:solidFill>
                  <a:schemeClr val="lt1"/>
                </a:solidFill>
              </a:defRPr>
            </a:lvl9pPr>
          </a:lstStyle>
          <a:p>
            <a:endParaRPr/>
          </a:p>
        </p:txBody>
      </p:sp>
      <p:sp>
        <p:nvSpPr>
          <p:cNvPr id="42" name="Google Shape;42;p8"/>
          <p:cNvSpPr txBox="1">
            <a:spLocks noGrp="1"/>
          </p:cNvSpPr>
          <p:nvPr>
            <p:ph type="subTitle" idx="1"/>
          </p:nvPr>
        </p:nvSpPr>
        <p:spPr>
          <a:xfrm>
            <a:off x="1246033" y="3882867"/>
            <a:ext cx="3517600" cy="77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4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sp>
        <p:nvSpPr>
          <p:cNvPr id="43" name="Google Shape;43;p8"/>
          <p:cNvSpPr/>
          <p:nvPr/>
        </p:nvSpPr>
        <p:spPr>
          <a:xfrm rot="5400000">
            <a:off x="5582000" y="-798800"/>
            <a:ext cx="1028000" cy="12229600"/>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70166617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11200" y="1981200"/>
            <a:ext cx="8536624" cy="2319867"/>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711201" y="4487334"/>
            <a:ext cx="8536623"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3651327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11" name="Content Placeholder 3"/>
          <p:cNvSpPr>
            <a:spLocks noGrp="1"/>
          </p:cNvSpPr>
          <p:nvPr>
            <p:ph sz="half" idx="13"/>
          </p:nvPr>
        </p:nvSpPr>
        <p:spPr>
          <a:xfrm>
            <a:off x="711201" y="533401"/>
            <a:ext cx="5266623" cy="3767667"/>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4"/>
          </p:nvPr>
        </p:nvSpPr>
        <p:spPr>
          <a:xfrm>
            <a:off x="6216483" y="533400"/>
            <a:ext cx="5264317" cy="37592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82440163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1016002" y="533400"/>
            <a:ext cx="4955821"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11199" y="1143001"/>
            <a:ext cx="5260623" cy="3158067"/>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73355" y="566738"/>
            <a:ext cx="5018735"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6483" y="1143000"/>
            <a:ext cx="5275607" cy="314960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8" name="Footer Placeholder 7"/>
          <p:cNvSpPr>
            <a:spLocks noGrp="1"/>
          </p:cNvSpPr>
          <p:nvPr>
            <p:ph type="ftr" sz="quarter" idx="11"/>
          </p:nvPr>
        </p:nvSpPr>
        <p:spPr/>
        <p:txBody>
          <a:bodyPr/>
          <a:lstStyle/>
          <a:p>
            <a:endParaRPr lang="en-US" dirty="0">
              <a:solidFill>
                <a:srgbClr val="146194">
                  <a:lumMod val="50000"/>
                </a:srgb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19180607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dirty="0">
              <a:solidFill>
                <a:srgbClr val="146194">
                  <a:lumMod val="50000"/>
                </a:srgb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64119598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3" name="Footer Placeholder 2"/>
          <p:cNvSpPr>
            <a:spLocks noGrp="1"/>
          </p:cNvSpPr>
          <p:nvPr>
            <p:ph type="ftr" sz="quarter" idx="11"/>
          </p:nvPr>
        </p:nvSpPr>
        <p:spPr/>
        <p:txBody>
          <a:bodyPr/>
          <a:lstStyle/>
          <a:p>
            <a:endParaRPr lang="en-US" dirty="0">
              <a:solidFill>
                <a:srgbClr val="146194">
                  <a:lumMod val="50000"/>
                </a:srgb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12194800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24889" y="533400"/>
            <a:ext cx="4267200" cy="1524000"/>
          </a:xfrm>
        </p:spPr>
        <p:txBody>
          <a:bodyPr anchor="b">
            <a:normAutofit/>
          </a:bodyPr>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711199" y="533400"/>
            <a:ext cx="5918340" cy="54864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24889" y="2209803"/>
            <a:ext cx="42672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87759844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94400" y="1447800"/>
            <a:ext cx="4751011" cy="1143000"/>
          </a:xfrm>
        </p:spPr>
        <p:txBody>
          <a:bodyPr anchor="b">
            <a:normAutofit/>
          </a:bodyPr>
          <a:lstStyle>
            <a:lvl1pPr algn="l">
              <a:defRPr sz="2400" b="0"/>
            </a:lvl1pPr>
          </a:lstStyle>
          <a:p>
            <a:r>
              <a:rPr lang="en-US"/>
              <a:t>Click to edit Master title style</a:t>
            </a:r>
            <a:endParaRPr lang="en-US" dirty="0"/>
          </a:p>
        </p:txBody>
      </p:sp>
      <p:sp>
        <p:nvSpPr>
          <p:cNvPr id="17" name="Picture Placeholder 2"/>
          <p:cNvSpPr>
            <a:spLocks noGrp="1" noChangeAspect="1"/>
          </p:cNvSpPr>
          <p:nvPr>
            <p:ph type="pic" idx="13"/>
          </p:nvPr>
        </p:nvSpPr>
        <p:spPr>
          <a:xfrm>
            <a:off x="1016000" y="914400"/>
            <a:ext cx="4374632"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994704" y="2743200"/>
            <a:ext cx="4752297"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6" name="Footer Placeholder 5"/>
          <p:cNvSpPr>
            <a:spLocks noGrp="1"/>
          </p:cNvSpPr>
          <p:nvPr>
            <p:ph type="ftr" sz="quarter" idx="11"/>
          </p:nvPr>
        </p:nvSpPr>
        <p:spPr>
          <a:xfrm>
            <a:off x="711200" y="6172201"/>
            <a:ext cx="7748965" cy="365125"/>
          </a:xfrm>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37243365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lstStyle/>
          <a:p>
            <a:r>
              <a:rPr lang="en-US"/>
              <a:t>Click to edit Master title style</a:t>
            </a:r>
            <a:endParaRPr lang="en-US" dirty="0"/>
          </a:p>
        </p:txBody>
      </p:sp>
      <p:sp>
        <p:nvSpPr>
          <p:cNvPr id="6" name="Picture Placeholder 2"/>
          <p:cNvSpPr>
            <a:spLocks noGrp="1" noChangeAspect="1"/>
          </p:cNvSpPr>
          <p:nvPr>
            <p:ph type="pic" idx="13"/>
          </p:nvPr>
        </p:nvSpPr>
        <p:spPr>
          <a:xfrm>
            <a:off x="711200" y="533400"/>
            <a:ext cx="107696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9" name="Text Placeholder 9"/>
          <p:cNvSpPr>
            <a:spLocks noGrp="1"/>
          </p:cNvSpPr>
          <p:nvPr>
            <p:ph type="body" sz="quarter" idx="14"/>
          </p:nvPr>
        </p:nvSpPr>
        <p:spPr>
          <a:xfrm>
            <a:off x="1016003" y="3843867"/>
            <a:ext cx="9708443"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dirty="0">
              <a:solidFill>
                <a:srgbClr val="146194">
                  <a:lumMod val="50000"/>
                </a:srgb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48130666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0" y="533400"/>
            <a:ext cx="10769600" cy="2895600"/>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711200" y="4114800"/>
            <a:ext cx="8511403"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23163651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711" y="533400"/>
            <a:ext cx="9146383"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22401" y="3429000"/>
            <a:ext cx="8536623"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711201" y="4301070"/>
            <a:ext cx="8509815"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
        <p:nvSpPr>
          <p:cNvPr id="14" name="TextBox 13"/>
          <p:cNvSpPr txBox="1"/>
          <p:nvPr/>
        </p:nvSpPr>
        <p:spPr>
          <a:xfrm>
            <a:off x="304801" y="710624"/>
            <a:ext cx="609759" cy="584776"/>
          </a:xfrm>
          <a:prstGeom prst="rect">
            <a:avLst/>
          </a:prstGeom>
        </p:spPr>
        <p:txBody>
          <a:bodyPr vert="horz" lIns="91440" tIns="45720" rIns="91440" bIns="45720" rtlCol="0" anchor="ctr">
            <a:noAutofit/>
          </a:bodyPr>
          <a:lstStyle/>
          <a:p>
            <a:pPr defTabSz="457200"/>
            <a:r>
              <a:rPr lang="en-US" sz="8000" dirty="0">
                <a:solidFill>
                  <a:prstClr val="white"/>
                </a:solidFill>
              </a:rPr>
              <a:t>“</a:t>
            </a:r>
          </a:p>
        </p:txBody>
      </p:sp>
      <p:sp>
        <p:nvSpPr>
          <p:cNvPr id="15" name="TextBox 14"/>
          <p:cNvSpPr txBox="1"/>
          <p:nvPr/>
        </p:nvSpPr>
        <p:spPr>
          <a:xfrm>
            <a:off x="10261601" y="2768601"/>
            <a:ext cx="609759" cy="584776"/>
          </a:xfrm>
          <a:prstGeom prst="rect">
            <a:avLst/>
          </a:prstGeom>
        </p:spPr>
        <p:txBody>
          <a:bodyPr vert="horz" lIns="91440" tIns="45720" rIns="91440" bIns="45720" rtlCol="0" anchor="ctr">
            <a:noAutofit/>
          </a:bodyPr>
          <a:lstStyle/>
          <a:p>
            <a:pPr algn="r" defTabSz="457200"/>
            <a:r>
              <a:rPr lang="en-US" sz="8000" dirty="0">
                <a:solidFill>
                  <a:prstClr val="white"/>
                </a:solidFill>
              </a:rPr>
              <a:t>”</a:t>
            </a:r>
          </a:p>
        </p:txBody>
      </p:sp>
    </p:spTree>
    <p:extLst>
      <p:ext uri="{BB962C8B-B14F-4D97-AF65-F5344CB8AC3E}">
        <p14:creationId xmlns:p14="http://schemas.microsoft.com/office/powerpoint/2010/main" val="24805967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sp>
        <p:nvSpPr>
          <p:cNvPr id="45" name="Google Shape;45;p9"/>
          <p:cNvSpPr/>
          <p:nvPr/>
        </p:nvSpPr>
        <p:spPr>
          <a:xfrm>
            <a:off x="6594867" y="-167"/>
            <a:ext cx="5597200" cy="6858000"/>
          </a:xfrm>
          <a:prstGeom prst="rect">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9"/>
          <p:cNvSpPr txBox="1">
            <a:spLocks noGrp="1"/>
          </p:cNvSpPr>
          <p:nvPr>
            <p:ph type="title"/>
          </p:nvPr>
        </p:nvSpPr>
        <p:spPr>
          <a:xfrm>
            <a:off x="1246033" y="1424533"/>
            <a:ext cx="3755600" cy="32756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47" name="Google Shape;47;p9"/>
          <p:cNvSpPr txBox="1">
            <a:spLocks noGrp="1"/>
          </p:cNvSpPr>
          <p:nvPr>
            <p:ph type="subTitle" idx="1"/>
          </p:nvPr>
        </p:nvSpPr>
        <p:spPr>
          <a:xfrm>
            <a:off x="1246133" y="4816933"/>
            <a:ext cx="3755600" cy="839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79536793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711201" y="3429000"/>
            <a:ext cx="8509815" cy="16974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711200" y="5132981"/>
            <a:ext cx="8511403"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419554391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712" y="533400"/>
            <a:ext cx="9146381"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711201" y="3886200"/>
            <a:ext cx="8509815"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711200" y="4953000"/>
            <a:ext cx="8509813"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
        <p:nvSpPr>
          <p:cNvPr id="14" name="TextBox 13"/>
          <p:cNvSpPr txBox="1"/>
          <p:nvPr/>
        </p:nvSpPr>
        <p:spPr>
          <a:xfrm>
            <a:off x="304801" y="710624"/>
            <a:ext cx="609759" cy="584776"/>
          </a:xfrm>
          <a:prstGeom prst="rect">
            <a:avLst/>
          </a:prstGeom>
        </p:spPr>
        <p:txBody>
          <a:bodyPr vert="horz" lIns="91440" tIns="45720" rIns="91440" bIns="45720" rtlCol="0" anchor="ctr">
            <a:noAutofit/>
          </a:bodyPr>
          <a:lstStyle/>
          <a:p>
            <a:pPr defTabSz="457200"/>
            <a:r>
              <a:rPr lang="en-US" sz="8000" dirty="0">
                <a:solidFill>
                  <a:prstClr val="white"/>
                </a:solidFill>
              </a:rPr>
              <a:t>“</a:t>
            </a:r>
          </a:p>
        </p:txBody>
      </p:sp>
      <p:sp>
        <p:nvSpPr>
          <p:cNvPr id="15" name="TextBox 14"/>
          <p:cNvSpPr txBox="1"/>
          <p:nvPr/>
        </p:nvSpPr>
        <p:spPr>
          <a:xfrm>
            <a:off x="10261601" y="2768601"/>
            <a:ext cx="609759" cy="584776"/>
          </a:xfrm>
          <a:prstGeom prst="rect">
            <a:avLst/>
          </a:prstGeom>
        </p:spPr>
        <p:txBody>
          <a:bodyPr vert="horz" lIns="91440" tIns="45720" rIns="91440" bIns="45720" rtlCol="0" anchor="ctr">
            <a:noAutofit/>
          </a:bodyPr>
          <a:lstStyle/>
          <a:p>
            <a:pPr algn="r" defTabSz="457200"/>
            <a:r>
              <a:rPr lang="en-US" sz="8000" dirty="0">
                <a:solidFill>
                  <a:prstClr val="white"/>
                </a:solidFill>
              </a:rPr>
              <a:t>”</a:t>
            </a:r>
          </a:p>
        </p:txBody>
      </p:sp>
    </p:spTree>
    <p:extLst>
      <p:ext uri="{BB962C8B-B14F-4D97-AF65-F5344CB8AC3E}">
        <p14:creationId xmlns:p14="http://schemas.microsoft.com/office/powerpoint/2010/main" val="287346653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711200" y="533400"/>
            <a:ext cx="10034211" cy="2895600"/>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711201" y="3928534"/>
            <a:ext cx="8509815"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711200" y="4766736"/>
            <a:ext cx="8509813"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96090293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lgn="l">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11201" y="533401"/>
            <a:ext cx="8739823" cy="376767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56596928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55208" y="533400"/>
            <a:ext cx="2725592" cy="4419600"/>
          </a:xfrm>
        </p:spPr>
        <p:txBody>
          <a:bodyPr vert="eaVert">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11200" y="533400"/>
            <a:ext cx="7800016" cy="5486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42925813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5779911" y="1169931"/>
            <a:ext cx="6419780"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711201" y="533401"/>
            <a:ext cx="8206284" cy="3124201"/>
          </a:xfrm>
        </p:spPr>
        <p:txBody>
          <a:bodyPr anchor="b">
            <a:normAutofit/>
          </a:bodyPr>
          <a:lstStyle>
            <a:lvl1pPr algn="l">
              <a:defRPr sz="4400">
                <a:effectLst/>
              </a:defRPr>
            </a:lvl1pPr>
          </a:lstStyle>
          <a:p>
            <a:r>
              <a:rPr lang="en-US"/>
              <a:t>Click to edit Master title style</a:t>
            </a:r>
            <a:endParaRPr lang="en-US" dirty="0"/>
          </a:p>
        </p:txBody>
      </p:sp>
      <p:sp>
        <p:nvSpPr>
          <p:cNvPr id="3" name="Subtitle 2"/>
          <p:cNvSpPr>
            <a:spLocks noGrp="1"/>
          </p:cNvSpPr>
          <p:nvPr>
            <p:ph type="subTitle" idx="1"/>
          </p:nvPr>
        </p:nvSpPr>
        <p:spPr>
          <a:xfrm>
            <a:off x="711200" y="3843868"/>
            <a:ext cx="6605667"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1663003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711201" y="533400"/>
            <a:ext cx="8739823" cy="376767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77815980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11200" y="1981200"/>
            <a:ext cx="8536624" cy="2319867"/>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711201" y="4487334"/>
            <a:ext cx="8536623"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74451232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11" name="Content Placeholder 3"/>
          <p:cNvSpPr>
            <a:spLocks noGrp="1"/>
          </p:cNvSpPr>
          <p:nvPr>
            <p:ph sz="half" idx="13"/>
          </p:nvPr>
        </p:nvSpPr>
        <p:spPr>
          <a:xfrm>
            <a:off x="711201" y="533401"/>
            <a:ext cx="5266623" cy="3767667"/>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4"/>
          </p:nvPr>
        </p:nvSpPr>
        <p:spPr>
          <a:xfrm>
            <a:off x="6216483" y="533400"/>
            <a:ext cx="5264317" cy="37592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426685238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1016002" y="533400"/>
            <a:ext cx="4955821"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11199" y="1143001"/>
            <a:ext cx="5260623" cy="3158067"/>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73355" y="566738"/>
            <a:ext cx="5018735"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6483" y="1143000"/>
            <a:ext cx="5275607" cy="314960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8" name="Footer Placeholder 7"/>
          <p:cNvSpPr>
            <a:spLocks noGrp="1"/>
          </p:cNvSpPr>
          <p:nvPr>
            <p:ph type="ftr" sz="quarter" idx="11"/>
          </p:nvPr>
        </p:nvSpPr>
        <p:spPr/>
        <p:txBody>
          <a:bodyPr/>
          <a:lstStyle/>
          <a:p>
            <a:endParaRPr lang="en-US" dirty="0">
              <a:solidFill>
                <a:srgbClr val="146194">
                  <a:lumMod val="50000"/>
                </a:srgb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179528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E15A94-3F11-4D23-A7AA-B15424FFA824}"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B99217-8AD4-4656-9DCD-085D50320C6F}" type="slidenum">
              <a:rPr lang="en-US" smtClean="0"/>
              <a:t>‹#›</a:t>
            </a:fld>
            <a:endParaRPr lang="en-US"/>
          </a:p>
        </p:txBody>
      </p:sp>
    </p:spTree>
    <p:extLst>
      <p:ext uri="{BB962C8B-B14F-4D97-AF65-F5344CB8AC3E}">
        <p14:creationId xmlns:p14="http://schemas.microsoft.com/office/powerpoint/2010/main" val="3135561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2009100" y="4003100"/>
            <a:ext cx="5088400" cy="1493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800">
                <a:solidFill>
                  <a:schemeClr val="dk1"/>
                </a:solidFill>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50" name="Google Shape;50;p10"/>
          <p:cNvSpPr/>
          <p:nvPr/>
        </p:nvSpPr>
        <p:spPr>
          <a:xfrm>
            <a:off x="732033" y="0"/>
            <a:ext cx="1028000" cy="6858000"/>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84594118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dirty="0">
              <a:solidFill>
                <a:srgbClr val="146194">
                  <a:lumMod val="50000"/>
                </a:srgb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31612040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3" name="Footer Placeholder 2"/>
          <p:cNvSpPr>
            <a:spLocks noGrp="1"/>
          </p:cNvSpPr>
          <p:nvPr>
            <p:ph type="ftr" sz="quarter" idx="11"/>
          </p:nvPr>
        </p:nvSpPr>
        <p:spPr/>
        <p:txBody>
          <a:bodyPr/>
          <a:lstStyle/>
          <a:p>
            <a:endParaRPr lang="en-US" dirty="0">
              <a:solidFill>
                <a:srgbClr val="146194">
                  <a:lumMod val="50000"/>
                </a:srgb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83625969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24889" y="533400"/>
            <a:ext cx="4267200" cy="1524000"/>
          </a:xfrm>
        </p:spPr>
        <p:txBody>
          <a:bodyPr anchor="b">
            <a:normAutofit/>
          </a:bodyPr>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711199" y="533400"/>
            <a:ext cx="5918340" cy="54864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24889" y="2209803"/>
            <a:ext cx="42672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33681942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94400" y="1447800"/>
            <a:ext cx="4751011" cy="1143000"/>
          </a:xfrm>
        </p:spPr>
        <p:txBody>
          <a:bodyPr anchor="b">
            <a:normAutofit/>
          </a:bodyPr>
          <a:lstStyle>
            <a:lvl1pPr algn="l">
              <a:defRPr sz="2400" b="0"/>
            </a:lvl1pPr>
          </a:lstStyle>
          <a:p>
            <a:r>
              <a:rPr lang="en-US"/>
              <a:t>Click to edit Master title style</a:t>
            </a:r>
            <a:endParaRPr lang="en-US" dirty="0"/>
          </a:p>
        </p:txBody>
      </p:sp>
      <p:sp>
        <p:nvSpPr>
          <p:cNvPr id="17" name="Picture Placeholder 2"/>
          <p:cNvSpPr>
            <a:spLocks noGrp="1" noChangeAspect="1"/>
          </p:cNvSpPr>
          <p:nvPr>
            <p:ph type="pic" idx="13"/>
          </p:nvPr>
        </p:nvSpPr>
        <p:spPr>
          <a:xfrm>
            <a:off x="1016000" y="914400"/>
            <a:ext cx="4374632"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994704" y="2743200"/>
            <a:ext cx="4752297"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6" name="Footer Placeholder 5"/>
          <p:cNvSpPr>
            <a:spLocks noGrp="1"/>
          </p:cNvSpPr>
          <p:nvPr>
            <p:ph type="ftr" sz="quarter" idx="11"/>
          </p:nvPr>
        </p:nvSpPr>
        <p:spPr>
          <a:xfrm>
            <a:off x="711200" y="6172201"/>
            <a:ext cx="7748965" cy="365125"/>
          </a:xfrm>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99870620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lstStyle/>
          <a:p>
            <a:r>
              <a:rPr lang="en-US"/>
              <a:t>Click to edit Master title style</a:t>
            </a:r>
            <a:endParaRPr lang="en-US" dirty="0"/>
          </a:p>
        </p:txBody>
      </p:sp>
      <p:sp>
        <p:nvSpPr>
          <p:cNvPr id="6" name="Picture Placeholder 2"/>
          <p:cNvSpPr>
            <a:spLocks noGrp="1" noChangeAspect="1"/>
          </p:cNvSpPr>
          <p:nvPr>
            <p:ph type="pic" idx="13"/>
          </p:nvPr>
        </p:nvSpPr>
        <p:spPr>
          <a:xfrm>
            <a:off x="711200" y="533400"/>
            <a:ext cx="107696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9" name="Text Placeholder 9"/>
          <p:cNvSpPr>
            <a:spLocks noGrp="1"/>
          </p:cNvSpPr>
          <p:nvPr>
            <p:ph type="body" sz="quarter" idx="14"/>
          </p:nvPr>
        </p:nvSpPr>
        <p:spPr>
          <a:xfrm>
            <a:off x="1016003" y="3843867"/>
            <a:ext cx="9708443"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dirty="0">
              <a:solidFill>
                <a:srgbClr val="146194">
                  <a:lumMod val="50000"/>
                </a:srgb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15650377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0" y="533400"/>
            <a:ext cx="10769600" cy="2895600"/>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711200" y="4114800"/>
            <a:ext cx="8511403"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45831819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711" y="533400"/>
            <a:ext cx="9146383"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22401" y="3429000"/>
            <a:ext cx="8536623"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711201" y="4301070"/>
            <a:ext cx="8509815"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
        <p:nvSpPr>
          <p:cNvPr id="14" name="TextBox 13"/>
          <p:cNvSpPr txBox="1"/>
          <p:nvPr/>
        </p:nvSpPr>
        <p:spPr>
          <a:xfrm>
            <a:off x="304801" y="710624"/>
            <a:ext cx="609759" cy="584776"/>
          </a:xfrm>
          <a:prstGeom prst="rect">
            <a:avLst/>
          </a:prstGeom>
        </p:spPr>
        <p:txBody>
          <a:bodyPr vert="horz" lIns="91440" tIns="45720" rIns="91440" bIns="45720" rtlCol="0" anchor="ctr">
            <a:noAutofit/>
          </a:bodyPr>
          <a:lstStyle/>
          <a:p>
            <a:pPr defTabSz="457200"/>
            <a:r>
              <a:rPr lang="en-US" sz="8000" dirty="0">
                <a:solidFill>
                  <a:prstClr val="white"/>
                </a:solidFill>
              </a:rPr>
              <a:t>“</a:t>
            </a:r>
          </a:p>
        </p:txBody>
      </p:sp>
      <p:sp>
        <p:nvSpPr>
          <p:cNvPr id="15" name="TextBox 14"/>
          <p:cNvSpPr txBox="1"/>
          <p:nvPr/>
        </p:nvSpPr>
        <p:spPr>
          <a:xfrm>
            <a:off x="10261601" y="2768601"/>
            <a:ext cx="609759" cy="584776"/>
          </a:xfrm>
          <a:prstGeom prst="rect">
            <a:avLst/>
          </a:prstGeom>
        </p:spPr>
        <p:txBody>
          <a:bodyPr vert="horz" lIns="91440" tIns="45720" rIns="91440" bIns="45720" rtlCol="0" anchor="ctr">
            <a:noAutofit/>
          </a:bodyPr>
          <a:lstStyle/>
          <a:p>
            <a:pPr algn="r" defTabSz="457200"/>
            <a:r>
              <a:rPr lang="en-US" sz="8000" dirty="0">
                <a:solidFill>
                  <a:prstClr val="white"/>
                </a:solidFill>
              </a:rPr>
              <a:t>”</a:t>
            </a:r>
          </a:p>
        </p:txBody>
      </p:sp>
    </p:spTree>
    <p:extLst>
      <p:ext uri="{BB962C8B-B14F-4D97-AF65-F5344CB8AC3E}">
        <p14:creationId xmlns:p14="http://schemas.microsoft.com/office/powerpoint/2010/main" val="227621605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711201" y="3429000"/>
            <a:ext cx="8509815" cy="16974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711200" y="5132981"/>
            <a:ext cx="8511403"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08804220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712" y="533400"/>
            <a:ext cx="9146381"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711201" y="3886200"/>
            <a:ext cx="8509815"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711200" y="4953000"/>
            <a:ext cx="8509813"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
        <p:nvSpPr>
          <p:cNvPr id="14" name="TextBox 13"/>
          <p:cNvSpPr txBox="1"/>
          <p:nvPr/>
        </p:nvSpPr>
        <p:spPr>
          <a:xfrm>
            <a:off x="304801" y="710624"/>
            <a:ext cx="609759" cy="584776"/>
          </a:xfrm>
          <a:prstGeom prst="rect">
            <a:avLst/>
          </a:prstGeom>
        </p:spPr>
        <p:txBody>
          <a:bodyPr vert="horz" lIns="91440" tIns="45720" rIns="91440" bIns="45720" rtlCol="0" anchor="ctr">
            <a:noAutofit/>
          </a:bodyPr>
          <a:lstStyle/>
          <a:p>
            <a:pPr defTabSz="457200"/>
            <a:r>
              <a:rPr lang="en-US" sz="8000" dirty="0">
                <a:solidFill>
                  <a:prstClr val="white"/>
                </a:solidFill>
              </a:rPr>
              <a:t>“</a:t>
            </a:r>
          </a:p>
        </p:txBody>
      </p:sp>
      <p:sp>
        <p:nvSpPr>
          <p:cNvPr id="15" name="TextBox 14"/>
          <p:cNvSpPr txBox="1"/>
          <p:nvPr/>
        </p:nvSpPr>
        <p:spPr>
          <a:xfrm>
            <a:off x="10261601" y="2768601"/>
            <a:ext cx="609759" cy="584776"/>
          </a:xfrm>
          <a:prstGeom prst="rect">
            <a:avLst/>
          </a:prstGeom>
        </p:spPr>
        <p:txBody>
          <a:bodyPr vert="horz" lIns="91440" tIns="45720" rIns="91440" bIns="45720" rtlCol="0" anchor="ctr">
            <a:noAutofit/>
          </a:bodyPr>
          <a:lstStyle/>
          <a:p>
            <a:pPr algn="r" defTabSz="457200"/>
            <a:r>
              <a:rPr lang="en-US" sz="8000" dirty="0">
                <a:solidFill>
                  <a:prstClr val="white"/>
                </a:solidFill>
              </a:rPr>
              <a:t>”</a:t>
            </a:r>
          </a:p>
        </p:txBody>
      </p:sp>
    </p:spTree>
    <p:extLst>
      <p:ext uri="{BB962C8B-B14F-4D97-AF65-F5344CB8AC3E}">
        <p14:creationId xmlns:p14="http://schemas.microsoft.com/office/powerpoint/2010/main" val="278038722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711200" y="533400"/>
            <a:ext cx="10034211" cy="2895600"/>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711201" y="3928534"/>
            <a:ext cx="8509815"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711200" y="4766736"/>
            <a:ext cx="8509813"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41945188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51"/>
        <p:cNvGrpSpPr/>
        <p:nvPr/>
      </p:nvGrpSpPr>
      <p:grpSpPr>
        <a:xfrm>
          <a:off x="0" y="0"/>
          <a:ext cx="0" cy="0"/>
          <a:chOff x="0" y="0"/>
          <a:chExt cx="0" cy="0"/>
        </a:xfrm>
      </p:grpSpPr>
      <p:sp>
        <p:nvSpPr>
          <p:cNvPr id="52" name="Google Shape;52;p11"/>
          <p:cNvSpPr txBox="1">
            <a:spLocks noGrp="1"/>
          </p:cNvSpPr>
          <p:nvPr>
            <p:ph type="title" hasCustomPrompt="1"/>
          </p:nvPr>
        </p:nvSpPr>
        <p:spPr>
          <a:xfrm>
            <a:off x="951000" y="2793217"/>
            <a:ext cx="10290000" cy="1594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3600"/>
              <a:buNone/>
              <a:defRPr sz="9600">
                <a:solidFill>
                  <a:schemeClr val="lt1"/>
                </a:solidFill>
              </a:defRPr>
            </a:lvl1pPr>
            <a:lvl2pPr lvl="1" algn="ctr">
              <a:spcBef>
                <a:spcPts val="0"/>
              </a:spcBef>
              <a:spcAft>
                <a:spcPts val="0"/>
              </a:spcAft>
              <a:buClr>
                <a:schemeClr val="dk2"/>
              </a:buClr>
              <a:buSzPts val="3600"/>
              <a:buNone/>
              <a:defRPr sz="4800">
                <a:solidFill>
                  <a:schemeClr val="dk2"/>
                </a:solidFill>
              </a:defRPr>
            </a:lvl2pPr>
            <a:lvl3pPr lvl="2" algn="ctr">
              <a:spcBef>
                <a:spcPts val="0"/>
              </a:spcBef>
              <a:spcAft>
                <a:spcPts val="0"/>
              </a:spcAft>
              <a:buClr>
                <a:schemeClr val="dk2"/>
              </a:buClr>
              <a:buSzPts val="3600"/>
              <a:buNone/>
              <a:defRPr sz="4800">
                <a:solidFill>
                  <a:schemeClr val="dk2"/>
                </a:solidFill>
              </a:defRPr>
            </a:lvl3pPr>
            <a:lvl4pPr lvl="3" algn="ctr">
              <a:spcBef>
                <a:spcPts val="0"/>
              </a:spcBef>
              <a:spcAft>
                <a:spcPts val="0"/>
              </a:spcAft>
              <a:buClr>
                <a:schemeClr val="dk2"/>
              </a:buClr>
              <a:buSzPts val="3600"/>
              <a:buNone/>
              <a:defRPr sz="4800">
                <a:solidFill>
                  <a:schemeClr val="dk2"/>
                </a:solidFill>
              </a:defRPr>
            </a:lvl4pPr>
            <a:lvl5pPr lvl="4" algn="ctr">
              <a:spcBef>
                <a:spcPts val="0"/>
              </a:spcBef>
              <a:spcAft>
                <a:spcPts val="0"/>
              </a:spcAft>
              <a:buClr>
                <a:schemeClr val="dk2"/>
              </a:buClr>
              <a:buSzPts val="3600"/>
              <a:buNone/>
              <a:defRPr sz="4800">
                <a:solidFill>
                  <a:schemeClr val="dk2"/>
                </a:solidFill>
              </a:defRPr>
            </a:lvl5pPr>
            <a:lvl6pPr lvl="5" algn="ctr">
              <a:spcBef>
                <a:spcPts val="0"/>
              </a:spcBef>
              <a:spcAft>
                <a:spcPts val="0"/>
              </a:spcAft>
              <a:buClr>
                <a:schemeClr val="dk2"/>
              </a:buClr>
              <a:buSzPts val="3600"/>
              <a:buNone/>
              <a:defRPr sz="4800">
                <a:solidFill>
                  <a:schemeClr val="dk2"/>
                </a:solidFill>
              </a:defRPr>
            </a:lvl6pPr>
            <a:lvl7pPr lvl="6" algn="ctr">
              <a:spcBef>
                <a:spcPts val="0"/>
              </a:spcBef>
              <a:spcAft>
                <a:spcPts val="0"/>
              </a:spcAft>
              <a:buClr>
                <a:schemeClr val="dk2"/>
              </a:buClr>
              <a:buSzPts val="3600"/>
              <a:buNone/>
              <a:defRPr sz="4800">
                <a:solidFill>
                  <a:schemeClr val="dk2"/>
                </a:solidFill>
              </a:defRPr>
            </a:lvl7pPr>
            <a:lvl8pPr lvl="7" algn="ctr">
              <a:spcBef>
                <a:spcPts val="0"/>
              </a:spcBef>
              <a:spcAft>
                <a:spcPts val="0"/>
              </a:spcAft>
              <a:buClr>
                <a:schemeClr val="dk2"/>
              </a:buClr>
              <a:buSzPts val="3600"/>
              <a:buNone/>
              <a:defRPr sz="4800">
                <a:solidFill>
                  <a:schemeClr val="dk2"/>
                </a:solidFill>
              </a:defRPr>
            </a:lvl8pPr>
            <a:lvl9pPr lvl="8" algn="ctr">
              <a:spcBef>
                <a:spcPts val="0"/>
              </a:spcBef>
              <a:spcAft>
                <a:spcPts val="0"/>
              </a:spcAft>
              <a:buClr>
                <a:schemeClr val="dk2"/>
              </a:buClr>
              <a:buSzPts val="3600"/>
              <a:buNone/>
              <a:defRPr sz="4800">
                <a:solidFill>
                  <a:schemeClr val="dk2"/>
                </a:solidFill>
              </a:defRPr>
            </a:lvl9pPr>
          </a:lstStyle>
          <a:p>
            <a:r>
              <a:t>xx%</a:t>
            </a:r>
          </a:p>
        </p:txBody>
      </p:sp>
      <p:sp>
        <p:nvSpPr>
          <p:cNvPr id="53" name="Google Shape;53;p11"/>
          <p:cNvSpPr txBox="1">
            <a:spLocks noGrp="1"/>
          </p:cNvSpPr>
          <p:nvPr>
            <p:ph type="subTitle" idx="1"/>
          </p:nvPr>
        </p:nvSpPr>
        <p:spPr>
          <a:xfrm>
            <a:off x="3819400" y="4260184"/>
            <a:ext cx="4553200" cy="6936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4" name="Google Shape;54;p11"/>
          <p:cNvSpPr/>
          <p:nvPr/>
        </p:nvSpPr>
        <p:spPr>
          <a:xfrm flipH="1">
            <a:off x="97" y="5597900"/>
            <a:ext cx="12191996" cy="1260168"/>
          </a:xfrm>
          <a:custGeom>
            <a:avLst/>
            <a:gdLst/>
            <a:ahLst/>
            <a:cxnLst/>
            <a:rect l="l" t="t" r="r" b="b"/>
            <a:pathLst>
              <a:path w="29564" h="46535" extrusionOk="0">
                <a:moveTo>
                  <a:pt x="0" y="0"/>
                </a:moveTo>
                <a:lnTo>
                  <a:pt x="0" y="46534"/>
                </a:lnTo>
                <a:lnTo>
                  <a:pt x="29563" y="46534"/>
                </a:lnTo>
                <a:lnTo>
                  <a:pt x="29563" y="0"/>
                </a:ln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1380124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lgn="l">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11201" y="533401"/>
            <a:ext cx="8739823" cy="376767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97419373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55208" y="533400"/>
            <a:ext cx="2725592" cy="4419600"/>
          </a:xfrm>
        </p:spPr>
        <p:txBody>
          <a:bodyPr vert="eaVert">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11200" y="533400"/>
            <a:ext cx="7800016" cy="5486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47850140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5779911" y="1169931"/>
            <a:ext cx="6419780"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711201" y="533401"/>
            <a:ext cx="8206284" cy="3124201"/>
          </a:xfrm>
        </p:spPr>
        <p:txBody>
          <a:bodyPr anchor="b">
            <a:normAutofit/>
          </a:bodyPr>
          <a:lstStyle>
            <a:lvl1pPr algn="l">
              <a:defRPr sz="4400">
                <a:effectLst/>
              </a:defRPr>
            </a:lvl1pPr>
          </a:lstStyle>
          <a:p>
            <a:r>
              <a:rPr lang="en-US"/>
              <a:t>Click to edit Master title style</a:t>
            </a:r>
            <a:endParaRPr lang="en-US" dirty="0"/>
          </a:p>
        </p:txBody>
      </p:sp>
      <p:sp>
        <p:nvSpPr>
          <p:cNvPr id="3" name="Subtitle 2"/>
          <p:cNvSpPr>
            <a:spLocks noGrp="1"/>
          </p:cNvSpPr>
          <p:nvPr>
            <p:ph type="subTitle" idx="1"/>
          </p:nvPr>
        </p:nvSpPr>
        <p:spPr>
          <a:xfrm>
            <a:off x="711200" y="3843868"/>
            <a:ext cx="6605667"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425072941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711201" y="533400"/>
            <a:ext cx="8739823" cy="376767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50387364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11200" y="1981200"/>
            <a:ext cx="8536624" cy="2319867"/>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711201" y="4487334"/>
            <a:ext cx="8536623"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52494818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11" name="Content Placeholder 3"/>
          <p:cNvSpPr>
            <a:spLocks noGrp="1"/>
          </p:cNvSpPr>
          <p:nvPr>
            <p:ph sz="half" idx="13"/>
          </p:nvPr>
        </p:nvSpPr>
        <p:spPr>
          <a:xfrm>
            <a:off x="711201" y="533401"/>
            <a:ext cx="5266623" cy="3767667"/>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4"/>
          </p:nvPr>
        </p:nvSpPr>
        <p:spPr>
          <a:xfrm>
            <a:off x="6216483" y="533400"/>
            <a:ext cx="5264317" cy="37592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410199639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1016002" y="533400"/>
            <a:ext cx="4955821"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11199" y="1143001"/>
            <a:ext cx="5260623" cy="3158067"/>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73355" y="566738"/>
            <a:ext cx="5018735"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6483" y="1143000"/>
            <a:ext cx="5275607" cy="314960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8" name="Footer Placeholder 7"/>
          <p:cNvSpPr>
            <a:spLocks noGrp="1"/>
          </p:cNvSpPr>
          <p:nvPr>
            <p:ph type="ftr" sz="quarter" idx="11"/>
          </p:nvPr>
        </p:nvSpPr>
        <p:spPr/>
        <p:txBody>
          <a:bodyPr/>
          <a:lstStyle/>
          <a:p>
            <a:endParaRPr lang="en-US" dirty="0">
              <a:solidFill>
                <a:srgbClr val="146194">
                  <a:lumMod val="50000"/>
                </a:srgb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88319086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dirty="0">
              <a:solidFill>
                <a:srgbClr val="146194">
                  <a:lumMod val="50000"/>
                </a:srgb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32827054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3" name="Footer Placeholder 2"/>
          <p:cNvSpPr>
            <a:spLocks noGrp="1"/>
          </p:cNvSpPr>
          <p:nvPr>
            <p:ph type="ftr" sz="quarter" idx="11"/>
          </p:nvPr>
        </p:nvSpPr>
        <p:spPr/>
        <p:txBody>
          <a:bodyPr/>
          <a:lstStyle/>
          <a:p>
            <a:endParaRPr lang="en-US" dirty="0">
              <a:solidFill>
                <a:srgbClr val="146194">
                  <a:lumMod val="50000"/>
                </a:srgb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97971466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24889" y="533400"/>
            <a:ext cx="4267200" cy="1524000"/>
          </a:xfrm>
        </p:spPr>
        <p:txBody>
          <a:bodyPr anchor="b">
            <a:normAutofit/>
          </a:bodyPr>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711199" y="533400"/>
            <a:ext cx="5918340" cy="54864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24889" y="2209803"/>
            <a:ext cx="42672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8630696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5"/>
        <p:cNvGrpSpPr/>
        <p:nvPr/>
      </p:nvGrpSpPr>
      <p:grpSpPr>
        <a:xfrm>
          <a:off x="0" y="0"/>
          <a:ext cx="0" cy="0"/>
          <a:chOff x="0" y="0"/>
          <a:chExt cx="0" cy="0"/>
        </a:xfrm>
      </p:grpSpPr>
    </p:spTree>
    <p:extLst>
      <p:ext uri="{BB962C8B-B14F-4D97-AF65-F5344CB8AC3E}">
        <p14:creationId xmlns:p14="http://schemas.microsoft.com/office/powerpoint/2010/main" val="86824197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94400" y="1447800"/>
            <a:ext cx="4751011" cy="1143000"/>
          </a:xfrm>
        </p:spPr>
        <p:txBody>
          <a:bodyPr anchor="b">
            <a:normAutofit/>
          </a:bodyPr>
          <a:lstStyle>
            <a:lvl1pPr algn="l">
              <a:defRPr sz="2400" b="0"/>
            </a:lvl1pPr>
          </a:lstStyle>
          <a:p>
            <a:r>
              <a:rPr lang="en-US"/>
              <a:t>Click to edit Master title style</a:t>
            </a:r>
            <a:endParaRPr lang="en-US" dirty="0"/>
          </a:p>
        </p:txBody>
      </p:sp>
      <p:sp>
        <p:nvSpPr>
          <p:cNvPr id="17" name="Picture Placeholder 2"/>
          <p:cNvSpPr>
            <a:spLocks noGrp="1" noChangeAspect="1"/>
          </p:cNvSpPr>
          <p:nvPr>
            <p:ph type="pic" idx="13"/>
          </p:nvPr>
        </p:nvSpPr>
        <p:spPr>
          <a:xfrm>
            <a:off x="1016000" y="914400"/>
            <a:ext cx="4374632"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994704" y="2743200"/>
            <a:ext cx="4752297"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6" name="Footer Placeholder 5"/>
          <p:cNvSpPr>
            <a:spLocks noGrp="1"/>
          </p:cNvSpPr>
          <p:nvPr>
            <p:ph type="ftr" sz="quarter" idx="11"/>
          </p:nvPr>
        </p:nvSpPr>
        <p:spPr>
          <a:xfrm>
            <a:off x="711200" y="6172201"/>
            <a:ext cx="7748965" cy="365125"/>
          </a:xfrm>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33855321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lstStyle/>
          <a:p>
            <a:r>
              <a:rPr lang="en-US"/>
              <a:t>Click to edit Master title style</a:t>
            </a:r>
            <a:endParaRPr lang="en-US" dirty="0"/>
          </a:p>
        </p:txBody>
      </p:sp>
      <p:sp>
        <p:nvSpPr>
          <p:cNvPr id="6" name="Picture Placeholder 2"/>
          <p:cNvSpPr>
            <a:spLocks noGrp="1" noChangeAspect="1"/>
          </p:cNvSpPr>
          <p:nvPr>
            <p:ph type="pic" idx="13"/>
          </p:nvPr>
        </p:nvSpPr>
        <p:spPr>
          <a:xfrm>
            <a:off x="711200" y="533400"/>
            <a:ext cx="107696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9" name="Text Placeholder 9"/>
          <p:cNvSpPr>
            <a:spLocks noGrp="1"/>
          </p:cNvSpPr>
          <p:nvPr>
            <p:ph type="body" sz="quarter" idx="14"/>
          </p:nvPr>
        </p:nvSpPr>
        <p:spPr>
          <a:xfrm>
            <a:off x="1016003" y="3843867"/>
            <a:ext cx="9708443"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dirty="0">
              <a:solidFill>
                <a:srgbClr val="146194">
                  <a:lumMod val="50000"/>
                </a:srgb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72785188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0" y="533400"/>
            <a:ext cx="10769600" cy="2895600"/>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711200" y="4114800"/>
            <a:ext cx="8511403"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85150009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711" y="533400"/>
            <a:ext cx="9146383"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22401" y="3429000"/>
            <a:ext cx="8536623"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711201" y="4301070"/>
            <a:ext cx="8509815"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
        <p:nvSpPr>
          <p:cNvPr id="14" name="TextBox 13"/>
          <p:cNvSpPr txBox="1"/>
          <p:nvPr/>
        </p:nvSpPr>
        <p:spPr>
          <a:xfrm>
            <a:off x="304801" y="710624"/>
            <a:ext cx="609759" cy="584776"/>
          </a:xfrm>
          <a:prstGeom prst="rect">
            <a:avLst/>
          </a:prstGeom>
        </p:spPr>
        <p:txBody>
          <a:bodyPr vert="horz" lIns="91440" tIns="45720" rIns="91440" bIns="45720" rtlCol="0" anchor="ctr">
            <a:noAutofit/>
          </a:bodyPr>
          <a:lstStyle/>
          <a:p>
            <a:pPr defTabSz="457200"/>
            <a:r>
              <a:rPr lang="en-US" sz="8000" dirty="0">
                <a:solidFill>
                  <a:prstClr val="white"/>
                </a:solidFill>
              </a:rPr>
              <a:t>“</a:t>
            </a:r>
          </a:p>
        </p:txBody>
      </p:sp>
      <p:sp>
        <p:nvSpPr>
          <p:cNvPr id="15" name="TextBox 14"/>
          <p:cNvSpPr txBox="1"/>
          <p:nvPr/>
        </p:nvSpPr>
        <p:spPr>
          <a:xfrm>
            <a:off x="10261601" y="2768601"/>
            <a:ext cx="609759" cy="584776"/>
          </a:xfrm>
          <a:prstGeom prst="rect">
            <a:avLst/>
          </a:prstGeom>
        </p:spPr>
        <p:txBody>
          <a:bodyPr vert="horz" lIns="91440" tIns="45720" rIns="91440" bIns="45720" rtlCol="0" anchor="ctr">
            <a:noAutofit/>
          </a:bodyPr>
          <a:lstStyle/>
          <a:p>
            <a:pPr algn="r" defTabSz="457200"/>
            <a:r>
              <a:rPr lang="en-US" sz="8000" dirty="0">
                <a:solidFill>
                  <a:prstClr val="white"/>
                </a:solidFill>
              </a:rPr>
              <a:t>”</a:t>
            </a:r>
          </a:p>
        </p:txBody>
      </p:sp>
    </p:spTree>
    <p:extLst>
      <p:ext uri="{BB962C8B-B14F-4D97-AF65-F5344CB8AC3E}">
        <p14:creationId xmlns:p14="http://schemas.microsoft.com/office/powerpoint/2010/main" val="68088049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711201" y="3429000"/>
            <a:ext cx="8509815" cy="16974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711200" y="5132981"/>
            <a:ext cx="8511403"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74363001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712" y="533400"/>
            <a:ext cx="9146381"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711201" y="3886200"/>
            <a:ext cx="8509815"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711200" y="4953000"/>
            <a:ext cx="8509813"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
        <p:nvSpPr>
          <p:cNvPr id="14" name="TextBox 13"/>
          <p:cNvSpPr txBox="1"/>
          <p:nvPr/>
        </p:nvSpPr>
        <p:spPr>
          <a:xfrm>
            <a:off x="304801" y="710624"/>
            <a:ext cx="609759" cy="584776"/>
          </a:xfrm>
          <a:prstGeom prst="rect">
            <a:avLst/>
          </a:prstGeom>
        </p:spPr>
        <p:txBody>
          <a:bodyPr vert="horz" lIns="91440" tIns="45720" rIns="91440" bIns="45720" rtlCol="0" anchor="ctr">
            <a:noAutofit/>
          </a:bodyPr>
          <a:lstStyle/>
          <a:p>
            <a:pPr defTabSz="457200"/>
            <a:r>
              <a:rPr lang="en-US" sz="8000" dirty="0">
                <a:solidFill>
                  <a:prstClr val="white"/>
                </a:solidFill>
              </a:rPr>
              <a:t>“</a:t>
            </a:r>
          </a:p>
        </p:txBody>
      </p:sp>
      <p:sp>
        <p:nvSpPr>
          <p:cNvPr id="15" name="TextBox 14"/>
          <p:cNvSpPr txBox="1"/>
          <p:nvPr/>
        </p:nvSpPr>
        <p:spPr>
          <a:xfrm>
            <a:off x="10261601" y="2768601"/>
            <a:ext cx="609759" cy="584776"/>
          </a:xfrm>
          <a:prstGeom prst="rect">
            <a:avLst/>
          </a:prstGeom>
        </p:spPr>
        <p:txBody>
          <a:bodyPr vert="horz" lIns="91440" tIns="45720" rIns="91440" bIns="45720" rtlCol="0" anchor="ctr">
            <a:noAutofit/>
          </a:bodyPr>
          <a:lstStyle/>
          <a:p>
            <a:pPr algn="r" defTabSz="457200"/>
            <a:r>
              <a:rPr lang="en-US" sz="8000" dirty="0">
                <a:solidFill>
                  <a:prstClr val="white"/>
                </a:solidFill>
              </a:rPr>
              <a:t>”</a:t>
            </a:r>
          </a:p>
        </p:txBody>
      </p:sp>
    </p:spTree>
    <p:extLst>
      <p:ext uri="{BB962C8B-B14F-4D97-AF65-F5344CB8AC3E}">
        <p14:creationId xmlns:p14="http://schemas.microsoft.com/office/powerpoint/2010/main" val="226328813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711200" y="533400"/>
            <a:ext cx="10034211" cy="2895600"/>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711201" y="3928534"/>
            <a:ext cx="8509815"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711200" y="4766736"/>
            <a:ext cx="8509813"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84247509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lgn="l">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11201" y="533401"/>
            <a:ext cx="8739823" cy="376767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34355581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55208" y="533400"/>
            <a:ext cx="2725592" cy="4419600"/>
          </a:xfrm>
        </p:spPr>
        <p:txBody>
          <a:bodyPr vert="eaVert">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11200" y="533400"/>
            <a:ext cx="7800016" cy="5486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95734263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5779911" y="1169931"/>
            <a:ext cx="6419780"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711201" y="533401"/>
            <a:ext cx="8206284" cy="3124201"/>
          </a:xfrm>
        </p:spPr>
        <p:txBody>
          <a:bodyPr anchor="b">
            <a:normAutofit/>
          </a:bodyPr>
          <a:lstStyle>
            <a:lvl1pPr algn="l">
              <a:defRPr sz="4400">
                <a:effectLst/>
              </a:defRPr>
            </a:lvl1pPr>
          </a:lstStyle>
          <a:p>
            <a:r>
              <a:rPr lang="en-US"/>
              <a:t>Click to edit Master title style</a:t>
            </a:r>
            <a:endParaRPr lang="en-US" dirty="0"/>
          </a:p>
        </p:txBody>
      </p:sp>
      <p:sp>
        <p:nvSpPr>
          <p:cNvPr id="3" name="Subtitle 2"/>
          <p:cNvSpPr>
            <a:spLocks noGrp="1"/>
          </p:cNvSpPr>
          <p:nvPr>
            <p:ph type="subTitle" idx="1"/>
          </p:nvPr>
        </p:nvSpPr>
        <p:spPr>
          <a:xfrm>
            <a:off x="711200" y="3843868"/>
            <a:ext cx="6605667"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7916847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2">
  <p:cSld name="Table of contents 2">
    <p:spTree>
      <p:nvGrpSpPr>
        <p:cNvPr id="1" name="Shape 90"/>
        <p:cNvGrpSpPr/>
        <p:nvPr/>
      </p:nvGrpSpPr>
      <p:grpSpPr>
        <a:xfrm>
          <a:off x="0" y="0"/>
          <a:ext cx="0" cy="0"/>
          <a:chOff x="0" y="0"/>
          <a:chExt cx="0" cy="0"/>
        </a:xfrm>
      </p:grpSpPr>
      <p:sp>
        <p:nvSpPr>
          <p:cNvPr id="91" name="Google Shape;91;p14"/>
          <p:cNvSpPr/>
          <p:nvPr/>
        </p:nvSpPr>
        <p:spPr>
          <a:xfrm rot="-5400000" flipH="1">
            <a:off x="6481600" y="-1146400"/>
            <a:ext cx="4564000" cy="6856800"/>
          </a:xfrm>
          <a:prstGeom prst="rtTriangle">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FCBF4A"/>
              </a:solidFill>
              <a:cs typeface="Arial"/>
              <a:sym typeface="Arial"/>
            </a:endParaRPr>
          </a:p>
        </p:txBody>
      </p:sp>
      <p:sp>
        <p:nvSpPr>
          <p:cNvPr id="92" name="Google Shape;92;p14"/>
          <p:cNvSpPr txBox="1">
            <a:spLocks noGrp="1"/>
          </p:cNvSpPr>
          <p:nvPr>
            <p:ph type="title"/>
          </p:nvPr>
        </p:nvSpPr>
        <p:spPr>
          <a:xfrm>
            <a:off x="971133" y="1424533"/>
            <a:ext cx="10290000" cy="64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14"/>
          <p:cNvSpPr txBox="1">
            <a:spLocks noGrp="1"/>
          </p:cNvSpPr>
          <p:nvPr>
            <p:ph type="title" idx="2" hasCustomPrompt="1"/>
          </p:nvPr>
        </p:nvSpPr>
        <p:spPr>
          <a:xfrm>
            <a:off x="950967" y="3500733"/>
            <a:ext cx="2323600" cy="72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800">
                <a:solidFill>
                  <a:schemeClr val="l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94" name="Google Shape;94;p14"/>
          <p:cNvSpPr txBox="1">
            <a:spLocks noGrp="1"/>
          </p:cNvSpPr>
          <p:nvPr>
            <p:ph type="subTitle" idx="1"/>
          </p:nvPr>
        </p:nvSpPr>
        <p:spPr>
          <a:xfrm>
            <a:off x="951467" y="4704100"/>
            <a:ext cx="2323600" cy="9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95" name="Google Shape;95;p14"/>
          <p:cNvSpPr txBox="1">
            <a:spLocks noGrp="1"/>
          </p:cNvSpPr>
          <p:nvPr>
            <p:ph type="subTitle" idx="3"/>
          </p:nvPr>
        </p:nvSpPr>
        <p:spPr>
          <a:xfrm>
            <a:off x="951500" y="4306700"/>
            <a:ext cx="23236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2133">
                <a:latin typeface="Anton"/>
                <a:ea typeface="Anton"/>
                <a:cs typeface="Anton"/>
                <a:sym typeface="Anton"/>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96" name="Google Shape;96;p14"/>
          <p:cNvSpPr txBox="1">
            <a:spLocks noGrp="1"/>
          </p:cNvSpPr>
          <p:nvPr>
            <p:ph type="title" idx="4" hasCustomPrompt="1"/>
          </p:nvPr>
        </p:nvSpPr>
        <p:spPr>
          <a:xfrm>
            <a:off x="3613144" y="3500733"/>
            <a:ext cx="2323600" cy="72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800">
                <a:solidFill>
                  <a:schemeClr val="l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97" name="Google Shape;97;p14"/>
          <p:cNvSpPr txBox="1">
            <a:spLocks noGrp="1"/>
          </p:cNvSpPr>
          <p:nvPr>
            <p:ph type="subTitle" idx="5"/>
          </p:nvPr>
        </p:nvSpPr>
        <p:spPr>
          <a:xfrm>
            <a:off x="3613467" y="4704100"/>
            <a:ext cx="2323600" cy="9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98" name="Google Shape;98;p14"/>
          <p:cNvSpPr txBox="1">
            <a:spLocks noGrp="1"/>
          </p:cNvSpPr>
          <p:nvPr>
            <p:ph type="subTitle" idx="6"/>
          </p:nvPr>
        </p:nvSpPr>
        <p:spPr>
          <a:xfrm>
            <a:off x="3613501" y="4306700"/>
            <a:ext cx="23236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2133">
                <a:latin typeface="Anton"/>
                <a:ea typeface="Anton"/>
                <a:cs typeface="Anton"/>
                <a:sym typeface="Anton"/>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99" name="Google Shape;99;p14"/>
          <p:cNvSpPr txBox="1">
            <a:spLocks noGrp="1"/>
          </p:cNvSpPr>
          <p:nvPr>
            <p:ph type="title" idx="7" hasCustomPrompt="1"/>
          </p:nvPr>
        </p:nvSpPr>
        <p:spPr>
          <a:xfrm>
            <a:off x="6275323" y="3500733"/>
            <a:ext cx="2323600" cy="72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800">
                <a:solidFill>
                  <a:schemeClr val="l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00" name="Google Shape;100;p14"/>
          <p:cNvSpPr txBox="1">
            <a:spLocks noGrp="1"/>
          </p:cNvSpPr>
          <p:nvPr>
            <p:ph type="subTitle" idx="8"/>
          </p:nvPr>
        </p:nvSpPr>
        <p:spPr>
          <a:xfrm>
            <a:off x="6275467" y="4704100"/>
            <a:ext cx="2323600" cy="9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01" name="Google Shape;101;p14"/>
          <p:cNvSpPr txBox="1">
            <a:spLocks noGrp="1"/>
          </p:cNvSpPr>
          <p:nvPr>
            <p:ph type="subTitle" idx="9"/>
          </p:nvPr>
        </p:nvSpPr>
        <p:spPr>
          <a:xfrm>
            <a:off x="6275517" y="4306700"/>
            <a:ext cx="23236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2133">
                <a:latin typeface="Anton"/>
                <a:ea typeface="Anton"/>
                <a:cs typeface="Anton"/>
                <a:sym typeface="Anton"/>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102" name="Google Shape;102;p14"/>
          <p:cNvSpPr txBox="1">
            <a:spLocks noGrp="1"/>
          </p:cNvSpPr>
          <p:nvPr>
            <p:ph type="title" idx="13" hasCustomPrompt="1"/>
          </p:nvPr>
        </p:nvSpPr>
        <p:spPr>
          <a:xfrm>
            <a:off x="8937500" y="3500733"/>
            <a:ext cx="2323600" cy="72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800">
                <a:solidFill>
                  <a:schemeClr val="l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03" name="Google Shape;103;p14"/>
          <p:cNvSpPr txBox="1">
            <a:spLocks noGrp="1"/>
          </p:cNvSpPr>
          <p:nvPr>
            <p:ph type="subTitle" idx="14"/>
          </p:nvPr>
        </p:nvSpPr>
        <p:spPr>
          <a:xfrm>
            <a:off x="8937468" y="4704100"/>
            <a:ext cx="2323600" cy="9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04" name="Google Shape;104;p14"/>
          <p:cNvSpPr txBox="1">
            <a:spLocks noGrp="1"/>
          </p:cNvSpPr>
          <p:nvPr>
            <p:ph type="subTitle" idx="15"/>
          </p:nvPr>
        </p:nvSpPr>
        <p:spPr>
          <a:xfrm>
            <a:off x="8937532" y="4306700"/>
            <a:ext cx="23236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2133">
                <a:latin typeface="Anton"/>
                <a:ea typeface="Anton"/>
                <a:cs typeface="Anton"/>
                <a:sym typeface="Anton"/>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105" name="Google Shape;105;p14"/>
          <p:cNvSpPr/>
          <p:nvPr/>
        </p:nvSpPr>
        <p:spPr>
          <a:xfrm rot="5400000">
            <a:off x="5584567" y="245400"/>
            <a:ext cx="1028000" cy="12197200"/>
          </a:xfrm>
          <a:prstGeom prst="rect">
            <a:avLst/>
          </a:pr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91110130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711201" y="533400"/>
            <a:ext cx="8739823" cy="376767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66668211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11200" y="1981200"/>
            <a:ext cx="8536624" cy="2319867"/>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711201" y="4487334"/>
            <a:ext cx="8536623"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76365295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11" name="Content Placeholder 3"/>
          <p:cNvSpPr>
            <a:spLocks noGrp="1"/>
          </p:cNvSpPr>
          <p:nvPr>
            <p:ph sz="half" idx="13"/>
          </p:nvPr>
        </p:nvSpPr>
        <p:spPr>
          <a:xfrm>
            <a:off x="711201" y="533401"/>
            <a:ext cx="5266623" cy="3767667"/>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4"/>
          </p:nvPr>
        </p:nvSpPr>
        <p:spPr>
          <a:xfrm>
            <a:off x="6216483" y="533400"/>
            <a:ext cx="5264317" cy="37592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8479042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1016002" y="533400"/>
            <a:ext cx="4955821"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11199" y="1143001"/>
            <a:ext cx="5260623" cy="3158067"/>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73355" y="566738"/>
            <a:ext cx="5018735"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6483" y="1143000"/>
            <a:ext cx="5275607" cy="314960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8" name="Footer Placeholder 7"/>
          <p:cNvSpPr>
            <a:spLocks noGrp="1"/>
          </p:cNvSpPr>
          <p:nvPr>
            <p:ph type="ftr" sz="quarter" idx="11"/>
          </p:nvPr>
        </p:nvSpPr>
        <p:spPr/>
        <p:txBody>
          <a:bodyPr/>
          <a:lstStyle/>
          <a:p>
            <a:endParaRPr lang="en-US" dirty="0">
              <a:solidFill>
                <a:srgbClr val="146194">
                  <a:lumMod val="50000"/>
                </a:srgb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58556545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dirty="0">
              <a:solidFill>
                <a:srgbClr val="146194">
                  <a:lumMod val="50000"/>
                </a:srgb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44568977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3" name="Footer Placeholder 2"/>
          <p:cNvSpPr>
            <a:spLocks noGrp="1"/>
          </p:cNvSpPr>
          <p:nvPr>
            <p:ph type="ftr" sz="quarter" idx="11"/>
          </p:nvPr>
        </p:nvSpPr>
        <p:spPr/>
        <p:txBody>
          <a:bodyPr/>
          <a:lstStyle/>
          <a:p>
            <a:endParaRPr lang="en-US" dirty="0">
              <a:solidFill>
                <a:srgbClr val="146194">
                  <a:lumMod val="50000"/>
                </a:srgb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084856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24889" y="533400"/>
            <a:ext cx="4267200" cy="1524000"/>
          </a:xfrm>
        </p:spPr>
        <p:txBody>
          <a:bodyPr anchor="b">
            <a:normAutofit/>
          </a:bodyPr>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711199" y="533400"/>
            <a:ext cx="5918340" cy="54864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24889" y="2209803"/>
            <a:ext cx="42672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81279022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94400" y="1447800"/>
            <a:ext cx="4751011" cy="1143000"/>
          </a:xfrm>
        </p:spPr>
        <p:txBody>
          <a:bodyPr anchor="b">
            <a:normAutofit/>
          </a:bodyPr>
          <a:lstStyle>
            <a:lvl1pPr algn="l">
              <a:defRPr sz="2400" b="0"/>
            </a:lvl1pPr>
          </a:lstStyle>
          <a:p>
            <a:r>
              <a:rPr lang="en-US"/>
              <a:t>Click to edit Master title style</a:t>
            </a:r>
            <a:endParaRPr lang="en-US" dirty="0"/>
          </a:p>
        </p:txBody>
      </p:sp>
      <p:sp>
        <p:nvSpPr>
          <p:cNvPr id="17" name="Picture Placeholder 2"/>
          <p:cNvSpPr>
            <a:spLocks noGrp="1" noChangeAspect="1"/>
          </p:cNvSpPr>
          <p:nvPr>
            <p:ph type="pic" idx="13"/>
          </p:nvPr>
        </p:nvSpPr>
        <p:spPr>
          <a:xfrm>
            <a:off x="1016000" y="914400"/>
            <a:ext cx="4374632"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994704" y="2743200"/>
            <a:ext cx="4752297"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6" name="Footer Placeholder 5"/>
          <p:cNvSpPr>
            <a:spLocks noGrp="1"/>
          </p:cNvSpPr>
          <p:nvPr>
            <p:ph type="ftr" sz="quarter" idx="11"/>
          </p:nvPr>
        </p:nvSpPr>
        <p:spPr>
          <a:xfrm>
            <a:off x="711200" y="6172201"/>
            <a:ext cx="7748965" cy="365125"/>
          </a:xfrm>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63216580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lstStyle/>
          <a:p>
            <a:r>
              <a:rPr lang="en-US"/>
              <a:t>Click to edit Master title style</a:t>
            </a:r>
            <a:endParaRPr lang="en-US" dirty="0"/>
          </a:p>
        </p:txBody>
      </p:sp>
      <p:sp>
        <p:nvSpPr>
          <p:cNvPr id="6" name="Picture Placeholder 2"/>
          <p:cNvSpPr>
            <a:spLocks noGrp="1" noChangeAspect="1"/>
          </p:cNvSpPr>
          <p:nvPr>
            <p:ph type="pic" idx="13"/>
          </p:nvPr>
        </p:nvSpPr>
        <p:spPr>
          <a:xfrm>
            <a:off x="711200" y="533400"/>
            <a:ext cx="107696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9" name="Text Placeholder 9"/>
          <p:cNvSpPr>
            <a:spLocks noGrp="1"/>
          </p:cNvSpPr>
          <p:nvPr>
            <p:ph type="body" sz="quarter" idx="14"/>
          </p:nvPr>
        </p:nvSpPr>
        <p:spPr>
          <a:xfrm>
            <a:off x="1016003" y="3843867"/>
            <a:ext cx="9708443"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dirty="0">
              <a:solidFill>
                <a:srgbClr val="146194">
                  <a:lumMod val="50000"/>
                </a:srgb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57874456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0" y="533400"/>
            <a:ext cx="10769600" cy="2895600"/>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711200" y="4114800"/>
            <a:ext cx="8511403"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4250552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124"/>
        <p:cNvGrpSpPr/>
        <p:nvPr/>
      </p:nvGrpSpPr>
      <p:grpSpPr>
        <a:xfrm>
          <a:off x="0" y="0"/>
          <a:ext cx="0" cy="0"/>
          <a:chOff x="0" y="0"/>
          <a:chExt cx="0" cy="0"/>
        </a:xfrm>
      </p:grpSpPr>
      <p:sp>
        <p:nvSpPr>
          <p:cNvPr id="125" name="Google Shape;125;p19"/>
          <p:cNvSpPr/>
          <p:nvPr/>
        </p:nvSpPr>
        <p:spPr>
          <a:xfrm rot="10800000">
            <a:off x="7628223" y="1200"/>
            <a:ext cx="4564000" cy="6856800"/>
          </a:xfrm>
          <a:prstGeom prst="rtTriangle">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FCBF4A"/>
              </a:solidFill>
              <a:cs typeface="Arial"/>
              <a:sym typeface="Arial"/>
            </a:endParaRPr>
          </a:p>
        </p:txBody>
      </p:sp>
      <p:sp>
        <p:nvSpPr>
          <p:cNvPr id="126" name="Google Shape;126;p19"/>
          <p:cNvSpPr/>
          <p:nvPr/>
        </p:nvSpPr>
        <p:spPr>
          <a:xfrm flipH="1">
            <a:off x="10432189" y="0"/>
            <a:ext cx="1028000" cy="6858000"/>
          </a:xfrm>
          <a:prstGeom prst="rect">
            <a:avLst/>
          </a:pr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19"/>
          <p:cNvSpPr/>
          <p:nvPr/>
        </p:nvSpPr>
        <p:spPr>
          <a:xfrm flipH="1">
            <a:off x="11" y="5423701"/>
            <a:ext cx="6096223" cy="1434267"/>
          </a:xfrm>
          <a:custGeom>
            <a:avLst/>
            <a:gdLst/>
            <a:ahLst/>
            <a:cxnLst/>
            <a:rect l="l" t="t" r="r" b="b"/>
            <a:pathLst>
              <a:path w="65471" h="29229" extrusionOk="0">
                <a:moveTo>
                  <a:pt x="0" y="1"/>
                </a:moveTo>
                <a:lnTo>
                  <a:pt x="0" y="29228"/>
                </a:lnTo>
                <a:lnTo>
                  <a:pt x="65471" y="29228"/>
                </a:lnTo>
                <a:lnTo>
                  <a:pt x="65471" y="1"/>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19"/>
          <p:cNvSpPr txBox="1">
            <a:spLocks noGrp="1"/>
          </p:cNvSpPr>
          <p:nvPr>
            <p:ph type="subTitle" idx="1"/>
          </p:nvPr>
        </p:nvSpPr>
        <p:spPr>
          <a:xfrm flipH="1">
            <a:off x="1246033" y="2467000"/>
            <a:ext cx="4174000" cy="192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None/>
              <a:defRPr>
                <a:solidFill>
                  <a:schemeClr val="dk1"/>
                </a:solidFill>
              </a:defRPr>
            </a:lvl1pPr>
            <a:lvl2pPr lvl="1" algn="r" rtl="0">
              <a:lnSpc>
                <a:spcPct val="100000"/>
              </a:lnSpc>
              <a:spcBef>
                <a:spcPts val="0"/>
              </a:spcBef>
              <a:spcAft>
                <a:spcPts val="0"/>
              </a:spcAft>
              <a:buClr>
                <a:schemeClr val="accent1"/>
              </a:buClr>
              <a:buSzPts val="1400"/>
              <a:buNone/>
              <a:defRPr>
                <a:solidFill>
                  <a:schemeClr val="accent1"/>
                </a:solidFill>
              </a:defRPr>
            </a:lvl2pPr>
            <a:lvl3pPr lvl="2" algn="r" rtl="0">
              <a:lnSpc>
                <a:spcPct val="100000"/>
              </a:lnSpc>
              <a:spcBef>
                <a:spcPts val="0"/>
              </a:spcBef>
              <a:spcAft>
                <a:spcPts val="0"/>
              </a:spcAft>
              <a:buClr>
                <a:schemeClr val="accent1"/>
              </a:buClr>
              <a:buSzPts val="1400"/>
              <a:buNone/>
              <a:defRPr>
                <a:solidFill>
                  <a:schemeClr val="accent1"/>
                </a:solidFill>
              </a:defRPr>
            </a:lvl3pPr>
            <a:lvl4pPr lvl="3" algn="r" rtl="0">
              <a:lnSpc>
                <a:spcPct val="100000"/>
              </a:lnSpc>
              <a:spcBef>
                <a:spcPts val="0"/>
              </a:spcBef>
              <a:spcAft>
                <a:spcPts val="0"/>
              </a:spcAft>
              <a:buClr>
                <a:schemeClr val="accent1"/>
              </a:buClr>
              <a:buSzPts val="1400"/>
              <a:buNone/>
              <a:defRPr>
                <a:solidFill>
                  <a:schemeClr val="accent1"/>
                </a:solidFill>
              </a:defRPr>
            </a:lvl4pPr>
            <a:lvl5pPr lvl="4" algn="r" rtl="0">
              <a:lnSpc>
                <a:spcPct val="100000"/>
              </a:lnSpc>
              <a:spcBef>
                <a:spcPts val="0"/>
              </a:spcBef>
              <a:spcAft>
                <a:spcPts val="0"/>
              </a:spcAft>
              <a:buClr>
                <a:schemeClr val="accent1"/>
              </a:buClr>
              <a:buSzPts val="1400"/>
              <a:buNone/>
              <a:defRPr>
                <a:solidFill>
                  <a:schemeClr val="accent1"/>
                </a:solidFill>
              </a:defRPr>
            </a:lvl5pPr>
            <a:lvl6pPr lvl="5" algn="r" rtl="0">
              <a:lnSpc>
                <a:spcPct val="100000"/>
              </a:lnSpc>
              <a:spcBef>
                <a:spcPts val="0"/>
              </a:spcBef>
              <a:spcAft>
                <a:spcPts val="0"/>
              </a:spcAft>
              <a:buClr>
                <a:schemeClr val="accent1"/>
              </a:buClr>
              <a:buSzPts val="1400"/>
              <a:buNone/>
              <a:defRPr>
                <a:solidFill>
                  <a:schemeClr val="accent1"/>
                </a:solidFill>
              </a:defRPr>
            </a:lvl6pPr>
            <a:lvl7pPr lvl="6" algn="r" rtl="0">
              <a:lnSpc>
                <a:spcPct val="100000"/>
              </a:lnSpc>
              <a:spcBef>
                <a:spcPts val="0"/>
              </a:spcBef>
              <a:spcAft>
                <a:spcPts val="0"/>
              </a:spcAft>
              <a:buClr>
                <a:schemeClr val="accent1"/>
              </a:buClr>
              <a:buSzPts val="1400"/>
              <a:buNone/>
              <a:defRPr>
                <a:solidFill>
                  <a:schemeClr val="accent1"/>
                </a:solidFill>
              </a:defRPr>
            </a:lvl7pPr>
            <a:lvl8pPr lvl="7" algn="r" rtl="0">
              <a:lnSpc>
                <a:spcPct val="100000"/>
              </a:lnSpc>
              <a:spcBef>
                <a:spcPts val="0"/>
              </a:spcBef>
              <a:spcAft>
                <a:spcPts val="0"/>
              </a:spcAft>
              <a:buClr>
                <a:schemeClr val="accent1"/>
              </a:buClr>
              <a:buSzPts val="1400"/>
              <a:buNone/>
              <a:defRPr>
                <a:solidFill>
                  <a:schemeClr val="accent1"/>
                </a:solidFill>
              </a:defRPr>
            </a:lvl8pPr>
            <a:lvl9pPr lvl="8" algn="r" rtl="0">
              <a:lnSpc>
                <a:spcPct val="100000"/>
              </a:lnSpc>
              <a:spcBef>
                <a:spcPts val="0"/>
              </a:spcBef>
              <a:spcAft>
                <a:spcPts val="0"/>
              </a:spcAft>
              <a:buClr>
                <a:schemeClr val="accent1"/>
              </a:buClr>
              <a:buSzPts val="1400"/>
              <a:buNone/>
              <a:defRPr>
                <a:solidFill>
                  <a:schemeClr val="accent1"/>
                </a:solidFill>
              </a:defRPr>
            </a:lvl9pPr>
          </a:lstStyle>
          <a:p>
            <a:endParaRPr/>
          </a:p>
        </p:txBody>
      </p:sp>
      <p:sp>
        <p:nvSpPr>
          <p:cNvPr id="129" name="Google Shape;129;p19"/>
          <p:cNvSpPr txBox="1">
            <a:spLocks noGrp="1"/>
          </p:cNvSpPr>
          <p:nvPr>
            <p:ph type="ctrTitle"/>
          </p:nvPr>
        </p:nvSpPr>
        <p:spPr>
          <a:xfrm flipH="1">
            <a:off x="1246133" y="1424633"/>
            <a:ext cx="9748400" cy="641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3200" b="0">
                <a:solidFill>
                  <a:schemeClr val="dk1"/>
                </a:solidFill>
              </a:defRPr>
            </a:lvl1pPr>
            <a:lvl2pPr lvl="1" rtl="0">
              <a:spcBef>
                <a:spcPts val="0"/>
              </a:spcBef>
              <a:spcAft>
                <a:spcPts val="0"/>
              </a:spcAft>
              <a:buClr>
                <a:schemeClr val="dk2"/>
              </a:buClr>
              <a:buSzPts val="1800"/>
              <a:buNone/>
              <a:defRPr sz="2400" b="0">
                <a:solidFill>
                  <a:schemeClr val="dk2"/>
                </a:solidFill>
              </a:defRPr>
            </a:lvl2pPr>
            <a:lvl3pPr lvl="2" rtl="0">
              <a:spcBef>
                <a:spcPts val="0"/>
              </a:spcBef>
              <a:spcAft>
                <a:spcPts val="0"/>
              </a:spcAft>
              <a:buClr>
                <a:schemeClr val="dk2"/>
              </a:buClr>
              <a:buSzPts val="1800"/>
              <a:buNone/>
              <a:defRPr sz="2400" b="0">
                <a:solidFill>
                  <a:schemeClr val="dk2"/>
                </a:solidFill>
              </a:defRPr>
            </a:lvl3pPr>
            <a:lvl4pPr lvl="3" rtl="0">
              <a:spcBef>
                <a:spcPts val="0"/>
              </a:spcBef>
              <a:spcAft>
                <a:spcPts val="0"/>
              </a:spcAft>
              <a:buClr>
                <a:schemeClr val="dk2"/>
              </a:buClr>
              <a:buSzPts val="1800"/>
              <a:buNone/>
              <a:defRPr sz="2400" b="0">
                <a:solidFill>
                  <a:schemeClr val="dk2"/>
                </a:solidFill>
              </a:defRPr>
            </a:lvl4pPr>
            <a:lvl5pPr lvl="4" rtl="0">
              <a:spcBef>
                <a:spcPts val="0"/>
              </a:spcBef>
              <a:spcAft>
                <a:spcPts val="0"/>
              </a:spcAft>
              <a:buClr>
                <a:schemeClr val="dk2"/>
              </a:buClr>
              <a:buSzPts val="1800"/>
              <a:buNone/>
              <a:defRPr sz="2400" b="0">
                <a:solidFill>
                  <a:schemeClr val="dk2"/>
                </a:solidFill>
              </a:defRPr>
            </a:lvl5pPr>
            <a:lvl6pPr lvl="5" rtl="0">
              <a:spcBef>
                <a:spcPts val="0"/>
              </a:spcBef>
              <a:spcAft>
                <a:spcPts val="0"/>
              </a:spcAft>
              <a:buClr>
                <a:schemeClr val="dk2"/>
              </a:buClr>
              <a:buSzPts val="1800"/>
              <a:buNone/>
              <a:defRPr sz="2400" b="0">
                <a:solidFill>
                  <a:schemeClr val="dk2"/>
                </a:solidFill>
              </a:defRPr>
            </a:lvl6pPr>
            <a:lvl7pPr lvl="6" rtl="0">
              <a:spcBef>
                <a:spcPts val="0"/>
              </a:spcBef>
              <a:spcAft>
                <a:spcPts val="0"/>
              </a:spcAft>
              <a:buClr>
                <a:schemeClr val="dk2"/>
              </a:buClr>
              <a:buSzPts val="1800"/>
              <a:buNone/>
              <a:defRPr sz="2400" b="0">
                <a:solidFill>
                  <a:schemeClr val="dk2"/>
                </a:solidFill>
              </a:defRPr>
            </a:lvl7pPr>
            <a:lvl8pPr lvl="7" rtl="0">
              <a:spcBef>
                <a:spcPts val="0"/>
              </a:spcBef>
              <a:spcAft>
                <a:spcPts val="0"/>
              </a:spcAft>
              <a:buClr>
                <a:schemeClr val="dk2"/>
              </a:buClr>
              <a:buSzPts val="1800"/>
              <a:buNone/>
              <a:defRPr sz="2400" b="0">
                <a:solidFill>
                  <a:schemeClr val="dk2"/>
                </a:solidFill>
              </a:defRPr>
            </a:lvl8pPr>
            <a:lvl9pPr lvl="8" rtl="0">
              <a:spcBef>
                <a:spcPts val="0"/>
              </a:spcBef>
              <a:spcAft>
                <a:spcPts val="0"/>
              </a:spcAft>
              <a:buClr>
                <a:schemeClr val="dk2"/>
              </a:buClr>
              <a:buSzPts val="1800"/>
              <a:buNone/>
              <a:defRPr sz="2400" b="0">
                <a:solidFill>
                  <a:schemeClr val="dk2"/>
                </a:solidFill>
              </a:defRPr>
            </a:lvl9pPr>
          </a:lstStyle>
          <a:p>
            <a:endParaRPr/>
          </a:p>
        </p:txBody>
      </p:sp>
    </p:spTree>
    <p:extLst>
      <p:ext uri="{BB962C8B-B14F-4D97-AF65-F5344CB8AC3E}">
        <p14:creationId xmlns:p14="http://schemas.microsoft.com/office/powerpoint/2010/main" val="107003714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711" y="533400"/>
            <a:ext cx="9146383"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22401" y="3429000"/>
            <a:ext cx="8536623"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711201" y="4301070"/>
            <a:ext cx="8509815"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
        <p:nvSpPr>
          <p:cNvPr id="14" name="TextBox 13"/>
          <p:cNvSpPr txBox="1"/>
          <p:nvPr/>
        </p:nvSpPr>
        <p:spPr>
          <a:xfrm>
            <a:off x="304801" y="710624"/>
            <a:ext cx="609759" cy="584776"/>
          </a:xfrm>
          <a:prstGeom prst="rect">
            <a:avLst/>
          </a:prstGeom>
        </p:spPr>
        <p:txBody>
          <a:bodyPr vert="horz" lIns="91440" tIns="45720" rIns="91440" bIns="45720" rtlCol="0" anchor="ctr">
            <a:noAutofit/>
          </a:bodyPr>
          <a:lstStyle/>
          <a:p>
            <a:pPr defTabSz="457200"/>
            <a:r>
              <a:rPr lang="en-US" sz="8000" dirty="0">
                <a:solidFill>
                  <a:prstClr val="white"/>
                </a:solidFill>
              </a:rPr>
              <a:t>“</a:t>
            </a:r>
          </a:p>
        </p:txBody>
      </p:sp>
      <p:sp>
        <p:nvSpPr>
          <p:cNvPr id="15" name="TextBox 14"/>
          <p:cNvSpPr txBox="1"/>
          <p:nvPr/>
        </p:nvSpPr>
        <p:spPr>
          <a:xfrm>
            <a:off x="10261601" y="2768601"/>
            <a:ext cx="609759" cy="584776"/>
          </a:xfrm>
          <a:prstGeom prst="rect">
            <a:avLst/>
          </a:prstGeom>
        </p:spPr>
        <p:txBody>
          <a:bodyPr vert="horz" lIns="91440" tIns="45720" rIns="91440" bIns="45720" rtlCol="0" anchor="ctr">
            <a:noAutofit/>
          </a:bodyPr>
          <a:lstStyle/>
          <a:p>
            <a:pPr algn="r" defTabSz="457200"/>
            <a:r>
              <a:rPr lang="en-US" sz="8000" dirty="0">
                <a:solidFill>
                  <a:prstClr val="white"/>
                </a:solidFill>
              </a:rPr>
              <a:t>”</a:t>
            </a:r>
          </a:p>
        </p:txBody>
      </p:sp>
    </p:spTree>
    <p:extLst>
      <p:ext uri="{BB962C8B-B14F-4D97-AF65-F5344CB8AC3E}">
        <p14:creationId xmlns:p14="http://schemas.microsoft.com/office/powerpoint/2010/main" val="415565292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711201" y="3429000"/>
            <a:ext cx="8509815" cy="16974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711200" y="5132981"/>
            <a:ext cx="8511403"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50189301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712" y="533400"/>
            <a:ext cx="9146381"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711201" y="3886200"/>
            <a:ext cx="8509815"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711200" y="4953000"/>
            <a:ext cx="8509813"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
        <p:nvSpPr>
          <p:cNvPr id="14" name="TextBox 13"/>
          <p:cNvSpPr txBox="1"/>
          <p:nvPr/>
        </p:nvSpPr>
        <p:spPr>
          <a:xfrm>
            <a:off x="304801" y="710624"/>
            <a:ext cx="609759" cy="584776"/>
          </a:xfrm>
          <a:prstGeom prst="rect">
            <a:avLst/>
          </a:prstGeom>
        </p:spPr>
        <p:txBody>
          <a:bodyPr vert="horz" lIns="91440" tIns="45720" rIns="91440" bIns="45720" rtlCol="0" anchor="ctr">
            <a:noAutofit/>
          </a:bodyPr>
          <a:lstStyle/>
          <a:p>
            <a:pPr defTabSz="457200"/>
            <a:r>
              <a:rPr lang="en-US" sz="8000" dirty="0">
                <a:solidFill>
                  <a:prstClr val="white"/>
                </a:solidFill>
              </a:rPr>
              <a:t>“</a:t>
            </a:r>
          </a:p>
        </p:txBody>
      </p:sp>
      <p:sp>
        <p:nvSpPr>
          <p:cNvPr id="15" name="TextBox 14"/>
          <p:cNvSpPr txBox="1"/>
          <p:nvPr/>
        </p:nvSpPr>
        <p:spPr>
          <a:xfrm>
            <a:off x="10261601" y="2768601"/>
            <a:ext cx="609759" cy="584776"/>
          </a:xfrm>
          <a:prstGeom prst="rect">
            <a:avLst/>
          </a:prstGeom>
        </p:spPr>
        <p:txBody>
          <a:bodyPr vert="horz" lIns="91440" tIns="45720" rIns="91440" bIns="45720" rtlCol="0" anchor="ctr">
            <a:noAutofit/>
          </a:bodyPr>
          <a:lstStyle/>
          <a:p>
            <a:pPr algn="r" defTabSz="457200"/>
            <a:r>
              <a:rPr lang="en-US" sz="8000" dirty="0">
                <a:solidFill>
                  <a:prstClr val="white"/>
                </a:solidFill>
              </a:rPr>
              <a:t>”</a:t>
            </a:r>
          </a:p>
        </p:txBody>
      </p:sp>
    </p:spTree>
    <p:extLst>
      <p:ext uri="{BB962C8B-B14F-4D97-AF65-F5344CB8AC3E}">
        <p14:creationId xmlns:p14="http://schemas.microsoft.com/office/powerpoint/2010/main" val="199836103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711200" y="533400"/>
            <a:ext cx="10034211" cy="2895600"/>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711201" y="3928534"/>
            <a:ext cx="8509815"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711200" y="4766736"/>
            <a:ext cx="8509813"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83989915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lgn="l">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11201" y="533401"/>
            <a:ext cx="8739823" cy="376767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82946065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55208" y="533400"/>
            <a:ext cx="2725592" cy="4419600"/>
          </a:xfrm>
        </p:spPr>
        <p:txBody>
          <a:bodyPr vert="eaVert">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11200" y="533400"/>
            <a:ext cx="7800016" cy="5486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134471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30"/>
        <p:cNvGrpSpPr/>
        <p:nvPr/>
      </p:nvGrpSpPr>
      <p:grpSpPr>
        <a:xfrm>
          <a:off x="0" y="0"/>
          <a:ext cx="0" cy="0"/>
          <a:chOff x="0" y="0"/>
          <a:chExt cx="0" cy="0"/>
        </a:xfrm>
      </p:grpSpPr>
      <p:sp>
        <p:nvSpPr>
          <p:cNvPr id="131" name="Google Shape;131;p20"/>
          <p:cNvSpPr/>
          <p:nvPr/>
        </p:nvSpPr>
        <p:spPr>
          <a:xfrm flipH="1">
            <a:off x="7632173" y="0"/>
            <a:ext cx="4560000" cy="6858000"/>
          </a:xfrm>
          <a:prstGeom prst="rect">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20"/>
          <p:cNvSpPr txBox="1">
            <a:spLocks noGrp="1"/>
          </p:cNvSpPr>
          <p:nvPr>
            <p:ph type="subTitle" idx="1"/>
          </p:nvPr>
        </p:nvSpPr>
        <p:spPr>
          <a:xfrm flipH="1">
            <a:off x="1246167" y="2313267"/>
            <a:ext cx="2843200" cy="298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700"/>
              <a:buFont typeface="Advent Pro Light"/>
              <a:buAutoNum type="arabicPeriod"/>
              <a:defRPr>
                <a:solidFill>
                  <a:schemeClr val="dk1"/>
                </a:solidFill>
                <a:latin typeface="Advent Pro Light"/>
                <a:ea typeface="Advent Pro Light"/>
                <a:cs typeface="Advent Pro Light"/>
                <a:sym typeface="Advent Pro Light"/>
              </a:defRPr>
            </a:lvl1pPr>
            <a:lvl2pPr lvl="1" algn="r" rtl="0">
              <a:lnSpc>
                <a:spcPct val="100000"/>
              </a:lnSpc>
              <a:spcBef>
                <a:spcPts val="0"/>
              </a:spcBef>
              <a:spcAft>
                <a:spcPts val="0"/>
              </a:spcAft>
              <a:buClr>
                <a:schemeClr val="dk1"/>
              </a:buClr>
              <a:buSzPts val="1400"/>
              <a:buFont typeface="Open Sans"/>
              <a:buAutoNum type="alphaLcPeriod"/>
              <a:defRPr>
                <a:solidFill>
                  <a:schemeClr val="dk1"/>
                </a:solidFill>
              </a:defRPr>
            </a:lvl2pPr>
            <a:lvl3pPr lvl="2" algn="r" rtl="0">
              <a:lnSpc>
                <a:spcPct val="100000"/>
              </a:lnSpc>
              <a:spcBef>
                <a:spcPts val="0"/>
              </a:spcBef>
              <a:spcAft>
                <a:spcPts val="0"/>
              </a:spcAft>
              <a:buClr>
                <a:schemeClr val="dk1"/>
              </a:buClr>
              <a:buSzPts val="1400"/>
              <a:buFont typeface="Open Sans"/>
              <a:buAutoNum type="romanLcPeriod"/>
              <a:defRPr>
                <a:solidFill>
                  <a:schemeClr val="dk1"/>
                </a:solidFill>
              </a:defRPr>
            </a:lvl3pPr>
            <a:lvl4pPr lvl="3" algn="r" rtl="0">
              <a:lnSpc>
                <a:spcPct val="100000"/>
              </a:lnSpc>
              <a:spcBef>
                <a:spcPts val="0"/>
              </a:spcBef>
              <a:spcAft>
                <a:spcPts val="0"/>
              </a:spcAft>
              <a:buClr>
                <a:schemeClr val="dk1"/>
              </a:buClr>
              <a:buSzPts val="1400"/>
              <a:buFont typeface="Open Sans"/>
              <a:buAutoNum type="arabicPeriod"/>
              <a:defRPr>
                <a:solidFill>
                  <a:schemeClr val="dk1"/>
                </a:solidFill>
              </a:defRPr>
            </a:lvl4pPr>
            <a:lvl5pPr lvl="4" algn="r" rtl="0">
              <a:lnSpc>
                <a:spcPct val="100000"/>
              </a:lnSpc>
              <a:spcBef>
                <a:spcPts val="0"/>
              </a:spcBef>
              <a:spcAft>
                <a:spcPts val="0"/>
              </a:spcAft>
              <a:buClr>
                <a:schemeClr val="dk1"/>
              </a:buClr>
              <a:buSzPts val="1400"/>
              <a:buFont typeface="Open Sans"/>
              <a:buAutoNum type="alphaLcPeriod"/>
              <a:defRPr>
                <a:solidFill>
                  <a:schemeClr val="dk1"/>
                </a:solidFill>
              </a:defRPr>
            </a:lvl5pPr>
            <a:lvl6pPr lvl="5" algn="r" rtl="0">
              <a:lnSpc>
                <a:spcPct val="100000"/>
              </a:lnSpc>
              <a:spcBef>
                <a:spcPts val="0"/>
              </a:spcBef>
              <a:spcAft>
                <a:spcPts val="0"/>
              </a:spcAft>
              <a:buClr>
                <a:schemeClr val="dk1"/>
              </a:buClr>
              <a:buSzPts val="1400"/>
              <a:buFont typeface="Open Sans"/>
              <a:buAutoNum type="romanLcPeriod"/>
              <a:defRPr>
                <a:solidFill>
                  <a:schemeClr val="dk1"/>
                </a:solidFill>
              </a:defRPr>
            </a:lvl6pPr>
            <a:lvl7pPr lvl="6" algn="r" rtl="0">
              <a:lnSpc>
                <a:spcPct val="100000"/>
              </a:lnSpc>
              <a:spcBef>
                <a:spcPts val="0"/>
              </a:spcBef>
              <a:spcAft>
                <a:spcPts val="0"/>
              </a:spcAft>
              <a:buClr>
                <a:schemeClr val="dk1"/>
              </a:buClr>
              <a:buSzPts val="1400"/>
              <a:buFont typeface="Open Sans"/>
              <a:buAutoNum type="arabicPeriod"/>
              <a:defRPr>
                <a:solidFill>
                  <a:schemeClr val="dk1"/>
                </a:solidFill>
              </a:defRPr>
            </a:lvl7pPr>
            <a:lvl8pPr lvl="7" algn="r" rtl="0">
              <a:lnSpc>
                <a:spcPct val="100000"/>
              </a:lnSpc>
              <a:spcBef>
                <a:spcPts val="0"/>
              </a:spcBef>
              <a:spcAft>
                <a:spcPts val="0"/>
              </a:spcAft>
              <a:buClr>
                <a:schemeClr val="dk1"/>
              </a:buClr>
              <a:buSzPts val="1400"/>
              <a:buFont typeface="Open Sans"/>
              <a:buAutoNum type="alphaLcPeriod"/>
              <a:defRPr>
                <a:solidFill>
                  <a:schemeClr val="dk1"/>
                </a:solidFill>
              </a:defRPr>
            </a:lvl8pPr>
            <a:lvl9pPr lvl="8" algn="r" rtl="0">
              <a:lnSpc>
                <a:spcPct val="100000"/>
              </a:lnSpc>
              <a:spcBef>
                <a:spcPts val="0"/>
              </a:spcBef>
              <a:spcAft>
                <a:spcPts val="0"/>
              </a:spcAft>
              <a:buClr>
                <a:schemeClr val="dk1"/>
              </a:buClr>
              <a:buSzPts val="1400"/>
              <a:buFont typeface="Open Sans"/>
              <a:buAutoNum type="romanLcPeriod"/>
              <a:defRPr>
                <a:solidFill>
                  <a:schemeClr val="dk1"/>
                </a:solidFill>
              </a:defRPr>
            </a:lvl9pPr>
          </a:lstStyle>
          <a:p>
            <a:endParaRPr/>
          </a:p>
        </p:txBody>
      </p:sp>
      <p:sp>
        <p:nvSpPr>
          <p:cNvPr id="133" name="Google Shape;133;p20"/>
          <p:cNvSpPr txBox="1">
            <a:spLocks noGrp="1"/>
          </p:cNvSpPr>
          <p:nvPr>
            <p:ph type="ctrTitle"/>
          </p:nvPr>
        </p:nvSpPr>
        <p:spPr>
          <a:xfrm flipH="1">
            <a:off x="1246167" y="1424633"/>
            <a:ext cx="6120000" cy="641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3200" b="0">
                <a:solidFill>
                  <a:schemeClr val="dk1"/>
                </a:solidFill>
              </a:defRPr>
            </a:lvl1pPr>
            <a:lvl2pPr lvl="1" rtl="0">
              <a:spcBef>
                <a:spcPts val="0"/>
              </a:spcBef>
              <a:spcAft>
                <a:spcPts val="0"/>
              </a:spcAft>
              <a:buClr>
                <a:schemeClr val="dk2"/>
              </a:buClr>
              <a:buSzPts val="1800"/>
              <a:buNone/>
              <a:defRPr sz="2400" b="0">
                <a:solidFill>
                  <a:schemeClr val="dk2"/>
                </a:solidFill>
              </a:defRPr>
            </a:lvl2pPr>
            <a:lvl3pPr lvl="2" rtl="0">
              <a:spcBef>
                <a:spcPts val="0"/>
              </a:spcBef>
              <a:spcAft>
                <a:spcPts val="0"/>
              </a:spcAft>
              <a:buClr>
                <a:schemeClr val="dk2"/>
              </a:buClr>
              <a:buSzPts val="1800"/>
              <a:buNone/>
              <a:defRPr sz="2400" b="0">
                <a:solidFill>
                  <a:schemeClr val="dk2"/>
                </a:solidFill>
              </a:defRPr>
            </a:lvl3pPr>
            <a:lvl4pPr lvl="3" rtl="0">
              <a:spcBef>
                <a:spcPts val="0"/>
              </a:spcBef>
              <a:spcAft>
                <a:spcPts val="0"/>
              </a:spcAft>
              <a:buClr>
                <a:schemeClr val="dk2"/>
              </a:buClr>
              <a:buSzPts val="1800"/>
              <a:buNone/>
              <a:defRPr sz="2400" b="0">
                <a:solidFill>
                  <a:schemeClr val="dk2"/>
                </a:solidFill>
              </a:defRPr>
            </a:lvl4pPr>
            <a:lvl5pPr lvl="4" rtl="0">
              <a:spcBef>
                <a:spcPts val="0"/>
              </a:spcBef>
              <a:spcAft>
                <a:spcPts val="0"/>
              </a:spcAft>
              <a:buClr>
                <a:schemeClr val="dk2"/>
              </a:buClr>
              <a:buSzPts val="1800"/>
              <a:buNone/>
              <a:defRPr sz="2400" b="0">
                <a:solidFill>
                  <a:schemeClr val="dk2"/>
                </a:solidFill>
              </a:defRPr>
            </a:lvl5pPr>
            <a:lvl6pPr lvl="5" rtl="0">
              <a:spcBef>
                <a:spcPts val="0"/>
              </a:spcBef>
              <a:spcAft>
                <a:spcPts val="0"/>
              </a:spcAft>
              <a:buClr>
                <a:schemeClr val="dk2"/>
              </a:buClr>
              <a:buSzPts val="1800"/>
              <a:buNone/>
              <a:defRPr sz="2400" b="0">
                <a:solidFill>
                  <a:schemeClr val="dk2"/>
                </a:solidFill>
              </a:defRPr>
            </a:lvl6pPr>
            <a:lvl7pPr lvl="6" rtl="0">
              <a:spcBef>
                <a:spcPts val="0"/>
              </a:spcBef>
              <a:spcAft>
                <a:spcPts val="0"/>
              </a:spcAft>
              <a:buClr>
                <a:schemeClr val="dk2"/>
              </a:buClr>
              <a:buSzPts val="1800"/>
              <a:buNone/>
              <a:defRPr sz="2400" b="0">
                <a:solidFill>
                  <a:schemeClr val="dk2"/>
                </a:solidFill>
              </a:defRPr>
            </a:lvl7pPr>
            <a:lvl8pPr lvl="7" rtl="0">
              <a:spcBef>
                <a:spcPts val="0"/>
              </a:spcBef>
              <a:spcAft>
                <a:spcPts val="0"/>
              </a:spcAft>
              <a:buClr>
                <a:schemeClr val="dk2"/>
              </a:buClr>
              <a:buSzPts val="1800"/>
              <a:buNone/>
              <a:defRPr sz="2400" b="0">
                <a:solidFill>
                  <a:schemeClr val="dk2"/>
                </a:solidFill>
              </a:defRPr>
            </a:lvl8pPr>
            <a:lvl9pPr lvl="8" rtl="0">
              <a:spcBef>
                <a:spcPts val="0"/>
              </a:spcBef>
              <a:spcAft>
                <a:spcPts val="0"/>
              </a:spcAft>
              <a:buClr>
                <a:schemeClr val="dk2"/>
              </a:buClr>
              <a:buSzPts val="1800"/>
              <a:buNone/>
              <a:defRPr sz="2400" b="0">
                <a:solidFill>
                  <a:schemeClr val="dk2"/>
                </a:solidFill>
              </a:defRPr>
            </a:lvl9pPr>
          </a:lstStyle>
          <a:p>
            <a:endParaRPr/>
          </a:p>
        </p:txBody>
      </p:sp>
      <p:sp>
        <p:nvSpPr>
          <p:cNvPr id="134" name="Google Shape;134;p20"/>
          <p:cNvSpPr txBox="1">
            <a:spLocks noGrp="1"/>
          </p:cNvSpPr>
          <p:nvPr>
            <p:ph type="subTitle" idx="2"/>
          </p:nvPr>
        </p:nvSpPr>
        <p:spPr>
          <a:xfrm flipH="1">
            <a:off x="4439100" y="2313267"/>
            <a:ext cx="2843200" cy="298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Advent Pro Light"/>
              <a:buAutoNum type="arabicPeriod"/>
              <a:defRPr>
                <a:solidFill>
                  <a:schemeClr val="dk1"/>
                </a:solidFill>
                <a:latin typeface="Advent Pro Light"/>
                <a:ea typeface="Advent Pro Light"/>
                <a:cs typeface="Advent Pro Light"/>
                <a:sym typeface="Advent Pro Light"/>
              </a:defRPr>
            </a:lvl1pPr>
            <a:lvl2pPr lvl="1" algn="r" rtl="0">
              <a:lnSpc>
                <a:spcPct val="100000"/>
              </a:lnSpc>
              <a:spcBef>
                <a:spcPts val="0"/>
              </a:spcBef>
              <a:spcAft>
                <a:spcPts val="0"/>
              </a:spcAft>
              <a:buClr>
                <a:schemeClr val="dk1"/>
              </a:buClr>
              <a:buSzPts val="1400"/>
              <a:buFont typeface="Open Sans"/>
              <a:buAutoNum type="alphaLcPeriod"/>
              <a:defRPr>
                <a:solidFill>
                  <a:schemeClr val="dk1"/>
                </a:solidFill>
              </a:defRPr>
            </a:lvl2pPr>
            <a:lvl3pPr lvl="2" algn="r" rtl="0">
              <a:lnSpc>
                <a:spcPct val="100000"/>
              </a:lnSpc>
              <a:spcBef>
                <a:spcPts val="0"/>
              </a:spcBef>
              <a:spcAft>
                <a:spcPts val="0"/>
              </a:spcAft>
              <a:buClr>
                <a:schemeClr val="dk1"/>
              </a:buClr>
              <a:buSzPts val="1400"/>
              <a:buFont typeface="Open Sans"/>
              <a:buAutoNum type="romanLcPeriod"/>
              <a:defRPr>
                <a:solidFill>
                  <a:schemeClr val="dk1"/>
                </a:solidFill>
              </a:defRPr>
            </a:lvl3pPr>
            <a:lvl4pPr lvl="3" algn="r" rtl="0">
              <a:lnSpc>
                <a:spcPct val="100000"/>
              </a:lnSpc>
              <a:spcBef>
                <a:spcPts val="0"/>
              </a:spcBef>
              <a:spcAft>
                <a:spcPts val="0"/>
              </a:spcAft>
              <a:buClr>
                <a:schemeClr val="dk1"/>
              </a:buClr>
              <a:buSzPts val="1400"/>
              <a:buFont typeface="Open Sans"/>
              <a:buAutoNum type="arabicPeriod"/>
              <a:defRPr>
                <a:solidFill>
                  <a:schemeClr val="dk1"/>
                </a:solidFill>
              </a:defRPr>
            </a:lvl4pPr>
            <a:lvl5pPr lvl="4" algn="r" rtl="0">
              <a:lnSpc>
                <a:spcPct val="100000"/>
              </a:lnSpc>
              <a:spcBef>
                <a:spcPts val="0"/>
              </a:spcBef>
              <a:spcAft>
                <a:spcPts val="0"/>
              </a:spcAft>
              <a:buClr>
                <a:schemeClr val="dk1"/>
              </a:buClr>
              <a:buSzPts val="1400"/>
              <a:buFont typeface="Open Sans"/>
              <a:buAutoNum type="alphaLcPeriod"/>
              <a:defRPr>
                <a:solidFill>
                  <a:schemeClr val="dk1"/>
                </a:solidFill>
              </a:defRPr>
            </a:lvl5pPr>
            <a:lvl6pPr lvl="5" algn="r" rtl="0">
              <a:lnSpc>
                <a:spcPct val="100000"/>
              </a:lnSpc>
              <a:spcBef>
                <a:spcPts val="0"/>
              </a:spcBef>
              <a:spcAft>
                <a:spcPts val="0"/>
              </a:spcAft>
              <a:buClr>
                <a:schemeClr val="dk1"/>
              </a:buClr>
              <a:buSzPts val="1400"/>
              <a:buFont typeface="Open Sans"/>
              <a:buAutoNum type="romanLcPeriod"/>
              <a:defRPr>
                <a:solidFill>
                  <a:schemeClr val="dk1"/>
                </a:solidFill>
              </a:defRPr>
            </a:lvl6pPr>
            <a:lvl7pPr lvl="6" algn="r" rtl="0">
              <a:lnSpc>
                <a:spcPct val="100000"/>
              </a:lnSpc>
              <a:spcBef>
                <a:spcPts val="0"/>
              </a:spcBef>
              <a:spcAft>
                <a:spcPts val="0"/>
              </a:spcAft>
              <a:buClr>
                <a:schemeClr val="dk1"/>
              </a:buClr>
              <a:buSzPts val="1400"/>
              <a:buFont typeface="Open Sans"/>
              <a:buAutoNum type="arabicPeriod"/>
              <a:defRPr>
                <a:solidFill>
                  <a:schemeClr val="dk1"/>
                </a:solidFill>
              </a:defRPr>
            </a:lvl7pPr>
            <a:lvl8pPr lvl="7" algn="r" rtl="0">
              <a:lnSpc>
                <a:spcPct val="100000"/>
              </a:lnSpc>
              <a:spcBef>
                <a:spcPts val="0"/>
              </a:spcBef>
              <a:spcAft>
                <a:spcPts val="0"/>
              </a:spcAft>
              <a:buClr>
                <a:schemeClr val="dk1"/>
              </a:buClr>
              <a:buSzPts val="1400"/>
              <a:buFont typeface="Open Sans"/>
              <a:buAutoNum type="alphaLcPeriod"/>
              <a:defRPr>
                <a:solidFill>
                  <a:schemeClr val="dk1"/>
                </a:solidFill>
              </a:defRPr>
            </a:lvl8pPr>
            <a:lvl9pPr lvl="8" algn="r" rtl="0">
              <a:lnSpc>
                <a:spcPct val="100000"/>
              </a:lnSpc>
              <a:spcBef>
                <a:spcPts val="0"/>
              </a:spcBef>
              <a:spcAft>
                <a:spcPts val="0"/>
              </a:spcAft>
              <a:buClr>
                <a:schemeClr val="dk1"/>
              </a:buClr>
              <a:buSzPts val="1400"/>
              <a:buFont typeface="Open Sans"/>
              <a:buAutoNum type="romanLcPeriod"/>
              <a:defRPr>
                <a:solidFill>
                  <a:schemeClr val="dk1"/>
                </a:solidFill>
              </a:defRPr>
            </a:lvl9pPr>
          </a:lstStyle>
          <a:p>
            <a:endParaRPr/>
          </a:p>
        </p:txBody>
      </p:sp>
    </p:spTree>
    <p:extLst>
      <p:ext uri="{BB962C8B-B14F-4D97-AF65-F5344CB8AC3E}">
        <p14:creationId xmlns:p14="http://schemas.microsoft.com/office/powerpoint/2010/main" val="7385248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135"/>
        <p:cNvGrpSpPr/>
        <p:nvPr/>
      </p:nvGrpSpPr>
      <p:grpSpPr>
        <a:xfrm>
          <a:off x="0" y="0"/>
          <a:ext cx="0" cy="0"/>
          <a:chOff x="0" y="0"/>
          <a:chExt cx="0" cy="0"/>
        </a:xfrm>
      </p:grpSpPr>
      <p:sp>
        <p:nvSpPr>
          <p:cNvPr id="136" name="Google Shape;136;p21"/>
          <p:cNvSpPr/>
          <p:nvPr/>
        </p:nvSpPr>
        <p:spPr>
          <a:xfrm>
            <a:off x="1028001" y="1028000"/>
            <a:ext cx="11163897" cy="5830016"/>
          </a:xfrm>
          <a:custGeom>
            <a:avLst/>
            <a:gdLst/>
            <a:ahLst/>
            <a:cxnLst/>
            <a:rect l="l" t="t" r="r" b="b"/>
            <a:pathLst>
              <a:path w="65471" h="29229" extrusionOk="0">
                <a:moveTo>
                  <a:pt x="0" y="1"/>
                </a:moveTo>
                <a:lnTo>
                  <a:pt x="0" y="29228"/>
                </a:lnTo>
                <a:lnTo>
                  <a:pt x="65471" y="29228"/>
                </a:lnTo>
                <a:lnTo>
                  <a:pt x="65471" y="1"/>
                </a:ln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 name="Google Shape;137;p21"/>
          <p:cNvSpPr/>
          <p:nvPr/>
        </p:nvSpPr>
        <p:spPr>
          <a:xfrm>
            <a:off x="732033" y="0"/>
            <a:ext cx="1028000" cy="6858000"/>
          </a:xfrm>
          <a:prstGeom prst="rect">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21"/>
          <p:cNvSpPr txBox="1">
            <a:spLocks noGrp="1"/>
          </p:cNvSpPr>
          <p:nvPr>
            <p:ph type="subTitle" idx="1"/>
          </p:nvPr>
        </p:nvSpPr>
        <p:spPr>
          <a:xfrm flipH="1">
            <a:off x="2551067" y="2482233"/>
            <a:ext cx="4174000" cy="192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Char char="●"/>
              <a:defRPr>
                <a:solidFill>
                  <a:schemeClr val="accent3"/>
                </a:solidFill>
              </a:defRPr>
            </a:lvl1pPr>
            <a:lvl2pPr lvl="1" algn="r" rtl="0">
              <a:lnSpc>
                <a:spcPct val="100000"/>
              </a:lnSpc>
              <a:spcBef>
                <a:spcPts val="0"/>
              </a:spcBef>
              <a:spcAft>
                <a:spcPts val="0"/>
              </a:spcAft>
              <a:buClr>
                <a:schemeClr val="accent1"/>
              </a:buClr>
              <a:buSzPts val="1400"/>
              <a:buChar char="○"/>
              <a:defRPr>
                <a:solidFill>
                  <a:schemeClr val="accent1"/>
                </a:solidFill>
              </a:defRPr>
            </a:lvl2pPr>
            <a:lvl3pPr lvl="2" algn="r" rtl="0">
              <a:lnSpc>
                <a:spcPct val="100000"/>
              </a:lnSpc>
              <a:spcBef>
                <a:spcPts val="0"/>
              </a:spcBef>
              <a:spcAft>
                <a:spcPts val="0"/>
              </a:spcAft>
              <a:buClr>
                <a:schemeClr val="accent1"/>
              </a:buClr>
              <a:buSzPts val="1400"/>
              <a:buChar char="■"/>
              <a:defRPr>
                <a:solidFill>
                  <a:schemeClr val="accent1"/>
                </a:solidFill>
              </a:defRPr>
            </a:lvl3pPr>
            <a:lvl4pPr lvl="3" algn="r" rtl="0">
              <a:lnSpc>
                <a:spcPct val="100000"/>
              </a:lnSpc>
              <a:spcBef>
                <a:spcPts val="0"/>
              </a:spcBef>
              <a:spcAft>
                <a:spcPts val="0"/>
              </a:spcAft>
              <a:buClr>
                <a:schemeClr val="accent1"/>
              </a:buClr>
              <a:buSzPts val="1400"/>
              <a:buChar char="●"/>
              <a:defRPr>
                <a:solidFill>
                  <a:schemeClr val="accent1"/>
                </a:solidFill>
              </a:defRPr>
            </a:lvl4pPr>
            <a:lvl5pPr lvl="4" algn="r" rtl="0">
              <a:lnSpc>
                <a:spcPct val="100000"/>
              </a:lnSpc>
              <a:spcBef>
                <a:spcPts val="0"/>
              </a:spcBef>
              <a:spcAft>
                <a:spcPts val="0"/>
              </a:spcAft>
              <a:buClr>
                <a:schemeClr val="accent1"/>
              </a:buClr>
              <a:buSzPts val="1400"/>
              <a:buChar char="○"/>
              <a:defRPr>
                <a:solidFill>
                  <a:schemeClr val="accent1"/>
                </a:solidFill>
              </a:defRPr>
            </a:lvl5pPr>
            <a:lvl6pPr lvl="5" algn="r" rtl="0">
              <a:lnSpc>
                <a:spcPct val="100000"/>
              </a:lnSpc>
              <a:spcBef>
                <a:spcPts val="0"/>
              </a:spcBef>
              <a:spcAft>
                <a:spcPts val="0"/>
              </a:spcAft>
              <a:buClr>
                <a:schemeClr val="accent1"/>
              </a:buClr>
              <a:buSzPts val="1400"/>
              <a:buChar char="■"/>
              <a:defRPr>
                <a:solidFill>
                  <a:schemeClr val="accent1"/>
                </a:solidFill>
              </a:defRPr>
            </a:lvl6pPr>
            <a:lvl7pPr lvl="6" algn="r" rtl="0">
              <a:lnSpc>
                <a:spcPct val="100000"/>
              </a:lnSpc>
              <a:spcBef>
                <a:spcPts val="0"/>
              </a:spcBef>
              <a:spcAft>
                <a:spcPts val="0"/>
              </a:spcAft>
              <a:buClr>
                <a:schemeClr val="accent1"/>
              </a:buClr>
              <a:buSzPts val="1400"/>
              <a:buChar char="●"/>
              <a:defRPr>
                <a:solidFill>
                  <a:schemeClr val="accent1"/>
                </a:solidFill>
              </a:defRPr>
            </a:lvl7pPr>
            <a:lvl8pPr lvl="7" algn="r" rtl="0">
              <a:lnSpc>
                <a:spcPct val="100000"/>
              </a:lnSpc>
              <a:spcBef>
                <a:spcPts val="0"/>
              </a:spcBef>
              <a:spcAft>
                <a:spcPts val="0"/>
              </a:spcAft>
              <a:buClr>
                <a:schemeClr val="accent1"/>
              </a:buClr>
              <a:buSzPts val="1400"/>
              <a:buChar char="○"/>
              <a:defRPr>
                <a:solidFill>
                  <a:schemeClr val="accent1"/>
                </a:solidFill>
              </a:defRPr>
            </a:lvl8pPr>
            <a:lvl9pPr lvl="8" algn="r" rtl="0">
              <a:lnSpc>
                <a:spcPct val="100000"/>
              </a:lnSpc>
              <a:spcBef>
                <a:spcPts val="0"/>
              </a:spcBef>
              <a:spcAft>
                <a:spcPts val="0"/>
              </a:spcAft>
              <a:buClr>
                <a:schemeClr val="accent1"/>
              </a:buClr>
              <a:buSzPts val="1400"/>
              <a:buChar char="■"/>
              <a:defRPr>
                <a:solidFill>
                  <a:schemeClr val="accent1"/>
                </a:solidFill>
              </a:defRPr>
            </a:lvl9pPr>
          </a:lstStyle>
          <a:p>
            <a:endParaRPr/>
          </a:p>
        </p:txBody>
      </p:sp>
      <p:sp>
        <p:nvSpPr>
          <p:cNvPr id="139" name="Google Shape;139;p21"/>
          <p:cNvSpPr txBox="1">
            <a:spLocks noGrp="1"/>
          </p:cNvSpPr>
          <p:nvPr>
            <p:ph type="ctrTitle"/>
          </p:nvPr>
        </p:nvSpPr>
        <p:spPr>
          <a:xfrm flipH="1">
            <a:off x="1246133" y="1424633"/>
            <a:ext cx="9748400" cy="641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2400"/>
              <a:buNone/>
              <a:defRPr sz="3200" b="0">
                <a:solidFill>
                  <a:schemeClr val="accent1"/>
                </a:solidFill>
              </a:defRPr>
            </a:lvl1pPr>
            <a:lvl2pPr lvl="1" rtl="0">
              <a:spcBef>
                <a:spcPts val="0"/>
              </a:spcBef>
              <a:spcAft>
                <a:spcPts val="0"/>
              </a:spcAft>
              <a:buClr>
                <a:schemeClr val="accent1"/>
              </a:buClr>
              <a:buSzPts val="1800"/>
              <a:buNone/>
              <a:defRPr sz="2400" b="0">
                <a:solidFill>
                  <a:schemeClr val="accent1"/>
                </a:solidFill>
              </a:defRPr>
            </a:lvl2pPr>
            <a:lvl3pPr lvl="2" rtl="0">
              <a:spcBef>
                <a:spcPts val="0"/>
              </a:spcBef>
              <a:spcAft>
                <a:spcPts val="0"/>
              </a:spcAft>
              <a:buClr>
                <a:schemeClr val="accent1"/>
              </a:buClr>
              <a:buSzPts val="1800"/>
              <a:buNone/>
              <a:defRPr sz="2400" b="0">
                <a:solidFill>
                  <a:schemeClr val="accent1"/>
                </a:solidFill>
              </a:defRPr>
            </a:lvl3pPr>
            <a:lvl4pPr lvl="3" rtl="0">
              <a:spcBef>
                <a:spcPts val="0"/>
              </a:spcBef>
              <a:spcAft>
                <a:spcPts val="0"/>
              </a:spcAft>
              <a:buClr>
                <a:schemeClr val="accent1"/>
              </a:buClr>
              <a:buSzPts val="1800"/>
              <a:buNone/>
              <a:defRPr sz="2400" b="0">
                <a:solidFill>
                  <a:schemeClr val="accent1"/>
                </a:solidFill>
              </a:defRPr>
            </a:lvl4pPr>
            <a:lvl5pPr lvl="4" rtl="0">
              <a:spcBef>
                <a:spcPts val="0"/>
              </a:spcBef>
              <a:spcAft>
                <a:spcPts val="0"/>
              </a:spcAft>
              <a:buClr>
                <a:schemeClr val="accent1"/>
              </a:buClr>
              <a:buSzPts val="1800"/>
              <a:buNone/>
              <a:defRPr sz="2400" b="0">
                <a:solidFill>
                  <a:schemeClr val="accent1"/>
                </a:solidFill>
              </a:defRPr>
            </a:lvl5pPr>
            <a:lvl6pPr lvl="5" rtl="0">
              <a:spcBef>
                <a:spcPts val="0"/>
              </a:spcBef>
              <a:spcAft>
                <a:spcPts val="0"/>
              </a:spcAft>
              <a:buClr>
                <a:schemeClr val="accent1"/>
              </a:buClr>
              <a:buSzPts val="1800"/>
              <a:buNone/>
              <a:defRPr sz="2400" b="0">
                <a:solidFill>
                  <a:schemeClr val="accent1"/>
                </a:solidFill>
              </a:defRPr>
            </a:lvl6pPr>
            <a:lvl7pPr lvl="6" rtl="0">
              <a:spcBef>
                <a:spcPts val="0"/>
              </a:spcBef>
              <a:spcAft>
                <a:spcPts val="0"/>
              </a:spcAft>
              <a:buClr>
                <a:schemeClr val="accent1"/>
              </a:buClr>
              <a:buSzPts val="1800"/>
              <a:buNone/>
              <a:defRPr sz="2400" b="0">
                <a:solidFill>
                  <a:schemeClr val="accent1"/>
                </a:solidFill>
              </a:defRPr>
            </a:lvl7pPr>
            <a:lvl8pPr lvl="7" rtl="0">
              <a:spcBef>
                <a:spcPts val="0"/>
              </a:spcBef>
              <a:spcAft>
                <a:spcPts val="0"/>
              </a:spcAft>
              <a:buClr>
                <a:schemeClr val="accent1"/>
              </a:buClr>
              <a:buSzPts val="1800"/>
              <a:buNone/>
              <a:defRPr sz="2400" b="0">
                <a:solidFill>
                  <a:schemeClr val="accent1"/>
                </a:solidFill>
              </a:defRPr>
            </a:lvl8pPr>
            <a:lvl9pPr lvl="8" rtl="0">
              <a:spcBef>
                <a:spcPts val="0"/>
              </a:spcBef>
              <a:spcAft>
                <a:spcPts val="0"/>
              </a:spcAft>
              <a:buClr>
                <a:schemeClr val="accent1"/>
              </a:buClr>
              <a:buSzPts val="1800"/>
              <a:buNone/>
              <a:defRPr sz="2400" b="0">
                <a:solidFill>
                  <a:schemeClr val="accent1"/>
                </a:solidFill>
              </a:defRPr>
            </a:lvl9pPr>
          </a:lstStyle>
          <a:p>
            <a:endParaRPr/>
          </a:p>
        </p:txBody>
      </p:sp>
    </p:spTree>
    <p:extLst>
      <p:ext uri="{BB962C8B-B14F-4D97-AF65-F5344CB8AC3E}">
        <p14:creationId xmlns:p14="http://schemas.microsoft.com/office/powerpoint/2010/main" val="32163276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2">
  <p:cSld name="Quote 2">
    <p:spTree>
      <p:nvGrpSpPr>
        <p:cNvPr id="1" name="Shape 146"/>
        <p:cNvGrpSpPr/>
        <p:nvPr/>
      </p:nvGrpSpPr>
      <p:grpSpPr>
        <a:xfrm>
          <a:off x="0" y="0"/>
          <a:ext cx="0" cy="0"/>
          <a:chOff x="0" y="0"/>
          <a:chExt cx="0" cy="0"/>
        </a:xfrm>
      </p:grpSpPr>
      <p:sp>
        <p:nvSpPr>
          <p:cNvPr id="147" name="Google Shape;147;p23"/>
          <p:cNvSpPr/>
          <p:nvPr/>
        </p:nvSpPr>
        <p:spPr>
          <a:xfrm rot="-5400000">
            <a:off x="6481600" y="1147600"/>
            <a:ext cx="4564000" cy="6856800"/>
          </a:xfrm>
          <a:prstGeom prst="rtTriangle">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FCBF4A"/>
              </a:solidFill>
              <a:cs typeface="Arial"/>
              <a:sym typeface="Arial"/>
            </a:endParaRPr>
          </a:p>
        </p:txBody>
      </p:sp>
      <p:sp>
        <p:nvSpPr>
          <p:cNvPr id="148" name="Google Shape;148;p23"/>
          <p:cNvSpPr txBox="1">
            <a:spLocks noGrp="1"/>
          </p:cNvSpPr>
          <p:nvPr>
            <p:ph type="ctrTitle"/>
          </p:nvPr>
        </p:nvSpPr>
        <p:spPr>
          <a:xfrm>
            <a:off x="4081200" y="3149200"/>
            <a:ext cx="5633200" cy="559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dk1"/>
              </a:buClr>
              <a:buSzPts val="1200"/>
              <a:buNone/>
              <a:defRPr sz="2133" b="0">
                <a:solidFill>
                  <a:schemeClr val="accent3"/>
                </a:solidFill>
              </a:defRPr>
            </a:lvl1pPr>
            <a:lvl2pPr lvl="1" rtl="0">
              <a:spcBef>
                <a:spcPts val="0"/>
              </a:spcBef>
              <a:spcAft>
                <a:spcPts val="0"/>
              </a:spcAft>
              <a:buClr>
                <a:schemeClr val="dk1"/>
              </a:buClr>
              <a:buSzPts val="1600"/>
              <a:buNone/>
              <a:defRPr sz="2133">
                <a:solidFill>
                  <a:schemeClr val="dk1"/>
                </a:solidFill>
              </a:defRPr>
            </a:lvl2pPr>
            <a:lvl3pPr lvl="2" rtl="0">
              <a:spcBef>
                <a:spcPts val="0"/>
              </a:spcBef>
              <a:spcAft>
                <a:spcPts val="0"/>
              </a:spcAft>
              <a:buClr>
                <a:schemeClr val="dk1"/>
              </a:buClr>
              <a:buSzPts val="1600"/>
              <a:buNone/>
              <a:defRPr sz="2133">
                <a:solidFill>
                  <a:schemeClr val="dk1"/>
                </a:solidFill>
              </a:defRPr>
            </a:lvl3pPr>
            <a:lvl4pPr lvl="3" rtl="0">
              <a:spcBef>
                <a:spcPts val="0"/>
              </a:spcBef>
              <a:spcAft>
                <a:spcPts val="0"/>
              </a:spcAft>
              <a:buClr>
                <a:schemeClr val="dk1"/>
              </a:buClr>
              <a:buSzPts val="1600"/>
              <a:buNone/>
              <a:defRPr sz="2133">
                <a:solidFill>
                  <a:schemeClr val="dk1"/>
                </a:solidFill>
              </a:defRPr>
            </a:lvl4pPr>
            <a:lvl5pPr lvl="4" rtl="0">
              <a:spcBef>
                <a:spcPts val="0"/>
              </a:spcBef>
              <a:spcAft>
                <a:spcPts val="0"/>
              </a:spcAft>
              <a:buClr>
                <a:schemeClr val="dk1"/>
              </a:buClr>
              <a:buSzPts val="1600"/>
              <a:buNone/>
              <a:defRPr sz="2133">
                <a:solidFill>
                  <a:schemeClr val="dk1"/>
                </a:solidFill>
              </a:defRPr>
            </a:lvl5pPr>
            <a:lvl6pPr lvl="5" rtl="0">
              <a:spcBef>
                <a:spcPts val="0"/>
              </a:spcBef>
              <a:spcAft>
                <a:spcPts val="0"/>
              </a:spcAft>
              <a:buClr>
                <a:schemeClr val="dk1"/>
              </a:buClr>
              <a:buSzPts val="1600"/>
              <a:buNone/>
              <a:defRPr sz="2133">
                <a:solidFill>
                  <a:schemeClr val="dk1"/>
                </a:solidFill>
              </a:defRPr>
            </a:lvl6pPr>
            <a:lvl7pPr lvl="6" rtl="0">
              <a:spcBef>
                <a:spcPts val="0"/>
              </a:spcBef>
              <a:spcAft>
                <a:spcPts val="0"/>
              </a:spcAft>
              <a:buClr>
                <a:schemeClr val="dk1"/>
              </a:buClr>
              <a:buSzPts val="1600"/>
              <a:buNone/>
              <a:defRPr sz="2133">
                <a:solidFill>
                  <a:schemeClr val="dk1"/>
                </a:solidFill>
              </a:defRPr>
            </a:lvl7pPr>
            <a:lvl8pPr lvl="7" rtl="0">
              <a:spcBef>
                <a:spcPts val="0"/>
              </a:spcBef>
              <a:spcAft>
                <a:spcPts val="0"/>
              </a:spcAft>
              <a:buClr>
                <a:schemeClr val="dk1"/>
              </a:buClr>
              <a:buSzPts val="1600"/>
              <a:buNone/>
              <a:defRPr sz="2133">
                <a:solidFill>
                  <a:schemeClr val="dk1"/>
                </a:solidFill>
              </a:defRPr>
            </a:lvl8pPr>
            <a:lvl9pPr lvl="8" rtl="0">
              <a:spcBef>
                <a:spcPts val="0"/>
              </a:spcBef>
              <a:spcAft>
                <a:spcPts val="0"/>
              </a:spcAft>
              <a:buClr>
                <a:schemeClr val="dk1"/>
              </a:buClr>
              <a:buSzPts val="1600"/>
              <a:buNone/>
              <a:defRPr sz="2133">
                <a:solidFill>
                  <a:schemeClr val="dk1"/>
                </a:solidFill>
              </a:defRPr>
            </a:lvl9pPr>
          </a:lstStyle>
          <a:p>
            <a:endParaRPr/>
          </a:p>
        </p:txBody>
      </p:sp>
      <p:sp>
        <p:nvSpPr>
          <p:cNvPr id="149" name="Google Shape;149;p23"/>
          <p:cNvSpPr txBox="1">
            <a:spLocks noGrp="1"/>
          </p:cNvSpPr>
          <p:nvPr>
            <p:ph type="subTitle" idx="1"/>
          </p:nvPr>
        </p:nvSpPr>
        <p:spPr>
          <a:xfrm>
            <a:off x="4337600" y="2415367"/>
            <a:ext cx="5376800" cy="760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400"/>
              <a:buNone/>
              <a:defRPr>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50" name="Google Shape;150;p23"/>
          <p:cNvSpPr/>
          <p:nvPr/>
        </p:nvSpPr>
        <p:spPr>
          <a:xfrm>
            <a:off x="732033" y="0"/>
            <a:ext cx="1028000" cy="6858000"/>
          </a:xfrm>
          <a:prstGeom prst="rect">
            <a:avLst/>
          </a:pr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421513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1">
  <p:cSld name="Big number 1">
    <p:bg>
      <p:bgPr>
        <a:solidFill>
          <a:schemeClr val="lt2"/>
        </a:solidFill>
        <a:effectLst/>
      </p:bgPr>
    </p:bg>
    <p:spTree>
      <p:nvGrpSpPr>
        <p:cNvPr id="1" name="Shape 151"/>
        <p:cNvGrpSpPr/>
        <p:nvPr/>
      </p:nvGrpSpPr>
      <p:grpSpPr>
        <a:xfrm>
          <a:off x="0" y="0"/>
          <a:ext cx="0" cy="0"/>
          <a:chOff x="0" y="0"/>
          <a:chExt cx="0" cy="0"/>
        </a:xfrm>
      </p:grpSpPr>
      <p:sp>
        <p:nvSpPr>
          <p:cNvPr id="152" name="Google Shape;152;p24"/>
          <p:cNvSpPr/>
          <p:nvPr/>
        </p:nvSpPr>
        <p:spPr>
          <a:xfrm rot="10800000" flipH="1">
            <a:off x="0" y="1200"/>
            <a:ext cx="4564000" cy="6856800"/>
          </a:xfrm>
          <a:prstGeom prst="rtTriangle">
            <a:avLst/>
          </a:pr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FCBF4A"/>
              </a:solidFill>
              <a:cs typeface="Arial"/>
              <a:sym typeface="Arial"/>
            </a:endParaRPr>
          </a:p>
        </p:txBody>
      </p:sp>
      <p:sp>
        <p:nvSpPr>
          <p:cNvPr id="153" name="Google Shape;153;p24"/>
          <p:cNvSpPr txBox="1">
            <a:spLocks noGrp="1"/>
          </p:cNvSpPr>
          <p:nvPr>
            <p:ph type="title" hasCustomPrompt="1"/>
          </p:nvPr>
        </p:nvSpPr>
        <p:spPr>
          <a:xfrm>
            <a:off x="3745033" y="4385467"/>
            <a:ext cx="7496000" cy="1507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3600"/>
              <a:buNone/>
              <a:defRPr sz="9600">
                <a:solidFill>
                  <a:schemeClr val="dk1"/>
                </a:solidFill>
              </a:defRPr>
            </a:lvl1pPr>
            <a:lvl2pPr lvl="1" algn="ctr" rtl="0">
              <a:spcBef>
                <a:spcPts val="0"/>
              </a:spcBef>
              <a:spcAft>
                <a:spcPts val="0"/>
              </a:spcAft>
              <a:buClr>
                <a:schemeClr val="dk2"/>
              </a:buClr>
              <a:buSzPts val="3600"/>
              <a:buNone/>
              <a:defRPr sz="4800">
                <a:solidFill>
                  <a:schemeClr val="dk2"/>
                </a:solidFill>
              </a:defRPr>
            </a:lvl2pPr>
            <a:lvl3pPr lvl="2" algn="ctr" rtl="0">
              <a:spcBef>
                <a:spcPts val="0"/>
              </a:spcBef>
              <a:spcAft>
                <a:spcPts val="0"/>
              </a:spcAft>
              <a:buClr>
                <a:schemeClr val="dk2"/>
              </a:buClr>
              <a:buSzPts val="3600"/>
              <a:buNone/>
              <a:defRPr sz="4800">
                <a:solidFill>
                  <a:schemeClr val="dk2"/>
                </a:solidFill>
              </a:defRPr>
            </a:lvl3pPr>
            <a:lvl4pPr lvl="3" algn="ctr" rtl="0">
              <a:spcBef>
                <a:spcPts val="0"/>
              </a:spcBef>
              <a:spcAft>
                <a:spcPts val="0"/>
              </a:spcAft>
              <a:buClr>
                <a:schemeClr val="dk2"/>
              </a:buClr>
              <a:buSzPts val="3600"/>
              <a:buNone/>
              <a:defRPr sz="4800">
                <a:solidFill>
                  <a:schemeClr val="dk2"/>
                </a:solidFill>
              </a:defRPr>
            </a:lvl4pPr>
            <a:lvl5pPr lvl="4" algn="ctr" rtl="0">
              <a:spcBef>
                <a:spcPts val="0"/>
              </a:spcBef>
              <a:spcAft>
                <a:spcPts val="0"/>
              </a:spcAft>
              <a:buClr>
                <a:schemeClr val="dk2"/>
              </a:buClr>
              <a:buSzPts val="3600"/>
              <a:buNone/>
              <a:defRPr sz="4800">
                <a:solidFill>
                  <a:schemeClr val="dk2"/>
                </a:solidFill>
              </a:defRPr>
            </a:lvl5pPr>
            <a:lvl6pPr lvl="5" algn="ctr" rtl="0">
              <a:spcBef>
                <a:spcPts val="0"/>
              </a:spcBef>
              <a:spcAft>
                <a:spcPts val="0"/>
              </a:spcAft>
              <a:buClr>
                <a:schemeClr val="dk2"/>
              </a:buClr>
              <a:buSzPts val="3600"/>
              <a:buNone/>
              <a:defRPr sz="4800">
                <a:solidFill>
                  <a:schemeClr val="dk2"/>
                </a:solidFill>
              </a:defRPr>
            </a:lvl6pPr>
            <a:lvl7pPr lvl="6" algn="ctr" rtl="0">
              <a:spcBef>
                <a:spcPts val="0"/>
              </a:spcBef>
              <a:spcAft>
                <a:spcPts val="0"/>
              </a:spcAft>
              <a:buClr>
                <a:schemeClr val="dk2"/>
              </a:buClr>
              <a:buSzPts val="3600"/>
              <a:buNone/>
              <a:defRPr sz="4800">
                <a:solidFill>
                  <a:schemeClr val="dk2"/>
                </a:solidFill>
              </a:defRPr>
            </a:lvl7pPr>
            <a:lvl8pPr lvl="7" algn="ctr" rtl="0">
              <a:spcBef>
                <a:spcPts val="0"/>
              </a:spcBef>
              <a:spcAft>
                <a:spcPts val="0"/>
              </a:spcAft>
              <a:buClr>
                <a:schemeClr val="dk2"/>
              </a:buClr>
              <a:buSzPts val="3600"/>
              <a:buNone/>
              <a:defRPr sz="4800">
                <a:solidFill>
                  <a:schemeClr val="dk2"/>
                </a:solidFill>
              </a:defRPr>
            </a:lvl8pPr>
            <a:lvl9pPr lvl="8" algn="ctr" rtl="0">
              <a:spcBef>
                <a:spcPts val="0"/>
              </a:spcBef>
              <a:spcAft>
                <a:spcPts val="0"/>
              </a:spcAft>
              <a:buClr>
                <a:schemeClr val="dk2"/>
              </a:buClr>
              <a:buSzPts val="3600"/>
              <a:buNone/>
              <a:defRPr sz="4800">
                <a:solidFill>
                  <a:schemeClr val="dk2"/>
                </a:solidFill>
              </a:defRPr>
            </a:lvl9pPr>
          </a:lstStyle>
          <a:p>
            <a:r>
              <a:t>xx%</a:t>
            </a:r>
          </a:p>
        </p:txBody>
      </p:sp>
      <p:sp>
        <p:nvSpPr>
          <p:cNvPr id="154" name="Google Shape;154;p24"/>
          <p:cNvSpPr txBox="1">
            <a:spLocks noGrp="1"/>
          </p:cNvSpPr>
          <p:nvPr>
            <p:ph type="subTitle" idx="1"/>
          </p:nvPr>
        </p:nvSpPr>
        <p:spPr>
          <a:xfrm>
            <a:off x="3745033" y="5765967"/>
            <a:ext cx="7496000" cy="378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solidFill>
                  <a:schemeClr val="accent3"/>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55" name="Google Shape;155;p24"/>
          <p:cNvSpPr/>
          <p:nvPr/>
        </p:nvSpPr>
        <p:spPr>
          <a:xfrm>
            <a:off x="732033" y="0"/>
            <a:ext cx="1028000" cy="6858000"/>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226978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56"/>
        <p:cNvGrpSpPr/>
        <p:nvPr/>
      </p:nvGrpSpPr>
      <p:grpSpPr>
        <a:xfrm>
          <a:off x="0" y="0"/>
          <a:ext cx="0" cy="0"/>
          <a:chOff x="0" y="0"/>
          <a:chExt cx="0" cy="0"/>
        </a:xfrm>
      </p:grpSpPr>
      <p:sp>
        <p:nvSpPr>
          <p:cNvPr id="157" name="Google Shape;157;p25"/>
          <p:cNvSpPr/>
          <p:nvPr/>
        </p:nvSpPr>
        <p:spPr>
          <a:xfrm>
            <a:off x="4560000" y="0"/>
            <a:ext cx="7632000" cy="3429200"/>
          </a:xfrm>
          <a:prstGeom prst="rect">
            <a:avLst/>
          </a:pr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25"/>
          <p:cNvSpPr/>
          <p:nvPr/>
        </p:nvSpPr>
        <p:spPr>
          <a:xfrm>
            <a:off x="4560000" y="3429000"/>
            <a:ext cx="7632000" cy="3429200"/>
          </a:xfrm>
          <a:prstGeom prst="rect">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25"/>
          <p:cNvSpPr txBox="1">
            <a:spLocks noGrp="1"/>
          </p:cNvSpPr>
          <p:nvPr>
            <p:ph type="ctrTitle"/>
          </p:nvPr>
        </p:nvSpPr>
        <p:spPr>
          <a:xfrm>
            <a:off x="1217565" y="3108200"/>
            <a:ext cx="2820000" cy="64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400"/>
              <a:buNone/>
              <a:defRPr sz="3200" b="0">
                <a:solidFill>
                  <a:schemeClr val="dk1"/>
                </a:solidFill>
              </a:defRPr>
            </a:lvl1pPr>
            <a:lvl2pPr lvl="1" rtl="0">
              <a:spcBef>
                <a:spcPts val="0"/>
              </a:spcBef>
              <a:spcAft>
                <a:spcPts val="0"/>
              </a:spcAft>
              <a:buClr>
                <a:schemeClr val="dk1"/>
              </a:buClr>
              <a:buSzPts val="1800"/>
              <a:buNone/>
              <a:defRPr sz="2400" b="0">
                <a:solidFill>
                  <a:schemeClr val="dk1"/>
                </a:solidFill>
              </a:defRPr>
            </a:lvl2pPr>
            <a:lvl3pPr lvl="2" rtl="0">
              <a:spcBef>
                <a:spcPts val="0"/>
              </a:spcBef>
              <a:spcAft>
                <a:spcPts val="0"/>
              </a:spcAft>
              <a:buClr>
                <a:schemeClr val="dk1"/>
              </a:buClr>
              <a:buSzPts val="1800"/>
              <a:buNone/>
              <a:defRPr sz="2400" b="0">
                <a:solidFill>
                  <a:schemeClr val="dk1"/>
                </a:solidFill>
              </a:defRPr>
            </a:lvl3pPr>
            <a:lvl4pPr lvl="3" rtl="0">
              <a:spcBef>
                <a:spcPts val="0"/>
              </a:spcBef>
              <a:spcAft>
                <a:spcPts val="0"/>
              </a:spcAft>
              <a:buClr>
                <a:schemeClr val="dk1"/>
              </a:buClr>
              <a:buSzPts val="1800"/>
              <a:buNone/>
              <a:defRPr sz="2400" b="0">
                <a:solidFill>
                  <a:schemeClr val="dk1"/>
                </a:solidFill>
              </a:defRPr>
            </a:lvl4pPr>
            <a:lvl5pPr lvl="4" rtl="0">
              <a:spcBef>
                <a:spcPts val="0"/>
              </a:spcBef>
              <a:spcAft>
                <a:spcPts val="0"/>
              </a:spcAft>
              <a:buClr>
                <a:schemeClr val="dk1"/>
              </a:buClr>
              <a:buSzPts val="1800"/>
              <a:buNone/>
              <a:defRPr sz="2400" b="0">
                <a:solidFill>
                  <a:schemeClr val="dk1"/>
                </a:solidFill>
              </a:defRPr>
            </a:lvl5pPr>
            <a:lvl6pPr lvl="5" rtl="0">
              <a:spcBef>
                <a:spcPts val="0"/>
              </a:spcBef>
              <a:spcAft>
                <a:spcPts val="0"/>
              </a:spcAft>
              <a:buClr>
                <a:schemeClr val="dk1"/>
              </a:buClr>
              <a:buSzPts val="1800"/>
              <a:buNone/>
              <a:defRPr sz="2400" b="0">
                <a:solidFill>
                  <a:schemeClr val="dk1"/>
                </a:solidFill>
              </a:defRPr>
            </a:lvl6pPr>
            <a:lvl7pPr lvl="6" rtl="0">
              <a:spcBef>
                <a:spcPts val="0"/>
              </a:spcBef>
              <a:spcAft>
                <a:spcPts val="0"/>
              </a:spcAft>
              <a:buClr>
                <a:schemeClr val="dk1"/>
              </a:buClr>
              <a:buSzPts val="1800"/>
              <a:buNone/>
              <a:defRPr sz="2400" b="0">
                <a:solidFill>
                  <a:schemeClr val="dk1"/>
                </a:solidFill>
              </a:defRPr>
            </a:lvl7pPr>
            <a:lvl8pPr lvl="7" rtl="0">
              <a:spcBef>
                <a:spcPts val="0"/>
              </a:spcBef>
              <a:spcAft>
                <a:spcPts val="0"/>
              </a:spcAft>
              <a:buClr>
                <a:schemeClr val="dk1"/>
              </a:buClr>
              <a:buSzPts val="1800"/>
              <a:buNone/>
              <a:defRPr sz="2400" b="0">
                <a:solidFill>
                  <a:schemeClr val="dk1"/>
                </a:solidFill>
              </a:defRPr>
            </a:lvl8pPr>
            <a:lvl9pPr lvl="8" rtl="0">
              <a:spcBef>
                <a:spcPts val="0"/>
              </a:spcBef>
              <a:spcAft>
                <a:spcPts val="0"/>
              </a:spcAft>
              <a:buClr>
                <a:schemeClr val="dk1"/>
              </a:buClr>
              <a:buSzPts val="1800"/>
              <a:buNone/>
              <a:defRPr sz="2400" b="0">
                <a:solidFill>
                  <a:schemeClr val="dk1"/>
                </a:solidFill>
              </a:defRPr>
            </a:lvl9pPr>
          </a:lstStyle>
          <a:p>
            <a:endParaRPr/>
          </a:p>
        </p:txBody>
      </p:sp>
      <p:sp>
        <p:nvSpPr>
          <p:cNvPr id="160" name="Google Shape;160;p25"/>
          <p:cNvSpPr txBox="1">
            <a:spLocks noGrp="1"/>
          </p:cNvSpPr>
          <p:nvPr>
            <p:ph type="body" idx="1"/>
          </p:nvPr>
        </p:nvSpPr>
        <p:spPr>
          <a:xfrm>
            <a:off x="5114633" y="730600"/>
            <a:ext cx="6126400" cy="1968000"/>
          </a:xfrm>
          <a:prstGeom prst="rect">
            <a:avLst/>
          </a:prstGeom>
        </p:spPr>
        <p:txBody>
          <a:bodyPr spcFirstLastPara="1" wrap="square" lIns="91425" tIns="91425" rIns="91425" bIns="91425" anchor="ctr" anchorCtr="0">
            <a:noAutofit/>
          </a:bodyPr>
          <a:lstStyle>
            <a:lvl1pPr marL="609585" lvl="0" indent="-423323" rtl="0">
              <a:spcBef>
                <a:spcPts val="0"/>
              </a:spcBef>
              <a:spcAft>
                <a:spcPts val="0"/>
              </a:spcAft>
              <a:buClr>
                <a:schemeClr val="accent3"/>
              </a:buClr>
              <a:buSzPts val="1400"/>
              <a:buChar char="●"/>
              <a:defRPr>
                <a:solidFill>
                  <a:schemeClr val="accent3"/>
                </a:solidFill>
              </a:defRPr>
            </a:lvl1pPr>
            <a:lvl2pPr marL="1219170" lvl="1" indent="-423323" rtl="0">
              <a:spcBef>
                <a:spcPts val="0"/>
              </a:spcBef>
              <a:spcAft>
                <a:spcPts val="0"/>
              </a:spcAft>
              <a:buClr>
                <a:schemeClr val="accent3"/>
              </a:buClr>
              <a:buSzPts val="1400"/>
              <a:buChar char="○"/>
              <a:defRPr>
                <a:solidFill>
                  <a:schemeClr val="accent3"/>
                </a:solidFill>
              </a:defRPr>
            </a:lvl2pPr>
            <a:lvl3pPr marL="1828754" lvl="2" indent="-423323" rtl="0">
              <a:spcBef>
                <a:spcPts val="0"/>
              </a:spcBef>
              <a:spcAft>
                <a:spcPts val="0"/>
              </a:spcAft>
              <a:buClr>
                <a:schemeClr val="accent3"/>
              </a:buClr>
              <a:buSzPts val="1400"/>
              <a:buChar char="■"/>
              <a:defRPr>
                <a:solidFill>
                  <a:schemeClr val="accent3"/>
                </a:solidFill>
              </a:defRPr>
            </a:lvl3pPr>
            <a:lvl4pPr marL="2438339" lvl="3" indent="-423323" rtl="0">
              <a:spcBef>
                <a:spcPts val="0"/>
              </a:spcBef>
              <a:spcAft>
                <a:spcPts val="0"/>
              </a:spcAft>
              <a:buClr>
                <a:schemeClr val="accent3"/>
              </a:buClr>
              <a:buSzPts val="1400"/>
              <a:buChar char="●"/>
              <a:defRPr>
                <a:solidFill>
                  <a:schemeClr val="accent3"/>
                </a:solidFill>
              </a:defRPr>
            </a:lvl4pPr>
            <a:lvl5pPr marL="3047924" lvl="4" indent="-423323" rtl="0">
              <a:spcBef>
                <a:spcPts val="0"/>
              </a:spcBef>
              <a:spcAft>
                <a:spcPts val="0"/>
              </a:spcAft>
              <a:buClr>
                <a:schemeClr val="accent3"/>
              </a:buClr>
              <a:buSzPts val="1400"/>
              <a:buChar char="○"/>
              <a:defRPr>
                <a:solidFill>
                  <a:schemeClr val="accent3"/>
                </a:solidFill>
              </a:defRPr>
            </a:lvl5pPr>
            <a:lvl6pPr marL="3657509" lvl="5" indent="-423323" rtl="0">
              <a:spcBef>
                <a:spcPts val="0"/>
              </a:spcBef>
              <a:spcAft>
                <a:spcPts val="0"/>
              </a:spcAft>
              <a:buClr>
                <a:schemeClr val="accent3"/>
              </a:buClr>
              <a:buSzPts val="1400"/>
              <a:buChar char="■"/>
              <a:defRPr>
                <a:solidFill>
                  <a:schemeClr val="accent3"/>
                </a:solidFill>
              </a:defRPr>
            </a:lvl6pPr>
            <a:lvl7pPr marL="4267093" lvl="6" indent="-423323" rtl="0">
              <a:spcBef>
                <a:spcPts val="0"/>
              </a:spcBef>
              <a:spcAft>
                <a:spcPts val="0"/>
              </a:spcAft>
              <a:buClr>
                <a:schemeClr val="accent3"/>
              </a:buClr>
              <a:buSzPts val="1400"/>
              <a:buChar char="●"/>
              <a:defRPr>
                <a:solidFill>
                  <a:schemeClr val="accent3"/>
                </a:solidFill>
              </a:defRPr>
            </a:lvl7pPr>
            <a:lvl8pPr marL="4876678" lvl="7" indent="-423323" rtl="0">
              <a:spcBef>
                <a:spcPts val="0"/>
              </a:spcBef>
              <a:spcAft>
                <a:spcPts val="0"/>
              </a:spcAft>
              <a:buClr>
                <a:schemeClr val="accent3"/>
              </a:buClr>
              <a:buSzPts val="1400"/>
              <a:buChar char="○"/>
              <a:defRPr>
                <a:solidFill>
                  <a:schemeClr val="accent3"/>
                </a:solidFill>
              </a:defRPr>
            </a:lvl8pPr>
            <a:lvl9pPr marL="5486263" lvl="8" indent="-423323" rtl="0">
              <a:spcBef>
                <a:spcPts val="0"/>
              </a:spcBef>
              <a:spcAft>
                <a:spcPts val="0"/>
              </a:spcAft>
              <a:buClr>
                <a:schemeClr val="accent3"/>
              </a:buClr>
              <a:buSzPts val="1400"/>
              <a:buChar char="■"/>
              <a:defRPr>
                <a:solidFill>
                  <a:schemeClr val="accent3"/>
                </a:solidFill>
              </a:defRPr>
            </a:lvl9pPr>
          </a:lstStyle>
          <a:p>
            <a:endParaRPr/>
          </a:p>
        </p:txBody>
      </p:sp>
      <p:sp>
        <p:nvSpPr>
          <p:cNvPr id="161" name="Google Shape;161;p25"/>
          <p:cNvSpPr txBox="1">
            <a:spLocks noGrp="1"/>
          </p:cNvSpPr>
          <p:nvPr>
            <p:ph type="body" idx="2"/>
          </p:nvPr>
        </p:nvSpPr>
        <p:spPr>
          <a:xfrm>
            <a:off x="5114633" y="4176767"/>
            <a:ext cx="6126400" cy="1968000"/>
          </a:xfrm>
          <a:prstGeom prst="rect">
            <a:avLst/>
          </a:prstGeom>
        </p:spPr>
        <p:txBody>
          <a:bodyPr spcFirstLastPara="1" wrap="square" lIns="91425" tIns="91425" rIns="91425" bIns="91425" anchor="ctr" anchorCtr="0">
            <a:noAutofit/>
          </a:bodyPr>
          <a:lstStyle>
            <a:lvl1pPr marL="609585" lvl="0" indent="-423323" rtl="0">
              <a:spcBef>
                <a:spcPts val="0"/>
              </a:spcBef>
              <a:spcAft>
                <a:spcPts val="0"/>
              </a:spcAft>
              <a:buClr>
                <a:schemeClr val="accent3"/>
              </a:buClr>
              <a:buSzPts val="1400"/>
              <a:buChar char="●"/>
              <a:defRPr>
                <a:solidFill>
                  <a:schemeClr val="accent3"/>
                </a:solidFill>
              </a:defRPr>
            </a:lvl1pPr>
            <a:lvl2pPr marL="1219170" lvl="1" indent="-423323" rtl="0">
              <a:spcBef>
                <a:spcPts val="0"/>
              </a:spcBef>
              <a:spcAft>
                <a:spcPts val="0"/>
              </a:spcAft>
              <a:buClr>
                <a:schemeClr val="accent3"/>
              </a:buClr>
              <a:buSzPts val="1400"/>
              <a:buChar char="○"/>
              <a:defRPr>
                <a:solidFill>
                  <a:schemeClr val="accent3"/>
                </a:solidFill>
              </a:defRPr>
            </a:lvl2pPr>
            <a:lvl3pPr marL="1828754" lvl="2" indent="-423323" rtl="0">
              <a:spcBef>
                <a:spcPts val="0"/>
              </a:spcBef>
              <a:spcAft>
                <a:spcPts val="0"/>
              </a:spcAft>
              <a:buClr>
                <a:schemeClr val="accent3"/>
              </a:buClr>
              <a:buSzPts val="1400"/>
              <a:buChar char="■"/>
              <a:defRPr>
                <a:solidFill>
                  <a:schemeClr val="accent3"/>
                </a:solidFill>
              </a:defRPr>
            </a:lvl3pPr>
            <a:lvl4pPr marL="2438339" lvl="3" indent="-423323" rtl="0">
              <a:spcBef>
                <a:spcPts val="0"/>
              </a:spcBef>
              <a:spcAft>
                <a:spcPts val="0"/>
              </a:spcAft>
              <a:buClr>
                <a:schemeClr val="accent3"/>
              </a:buClr>
              <a:buSzPts val="1400"/>
              <a:buChar char="●"/>
              <a:defRPr>
                <a:solidFill>
                  <a:schemeClr val="accent3"/>
                </a:solidFill>
              </a:defRPr>
            </a:lvl4pPr>
            <a:lvl5pPr marL="3047924" lvl="4" indent="-423323" rtl="0">
              <a:spcBef>
                <a:spcPts val="0"/>
              </a:spcBef>
              <a:spcAft>
                <a:spcPts val="0"/>
              </a:spcAft>
              <a:buClr>
                <a:schemeClr val="accent3"/>
              </a:buClr>
              <a:buSzPts val="1400"/>
              <a:buChar char="○"/>
              <a:defRPr>
                <a:solidFill>
                  <a:schemeClr val="accent3"/>
                </a:solidFill>
              </a:defRPr>
            </a:lvl5pPr>
            <a:lvl6pPr marL="3657509" lvl="5" indent="-423323" rtl="0">
              <a:spcBef>
                <a:spcPts val="0"/>
              </a:spcBef>
              <a:spcAft>
                <a:spcPts val="0"/>
              </a:spcAft>
              <a:buClr>
                <a:schemeClr val="accent3"/>
              </a:buClr>
              <a:buSzPts val="1400"/>
              <a:buChar char="■"/>
              <a:defRPr>
                <a:solidFill>
                  <a:schemeClr val="accent3"/>
                </a:solidFill>
              </a:defRPr>
            </a:lvl6pPr>
            <a:lvl7pPr marL="4267093" lvl="6" indent="-423323" rtl="0">
              <a:spcBef>
                <a:spcPts val="0"/>
              </a:spcBef>
              <a:spcAft>
                <a:spcPts val="0"/>
              </a:spcAft>
              <a:buClr>
                <a:schemeClr val="accent3"/>
              </a:buClr>
              <a:buSzPts val="1400"/>
              <a:buChar char="●"/>
              <a:defRPr>
                <a:solidFill>
                  <a:schemeClr val="accent3"/>
                </a:solidFill>
              </a:defRPr>
            </a:lvl7pPr>
            <a:lvl8pPr marL="4876678" lvl="7" indent="-423323" rtl="0">
              <a:spcBef>
                <a:spcPts val="0"/>
              </a:spcBef>
              <a:spcAft>
                <a:spcPts val="0"/>
              </a:spcAft>
              <a:buClr>
                <a:schemeClr val="accent3"/>
              </a:buClr>
              <a:buSzPts val="1400"/>
              <a:buChar char="○"/>
              <a:defRPr>
                <a:solidFill>
                  <a:schemeClr val="accent3"/>
                </a:solidFill>
              </a:defRPr>
            </a:lvl8pPr>
            <a:lvl9pPr marL="5486263" lvl="8" indent="-423323" rtl="0">
              <a:spcBef>
                <a:spcPts val="0"/>
              </a:spcBef>
              <a:spcAft>
                <a:spcPts val="0"/>
              </a:spcAft>
              <a:buClr>
                <a:schemeClr val="accent3"/>
              </a:buClr>
              <a:buSzPts val="1400"/>
              <a:buChar char="■"/>
              <a:defRPr>
                <a:solidFill>
                  <a:schemeClr val="accent3"/>
                </a:solidFill>
              </a:defRPr>
            </a:lvl9pPr>
          </a:lstStyle>
          <a:p>
            <a:endParaRPr/>
          </a:p>
        </p:txBody>
      </p:sp>
    </p:spTree>
    <p:extLst>
      <p:ext uri="{BB962C8B-B14F-4D97-AF65-F5344CB8AC3E}">
        <p14:creationId xmlns:p14="http://schemas.microsoft.com/office/powerpoint/2010/main" val="2399254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E15A94-3F11-4D23-A7AA-B15424FFA824}"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B99217-8AD4-4656-9DCD-085D50320C6F}" type="slidenum">
              <a:rPr lang="en-US" smtClean="0"/>
              <a:t>‹#›</a:t>
            </a:fld>
            <a:endParaRPr lang="en-US"/>
          </a:p>
        </p:txBody>
      </p:sp>
    </p:spTree>
    <p:extLst>
      <p:ext uri="{BB962C8B-B14F-4D97-AF65-F5344CB8AC3E}">
        <p14:creationId xmlns:p14="http://schemas.microsoft.com/office/powerpoint/2010/main" val="21575701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dk1"/>
        </a:solidFill>
        <a:effectLst/>
      </p:bgPr>
    </p:bg>
    <p:spTree>
      <p:nvGrpSpPr>
        <p:cNvPr id="1" name="Shape 162"/>
        <p:cNvGrpSpPr/>
        <p:nvPr/>
      </p:nvGrpSpPr>
      <p:grpSpPr>
        <a:xfrm>
          <a:off x="0" y="0"/>
          <a:ext cx="0" cy="0"/>
          <a:chOff x="0" y="0"/>
          <a:chExt cx="0" cy="0"/>
        </a:xfrm>
      </p:grpSpPr>
      <p:sp>
        <p:nvSpPr>
          <p:cNvPr id="163" name="Google Shape;163;p26"/>
          <p:cNvSpPr/>
          <p:nvPr/>
        </p:nvSpPr>
        <p:spPr>
          <a:xfrm>
            <a:off x="4560000" y="0"/>
            <a:ext cx="7632000" cy="3429200"/>
          </a:xfrm>
          <a:prstGeom prst="rect">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 name="Google Shape;164;p26"/>
          <p:cNvSpPr/>
          <p:nvPr/>
        </p:nvSpPr>
        <p:spPr>
          <a:xfrm>
            <a:off x="4560000" y="3429000"/>
            <a:ext cx="7632000" cy="3429200"/>
          </a:xfrm>
          <a:prstGeom prst="rect">
            <a:avLst/>
          </a:pr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 name="Google Shape;165;p26"/>
          <p:cNvSpPr txBox="1">
            <a:spLocks noGrp="1"/>
          </p:cNvSpPr>
          <p:nvPr>
            <p:ph type="ctrTitle"/>
          </p:nvPr>
        </p:nvSpPr>
        <p:spPr>
          <a:xfrm>
            <a:off x="1217565" y="3108200"/>
            <a:ext cx="2820000" cy="64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2400"/>
              <a:buNone/>
              <a:defRPr sz="3200" b="0">
                <a:solidFill>
                  <a:schemeClr val="lt1"/>
                </a:solidFill>
              </a:defRPr>
            </a:lvl1pPr>
            <a:lvl2pPr lvl="1" rtl="0">
              <a:spcBef>
                <a:spcPts val="0"/>
              </a:spcBef>
              <a:spcAft>
                <a:spcPts val="0"/>
              </a:spcAft>
              <a:buClr>
                <a:schemeClr val="lt1"/>
              </a:buClr>
              <a:buSzPts val="1800"/>
              <a:buNone/>
              <a:defRPr sz="2400" b="0">
                <a:solidFill>
                  <a:schemeClr val="lt1"/>
                </a:solidFill>
              </a:defRPr>
            </a:lvl2pPr>
            <a:lvl3pPr lvl="2" rtl="0">
              <a:spcBef>
                <a:spcPts val="0"/>
              </a:spcBef>
              <a:spcAft>
                <a:spcPts val="0"/>
              </a:spcAft>
              <a:buClr>
                <a:schemeClr val="lt1"/>
              </a:buClr>
              <a:buSzPts val="1800"/>
              <a:buNone/>
              <a:defRPr sz="2400" b="0">
                <a:solidFill>
                  <a:schemeClr val="lt1"/>
                </a:solidFill>
              </a:defRPr>
            </a:lvl3pPr>
            <a:lvl4pPr lvl="3" rtl="0">
              <a:spcBef>
                <a:spcPts val="0"/>
              </a:spcBef>
              <a:spcAft>
                <a:spcPts val="0"/>
              </a:spcAft>
              <a:buClr>
                <a:schemeClr val="lt1"/>
              </a:buClr>
              <a:buSzPts val="1800"/>
              <a:buNone/>
              <a:defRPr sz="2400" b="0">
                <a:solidFill>
                  <a:schemeClr val="lt1"/>
                </a:solidFill>
              </a:defRPr>
            </a:lvl4pPr>
            <a:lvl5pPr lvl="4" rtl="0">
              <a:spcBef>
                <a:spcPts val="0"/>
              </a:spcBef>
              <a:spcAft>
                <a:spcPts val="0"/>
              </a:spcAft>
              <a:buClr>
                <a:schemeClr val="lt1"/>
              </a:buClr>
              <a:buSzPts val="1800"/>
              <a:buNone/>
              <a:defRPr sz="2400" b="0">
                <a:solidFill>
                  <a:schemeClr val="lt1"/>
                </a:solidFill>
              </a:defRPr>
            </a:lvl5pPr>
            <a:lvl6pPr lvl="5" rtl="0">
              <a:spcBef>
                <a:spcPts val="0"/>
              </a:spcBef>
              <a:spcAft>
                <a:spcPts val="0"/>
              </a:spcAft>
              <a:buClr>
                <a:schemeClr val="lt1"/>
              </a:buClr>
              <a:buSzPts val="1800"/>
              <a:buNone/>
              <a:defRPr sz="2400" b="0">
                <a:solidFill>
                  <a:schemeClr val="lt1"/>
                </a:solidFill>
              </a:defRPr>
            </a:lvl6pPr>
            <a:lvl7pPr lvl="6" rtl="0">
              <a:spcBef>
                <a:spcPts val="0"/>
              </a:spcBef>
              <a:spcAft>
                <a:spcPts val="0"/>
              </a:spcAft>
              <a:buClr>
                <a:schemeClr val="lt1"/>
              </a:buClr>
              <a:buSzPts val="1800"/>
              <a:buNone/>
              <a:defRPr sz="2400" b="0">
                <a:solidFill>
                  <a:schemeClr val="lt1"/>
                </a:solidFill>
              </a:defRPr>
            </a:lvl7pPr>
            <a:lvl8pPr lvl="7" rtl="0">
              <a:spcBef>
                <a:spcPts val="0"/>
              </a:spcBef>
              <a:spcAft>
                <a:spcPts val="0"/>
              </a:spcAft>
              <a:buClr>
                <a:schemeClr val="lt1"/>
              </a:buClr>
              <a:buSzPts val="1800"/>
              <a:buNone/>
              <a:defRPr sz="2400" b="0">
                <a:solidFill>
                  <a:schemeClr val="lt1"/>
                </a:solidFill>
              </a:defRPr>
            </a:lvl8pPr>
            <a:lvl9pPr lvl="8" rtl="0">
              <a:spcBef>
                <a:spcPts val="0"/>
              </a:spcBef>
              <a:spcAft>
                <a:spcPts val="0"/>
              </a:spcAft>
              <a:buClr>
                <a:schemeClr val="lt1"/>
              </a:buClr>
              <a:buSzPts val="1800"/>
              <a:buNone/>
              <a:defRPr sz="2400" b="0">
                <a:solidFill>
                  <a:schemeClr val="lt1"/>
                </a:solidFill>
              </a:defRPr>
            </a:lvl9pPr>
          </a:lstStyle>
          <a:p>
            <a:endParaRPr/>
          </a:p>
        </p:txBody>
      </p:sp>
      <p:sp>
        <p:nvSpPr>
          <p:cNvPr id="166" name="Google Shape;166;p26"/>
          <p:cNvSpPr txBox="1">
            <a:spLocks noGrp="1"/>
          </p:cNvSpPr>
          <p:nvPr>
            <p:ph type="ctrTitle" idx="2"/>
          </p:nvPr>
        </p:nvSpPr>
        <p:spPr>
          <a:xfrm>
            <a:off x="8207500" y="1514464"/>
            <a:ext cx="2239600" cy="4324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chemeClr val="dk1"/>
              </a:buClr>
              <a:buSzPts val="1600"/>
              <a:buNone/>
              <a:defRPr sz="2133" b="0">
                <a:solidFill>
                  <a:schemeClr val="dk1"/>
                </a:solidFill>
              </a:defRPr>
            </a:lvl1pPr>
            <a:lvl2pPr lvl="1"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2pPr>
            <a:lvl3pPr lvl="2"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3pPr>
            <a:lvl4pPr lvl="3"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4pPr>
            <a:lvl5pPr lvl="4"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5pPr>
            <a:lvl6pPr lvl="5"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6pPr>
            <a:lvl7pPr lvl="6"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7pPr>
            <a:lvl8pPr lvl="7"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8pPr>
            <a:lvl9pPr lvl="8"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9pPr>
          </a:lstStyle>
          <a:p>
            <a:endParaRPr/>
          </a:p>
        </p:txBody>
      </p:sp>
      <p:sp>
        <p:nvSpPr>
          <p:cNvPr id="167" name="Google Shape;167;p26"/>
          <p:cNvSpPr txBox="1">
            <a:spLocks noGrp="1"/>
          </p:cNvSpPr>
          <p:nvPr>
            <p:ph type="subTitle" idx="1"/>
          </p:nvPr>
        </p:nvSpPr>
        <p:spPr>
          <a:xfrm>
            <a:off x="8207500" y="1773264"/>
            <a:ext cx="2239600" cy="89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100"/>
              <a:buNone/>
              <a:defRPr>
                <a:solidFill>
                  <a:schemeClr val="dk1"/>
                </a:solidFill>
              </a:defRPr>
            </a:lvl1pPr>
            <a:lvl2pPr lvl="1" rtl="0">
              <a:lnSpc>
                <a:spcPct val="100000"/>
              </a:lnSpc>
              <a:spcBef>
                <a:spcPts val="0"/>
              </a:spcBef>
              <a:spcAft>
                <a:spcPts val="0"/>
              </a:spcAft>
              <a:buClr>
                <a:schemeClr val="dk1"/>
              </a:buClr>
              <a:buSzPts val="1100"/>
              <a:buNone/>
              <a:defRPr sz="1467">
                <a:solidFill>
                  <a:schemeClr val="dk1"/>
                </a:solidFill>
              </a:defRPr>
            </a:lvl2pPr>
            <a:lvl3pPr lvl="2" rtl="0">
              <a:lnSpc>
                <a:spcPct val="100000"/>
              </a:lnSpc>
              <a:spcBef>
                <a:spcPts val="0"/>
              </a:spcBef>
              <a:spcAft>
                <a:spcPts val="0"/>
              </a:spcAft>
              <a:buClr>
                <a:schemeClr val="dk1"/>
              </a:buClr>
              <a:buSzPts val="1100"/>
              <a:buNone/>
              <a:defRPr sz="1467">
                <a:solidFill>
                  <a:schemeClr val="dk1"/>
                </a:solidFill>
              </a:defRPr>
            </a:lvl3pPr>
            <a:lvl4pPr lvl="3" rtl="0">
              <a:lnSpc>
                <a:spcPct val="100000"/>
              </a:lnSpc>
              <a:spcBef>
                <a:spcPts val="0"/>
              </a:spcBef>
              <a:spcAft>
                <a:spcPts val="0"/>
              </a:spcAft>
              <a:buClr>
                <a:schemeClr val="dk1"/>
              </a:buClr>
              <a:buSzPts val="1100"/>
              <a:buNone/>
              <a:defRPr sz="1467">
                <a:solidFill>
                  <a:schemeClr val="dk1"/>
                </a:solidFill>
              </a:defRPr>
            </a:lvl4pPr>
            <a:lvl5pPr lvl="4" rtl="0">
              <a:lnSpc>
                <a:spcPct val="100000"/>
              </a:lnSpc>
              <a:spcBef>
                <a:spcPts val="0"/>
              </a:spcBef>
              <a:spcAft>
                <a:spcPts val="0"/>
              </a:spcAft>
              <a:buClr>
                <a:schemeClr val="dk1"/>
              </a:buClr>
              <a:buSzPts val="1100"/>
              <a:buNone/>
              <a:defRPr sz="1467">
                <a:solidFill>
                  <a:schemeClr val="dk1"/>
                </a:solidFill>
              </a:defRPr>
            </a:lvl5pPr>
            <a:lvl6pPr lvl="5" rtl="0">
              <a:lnSpc>
                <a:spcPct val="100000"/>
              </a:lnSpc>
              <a:spcBef>
                <a:spcPts val="0"/>
              </a:spcBef>
              <a:spcAft>
                <a:spcPts val="0"/>
              </a:spcAft>
              <a:buClr>
                <a:schemeClr val="dk1"/>
              </a:buClr>
              <a:buSzPts val="1100"/>
              <a:buNone/>
              <a:defRPr sz="1467">
                <a:solidFill>
                  <a:schemeClr val="dk1"/>
                </a:solidFill>
              </a:defRPr>
            </a:lvl6pPr>
            <a:lvl7pPr lvl="6" rtl="0">
              <a:lnSpc>
                <a:spcPct val="100000"/>
              </a:lnSpc>
              <a:spcBef>
                <a:spcPts val="0"/>
              </a:spcBef>
              <a:spcAft>
                <a:spcPts val="0"/>
              </a:spcAft>
              <a:buClr>
                <a:schemeClr val="dk1"/>
              </a:buClr>
              <a:buSzPts val="1100"/>
              <a:buNone/>
              <a:defRPr sz="1467">
                <a:solidFill>
                  <a:schemeClr val="dk1"/>
                </a:solidFill>
              </a:defRPr>
            </a:lvl7pPr>
            <a:lvl8pPr lvl="7" rtl="0">
              <a:lnSpc>
                <a:spcPct val="100000"/>
              </a:lnSpc>
              <a:spcBef>
                <a:spcPts val="0"/>
              </a:spcBef>
              <a:spcAft>
                <a:spcPts val="0"/>
              </a:spcAft>
              <a:buClr>
                <a:schemeClr val="dk1"/>
              </a:buClr>
              <a:buSzPts val="1100"/>
              <a:buNone/>
              <a:defRPr sz="1467">
                <a:solidFill>
                  <a:schemeClr val="dk1"/>
                </a:solidFill>
              </a:defRPr>
            </a:lvl8pPr>
            <a:lvl9pPr lvl="8" rtl="0">
              <a:lnSpc>
                <a:spcPct val="100000"/>
              </a:lnSpc>
              <a:spcBef>
                <a:spcPts val="0"/>
              </a:spcBef>
              <a:spcAft>
                <a:spcPts val="0"/>
              </a:spcAft>
              <a:buClr>
                <a:schemeClr val="dk1"/>
              </a:buClr>
              <a:buSzPts val="1100"/>
              <a:buNone/>
              <a:defRPr sz="1467">
                <a:solidFill>
                  <a:schemeClr val="dk1"/>
                </a:solidFill>
              </a:defRPr>
            </a:lvl9pPr>
          </a:lstStyle>
          <a:p>
            <a:endParaRPr/>
          </a:p>
        </p:txBody>
      </p:sp>
      <p:sp>
        <p:nvSpPr>
          <p:cNvPr id="168" name="Google Shape;168;p26"/>
          <p:cNvSpPr txBox="1">
            <a:spLocks noGrp="1"/>
          </p:cNvSpPr>
          <p:nvPr>
            <p:ph type="ctrTitle" idx="3"/>
          </p:nvPr>
        </p:nvSpPr>
        <p:spPr>
          <a:xfrm>
            <a:off x="8207500" y="4911647"/>
            <a:ext cx="2239600" cy="4324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chemeClr val="dk1"/>
              </a:buClr>
              <a:buSzPts val="1600"/>
              <a:buNone/>
              <a:defRPr sz="2133" b="0">
                <a:solidFill>
                  <a:schemeClr val="dk1"/>
                </a:solidFill>
              </a:defRPr>
            </a:lvl1pPr>
            <a:lvl2pPr lvl="1" algn="ctr"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2pPr>
            <a:lvl3pPr lvl="2" algn="ctr"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3pPr>
            <a:lvl4pPr lvl="3" algn="ctr"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4pPr>
            <a:lvl5pPr lvl="4" algn="ctr"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5pPr>
            <a:lvl6pPr lvl="5" algn="ctr"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6pPr>
            <a:lvl7pPr lvl="6" algn="ctr"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7pPr>
            <a:lvl8pPr lvl="7" algn="ctr"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8pPr>
            <a:lvl9pPr lvl="8" algn="ctr"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9pPr>
          </a:lstStyle>
          <a:p>
            <a:endParaRPr/>
          </a:p>
        </p:txBody>
      </p:sp>
      <p:sp>
        <p:nvSpPr>
          <p:cNvPr id="169" name="Google Shape;169;p26"/>
          <p:cNvSpPr txBox="1">
            <a:spLocks noGrp="1"/>
          </p:cNvSpPr>
          <p:nvPr>
            <p:ph type="subTitle" idx="4"/>
          </p:nvPr>
        </p:nvSpPr>
        <p:spPr>
          <a:xfrm>
            <a:off x="8207500" y="5174553"/>
            <a:ext cx="2239600" cy="89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100"/>
              <a:buNone/>
              <a:defRPr>
                <a:solidFill>
                  <a:schemeClr val="dk1"/>
                </a:solidFill>
              </a:defRPr>
            </a:lvl1pPr>
            <a:lvl2pPr lvl="1" algn="ctr" rtl="0">
              <a:lnSpc>
                <a:spcPct val="100000"/>
              </a:lnSpc>
              <a:spcBef>
                <a:spcPts val="0"/>
              </a:spcBef>
              <a:spcAft>
                <a:spcPts val="0"/>
              </a:spcAft>
              <a:buClr>
                <a:schemeClr val="dk1"/>
              </a:buClr>
              <a:buSzPts val="1100"/>
              <a:buNone/>
              <a:defRPr sz="1467">
                <a:solidFill>
                  <a:schemeClr val="dk1"/>
                </a:solidFill>
              </a:defRPr>
            </a:lvl2pPr>
            <a:lvl3pPr lvl="2" algn="ctr" rtl="0">
              <a:lnSpc>
                <a:spcPct val="100000"/>
              </a:lnSpc>
              <a:spcBef>
                <a:spcPts val="0"/>
              </a:spcBef>
              <a:spcAft>
                <a:spcPts val="0"/>
              </a:spcAft>
              <a:buClr>
                <a:schemeClr val="dk1"/>
              </a:buClr>
              <a:buSzPts val="1100"/>
              <a:buNone/>
              <a:defRPr sz="1467">
                <a:solidFill>
                  <a:schemeClr val="dk1"/>
                </a:solidFill>
              </a:defRPr>
            </a:lvl3pPr>
            <a:lvl4pPr lvl="3" algn="ctr" rtl="0">
              <a:lnSpc>
                <a:spcPct val="100000"/>
              </a:lnSpc>
              <a:spcBef>
                <a:spcPts val="0"/>
              </a:spcBef>
              <a:spcAft>
                <a:spcPts val="0"/>
              </a:spcAft>
              <a:buClr>
                <a:schemeClr val="dk1"/>
              </a:buClr>
              <a:buSzPts val="1100"/>
              <a:buNone/>
              <a:defRPr sz="1467">
                <a:solidFill>
                  <a:schemeClr val="dk1"/>
                </a:solidFill>
              </a:defRPr>
            </a:lvl4pPr>
            <a:lvl5pPr lvl="4" algn="ctr" rtl="0">
              <a:lnSpc>
                <a:spcPct val="100000"/>
              </a:lnSpc>
              <a:spcBef>
                <a:spcPts val="0"/>
              </a:spcBef>
              <a:spcAft>
                <a:spcPts val="0"/>
              </a:spcAft>
              <a:buClr>
                <a:schemeClr val="dk1"/>
              </a:buClr>
              <a:buSzPts val="1100"/>
              <a:buNone/>
              <a:defRPr sz="1467">
                <a:solidFill>
                  <a:schemeClr val="dk1"/>
                </a:solidFill>
              </a:defRPr>
            </a:lvl5pPr>
            <a:lvl6pPr lvl="5" algn="ctr" rtl="0">
              <a:lnSpc>
                <a:spcPct val="100000"/>
              </a:lnSpc>
              <a:spcBef>
                <a:spcPts val="0"/>
              </a:spcBef>
              <a:spcAft>
                <a:spcPts val="0"/>
              </a:spcAft>
              <a:buClr>
                <a:schemeClr val="dk1"/>
              </a:buClr>
              <a:buSzPts val="1100"/>
              <a:buNone/>
              <a:defRPr sz="1467">
                <a:solidFill>
                  <a:schemeClr val="dk1"/>
                </a:solidFill>
              </a:defRPr>
            </a:lvl6pPr>
            <a:lvl7pPr lvl="6" algn="ctr" rtl="0">
              <a:lnSpc>
                <a:spcPct val="100000"/>
              </a:lnSpc>
              <a:spcBef>
                <a:spcPts val="0"/>
              </a:spcBef>
              <a:spcAft>
                <a:spcPts val="0"/>
              </a:spcAft>
              <a:buClr>
                <a:schemeClr val="dk1"/>
              </a:buClr>
              <a:buSzPts val="1100"/>
              <a:buNone/>
              <a:defRPr sz="1467">
                <a:solidFill>
                  <a:schemeClr val="dk1"/>
                </a:solidFill>
              </a:defRPr>
            </a:lvl7pPr>
            <a:lvl8pPr lvl="7" algn="ctr" rtl="0">
              <a:lnSpc>
                <a:spcPct val="100000"/>
              </a:lnSpc>
              <a:spcBef>
                <a:spcPts val="0"/>
              </a:spcBef>
              <a:spcAft>
                <a:spcPts val="0"/>
              </a:spcAft>
              <a:buClr>
                <a:schemeClr val="dk1"/>
              </a:buClr>
              <a:buSzPts val="1100"/>
              <a:buNone/>
              <a:defRPr sz="1467">
                <a:solidFill>
                  <a:schemeClr val="dk1"/>
                </a:solidFill>
              </a:defRPr>
            </a:lvl8pPr>
            <a:lvl9pPr lvl="8" algn="ctr" rtl="0">
              <a:lnSpc>
                <a:spcPct val="100000"/>
              </a:lnSpc>
              <a:spcBef>
                <a:spcPts val="0"/>
              </a:spcBef>
              <a:spcAft>
                <a:spcPts val="0"/>
              </a:spcAft>
              <a:buClr>
                <a:schemeClr val="dk1"/>
              </a:buClr>
              <a:buSzPts val="1100"/>
              <a:buNone/>
              <a:defRPr sz="1467">
                <a:solidFill>
                  <a:schemeClr val="dk1"/>
                </a:solidFill>
              </a:defRPr>
            </a:lvl9pPr>
          </a:lstStyle>
          <a:p>
            <a:endParaRPr/>
          </a:p>
        </p:txBody>
      </p:sp>
    </p:spTree>
    <p:extLst>
      <p:ext uri="{BB962C8B-B14F-4D97-AF65-F5344CB8AC3E}">
        <p14:creationId xmlns:p14="http://schemas.microsoft.com/office/powerpoint/2010/main" val="28155096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170"/>
        <p:cNvGrpSpPr/>
        <p:nvPr/>
      </p:nvGrpSpPr>
      <p:grpSpPr>
        <a:xfrm>
          <a:off x="0" y="0"/>
          <a:ext cx="0" cy="0"/>
          <a:chOff x="0" y="0"/>
          <a:chExt cx="0" cy="0"/>
        </a:xfrm>
      </p:grpSpPr>
      <p:sp>
        <p:nvSpPr>
          <p:cNvPr id="171" name="Google Shape;171;p27"/>
          <p:cNvSpPr/>
          <p:nvPr/>
        </p:nvSpPr>
        <p:spPr>
          <a:xfrm>
            <a:off x="732033" y="0"/>
            <a:ext cx="1028000" cy="6858000"/>
          </a:xfrm>
          <a:prstGeom prst="rect">
            <a:avLst/>
          </a:pr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 name="Google Shape;172;p27"/>
          <p:cNvSpPr txBox="1">
            <a:spLocks noGrp="1"/>
          </p:cNvSpPr>
          <p:nvPr>
            <p:ph type="title"/>
          </p:nvPr>
        </p:nvSpPr>
        <p:spPr>
          <a:xfrm>
            <a:off x="1246033" y="1424533"/>
            <a:ext cx="3946400" cy="641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3" name="Google Shape;173;p27"/>
          <p:cNvSpPr txBox="1">
            <a:spLocks noGrp="1"/>
          </p:cNvSpPr>
          <p:nvPr>
            <p:ph type="subTitle" idx="1"/>
          </p:nvPr>
        </p:nvSpPr>
        <p:spPr>
          <a:xfrm>
            <a:off x="4604192" y="4606800"/>
            <a:ext cx="2323600" cy="9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74" name="Google Shape;174;p27"/>
          <p:cNvSpPr txBox="1">
            <a:spLocks noGrp="1"/>
          </p:cNvSpPr>
          <p:nvPr>
            <p:ph type="subTitle" idx="2"/>
          </p:nvPr>
        </p:nvSpPr>
        <p:spPr>
          <a:xfrm>
            <a:off x="4604192" y="4202533"/>
            <a:ext cx="23236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2133">
                <a:latin typeface="Anton"/>
                <a:ea typeface="Anton"/>
                <a:cs typeface="Anton"/>
                <a:sym typeface="Anton"/>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175" name="Google Shape;175;p27"/>
          <p:cNvSpPr txBox="1">
            <a:spLocks noGrp="1"/>
          </p:cNvSpPr>
          <p:nvPr>
            <p:ph type="subTitle" idx="3"/>
          </p:nvPr>
        </p:nvSpPr>
        <p:spPr>
          <a:xfrm>
            <a:off x="7922501" y="4606800"/>
            <a:ext cx="2323600" cy="9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176" name="Google Shape;176;p27"/>
          <p:cNvSpPr txBox="1">
            <a:spLocks noGrp="1"/>
          </p:cNvSpPr>
          <p:nvPr>
            <p:ph type="subTitle" idx="4"/>
          </p:nvPr>
        </p:nvSpPr>
        <p:spPr>
          <a:xfrm>
            <a:off x="7922501" y="4202533"/>
            <a:ext cx="23236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2133">
                <a:latin typeface="Anton"/>
                <a:ea typeface="Anton"/>
                <a:cs typeface="Anton"/>
                <a:sym typeface="Anton"/>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grpSp>
        <p:nvGrpSpPr>
          <p:cNvPr id="177" name="Google Shape;177;p27"/>
          <p:cNvGrpSpPr/>
          <p:nvPr/>
        </p:nvGrpSpPr>
        <p:grpSpPr>
          <a:xfrm rot="10800000" flipH="1">
            <a:off x="8559843" y="284300"/>
            <a:ext cx="3424016" cy="2150859"/>
            <a:chOff x="5356111" y="432113"/>
            <a:chExt cx="2568012" cy="1613144"/>
          </a:xfrm>
        </p:grpSpPr>
        <p:grpSp>
          <p:nvGrpSpPr>
            <p:cNvPr id="178" name="Google Shape;178;p27"/>
            <p:cNvGrpSpPr/>
            <p:nvPr/>
          </p:nvGrpSpPr>
          <p:grpSpPr>
            <a:xfrm rot="-1799872">
              <a:off x="5501536" y="975906"/>
              <a:ext cx="1053222" cy="863926"/>
              <a:chOff x="5051370" y="357013"/>
              <a:chExt cx="1053154" cy="863871"/>
            </a:xfrm>
          </p:grpSpPr>
          <p:grpSp>
            <p:nvGrpSpPr>
              <p:cNvPr id="179" name="Google Shape;179;p27"/>
              <p:cNvGrpSpPr/>
              <p:nvPr/>
            </p:nvGrpSpPr>
            <p:grpSpPr>
              <a:xfrm rot="-1799972">
                <a:off x="5084625" y="866735"/>
                <a:ext cx="460060" cy="256293"/>
                <a:chOff x="2987600" y="4707500"/>
                <a:chExt cx="185850" cy="103525"/>
              </a:xfrm>
            </p:grpSpPr>
            <p:sp>
              <p:nvSpPr>
                <p:cNvPr id="180" name="Google Shape;180;p27"/>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 name="Google Shape;181;p27"/>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 name="Google Shape;182;p27"/>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 name="Google Shape;183;p27"/>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 name="Google Shape;184;p27"/>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 name="Google Shape;185;p27"/>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86" name="Google Shape;186;p27"/>
              <p:cNvGrpSpPr/>
              <p:nvPr/>
            </p:nvGrpSpPr>
            <p:grpSpPr>
              <a:xfrm rot="1799972">
                <a:off x="5611210" y="866745"/>
                <a:ext cx="460060" cy="256293"/>
                <a:chOff x="2987600" y="4707500"/>
                <a:chExt cx="185850" cy="103525"/>
              </a:xfrm>
            </p:grpSpPr>
            <p:sp>
              <p:nvSpPr>
                <p:cNvPr id="187" name="Google Shape;187;p27"/>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 name="Google Shape;188;p27"/>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 name="Google Shape;189;p27"/>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 name="Google Shape;190;p27"/>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 name="Google Shape;191;p27"/>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 name="Google Shape;192;p27"/>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93" name="Google Shape;193;p27"/>
              <p:cNvGrpSpPr/>
              <p:nvPr/>
            </p:nvGrpSpPr>
            <p:grpSpPr>
              <a:xfrm rot="5400000">
                <a:off x="5347920" y="458901"/>
                <a:ext cx="460072" cy="256297"/>
                <a:chOff x="2987600" y="4707500"/>
                <a:chExt cx="185850" cy="103525"/>
              </a:xfrm>
            </p:grpSpPr>
            <p:sp>
              <p:nvSpPr>
                <p:cNvPr id="194" name="Google Shape;194;p27"/>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27"/>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 name="Google Shape;196;p27"/>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 name="Google Shape;197;p27"/>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 name="Google Shape;198;p27"/>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27"/>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nvGrpSpPr>
            <p:cNvPr id="200" name="Google Shape;200;p27"/>
            <p:cNvGrpSpPr/>
            <p:nvPr/>
          </p:nvGrpSpPr>
          <p:grpSpPr>
            <a:xfrm rot="1784480">
              <a:off x="6726020" y="636449"/>
              <a:ext cx="1053185" cy="863896"/>
              <a:chOff x="5051370" y="357013"/>
              <a:chExt cx="1053154" cy="863871"/>
            </a:xfrm>
          </p:grpSpPr>
          <p:grpSp>
            <p:nvGrpSpPr>
              <p:cNvPr id="201" name="Google Shape;201;p27"/>
              <p:cNvGrpSpPr/>
              <p:nvPr/>
            </p:nvGrpSpPr>
            <p:grpSpPr>
              <a:xfrm rot="-1799972">
                <a:off x="5084625" y="866735"/>
                <a:ext cx="460060" cy="256293"/>
                <a:chOff x="2987600" y="4707500"/>
                <a:chExt cx="185850" cy="103525"/>
              </a:xfrm>
            </p:grpSpPr>
            <p:sp>
              <p:nvSpPr>
                <p:cNvPr id="202" name="Google Shape;202;p27"/>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27"/>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 name="Google Shape;204;p27"/>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 name="Google Shape;205;p27"/>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 name="Google Shape;206;p27"/>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 name="Google Shape;207;p27"/>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08" name="Google Shape;208;p27"/>
              <p:cNvGrpSpPr/>
              <p:nvPr/>
            </p:nvGrpSpPr>
            <p:grpSpPr>
              <a:xfrm rot="1799972">
                <a:off x="5611210" y="866745"/>
                <a:ext cx="460060" cy="256293"/>
                <a:chOff x="2987600" y="4707500"/>
                <a:chExt cx="185850" cy="103525"/>
              </a:xfrm>
            </p:grpSpPr>
            <p:sp>
              <p:nvSpPr>
                <p:cNvPr id="209" name="Google Shape;209;p27"/>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 name="Google Shape;210;p27"/>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 name="Google Shape;211;p27"/>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27"/>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27"/>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4" name="Google Shape;214;p27"/>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15" name="Google Shape;215;p27"/>
              <p:cNvGrpSpPr/>
              <p:nvPr/>
            </p:nvGrpSpPr>
            <p:grpSpPr>
              <a:xfrm rot="5400000">
                <a:off x="5347920" y="458901"/>
                <a:ext cx="460072" cy="256297"/>
                <a:chOff x="2987600" y="4707500"/>
                <a:chExt cx="185850" cy="103525"/>
              </a:xfrm>
            </p:grpSpPr>
            <p:sp>
              <p:nvSpPr>
                <p:cNvPr id="216" name="Google Shape;216;p27"/>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27"/>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 name="Google Shape;218;p27"/>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 name="Google Shape;219;p27"/>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 name="Google Shape;220;p27"/>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 name="Google Shape;221;p27"/>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grpSp>
        <p:nvGrpSpPr>
          <p:cNvPr id="222" name="Google Shape;222;p27"/>
          <p:cNvGrpSpPr/>
          <p:nvPr/>
        </p:nvGrpSpPr>
        <p:grpSpPr>
          <a:xfrm rot="-727270" flipH="1">
            <a:off x="2816961" y="5257479"/>
            <a:ext cx="1404340" cy="1151939"/>
            <a:chOff x="5051370" y="357013"/>
            <a:chExt cx="1053154" cy="863871"/>
          </a:xfrm>
        </p:grpSpPr>
        <p:grpSp>
          <p:nvGrpSpPr>
            <p:cNvPr id="223" name="Google Shape;223;p27"/>
            <p:cNvGrpSpPr/>
            <p:nvPr/>
          </p:nvGrpSpPr>
          <p:grpSpPr>
            <a:xfrm rot="-1799972">
              <a:off x="5084625" y="866735"/>
              <a:ext cx="460060" cy="256293"/>
              <a:chOff x="2987600" y="4707500"/>
              <a:chExt cx="185850" cy="103525"/>
            </a:xfrm>
          </p:grpSpPr>
          <p:sp>
            <p:nvSpPr>
              <p:cNvPr id="224" name="Google Shape;224;p27"/>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27"/>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6" name="Google Shape;226;p27"/>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7" name="Google Shape;227;p27"/>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8" name="Google Shape;228;p27"/>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27"/>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0" name="Google Shape;230;p27"/>
            <p:cNvGrpSpPr/>
            <p:nvPr/>
          </p:nvGrpSpPr>
          <p:grpSpPr>
            <a:xfrm rot="1799972">
              <a:off x="5611210" y="866745"/>
              <a:ext cx="460060" cy="256293"/>
              <a:chOff x="2987600" y="4707500"/>
              <a:chExt cx="185850" cy="103525"/>
            </a:xfrm>
          </p:grpSpPr>
          <p:sp>
            <p:nvSpPr>
              <p:cNvPr id="231" name="Google Shape;231;p27"/>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 name="Google Shape;232;p27"/>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 name="Google Shape;233;p27"/>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27"/>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 name="Google Shape;235;p27"/>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 name="Google Shape;236;p27"/>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7" name="Google Shape;237;p27"/>
            <p:cNvGrpSpPr/>
            <p:nvPr/>
          </p:nvGrpSpPr>
          <p:grpSpPr>
            <a:xfrm rot="5400000">
              <a:off x="5347920" y="458901"/>
              <a:ext cx="460072" cy="256297"/>
              <a:chOff x="2987600" y="4707500"/>
              <a:chExt cx="185850" cy="103525"/>
            </a:xfrm>
          </p:grpSpPr>
          <p:sp>
            <p:nvSpPr>
              <p:cNvPr id="238" name="Google Shape;238;p27"/>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27"/>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 name="Google Shape;240;p27"/>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 name="Google Shape;241;p27"/>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27"/>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 name="Google Shape;243;p27"/>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nvGrpSpPr>
          <p:cNvPr id="244" name="Google Shape;244;p27"/>
          <p:cNvGrpSpPr/>
          <p:nvPr/>
        </p:nvGrpSpPr>
        <p:grpSpPr>
          <a:xfrm rot="3380407" flipH="1">
            <a:off x="1987947" y="4376340"/>
            <a:ext cx="1404303" cy="1151907"/>
            <a:chOff x="5051370" y="357013"/>
            <a:chExt cx="1053154" cy="863871"/>
          </a:xfrm>
        </p:grpSpPr>
        <p:grpSp>
          <p:nvGrpSpPr>
            <p:cNvPr id="245" name="Google Shape;245;p27"/>
            <p:cNvGrpSpPr/>
            <p:nvPr/>
          </p:nvGrpSpPr>
          <p:grpSpPr>
            <a:xfrm rot="-1799972">
              <a:off x="5084625" y="866735"/>
              <a:ext cx="460060" cy="256293"/>
              <a:chOff x="2987600" y="4707500"/>
              <a:chExt cx="185850" cy="103525"/>
            </a:xfrm>
          </p:grpSpPr>
          <p:sp>
            <p:nvSpPr>
              <p:cNvPr id="246" name="Google Shape;246;p27"/>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 name="Google Shape;247;p27"/>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 name="Google Shape;248;p27"/>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 name="Google Shape;249;p27"/>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27"/>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27"/>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2" name="Google Shape;252;p27"/>
            <p:cNvGrpSpPr/>
            <p:nvPr/>
          </p:nvGrpSpPr>
          <p:grpSpPr>
            <a:xfrm rot="1799972">
              <a:off x="5611210" y="866745"/>
              <a:ext cx="460060" cy="256293"/>
              <a:chOff x="2987600" y="4707500"/>
              <a:chExt cx="185850" cy="103525"/>
            </a:xfrm>
          </p:grpSpPr>
          <p:sp>
            <p:nvSpPr>
              <p:cNvPr id="253" name="Google Shape;253;p27"/>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 name="Google Shape;254;p27"/>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27"/>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27"/>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27"/>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27"/>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9" name="Google Shape;259;p27"/>
            <p:cNvGrpSpPr/>
            <p:nvPr/>
          </p:nvGrpSpPr>
          <p:grpSpPr>
            <a:xfrm rot="5400000">
              <a:off x="5347920" y="458901"/>
              <a:ext cx="460072" cy="256297"/>
              <a:chOff x="2987600" y="4707500"/>
              <a:chExt cx="185850" cy="103525"/>
            </a:xfrm>
          </p:grpSpPr>
          <p:sp>
            <p:nvSpPr>
              <p:cNvPr id="260" name="Google Shape;260;p27"/>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1" name="Google Shape;261;p27"/>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 name="Google Shape;262;p27"/>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3" name="Google Shape;263;p27"/>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4" name="Google Shape;264;p27"/>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5" name="Google Shape;265;p27"/>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spTree>
    <p:extLst>
      <p:ext uri="{BB962C8B-B14F-4D97-AF65-F5344CB8AC3E}">
        <p14:creationId xmlns:p14="http://schemas.microsoft.com/office/powerpoint/2010/main" val="37384916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266"/>
        <p:cNvGrpSpPr/>
        <p:nvPr/>
      </p:nvGrpSpPr>
      <p:grpSpPr>
        <a:xfrm>
          <a:off x="0" y="0"/>
          <a:ext cx="0" cy="0"/>
          <a:chOff x="0" y="0"/>
          <a:chExt cx="0" cy="0"/>
        </a:xfrm>
      </p:grpSpPr>
      <p:sp>
        <p:nvSpPr>
          <p:cNvPr id="267" name="Google Shape;267;p28"/>
          <p:cNvSpPr txBox="1">
            <a:spLocks noGrp="1"/>
          </p:cNvSpPr>
          <p:nvPr>
            <p:ph type="body" idx="1"/>
          </p:nvPr>
        </p:nvSpPr>
        <p:spPr>
          <a:xfrm>
            <a:off x="1946467" y="2700367"/>
            <a:ext cx="4630800" cy="3444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dk1"/>
              </a:buClr>
              <a:buSzPts val="1400"/>
              <a:buChar char="●"/>
              <a:defRPr sz="1867"/>
            </a:lvl1pPr>
            <a:lvl2pPr marL="1219170" lvl="1" indent="-423323" rtl="0">
              <a:lnSpc>
                <a:spcPct val="100000"/>
              </a:lnSpc>
              <a:spcBef>
                <a:spcPts val="0"/>
              </a:spcBef>
              <a:spcAft>
                <a:spcPts val="0"/>
              </a:spcAft>
              <a:buClr>
                <a:schemeClr val="dk1"/>
              </a:buClr>
              <a:buSzPts val="1400"/>
              <a:buChar char="○"/>
              <a:defRPr/>
            </a:lvl2pPr>
            <a:lvl3pPr marL="1828754" lvl="2" indent="-423323" rtl="0">
              <a:lnSpc>
                <a:spcPct val="100000"/>
              </a:lnSpc>
              <a:spcBef>
                <a:spcPts val="0"/>
              </a:spcBef>
              <a:spcAft>
                <a:spcPts val="0"/>
              </a:spcAft>
              <a:buClr>
                <a:schemeClr val="dk1"/>
              </a:buClr>
              <a:buSzPts val="1400"/>
              <a:buChar char="■"/>
              <a:defRPr/>
            </a:lvl3pPr>
            <a:lvl4pPr marL="2438339" lvl="3" indent="-423323" rtl="0">
              <a:lnSpc>
                <a:spcPct val="100000"/>
              </a:lnSpc>
              <a:spcBef>
                <a:spcPts val="0"/>
              </a:spcBef>
              <a:spcAft>
                <a:spcPts val="0"/>
              </a:spcAft>
              <a:buClr>
                <a:schemeClr val="dk1"/>
              </a:buClr>
              <a:buSzPts val="1400"/>
              <a:buChar char="●"/>
              <a:defRPr/>
            </a:lvl4pPr>
            <a:lvl5pPr marL="3047924" lvl="4" indent="-423323" rtl="0">
              <a:lnSpc>
                <a:spcPct val="100000"/>
              </a:lnSpc>
              <a:spcBef>
                <a:spcPts val="0"/>
              </a:spcBef>
              <a:spcAft>
                <a:spcPts val="0"/>
              </a:spcAft>
              <a:buClr>
                <a:schemeClr val="dk1"/>
              </a:buClr>
              <a:buSzPts val="1400"/>
              <a:buChar char="○"/>
              <a:defRPr/>
            </a:lvl5pPr>
            <a:lvl6pPr marL="3657509" lvl="5" indent="-423323" rtl="0">
              <a:lnSpc>
                <a:spcPct val="100000"/>
              </a:lnSpc>
              <a:spcBef>
                <a:spcPts val="0"/>
              </a:spcBef>
              <a:spcAft>
                <a:spcPts val="0"/>
              </a:spcAft>
              <a:buClr>
                <a:schemeClr val="dk1"/>
              </a:buClr>
              <a:buSzPts val="1400"/>
              <a:buChar char="■"/>
              <a:defRPr/>
            </a:lvl6pPr>
            <a:lvl7pPr marL="4267093" lvl="6" indent="-423323" rtl="0">
              <a:lnSpc>
                <a:spcPct val="100000"/>
              </a:lnSpc>
              <a:spcBef>
                <a:spcPts val="0"/>
              </a:spcBef>
              <a:spcAft>
                <a:spcPts val="0"/>
              </a:spcAft>
              <a:buClr>
                <a:schemeClr val="dk1"/>
              </a:buClr>
              <a:buSzPts val="1400"/>
              <a:buChar char="●"/>
              <a:defRPr/>
            </a:lvl7pPr>
            <a:lvl8pPr marL="4876678" lvl="7" indent="-423323" rtl="0">
              <a:lnSpc>
                <a:spcPct val="100000"/>
              </a:lnSpc>
              <a:spcBef>
                <a:spcPts val="0"/>
              </a:spcBef>
              <a:spcAft>
                <a:spcPts val="0"/>
              </a:spcAft>
              <a:buClr>
                <a:schemeClr val="dk1"/>
              </a:buClr>
              <a:buSzPts val="1400"/>
              <a:buChar char="○"/>
              <a:defRPr/>
            </a:lvl8pPr>
            <a:lvl9pPr marL="5486263" lvl="8" indent="-423323" rtl="0">
              <a:lnSpc>
                <a:spcPct val="100000"/>
              </a:lnSpc>
              <a:spcBef>
                <a:spcPts val="0"/>
              </a:spcBef>
              <a:spcAft>
                <a:spcPts val="0"/>
              </a:spcAft>
              <a:buClr>
                <a:schemeClr val="dk1"/>
              </a:buClr>
              <a:buSzPts val="1400"/>
              <a:buChar char="■"/>
              <a:defRPr/>
            </a:lvl9pPr>
          </a:lstStyle>
          <a:p>
            <a:endParaRPr/>
          </a:p>
        </p:txBody>
      </p:sp>
      <p:sp>
        <p:nvSpPr>
          <p:cNvPr id="268" name="Google Shape;268;p28"/>
          <p:cNvSpPr txBox="1">
            <a:spLocks noGrp="1"/>
          </p:cNvSpPr>
          <p:nvPr>
            <p:ph type="body" idx="2"/>
          </p:nvPr>
        </p:nvSpPr>
        <p:spPr>
          <a:xfrm>
            <a:off x="6851300" y="2700367"/>
            <a:ext cx="4630800" cy="3444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dk1"/>
              </a:buClr>
              <a:buSzPts val="1400"/>
              <a:buChar char="●"/>
              <a:defRPr sz="1867"/>
            </a:lvl1pPr>
            <a:lvl2pPr marL="1219170" lvl="1" indent="-423323" rtl="0">
              <a:lnSpc>
                <a:spcPct val="100000"/>
              </a:lnSpc>
              <a:spcBef>
                <a:spcPts val="0"/>
              </a:spcBef>
              <a:spcAft>
                <a:spcPts val="0"/>
              </a:spcAft>
              <a:buClr>
                <a:schemeClr val="dk1"/>
              </a:buClr>
              <a:buSzPts val="1400"/>
              <a:buChar char="○"/>
              <a:defRPr/>
            </a:lvl2pPr>
            <a:lvl3pPr marL="1828754" lvl="2" indent="-423323" rtl="0">
              <a:lnSpc>
                <a:spcPct val="100000"/>
              </a:lnSpc>
              <a:spcBef>
                <a:spcPts val="0"/>
              </a:spcBef>
              <a:spcAft>
                <a:spcPts val="0"/>
              </a:spcAft>
              <a:buClr>
                <a:schemeClr val="dk1"/>
              </a:buClr>
              <a:buSzPts val="1400"/>
              <a:buChar char="■"/>
              <a:defRPr/>
            </a:lvl3pPr>
            <a:lvl4pPr marL="2438339" lvl="3" indent="-423323" rtl="0">
              <a:lnSpc>
                <a:spcPct val="100000"/>
              </a:lnSpc>
              <a:spcBef>
                <a:spcPts val="0"/>
              </a:spcBef>
              <a:spcAft>
                <a:spcPts val="0"/>
              </a:spcAft>
              <a:buClr>
                <a:schemeClr val="dk1"/>
              </a:buClr>
              <a:buSzPts val="1400"/>
              <a:buChar char="●"/>
              <a:defRPr/>
            </a:lvl4pPr>
            <a:lvl5pPr marL="3047924" lvl="4" indent="-423323" rtl="0">
              <a:lnSpc>
                <a:spcPct val="100000"/>
              </a:lnSpc>
              <a:spcBef>
                <a:spcPts val="0"/>
              </a:spcBef>
              <a:spcAft>
                <a:spcPts val="0"/>
              </a:spcAft>
              <a:buClr>
                <a:schemeClr val="dk1"/>
              </a:buClr>
              <a:buSzPts val="1400"/>
              <a:buChar char="○"/>
              <a:defRPr/>
            </a:lvl5pPr>
            <a:lvl6pPr marL="3657509" lvl="5" indent="-423323" rtl="0">
              <a:lnSpc>
                <a:spcPct val="100000"/>
              </a:lnSpc>
              <a:spcBef>
                <a:spcPts val="0"/>
              </a:spcBef>
              <a:spcAft>
                <a:spcPts val="0"/>
              </a:spcAft>
              <a:buClr>
                <a:schemeClr val="dk1"/>
              </a:buClr>
              <a:buSzPts val="1400"/>
              <a:buChar char="■"/>
              <a:defRPr/>
            </a:lvl6pPr>
            <a:lvl7pPr marL="4267093" lvl="6" indent="-423323" rtl="0">
              <a:lnSpc>
                <a:spcPct val="100000"/>
              </a:lnSpc>
              <a:spcBef>
                <a:spcPts val="0"/>
              </a:spcBef>
              <a:spcAft>
                <a:spcPts val="0"/>
              </a:spcAft>
              <a:buClr>
                <a:schemeClr val="dk1"/>
              </a:buClr>
              <a:buSzPts val="1400"/>
              <a:buChar char="●"/>
              <a:defRPr/>
            </a:lvl7pPr>
            <a:lvl8pPr marL="4876678" lvl="7" indent="-423323" rtl="0">
              <a:lnSpc>
                <a:spcPct val="100000"/>
              </a:lnSpc>
              <a:spcBef>
                <a:spcPts val="0"/>
              </a:spcBef>
              <a:spcAft>
                <a:spcPts val="0"/>
              </a:spcAft>
              <a:buClr>
                <a:schemeClr val="dk1"/>
              </a:buClr>
              <a:buSzPts val="1400"/>
              <a:buChar char="○"/>
              <a:defRPr/>
            </a:lvl8pPr>
            <a:lvl9pPr marL="5486263" lvl="8" indent="-423323" rtl="0">
              <a:lnSpc>
                <a:spcPct val="100000"/>
              </a:lnSpc>
              <a:spcBef>
                <a:spcPts val="0"/>
              </a:spcBef>
              <a:spcAft>
                <a:spcPts val="0"/>
              </a:spcAft>
              <a:buClr>
                <a:schemeClr val="dk1"/>
              </a:buClr>
              <a:buSzPts val="1400"/>
              <a:buChar char="■"/>
              <a:defRPr/>
            </a:lvl9pPr>
          </a:lstStyle>
          <a:p>
            <a:endParaRPr/>
          </a:p>
        </p:txBody>
      </p:sp>
      <p:sp>
        <p:nvSpPr>
          <p:cNvPr id="269" name="Google Shape;269;p28"/>
          <p:cNvSpPr txBox="1">
            <a:spLocks noGrp="1"/>
          </p:cNvSpPr>
          <p:nvPr>
            <p:ph type="subTitle" idx="3"/>
          </p:nvPr>
        </p:nvSpPr>
        <p:spPr>
          <a:xfrm>
            <a:off x="1946467" y="2160000"/>
            <a:ext cx="4630800" cy="461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Ubuntu"/>
              <a:buNone/>
              <a:defRPr sz="2400">
                <a:solidFill>
                  <a:schemeClr val="dk1"/>
                </a:solidFill>
                <a:latin typeface="Anton"/>
                <a:ea typeface="Anton"/>
                <a:cs typeface="Anton"/>
                <a:sym typeface="Anton"/>
              </a:defRPr>
            </a:lvl1pPr>
            <a:lvl2pPr lvl="1" rtl="0">
              <a:spcBef>
                <a:spcPts val="0"/>
              </a:spcBef>
              <a:spcAft>
                <a:spcPts val="0"/>
              </a:spcAft>
              <a:buSzPts val="1800"/>
              <a:buFont typeface="Ubuntu"/>
              <a:buNone/>
              <a:defRPr sz="2400" b="1">
                <a:latin typeface="Ubuntu"/>
                <a:ea typeface="Ubuntu"/>
                <a:cs typeface="Ubuntu"/>
                <a:sym typeface="Ubuntu"/>
              </a:defRPr>
            </a:lvl2pPr>
            <a:lvl3pPr lvl="2" rtl="0">
              <a:spcBef>
                <a:spcPts val="0"/>
              </a:spcBef>
              <a:spcAft>
                <a:spcPts val="0"/>
              </a:spcAft>
              <a:buSzPts val="1800"/>
              <a:buFont typeface="Ubuntu"/>
              <a:buNone/>
              <a:defRPr sz="2400" b="1">
                <a:latin typeface="Ubuntu"/>
                <a:ea typeface="Ubuntu"/>
                <a:cs typeface="Ubuntu"/>
                <a:sym typeface="Ubuntu"/>
              </a:defRPr>
            </a:lvl3pPr>
            <a:lvl4pPr lvl="3" rtl="0">
              <a:spcBef>
                <a:spcPts val="0"/>
              </a:spcBef>
              <a:spcAft>
                <a:spcPts val="0"/>
              </a:spcAft>
              <a:buSzPts val="1800"/>
              <a:buFont typeface="Ubuntu"/>
              <a:buNone/>
              <a:defRPr sz="2400" b="1">
                <a:latin typeface="Ubuntu"/>
                <a:ea typeface="Ubuntu"/>
                <a:cs typeface="Ubuntu"/>
                <a:sym typeface="Ubuntu"/>
              </a:defRPr>
            </a:lvl4pPr>
            <a:lvl5pPr lvl="4" rtl="0">
              <a:spcBef>
                <a:spcPts val="0"/>
              </a:spcBef>
              <a:spcAft>
                <a:spcPts val="0"/>
              </a:spcAft>
              <a:buSzPts val="1800"/>
              <a:buFont typeface="Ubuntu"/>
              <a:buNone/>
              <a:defRPr sz="2400" b="1">
                <a:latin typeface="Ubuntu"/>
                <a:ea typeface="Ubuntu"/>
                <a:cs typeface="Ubuntu"/>
                <a:sym typeface="Ubuntu"/>
              </a:defRPr>
            </a:lvl5pPr>
            <a:lvl6pPr lvl="5" rtl="0">
              <a:spcBef>
                <a:spcPts val="0"/>
              </a:spcBef>
              <a:spcAft>
                <a:spcPts val="0"/>
              </a:spcAft>
              <a:buSzPts val="1800"/>
              <a:buFont typeface="Ubuntu"/>
              <a:buNone/>
              <a:defRPr sz="2400" b="1">
                <a:latin typeface="Ubuntu"/>
                <a:ea typeface="Ubuntu"/>
                <a:cs typeface="Ubuntu"/>
                <a:sym typeface="Ubuntu"/>
              </a:defRPr>
            </a:lvl6pPr>
            <a:lvl7pPr lvl="6" rtl="0">
              <a:spcBef>
                <a:spcPts val="0"/>
              </a:spcBef>
              <a:spcAft>
                <a:spcPts val="0"/>
              </a:spcAft>
              <a:buSzPts val="1800"/>
              <a:buFont typeface="Ubuntu"/>
              <a:buNone/>
              <a:defRPr sz="2400" b="1">
                <a:latin typeface="Ubuntu"/>
                <a:ea typeface="Ubuntu"/>
                <a:cs typeface="Ubuntu"/>
                <a:sym typeface="Ubuntu"/>
              </a:defRPr>
            </a:lvl7pPr>
            <a:lvl8pPr lvl="7" rtl="0">
              <a:spcBef>
                <a:spcPts val="0"/>
              </a:spcBef>
              <a:spcAft>
                <a:spcPts val="0"/>
              </a:spcAft>
              <a:buSzPts val="1800"/>
              <a:buFont typeface="Ubuntu"/>
              <a:buNone/>
              <a:defRPr sz="2400" b="1">
                <a:latin typeface="Ubuntu"/>
                <a:ea typeface="Ubuntu"/>
                <a:cs typeface="Ubuntu"/>
                <a:sym typeface="Ubuntu"/>
              </a:defRPr>
            </a:lvl8pPr>
            <a:lvl9pPr lvl="8" rtl="0">
              <a:spcBef>
                <a:spcPts val="0"/>
              </a:spcBef>
              <a:spcAft>
                <a:spcPts val="0"/>
              </a:spcAft>
              <a:buSzPts val="1800"/>
              <a:buFont typeface="Ubuntu"/>
              <a:buNone/>
              <a:defRPr sz="2400" b="1">
                <a:latin typeface="Ubuntu"/>
                <a:ea typeface="Ubuntu"/>
                <a:cs typeface="Ubuntu"/>
                <a:sym typeface="Ubuntu"/>
              </a:defRPr>
            </a:lvl9pPr>
          </a:lstStyle>
          <a:p>
            <a:endParaRPr/>
          </a:p>
        </p:txBody>
      </p:sp>
      <p:sp>
        <p:nvSpPr>
          <p:cNvPr id="270" name="Google Shape;270;p28"/>
          <p:cNvSpPr txBox="1">
            <a:spLocks noGrp="1"/>
          </p:cNvSpPr>
          <p:nvPr>
            <p:ph type="subTitle" idx="4"/>
          </p:nvPr>
        </p:nvSpPr>
        <p:spPr>
          <a:xfrm>
            <a:off x="6851300" y="2160000"/>
            <a:ext cx="4630800" cy="461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Ubuntu"/>
              <a:buNone/>
              <a:defRPr sz="2400">
                <a:solidFill>
                  <a:schemeClr val="dk1"/>
                </a:solidFill>
                <a:latin typeface="Anton"/>
                <a:ea typeface="Anton"/>
                <a:cs typeface="Anton"/>
                <a:sym typeface="Anton"/>
              </a:defRPr>
            </a:lvl1pPr>
            <a:lvl2pPr lvl="1" rtl="0">
              <a:spcBef>
                <a:spcPts val="0"/>
              </a:spcBef>
              <a:spcAft>
                <a:spcPts val="0"/>
              </a:spcAft>
              <a:buSzPts val="1800"/>
              <a:buFont typeface="Ubuntu"/>
              <a:buNone/>
              <a:defRPr sz="2400" b="1">
                <a:latin typeface="Ubuntu"/>
                <a:ea typeface="Ubuntu"/>
                <a:cs typeface="Ubuntu"/>
                <a:sym typeface="Ubuntu"/>
              </a:defRPr>
            </a:lvl2pPr>
            <a:lvl3pPr lvl="2" rtl="0">
              <a:spcBef>
                <a:spcPts val="0"/>
              </a:spcBef>
              <a:spcAft>
                <a:spcPts val="0"/>
              </a:spcAft>
              <a:buSzPts val="1800"/>
              <a:buFont typeface="Ubuntu"/>
              <a:buNone/>
              <a:defRPr sz="2400" b="1">
                <a:latin typeface="Ubuntu"/>
                <a:ea typeface="Ubuntu"/>
                <a:cs typeface="Ubuntu"/>
                <a:sym typeface="Ubuntu"/>
              </a:defRPr>
            </a:lvl3pPr>
            <a:lvl4pPr lvl="3" rtl="0">
              <a:spcBef>
                <a:spcPts val="0"/>
              </a:spcBef>
              <a:spcAft>
                <a:spcPts val="0"/>
              </a:spcAft>
              <a:buSzPts val="1800"/>
              <a:buFont typeface="Ubuntu"/>
              <a:buNone/>
              <a:defRPr sz="2400" b="1">
                <a:latin typeface="Ubuntu"/>
                <a:ea typeface="Ubuntu"/>
                <a:cs typeface="Ubuntu"/>
                <a:sym typeface="Ubuntu"/>
              </a:defRPr>
            </a:lvl4pPr>
            <a:lvl5pPr lvl="4" rtl="0">
              <a:spcBef>
                <a:spcPts val="0"/>
              </a:spcBef>
              <a:spcAft>
                <a:spcPts val="0"/>
              </a:spcAft>
              <a:buSzPts val="1800"/>
              <a:buFont typeface="Ubuntu"/>
              <a:buNone/>
              <a:defRPr sz="2400" b="1">
                <a:latin typeface="Ubuntu"/>
                <a:ea typeface="Ubuntu"/>
                <a:cs typeface="Ubuntu"/>
                <a:sym typeface="Ubuntu"/>
              </a:defRPr>
            </a:lvl5pPr>
            <a:lvl6pPr lvl="5" rtl="0">
              <a:spcBef>
                <a:spcPts val="0"/>
              </a:spcBef>
              <a:spcAft>
                <a:spcPts val="0"/>
              </a:spcAft>
              <a:buSzPts val="1800"/>
              <a:buFont typeface="Ubuntu"/>
              <a:buNone/>
              <a:defRPr sz="2400" b="1">
                <a:latin typeface="Ubuntu"/>
                <a:ea typeface="Ubuntu"/>
                <a:cs typeface="Ubuntu"/>
                <a:sym typeface="Ubuntu"/>
              </a:defRPr>
            </a:lvl6pPr>
            <a:lvl7pPr lvl="6" rtl="0">
              <a:spcBef>
                <a:spcPts val="0"/>
              </a:spcBef>
              <a:spcAft>
                <a:spcPts val="0"/>
              </a:spcAft>
              <a:buSzPts val="1800"/>
              <a:buFont typeface="Ubuntu"/>
              <a:buNone/>
              <a:defRPr sz="2400" b="1">
                <a:latin typeface="Ubuntu"/>
                <a:ea typeface="Ubuntu"/>
                <a:cs typeface="Ubuntu"/>
                <a:sym typeface="Ubuntu"/>
              </a:defRPr>
            </a:lvl7pPr>
            <a:lvl8pPr lvl="7" rtl="0">
              <a:spcBef>
                <a:spcPts val="0"/>
              </a:spcBef>
              <a:spcAft>
                <a:spcPts val="0"/>
              </a:spcAft>
              <a:buSzPts val="1800"/>
              <a:buFont typeface="Ubuntu"/>
              <a:buNone/>
              <a:defRPr sz="2400" b="1">
                <a:latin typeface="Ubuntu"/>
                <a:ea typeface="Ubuntu"/>
                <a:cs typeface="Ubuntu"/>
                <a:sym typeface="Ubuntu"/>
              </a:defRPr>
            </a:lvl8pPr>
            <a:lvl9pPr lvl="8" rtl="0">
              <a:spcBef>
                <a:spcPts val="0"/>
              </a:spcBef>
              <a:spcAft>
                <a:spcPts val="0"/>
              </a:spcAft>
              <a:buSzPts val="1800"/>
              <a:buFont typeface="Ubuntu"/>
              <a:buNone/>
              <a:defRPr sz="2400" b="1">
                <a:latin typeface="Ubuntu"/>
                <a:ea typeface="Ubuntu"/>
                <a:cs typeface="Ubuntu"/>
                <a:sym typeface="Ubuntu"/>
              </a:defRPr>
            </a:lvl9pPr>
          </a:lstStyle>
          <a:p>
            <a:endParaRPr/>
          </a:p>
        </p:txBody>
      </p:sp>
      <p:sp>
        <p:nvSpPr>
          <p:cNvPr id="271" name="Google Shape;271;p28"/>
          <p:cNvSpPr txBox="1">
            <a:spLocks noGrp="1"/>
          </p:cNvSpPr>
          <p:nvPr>
            <p:ph type="ctrTitle"/>
          </p:nvPr>
        </p:nvSpPr>
        <p:spPr>
          <a:xfrm>
            <a:off x="1946467" y="1424633"/>
            <a:ext cx="3415200" cy="641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3200" b="0">
                <a:solidFill>
                  <a:schemeClr val="dk2"/>
                </a:solidFill>
              </a:defRPr>
            </a:lvl1pPr>
            <a:lvl2pPr lvl="1" rtl="0">
              <a:spcBef>
                <a:spcPts val="0"/>
              </a:spcBef>
              <a:spcAft>
                <a:spcPts val="0"/>
              </a:spcAft>
              <a:buClr>
                <a:schemeClr val="dk2"/>
              </a:buClr>
              <a:buSzPts val="1800"/>
              <a:buNone/>
              <a:defRPr sz="2400" b="0">
                <a:solidFill>
                  <a:schemeClr val="dk2"/>
                </a:solidFill>
              </a:defRPr>
            </a:lvl2pPr>
            <a:lvl3pPr lvl="2" rtl="0">
              <a:spcBef>
                <a:spcPts val="0"/>
              </a:spcBef>
              <a:spcAft>
                <a:spcPts val="0"/>
              </a:spcAft>
              <a:buClr>
                <a:schemeClr val="dk2"/>
              </a:buClr>
              <a:buSzPts val="1800"/>
              <a:buNone/>
              <a:defRPr sz="2400" b="0">
                <a:solidFill>
                  <a:schemeClr val="dk2"/>
                </a:solidFill>
              </a:defRPr>
            </a:lvl3pPr>
            <a:lvl4pPr lvl="3" rtl="0">
              <a:spcBef>
                <a:spcPts val="0"/>
              </a:spcBef>
              <a:spcAft>
                <a:spcPts val="0"/>
              </a:spcAft>
              <a:buClr>
                <a:schemeClr val="dk2"/>
              </a:buClr>
              <a:buSzPts val="1800"/>
              <a:buNone/>
              <a:defRPr sz="2400" b="0">
                <a:solidFill>
                  <a:schemeClr val="dk2"/>
                </a:solidFill>
              </a:defRPr>
            </a:lvl4pPr>
            <a:lvl5pPr lvl="4" rtl="0">
              <a:spcBef>
                <a:spcPts val="0"/>
              </a:spcBef>
              <a:spcAft>
                <a:spcPts val="0"/>
              </a:spcAft>
              <a:buClr>
                <a:schemeClr val="dk2"/>
              </a:buClr>
              <a:buSzPts val="1800"/>
              <a:buNone/>
              <a:defRPr sz="2400" b="0">
                <a:solidFill>
                  <a:schemeClr val="dk2"/>
                </a:solidFill>
              </a:defRPr>
            </a:lvl5pPr>
            <a:lvl6pPr lvl="5" rtl="0">
              <a:spcBef>
                <a:spcPts val="0"/>
              </a:spcBef>
              <a:spcAft>
                <a:spcPts val="0"/>
              </a:spcAft>
              <a:buClr>
                <a:schemeClr val="dk2"/>
              </a:buClr>
              <a:buSzPts val="1800"/>
              <a:buNone/>
              <a:defRPr sz="2400" b="0">
                <a:solidFill>
                  <a:schemeClr val="dk2"/>
                </a:solidFill>
              </a:defRPr>
            </a:lvl6pPr>
            <a:lvl7pPr lvl="6" rtl="0">
              <a:spcBef>
                <a:spcPts val="0"/>
              </a:spcBef>
              <a:spcAft>
                <a:spcPts val="0"/>
              </a:spcAft>
              <a:buClr>
                <a:schemeClr val="dk2"/>
              </a:buClr>
              <a:buSzPts val="1800"/>
              <a:buNone/>
              <a:defRPr sz="2400" b="0">
                <a:solidFill>
                  <a:schemeClr val="dk2"/>
                </a:solidFill>
              </a:defRPr>
            </a:lvl7pPr>
            <a:lvl8pPr lvl="7" rtl="0">
              <a:spcBef>
                <a:spcPts val="0"/>
              </a:spcBef>
              <a:spcAft>
                <a:spcPts val="0"/>
              </a:spcAft>
              <a:buClr>
                <a:schemeClr val="dk2"/>
              </a:buClr>
              <a:buSzPts val="1800"/>
              <a:buNone/>
              <a:defRPr sz="2400" b="0">
                <a:solidFill>
                  <a:schemeClr val="dk2"/>
                </a:solidFill>
              </a:defRPr>
            </a:lvl8pPr>
            <a:lvl9pPr lvl="8" rtl="0">
              <a:spcBef>
                <a:spcPts val="0"/>
              </a:spcBef>
              <a:spcAft>
                <a:spcPts val="0"/>
              </a:spcAft>
              <a:buClr>
                <a:schemeClr val="dk2"/>
              </a:buClr>
              <a:buSzPts val="1800"/>
              <a:buNone/>
              <a:defRPr sz="2400" b="0">
                <a:solidFill>
                  <a:schemeClr val="dk2"/>
                </a:solidFill>
              </a:defRPr>
            </a:lvl9pPr>
          </a:lstStyle>
          <a:p>
            <a:endParaRPr/>
          </a:p>
        </p:txBody>
      </p:sp>
      <p:sp>
        <p:nvSpPr>
          <p:cNvPr id="272" name="Google Shape;272;p28"/>
          <p:cNvSpPr/>
          <p:nvPr/>
        </p:nvSpPr>
        <p:spPr>
          <a:xfrm>
            <a:off x="732033" y="0"/>
            <a:ext cx="1028000" cy="6858000"/>
          </a:xfrm>
          <a:prstGeom prst="rect">
            <a:avLst/>
          </a:pr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8226027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84"/>
        <p:cNvGrpSpPr/>
        <p:nvPr/>
      </p:nvGrpSpPr>
      <p:grpSpPr>
        <a:xfrm>
          <a:off x="0" y="0"/>
          <a:ext cx="0" cy="0"/>
          <a:chOff x="0" y="0"/>
          <a:chExt cx="0" cy="0"/>
        </a:xfrm>
      </p:grpSpPr>
      <p:sp>
        <p:nvSpPr>
          <p:cNvPr id="285" name="Google Shape;285;p30"/>
          <p:cNvSpPr/>
          <p:nvPr/>
        </p:nvSpPr>
        <p:spPr>
          <a:xfrm flipH="1">
            <a:off x="1028104" y="1028000"/>
            <a:ext cx="11163897" cy="4802032"/>
          </a:xfrm>
          <a:custGeom>
            <a:avLst/>
            <a:gdLst/>
            <a:ahLst/>
            <a:cxnLst/>
            <a:rect l="l" t="t" r="r" b="b"/>
            <a:pathLst>
              <a:path w="65471" h="29229" extrusionOk="0">
                <a:moveTo>
                  <a:pt x="0" y="1"/>
                </a:moveTo>
                <a:lnTo>
                  <a:pt x="0" y="29228"/>
                </a:lnTo>
                <a:lnTo>
                  <a:pt x="65471" y="29228"/>
                </a:lnTo>
                <a:lnTo>
                  <a:pt x="65471" y="1"/>
                </a:ln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6" name="Google Shape;286;p30"/>
          <p:cNvSpPr txBox="1">
            <a:spLocks noGrp="1"/>
          </p:cNvSpPr>
          <p:nvPr>
            <p:ph type="title"/>
          </p:nvPr>
        </p:nvSpPr>
        <p:spPr>
          <a:xfrm flipH="1">
            <a:off x="601733" y="3108533"/>
            <a:ext cx="5718000" cy="83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4800">
                <a:solidFill>
                  <a:schemeClr val="lt1"/>
                </a:solidFill>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endParaRPr/>
          </a:p>
        </p:txBody>
      </p:sp>
      <p:sp>
        <p:nvSpPr>
          <p:cNvPr id="287" name="Google Shape;287;p30"/>
          <p:cNvSpPr txBox="1">
            <a:spLocks noGrp="1"/>
          </p:cNvSpPr>
          <p:nvPr>
            <p:ph type="title" idx="2" hasCustomPrompt="1"/>
          </p:nvPr>
        </p:nvSpPr>
        <p:spPr>
          <a:xfrm flipH="1">
            <a:off x="2303533" y="2097067"/>
            <a:ext cx="2314400" cy="88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chemeClr val="l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288" name="Google Shape;288;p30"/>
          <p:cNvSpPr txBox="1">
            <a:spLocks noGrp="1"/>
          </p:cNvSpPr>
          <p:nvPr>
            <p:ph type="subTitle" idx="1"/>
          </p:nvPr>
        </p:nvSpPr>
        <p:spPr>
          <a:xfrm flipH="1">
            <a:off x="1655533" y="3948133"/>
            <a:ext cx="3610400" cy="81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100"/>
              <a:buNone/>
              <a:defRPr sz="2133">
                <a:solidFill>
                  <a:schemeClr val="lt1"/>
                </a:solidFill>
              </a:defRPr>
            </a:lvl1pPr>
            <a:lvl2pPr lvl="1" algn="ctr" rtl="0">
              <a:lnSpc>
                <a:spcPct val="100000"/>
              </a:lnSpc>
              <a:spcBef>
                <a:spcPts val="0"/>
              </a:spcBef>
              <a:spcAft>
                <a:spcPts val="0"/>
              </a:spcAft>
              <a:buClr>
                <a:schemeClr val="lt1"/>
              </a:buClr>
              <a:buSzPts val="2100"/>
              <a:buNone/>
              <a:defRPr sz="2800">
                <a:solidFill>
                  <a:schemeClr val="lt1"/>
                </a:solidFill>
              </a:defRPr>
            </a:lvl2pPr>
            <a:lvl3pPr lvl="2" algn="ctr" rtl="0">
              <a:lnSpc>
                <a:spcPct val="100000"/>
              </a:lnSpc>
              <a:spcBef>
                <a:spcPts val="0"/>
              </a:spcBef>
              <a:spcAft>
                <a:spcPts val="0"/>
              </a:spcAft>
              <a:buClr>
                <a:schemeClr val="lt1"/>
              </a:buClr>
              <a:buSzPts val="2100"/>
              <a:buNone/>
              <a:defRPr sz="2800">
                <a:solidFill>
                  <a:schemeClr val="lt1"/>
                </a:solidFill>
              </a:defRPr>
            </a:lvl3pPr>
            <a:lvl4pPr lvl="3" algn="ctr" rtl="0">
              <a:lnSpc>
                <a:spcPct val="100000"/>
              </a:lnSpc>
              <a:spcBef>
                <a:spcPts val="0"/>
              </a:spcBef>
              <a:spcAft>
                <a:spcPts val="0"/>
              </a:spcAft>
              <a:buClr>
                <a:schemeClr val="lt1"/>
              </a:buClr>
              <a:buSzPts val="2100"/>
              <a:buNone/>
              <a:defRPr sz="2800">
                <a:solidFill>
                  <a:schemeClr val="lt1"/>
                </a:solidFill>
              </a:defRPr>
            </a:lvl4pPr>
            <a:lvl5pPr lvl="4" algn="ctr" rtl="0">
              <a:lnSpc>
                <a:spcPct val="100000"/>
              </a:lnSpc>
              <a:spcBef>
                <a:spcPts val="0"/>
              </a:spcBef>
              <a:spcAft>
                <a:spcPts val="0"/>
              </a:spcAft>
              <a:buClr>
                <a:schemeClr val="lt1"/>
              </a:buClr>
              <a:buSzPts val="2100"/>
              <a:buNone/>
              <a:defRPr sz="2800">
                <a:solidFill>
                  <a:schemeClr val="lt1"/>
                </a:solidFill>
              </a:defRPr>
            </a:lvl5pPr>
            <a:lvl6pPr lvl="5" algn="ctr" rtl="0">
              <a:lnSpc>
                <a:spcPct val="100000"/>
              </a:lnSpc>
              <a:spcBef>
                <a:spcPts val="0"/>
              </a:spcBef>
              <a:spcAft>
                <a:spcPts val="0"/>
              </a:spcAft>
              <a:buClr>
                <a:schemeClr val="lt1"/>
              </a:buClr>
              <a:buSzPts val="2100"/>
              <a:buNone/>
              <a:defRPr sz="2800">
                <a:solidFill>
                  <a:schemeClr val="lt1"/>
                </a:solidFill>
              </a:defRPr>
            </a:lvl6pPr>
            <a:lvl7pPr lvl="6" algn="ctr" rtl="0">
              <a:lnSpc>
                <a:spcPct val="100000"/>
              </a:lnSpc>
              <a:spcBef>
                <a:spcPts val="0"/>
              </a:spcBef>
              <a:spcAft>
                <a:spcPts val="0"/>
              </a:spcAft>
              <a:buClr>
                <a:schemeClr val="lt1"/>
              </a:buClr>
              <a:buSzPts val="2100"/>
              <a:buNone/>
              <a:defRPr sz="2800">
                <a:solidFill>
                  <a:schemeClr val="lt1"/>
                </a:solidFill>
              </a:defRPr>
            </a:lvl7pPr>
            <a:lvl8pPr lvl="7" algn="ctr" rtl="0">
              <a:lnSpc>
                <a:spcPct val="100000"/>
              </a:lnSpc>
              <a:spcBef>
                <a:spcPts val="0"/>
              </a:spcBef>
              <a:spcAft>
                <a:spcPts val="0"/>
              </a:spcAft>
              <a:buClr>
                <a:schemeClr val="lt1"/>
              </a:buClr>
              <a:buSzPts val="2100"/>
              <a:buNone/>
              <a:defRPr sz="2800">
                <a:solidFill>
                  <a:schemeClr val="lt1"/>
                </a:solidFill>
              </a:defRPr>
            </a:lvl8pPr>
            <a:lvl9pPr lvl="8" algn="ctr" rtl="0">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289" name="Google Shape;289;p30"/>
          <p:cNvSpPr/>
          <p:nvPr/>
        </p:nvSpPr>
        <p:spPr>
          <a:xfrm flipH="1">
            <a:off x="10431967" y="0"/>
            <a:ext cx="1028000" cy="6858000"/>
          </a:xfrm>
          <a:prstGeom prst="rect">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9510416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dk2"/>
        </a:solidFill>
        <a:effectLst/>
      </p:bgPr>
    </p:bg>
    <p:spTree>
      <p:nvGrpSpPr>
        <p:cNvPr id="1" name="Shape 290"/>
        <p:cNvGrpSpPr/>
        <p:nvPr/>
      </p:nvGrpSpPr>
      <p:grpSpPr>
        <a:xfrm>
          <a:off x="0" y="0"/>
          <a:ext cx="0" cy="0"/>
          <a:chOff x="0" y="0"/>
          <a:chExt cx="0" cy="0"/>
        </a:xfrm>
      </p:grpSpPr>
      <p:sp>
        <p:nvSpPr>
          <p:cNvPr id="291" name="Google Shape;291;p31"/>
          <p:cNvSpPr/>
          <p:nvPr/>
        </p:nvSpPr>
        <p:spPr>
          <a:xfrm>
            <a:off x="1" y="1028000"/>
            <a:ext cx="11163897" cy="4802032"/>
          </a:xfrm>
          <a:custGeom>
            <a:avLst/>
            <a:gdLst/>
            <a:ahLst/>
            <a:cxnLst/>
            <a:rect l="l" t="t" r="r" b="b"/>
            <a:pathLst>
              <a:path w="65471" h="29229" extrusionOk="0">
                <a:moveTo>
                  <a:pt x="0" y="1"/>
                </a:moveTo>
                <a:lnTo>
                  <a:pt x="0" y="29228"/>
                </a:lnTo>
                <a:lnTo>
                  <a:pt x="65471" y="29228"/>
                </a:lnTo>
                <a:lnTo>
                  <a:pt x="65471" y="1"/>
                </a:ln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2" name="Google Shape;292;p31"/>
          <p:cNvSpPr txBox="1">
            <a:spLocks noGrp="1"/>
          </p:cNvSpPr>
          <p:nvPr>
            <p:ph type="title"/>
          </p:nvPr>
        </p:nvSpPr>
        <p:spPr>
          <a:xfrm>
            <a:off x="5872267" y="3108533"/>
            <a:ext cx="5718000" cy="83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4800">
                <a:solidFill>
                  <a:schemeClr val="dk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93" name="Google Shape;293;p31"/>
          <p:cNvSpPr txBox="1">
            <a:spLocks noGrp="1"/>
          </p:cNvSpPr>
          <p:nvPr>
            <p:ph type="title" idx="2" hasCustomPrompt="1"/>
          </p:nvPr>
        </p:nvSpPr>
        <p:spPr>
          <a:xfrm>
            <a:off x="7574067" y="2097067"/>
            <a:ext cx="2314400" cy="88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4800">
                <a:solidFill>
                  <a:schemeClr val="lt1"/>
                </a:solidFill>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r>
              <a:t>xx%</a:t>
            </a:r>
          </a:p>
        </p:txBody>
      </p:sp>
      <p:sp>
        <p:nvSpPr>
          <p:cNvPr id="294" name="Google Shape;294;p31"/>
          <p:cNvSpPr txBox="1">
            <a:spLocks noGrp="1"/>
          </p:cNvSpPr>
          <p:nvPr>
            <p:ph type="subTitle" idx="1"/>
          </p:nvPr>
        </p:nvSpPr>
        <p:spPr>
          <a:xfrm>
            <a:off x="6926067" y="3948133"/>
            <a:ext cx="3610400" cy="81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2100"/>
              <a:buNone/>
              <a:defRPr sz="2133">
                <a:solidFill>
                  <a:schemeClr val="dk1"/>
                </a:solidFill>
              </a:defRPr>
            </a:lvl1pPr>
            <a:lvl2pPr lvl="1" algn="ctr" rtl="0">
              <a:lnSpc>
                <a:spcPct val="100000"/>
              </a:lnSpc>
              <a:spcBef>
                <a:spcPts val="0"/>
              </a:spcBef>
              <a:spcAft>
                <a:spcPts val="0"/>
              </a:spcAft>
              <a:buClr>
                <a:schemeClr val="accent3"/>
              </a:buClr>
              <a:buSzPts val="2100"/>
              <a:buNone/>
              <a:defRPr sz="2800">
                <a:solidFill>
                  <a:schemeClr val="accent3"/>
                </a:solidFill>
              </a:defRPr>
            </a:lvl2pPr>
            <a:lvl3pPr lvl="2" algn="ctr" rtl="0">
              <a:lnSpc>
                <a:spcPct val="100000"/>
              </a:lnSpc>
              <a:spcBef>
                <a:spcPts val="0"/>
              </a:spcBef>
              <a:spcAft>
                <a:spcPts val="0"/>
              </a:spcAft>
              <a:buClr>
                <a:schemeClr val="accent3"/>
              </a:buClr>
              <a:buSzPts val="2100"/>
              <a:buNone/>
              <a:defRPr sz="2800">
                <a:solidFill>
                  <a:schemeClr val="accent3"/>
                </a:solidFill>
              </a:defRPr>
            </a:lvl3pPr>
            <a:lvl4pPr lvl="3" algn="ctr" rtl="0">
              <a:lnSpc>
                <a:spcPct val="100000"/>
              </a:lnSpc>
              <a:spcBef>
                <a:spcPts val="0"/>
              </a:spcBef>
              <a:spcAft>
                <a:spcPts val="0"/>
              </a:spcAft>
              <a:buClr>
                <a:schemeClr val="accent3"/>
              </a:buClr>
              <a:buSzPts val="2100"/>
              <a:buNone/>
              <a:defRPr sz="2800">
                <a:solidFill>
                  <a:schemeClr val="accent3"/>
                </a:solidFill>
              </a:defRPr>
            </a:lvl4pPr>
            <a:lvl5pPr lvl="4" algn="ctr" rtl="0">
              <a:lnSpc>
                <a:spcPct val="100000"/>
              </a:lnSpc>
              <a:spcBef>
                <a:spcPts val="0"/>
              </a:spcBef>
              <a:spcAft>
                <a:spcPts val="0"/>
              </a:spcAft>
              <a:buClr>
                <a:schemeClr val="accent3"/>
              </a:buClr>
              <a:buSzPts val="2100"/>
              <a:buNone/>
              <a:defRPr sz="2800">
                <a:solidFill>
                  <a:schemeClr val="accent3"/>
                </a:solidFill>
              </a:defRPr>
            </a:lvl5pPr>
            <a:lvl6pPr lvl="5" algn="ctr" rtl="0">
              <a:lnSpc>
                <a:spcPct val="100000"/>
              </a:lnSpc>
              <a:spcBef>
                <a:spcPts val="0"/>
              </a:spcBef>
              <a:spcAft>
                <a:spcPts val="0"/>
              </a:spcAft>
              <a:buClr>
                <a:schemeClr val="accent3"/>
              </a:buClr>
              <a:buSzPts val="2100"/>
              <a:buNone/>
              <a:defRPr sz="2800">
                <a:solidFill>
                  <a:schemeClr val="accent3"/>
                </a:solidFill>
              </a:defRPr>
            </a:lvl6pPr>
            <a:lvl7pPr lvl="6" algn="ctr" rtl="0">
              <a:lnSpc>
                <a:spcPct val="100000"/>
              </a:lnSpc>
              <a:spcBef>
                <a:spcPts val="0"/>
              </a:spcBef>
              <a:spcAft>
                <a:spcPts val="0"/>
              </a:spcAft>
              <a:buClr>
                <a:schemeClr val="accent3"/>
              </a:buClr>
              <a:buSzPts val="2100"/>
              <a:buNone/>
              <a:defRPr sz="2800">
                <a:solidFill>
                  <a:schemeClr val="accent3"/>
                </a:solidFill>
              </a:defRPr>
            </a:lvl7pPr>
            <a:lvl8pPr lvl="7" algn="ctr" rtl="0">
              <a:lnSpc>
                <a:spcPct val="100000"/>
              </a:lnSpc>
              <a:spcBef>
                <a:spcPts val="0"/>
              </a:spcBef>
              <a:spcAft>
                <a:spcPts val="0"/>
              </a:spcAft>
              <a:buClr>
                <a:schemeClr val="accent3"/>
              </a:buClr>
              <a:buSzPts val="2100"/>
              <a:buNone/>
              <a:defRPr sz="2800">
                <a:solidFill>
                  <a:schemeClr val="accent3"/>
                </a:solidFill>
              </a:defRPr>
            </a:lvl8pPr>
            <a:lvl9pPr lvl="8" algn="ctr" rtl="0">
              <a:lnSpc>
                <a:spcPct val="100000"/>
              </a:lnSpc>
              <a:spcBef>
                <a:spcPts val="0"/>
              </a:spcBef>
              <a:spcAft>
                <a:spcPts val="0"/>
              </a:spcAft>
              <a:buClr>
                <a:schemeClr val="accent3"/>
              </a:buClr>
              <a:buSzPts val="2100"/>
              <a:buNone/>
              <a:defRPr sz="2800">
                <a:solidFill>
                  <a:schemeClr val="accent3"/>
                </a:solidFill>
              </a:defRPr>
            </a:lvl9pPr>
          </a:lstStyle>
          <a:p>
            <a:endParaRPr/>
          </a:p>
        </p:txBody>
      </p:sp>
      <p:sp>
        <p:nvSpPr>
          <p:cNvPr id="295" name="Google Shape;295;p31"/>
          <p:cNvSpPr/>
          <p:nvPr/>
        </p:nvSpPr>
        <p:spPr>
          <a:xfrm>
            <a:off x="732033" y="0"/>
            <a:ext cx="1028000" cy="6858000"/>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0962608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1">
  <p:cSld name="Caption 1">
    <p:spTree>
      <p:nvGrpSpPr>
        <p:cNvPr id="1" name="Shape 296"/>
        <p:cNvGrpSpPr/>
        <p:nvPr/>
      </p:nvGrpSpPr>
      <p:grpSpPr>
        <a:xfrm>
          <a:off x="0" y="0"/>
          <a:ext cx="0" cy="0"/>
          <a:chOff x="0" y="0"/>
          <a:chExt cx="0" cy="0"/>
        </a:xfrm>
      </p:grpSpPr>
      <p:sp>
        <p:nvSpPr>
          <p:cNvPr id="297" name="Google Shape;297;p32"/>
          <p:cNvSpPr/>
          <p:nvPr/>
        </p:nvSpPr>
        <p:spPr>
          <a:xfrm rot="5400000">
            <a:off x="5570000" y="-810467"/>
            <a:ext cx="1052000" cy="12229600"/>
          </a:xfrm>
          <a:prstGeom prst="rect">
            <a:avLst/>
          </a:pr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32"/>
          <p:cNvSpPr txBox="1">
            <a:spLocks noGrp="1"/>
          </p:cNvSpPr>
          <p:nvPr>
            <p:ph type="title"/>
          </p:nvPr>
        </p:nvSpPr>
        <p:spPr>
          <a:xfrm>
            <a:off x="891200" y="4862367"/>
            <a:ext cx="10409600" cy="705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3600"/>
              <a:buNone/>
              <a:defRPr sz="4800">
                <a:solidFill>
                  <a:schemeClr val="accent3"/>
                </a:solidFill>
              </a:defRPr>
            </a:lvl1pPr>
            <a:lvl2pPr lvl="1" algn="ctr" rtl="0">
              <a:spcBef>
                <a:spcPts val="0"/>
              </a:spcBef>
              <a:spcAft>
                <a:spcPts val="0"/>
              </a:spcAft>
              <a:buClr>
                <a:schemeClr val="accent3"/>
              </a:buClr>
              <a:buSzPts val="3600"/>
              <a:buNone/>
              <a:defRPr sz="4800">
                <a:solidFill>
                  <a:schemeClr val="accent3"/>
                </a:solidFill>
              </a:defRPr>
            </a:lvl2pPr>
            <a:lvl3pPr lvl="2" algn="ctr" rtl="0">
              <a:spcBef>
                <a:spcPts val="0"/>
              </a:spcBef>
              <a:spcAft>
                <a:spcPts val="0"/>
              </a:spcAft>
              <a:buClr>
                <a:schemeClr val="accent3"/>
              </a:buClr>
              <a:buSzPts val="3600"/>
              <a:buNone/>
              <a:defRPr sz="4800">
                <a:solidFill>
                  <a:schemeClr val="accent3"/>
                </a:solidFill>
              </a:defRPr>
            </a:lvl3pPr>
            <a:lvl4pPr lvl="3" algn="ctr" rtl="0">
              <a:spcBef>
                <a:spcPts val="0"/>
              </a:spcBef>
              <a:spcAft>
                <a:spcPts val="0"/>
              </a:spcAft>
              <a:buClr>
                <a:schemeClr val="accent3"/>
              </a:buClr>
              <a:buSzPts val="3600"/>
              <a:buNone/>
              <a:defRPr sz="4800">
                <a:solidFill>
                  <a:schemeClr val="accent3"/>
                </a:solidFill>
              </a:defRPr>
            </a:lvl4pPr>
            <a:lvl5pPr lvl="4" algn="ctr" rtl="0">
              <a:spcBef>
                <a:spcPts val="0"/>
              </a:spcBef>
              <a:spcAft>
                <a:spcPts val="0"/>
              </a:spcAft>
              <a:buClr>
                <a:schemeClr val="accent3"/>
              </a:buClr>
              <a:buSzPts val="3600"/>
              <a:buNone/>
              <a:defRPr sz="4800">
                <a:solidFill>
                  <a:schemeClr val="accent3"/>
                </a:solidFill>
              </a:defRPr>
            </a:lvl5pPr>
            <a:lvl6pPr lvl="5" algn="ctr" rtl="0">
              <a:spcBef>
                <a:spcPts val="0"/>
              </a:spcBef>
              <a:spcAft>
                <a:spcPts val="0"/>
              </a:spcAft>
              <a:buClr>
                <a:schemeClr val="accent3"/>
              </a:buClr>
              <a:buSzPts val="3600"/>
              <a:buNone/>
              <a:defRPr sz="4800">
                <a:solidFill>
                  <a:schemeClr val="accent3"/>
                </a:solidFill>
              </a:defRPr>
            </a:lvl6pPr>
            <a:lvl7pPr lvl="6" algn="ctr" rtl="0">
              <a:spcBef>
                <a:spcPts val="0"/>
              </a:spcBef>
              <a:spcAft>
                <a:spcPts val="0"/>
              </a:spcAft>
              <a:buClr>
                <a:schemeClr val="accent3"/>
              </a:buClr>
              <a:buSzPts val="3600"/>
              <a:buNone/>
              <a:defRPr sz="4800">
                <a:solidFill>
                  <a:schemeClr val="accent3"/>
                </a:solidFill>
              </a:defRPr>
            </a:lvl7pPr>
            <a:lvl8pPr lvl="7" algn="ctr" rtl="0">
              <a:spcBef>
                <a:spcPts val="0"/>
              </a:spcBef>
              <a:spcAft>
                <a:spcPts val="0"/>
              </a:spcAft>
              <a:buClr>
                <a:schemeClr val="accent3"/>
              </a:buClr>
              <a:buSzPts val="3600"/>
              <a:buNone/>
              <a:defRPr sz="4800">
                <a:solidFill>
                  <a:schemeClr val="accent3"/>
                </a:solidFill>
              </a:defRPr>
            </a:lvl8pPr>
            <a:lvl9pPr lvl="8" algn="ctr" rtl="0">
              <a:spcBef>
                <a:spcPts val="0"/>
              </a:spcBef>
              <a:spcAft>
                <a:spcPts val="0"/>
              </a:spcAft>
              <a:buClr>
                <a:schemeClr val="accent3"/>
              </a:buClr>
              <a:buSzPts val="3600"/>
              <a:buNone/>
              <a:defRPr sz="4800">
                <a:solidFill>
                  <a:schemeClr val="accent3"/>
                </a:solidFill>
              </a:defRPr>
            </a:lvl9pPr>
          </a:lstStyle>
          <a:p>
            <a:endParaRPr/>
          </a:p>
        </p:txBody>
      </p:sp>
    </p:spTree>
    <p:extLst>
      <p:ext uri="{BB962C8B-B14F-4D97-AF65-F5344CB8AC3E}">
        <p14:creationId xmlns:p14="http://schemas.microsoft.com/office/powerpoint/2010/main" val="2433854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299"/>
        <p:cNvGrpSpPr/>
        <p:nvPr/>
      </p:nvGrpSpPr>
      <p:grpSpPr>
        <a:xfrm>
          <a:off x="0" y="0"/>
          <a:ext cx="0" cy="0"/>
          <a:chOff x="0" y="0"/>
          <a:chExt cx="0" cy="0"/>
        </a:xfrm>
      </p:grpSpPr>
      <p:sp>
        <p:nvSpPr>
          <p:cNvPr id="300" name="Google Shape;300;p33"/>
          <p:cNvSpPr/>
          <p:nvPr/>
        </p:nvSpPr>
        <p:spPr>
          <a:xfrm flipH="1">
            <a:off x="7632173" y="0"/>
            <a:ext cx="4560000" cy="6858000"/>
          </a:xfrm>
          <a:prstGeom prst="rect">
            <a:avLst/>
          </a:pr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 name="Google Shape;301;p33"/>
          <p:cNvSpPr/>
          <p:nvPr/>
        </p:nvSpPr>
        <p:spPr>
          <a:xfrm flipH="1">
            <a:off x="88" y="5597900"/>
            <a:ext cx="7632144" cy="1260168"/>
          </a:xfrm>
          <a:custGeom>
            <a:avLst/>
            <a:gdLst/>
            <a:ahLst/>
            <a:cxnLst/>
            <a:rect l="l" t="t" r="r" b="b"/>
            <a:pathLst>
              <a:path w="29564" h="46535" extrusionOk="0">
                <a:moveTo>
                  <a:pt x="0" y="0"/>
                </a:moveTo>
                <a:lnTo>
                  <a:pt x="0" y="46534"/>
                </a:lnTo>
                <a:lnTo>
                  <a:pt x="29563" y="46534"/>
                </a:lnTo>
                <a:lnTo>
                  <a:pt x="29563" y="0"/>
                </a:lnTo>
                <a:close/>
              </a:path>
            </a:pathLst>
          </a:custGeom>
          <a:solidFill>
            <a:schemeClr val="accent1"/>
          </a:solidFill>
          <a:ln>
            <a:noFill/>
          </a:ln>
        </p:spPr>
        <p:txBody>
          <a:bodyPr spcFirstLastPara="1" wrap="square" lIns="121900" tIns="121900" rIns="121900" bIns="121900" anchor="ctr" anchorCtr="0">
            <a:noAutofit/>
          </a:bodyPr>
          <a:lstStyle/>
          <a:p>
            <a:pPr algn="r">
              <a:buClr>
                <a:srgbClr val="000000"/>
              </a:buClr>
              <a:buFont typeface="Arial"/>
              <a:buNone/>
            </a:pPr>
            <a:endParaRPr sz="1867" kern="0">
              <a:solidFill>
                <a:srgbClr val="000000"/>
              </a:solidFill>
              <a:cs typeface="Arial"/>
              <a:sym typeface="Arial"/>
            </a:endParaRPr>
          </a:p>
        </p:txBody>
      </p:sp>
      <p:sp>
        <p:nvSpPr>
          <p:cNvPr id="302" name="Google Shape;302;p33"/>
          <p:cNvSpPr txBox="1">
            <a:spLocks noGrp="1"/>
          </p:cNvSpPr>
          <p:nvPr>
            <p:ph type="title"/>
          </p:nvPr>
        </p:nvSpPr>
        <p:spPr>
          <a:xfrm flipH="1">
            <a:off x="7811832" y="1408251"/>
            <a:ext cx="3429200" cy="32756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3600"/>
              <a:buNone/>
              <a:defRPr sz="4800">
                <a:solidFill>
                  <a:schemeClr val="lt1"/>
                </a:solidFill>
              </a:defRPr>
            </a:lvl1pPr>
            <a:lvl2pPr lvl="1" algn="r" rtl="0">
              <a:spcBef>
                <a:spcPts val="0"/>
              </a:spcBef>
              <a:spcAft>
                <a:spcPts val="0"/>
              </a:spcAft>
              <a:buClr>
                <a:schemeClr val="lt1"/>
              </a:buClr>
              <a:buSzPts val="3600"/>
              <a:buNone/>
              <a:defRPr sz="4800">
                <a:solidFill>
                  <a:schemeClr val="lt1"/>
                </a:solidFill>
              </a:defRPr>
            </a:lvl2pPr>
            <a:lvl3pPr lvl="2" algn="r" rtl="0">
              <a:spcBef>
                <a:spcPts val="0"/>
              </a:spcBef>
              <a:spcAft>
                <a:spcPts val="0"/>
              </a:spcAft>
              <a:buClr>
                <a:schemeClr val="lt1"/>
              </a:buClr>
              <a:buSzPts val="3600"/>
              <a:buNone/>
              <a:defRPr sz="4800">
                <a:solidFill>
                  <a:schemeClr val="lt1"/>
                </a:solidFill>
              </a:defRPr>
            </a:lvl3pPr>
            <a:lvl4pPr lvl="3" algn="r" rtl="0">
              <a:spcBef>
                <a:spcPts val="0"/>
              </a:spcBef>
              <a:spcAft>
                <a:spcPts val="0"/>
              </a:spcAft>
              <a:buClr>
                <a:schemeClr val="lt1"/>
              </a:buClr>
              <a:buSzPts val="3600"/>
              <a:buNone/>
              <a:defRPr sz="4800">
                <a:solidFill>
                  <a:schemeClr val="lt1"/>
                </a:solidFill>
              </a:defRPr>
            </a:lvl4pPr>
            <a:lvl5pPr lvl="4" algn="r" rtl="0">
              <a:spcBef>
                <a:spcPts val="0"/>
              </a:spcBef>
              <a:spcAft>
                <a:spcPts val="0"/>
              </a:spcAft>
              <a:buClr>
                <a:schemeClr val="lt1"/>
              </a:buClr>
              <a:buSzPts val="3600"/>
              <a:buNone/>
              <a:defRPr sz="4800">
                <a:solidFill>
                  <a:schemeClr val="lt1"/>
                </a:solidFill>
              </a:defRPr>
            </a:lvl5pPr>
            <a:lvl6pPr lvl="5" algn="r" rtl="0">
              <a:spcBef>
                <a:spcPts val="0"/>
              </a:spcBef>
              <a:spcAft>
                <a:spcPts val="0"/>
              </a:spcAft>
              <a:buClr>
                <a:schemeClr val="lt1"/>
              </a:buClr>
              <a:buSzPts val="3600"/>
              <a:buNone/>
              <a:defRPr sz="4800">
                <a:solidFill>
                  <a:schemeClr val="lt1"/>
                </a:solidFill>
              </a:defRPr>
            </a:lvl6pPr>
            <a:lvl7pPr lvl="6" algn="r" rtl="0">
              <a:spcBef>
                <a:spcPts val="0"/>
              </a:spcBef>
              <a:spcAft>
                <a:spcPts val="0"/>
              </a:spcAft>
              <a:buClr>
                <a:schemeClr val="lt1"/>
              </a:buClr>
              <a:buSzPts val="3600"/>
              <a:buNone/>
              <a:defRPr sz="4800">
                <a:solidFill>
                  <a:schemeClr val="lt1"/>
                </a:solidFill>
              </a:defRPr>
            </a:lvl7pPr>
            <a:lvl8pPr lvl="7" algn="r" rtl="0">
              <a:spcBef>
                <a:spcPts val="0"/>
              </a:spcBef>
              <a:spcAft>
                <a:spcPts val="0"/>
              </a:spcAft>
              <a:buClr>
                <a:schemeClr val="lt1"/>
              </a:buClr>
              <a:buSzPts val="3600"/>
              <a:buNone/>
              <a:defRPr sz="4800">
                <a:solidFill>
                  <a:schemeClr val="lt1"/>
                </a:solidFill>
              </a:defRPr>
            </a:lvl8pPr>
            <a:lvl9pPr lvl="8" algn="r" rtl="0">
              <a:spcBef>
                <a:spcPts val="0"/>
              </a:spcBef>
              <a:spcAft>
                <a:spcPts val="0"/>
              </a:spcAft>
              <a:buClr>
                <a:schemeClr val="lt1"/>
              </a:buClr>
              <a:buSzPts val="3600"/>
              <a:buNone/>
              <a:defRPr sz="4800">
                <a:solidFill>
                  <a:schemeClr val="lt1"/>
                </a:solidFill>
              </a:defRPr>
            </a:lvl9pPr>
          </a:lstStyle>
          <a:p>
            <a:endParaRPr/>
          </a:p>
        </p:txBody>
      </p:sp>
      <p:sp>
        <p:nvSpPr>
          <p:cNvPr id="303" name="Google Shape;303;p33"/>
          <p:cNvSpPr txBox="1">
            <a:spLocks noGrp="1"/>
          </p:cNvSpPr>
          <p:nvPr>
            <p:ph type="subTitle" idx="1"/>
          </p:nvPr>
        </p:nvSpPr>
        <p:spPr>
          <a:xfrm flipH="1">
            <a:off x="8478535" y="4610151"/>
            <a:ext cx="2762400" cy="839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1400"/>
              <a:buNone/>
              <a:defRPr>
                <a:solidFill>
                  <a:schemeClr val="lt1"/>
                </a:solidFill>
              </a:defRPr>
            </a:lvl1pPr>
            <a:lvl2pPr lvl="1" algn="r" rtl="0">
              <a:lnSpc>
                <a:spcPct val="100000"/>
              </a:lnSpc>
              <a:spcBef>
                <a:spcPts val="0"/>
              </a:spcBef>
              <a:spcAft>
                <a:spcPts val="0"/>
              </a:spcAft>
              <a:buClr>
                <a:schemeClr val="lt1"/>
              </a:buClr>
              <a:buSzPts val="1600"/>
              <a:buNone/>
              <a:defRPr sz="2133">
                <a:solidFill>
                  <a:schemeClr val="lt1"/>
                </a:solidFill>
              </a:defRPr>
            </a:lvl2pPr>
            <a:lvl3pPr lvl="2" algn="r" rtl="0">
              <a:lnSpc>
                <a:spcPct val="100000"/>
              </a:lnSpc>
              <a:spcBef>
                <a:spcPts val="0"/>
              </a:spcBef>
              <a:spcAft>
                <a:spcPts val="0"/>
              </a:spcAft>
              <a:buClr>
                <a:schemeClr val="lt1"/>
              </a:buClr>
              <a:buSzPts val="1600"/>
              <a:buNone/>
              <a:defRPr sz="2133">
                <a:solidFill>
                  <a:schemeClr val="lt1"/>
                </a:solidFill>
              </a:defRPr>
            </a:lvl3pPr>
            <a:lvl4pPr lvl="3" algn="r" rtl="0">
              <a:lnSpc>
                <a:spcPct val="100000"/>
              </a:lnSpc>
              <a:spcBef>
                <a:spcPts val="0"/>
              </a:spcBef>
              <a:spcAft>
                <a:spcPts val="0"/>
              </a:spcAft>
              <a:buClr>
                <a:schemeClr val="lt1"/>
              </a:buClr>
              <a:buSzPts val="1600"/>
              <a:buNone/>
              <a:defRPr sz="2133">
                <a:solidFill>
                  <a:schemeClr val="lt1"/>
                </a:solidFill>
              </a:defRPr>
            </a:lvl4pPr>
            <a:lvl5pPr lvl="4" algn="r" rtl="0">
              <a:lnSpc>
                <a:spcPct val="100000"/>
              </a:lnSpc>
              <a:spcBef>
                <a:spcPts val="0"/>
              </a:spcBef>
              <a:spcAft>
                <a:spcPts val="0"/>
              </a:spcAft>
              <a:buClr>
                <a:schemeClr val="lt1"/>
              </a:buClr>
              <a:buSzPts val="1600"/>
              <a:buNone/>
              <a:defRPr sz="2133">
                <a:solidFill>
                  <a:schemeClr val="lt1"/>
                </a:solidFill>
              </a:defRPr>
            </a:lvl5pPr>
            <a:lvl6pPr lvl="5" algn="r" rtl="0">
              <a:lnSpc>
                <a:spcPct val="100000"/>
              </a:lnSpc>
              <a:spcBef>
                <a:spcPts val="0"/>
              </a:spcBef>
              <a:spcAft>
                <a:spcPts val="0"/>
              </a:spcAft>
              <a:buClr>
                <a:schemeClr val="lt1"/>
              </a:buClr>
              <a:buSzPts val="1600"/>
              <a:buNone/>
              <a:defRPr sz="2133">
                <a:solidFill>
                  <a:schemeClr val="lt1"/>
                </a:solidFill>
              </a:defRPr>
            </a:lvl6pPr>
            <a:lvl7pPr lvl="6" algn="r" rtl="0">
              <a:lnSpc>
                <a:spcPct val="100000"/>
              </a:lnSpc>
              <a:spcBef>
                <a:spcPts val="0"/>
              </a:spcBef>
              <a:spcAft>
                <a:spcPts val="0"/>
              </a:spcAft>
              <a:buClr>
                <a:schemeClr val="lt1"/>
              </a:buClr>
              <a:buSzPts val="1600"/>
              <a:buNone/>
              <a:defRPr sz="2133">
                <a:solidFill>
                  <a:schemeClr val="lt1"/>
                </a:solidFill>
              </a:defRPr>
            </a:lvl7pPr>
            <a:lvl8pPr lvl="7" algn="r" rtl="0">
              <a:lnSpc>
                <a:spcPct val="100000"/>
              </a:lnSpc>
              <a:spcBef>
                <a:spcPts val="0"/>
              </a:spcBef>
              <a:spcAft>
                <a:spcPts val="0"/>
              </a:spcAft>
              <a:buClr>
                <a:schemeClr val="lt1"/>
              </a:buClr>
              <a:buSzPts val="1600"/>
              <a:buNone/>
              <a:defRPr sz="2133">
                <a:solidFill>
                  <a:schemeClr val="lt1"/>
                </a:solidFill>
              </a:defRPr>
            </a:lvl8pPr>
            <a:lvl9pPr lvl="8" algn="r" rtl="0">
              <a:lnSpc>
                <a:spcPct val="100000"/>
              </a:lnSpc>
              <a:spcBef>
                <a:spcPts val="0"/>
              </a:spcBef>
              <a:spcAft>
                <a:spcPts val="0"/>
              </a:spcAft>
              <a:buClr>
                <a:schemeClr val="lt1"/>
              </a:buClr>
              <a:buSzPts val="1600"/>
              <a:buNone/>
              <a:defRPr sz="2133">
                <a:solidFill>
                  <a:schemeClr val="lt1"/>
                </a:solidFill>
              </a:defRPr>
            </a:lvl9pPr>
          </a:lstStyle>
          <a:p>
            <a:endParaRPr/>
          </a:p>
        </p:txBody>
      </p:sp>
    </p:spTree>
    <p:extLst>
      <p:ext uri="{BB962C8B-B14F-4D97-AF65-F5344CB8AC3E}">
        <p14:creationId xmlns:p14="http://schemas.microsoft.com/office/powerpoint/2010/main" val="35950745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1">
  <p:cSld name="Main point 1">
    <p:spTree>
      <p:nvGrpSpPr>
        <p:cNvPr id="1" name="Shape 304"/>
        <p:cNvGrpSpPr/>
        <p:nvPr/>
      </p:nvGrpSpPr>
      <p:grpSpPr>
        <a:xfrm>
          <a:off x="0" y="0"/>
          <a:ext cx="0" cy="0"/>
          <a:chOff x="0" y="0"/>
          <a:chExt cx="0" cy="0"/>
        </a:xfrm>
      </p:grpSpPr>
      <p:sp>
        <p:nvSpPr>
          <p:cNvPr id="305" name="Google Shape;305;p34"/>
          <p:cNvSpPr txBox="1">
            <a:spLocks noGrp="1"/>
          </p:cNvSpPr>
          <p:nvPr>
            <p:ph type="title"/>
          </p:nvPr>
        </p:nvSpPr>
        <p:spPr>
          <a:xfrm>
            <a:off x="2486616" y="3973767"/>
            <a:ext cx="7218800" cy="133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306" name="Google Shape;306;p34"/>
          <p:cNvSpPr txBox="1">
            <a:spLocks noGrp="1"/>
          </p:cNvSpPr>
          <p:nvPr>
            <p:ph type="subTitle" idx="1"/>
          </p:nvPr>
        </p:nvSpPr>
        <p:spPr>
          <a:xfrm>
            <a:off x="2486600" y="5031733"/>
            <a:ext cx="7218800" cy="4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7" name="Google Shape;307;p34"/>
          <p:cNvSpPr/>
          <p:nvPr/>
        </p:nvSpPr>
        <p:spPr>
          <a:xfrm rot="5400000">
            <a:off x="5582000" y="229200"/>
            <a:ext cx="1028000" cy="12229600"/>
          </a:xfrm>
          <a:prstGeom prst="rect">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08" name="Google Shape;308;p34"/>
          <p:cNvGrpSpPr/>
          <p:nvPr/>
        </p:nvGrpSpPr>
        <p:grpSpPr>
          <a:xfrm rot="10800000" flipH="1">
            <a:off x="8918343" y="187200"/>
            <a:ext cx="3424016" cy="2150859"/>
            <a:chOff x="5356111" y="432113"/>
            <a:chExt cx="2568012" cy="1613144"/>
          </a:xfrm>
        </p:grpSpPr>
        <p:grpSp>
          <p:nvGrpSpPr>
            <p:cNvPr id="309" name="Google Shape;309;p34"/>
            <p:cNvGrpSpPr/>
            <p:nvPr/>
          </p:nvGrpSpPr>
          <p:grpSpPr>
            <a:xfrm rot="-1799872">
              <a:off x="5501536" y="975906"/>
              <a:ext cx="1053222" cy="863926"/>
              <a:chOff x="5051370" y="357013"/>
              <a:chExt cx="1053154" cy="863871"/>
            </a:xfrm>
          </p:grpSpPr>
          <p:grpSp>
            <p:nvGrpSpPr>
              <p:cNvPr id="310" name="Google Shape;310;p34"/>
              <p:cNvGrpSpPr/>
              <p:nvPr/>
            </p:nvGrpSpPr>
            <p:grpSpPr>
              <a:xfrm rot="-1799972">
                <a:off x="5084625" y="866735"/>
                <a:ext cx="460060" cy="256293"/>
                <a:chOff x="2987600" y="4707500"/>
                <a:chExt cx="185850" cy="103525"/>
              </a:xfrm>
            </p:grpSpPr>
            <p:sp>
              <p:nvSpPr>
                <p:cNvPr id="311" name="Google Shape;311;p34"/>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2" name="Google Shape;312;p34"/>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3" name="Google Shape;313;p34"/>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4" name="Google Shape;314;p34"/>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5" name="Google Shape;315;p34"/>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6" name="Google Shape;316;p34"/>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17" name="Google Shape;317;p34"/>
              <p:cNvGrpSpPr/>
              <p:nvPr/>
            </p:nvGrpSpPr>
            <p:grpSpPr>
              <a:xfrm rot="1799972">
                <a:off x="5611210" y="866745"/>
                <a:ext cx="460060" cy="256293"/>
                <a:chOff x="2987600" y="4707500"/>
                <a:chExt cx="185850" cy="103525"/>
              </a:xfrm>
            </p:grpSpPr>
            <p:sp>
              <p:nvSpPr>
                <p:cNvPr id="318" name="Google Shape;318;p34"/>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34"/>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0" name="Google Shape;320;p34"/>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1" name="Google Shape;321;p34"/>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34"/>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3" name="Google Shape;323;p34"/>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24" name="Google Shape;324;p34"/>
              <p:cNvGrpSpPr/>
              <p:nvPr/>
            </p:nvGrpSpPr>
            <p:grpSpPr>
              <a:xfrm rot="5400000">
                <a:off x="5347920" y="458901"/>
                <a:ext cx="460072" cy="256297"/>
                <a:chOff x="2987600" y="4707500"/>
                <a:chExt cx="185850" cy="103525"/>
              </a:xfrm>
            </p:grpSpPr>
            <p:sp>
              <p:nvSpPr>
                <p:cNvPr id="325" name="Google Shape;325;p34"/>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6" name="Google Shape;326;p34"/>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7" name="Google Shape;327;p34"/>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8" name="Google Shape;328;p34"/>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9" name="Google Shape;329;p34"/>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0" name="Google Shape;330;p34"/>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nvGrpSpPr>
            <p:cNvPr id="331" name="Google Shape;331;p34"/>
            <p:cNvGrpSpPr/>
            <p:nvPr/>
          </p:nvGrpSpPr>
          <p:grpSpPr>
            <a:xfrm rot="1784480">
              <a:off x="6726020" y="636449"/>
              <a:ext cx="1053185" cy="863896"/>
              <a:chOff x="5051370" y="357013"/>
              <a:chExt cx="1053154" cy="863871"/>
            </a:xfrm>
          </p:grpSpPr>
          <p:grpSp>
            <p:nvGrpSpPr>
              <p:cNvPr id="332" name="Google Shape;332;p34"/>
              <p:cNvGrpSpPr/>
              <p:nvPr/>
            </p:nvGrpSpPr>
            <p:grpSpPr>
              <a:xfrm rot="-1799972">
                <a:off x="5084625" y="866735"/>
                <a:ext cx="460060" cy="256293"/>
                <a:chOff x="2987600" y="4707500"/>
                <a:chExt cx="185850" cy="103525"/>
              </a:xfrm>
            </p:grpSpPr>
            <p:sp>
              <p:nvSpPr>
                <p:cNvPr id="333" name="Google Shape;333;p34"/>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4" name="Google Shape;334;p34"/>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34"/>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6" name="Google Shape;336;p34"/>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7" name="Google Shape;337;p34"/>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8" name="Google Shape;338;p34"/>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39" name="Google Shape;339;p34"/>
              <p:cNvGrpSpPr/>
              <p:nvPr/>
            </p:nvGrpSpPr>
            <p:grpSpPr>
              <a:xfrm rot="1799972">
                <a:off x="5611210" y="866745"/>
                <a:ext cx="460060" cy="256293"/>
                <a:chOff x="2987600" y="4707500"/>
                <a:chExt cx="185850" cy="103525"/>
              </a:xfrm>
            </p:grpSpPr>
            <p:sp>
              <p:nvSpPr>
                <p:cNvPr id="340" name="Google Shape;340;p34"/>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1" name="Google Shape;341;p34"/>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2" name="Google Shape;342;p34"/>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3" name="Google Shape;343;p34"/>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34"/>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34"/>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46" name="Google Shape;346;p34"/>
              <p:cNvGrpSpPr/>
              <p:nvPr/>
            </p:nvGrpSpPr>
            <p:grpSpPr>
              <a:xfrm rot="5400000">
                <a:off x="5347920" y="458901"/>
                <a:ext cx="460072" cy="256297"/>
                <a:chOff x="2987600" y="4707500"/>
                <a:chExt cx="185850" cy="103525"/>
              </a:xfrm>
            </p:grpSpPr>
            <p:sp>
              <p:nvSpPr>
                <p:cNvPr id="347" name="Google Shape;347;p34"/>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8" name="Google Shape;348;p34"/>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9" name="Google Shape;349;p34"/>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0" name="Google Shape;350;p34"/>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1" name="Google Shape;351;p34"/>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 name="Google Shape;352;p34"/>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grpSp>
        <p:nvGrpSpPr>
          <p:cNvPr id="353" name="Google Shape;353;p34"/>
          <p:cNvGrpSpPr/>
          <p:nvPr/>
        </p:nvGrpSpPr>
        <p:grpSpPr>
          <a:xfrm rot="10800000">
            <a:off x="-150357" y="187200"/>
            <a:ext cx="3424016" cy="2150859"/>
            <a:chOff x="5356111" y="432113"/>
            <a:chExt cx="2568012" cy="1613144"/>
          </a:xfrm>
        </p:grpSpPr>
        <p:grpSp>
          <p:nvGrpSpPr>
            <p:cNvPr id="354" name="Google Shape;354;p34"/>
            <p:cNvGrpSpPr/>
            <p:nvPr/>
          </p:nvGrpSpPr>
          <p:grpSpPr>
            <a:xfrm rot="-1799872">
              <a:off x="5501536" y="975906"/>
              <a:ext cx="1053222" cy="863926"/>
              <a:chOff x="5051370" y="357013"/>
              <a:chExt cx="1053154" cy="863871"/>
            </a:xfrm>
          </p:grpSpPr>
          <p:grpSp>
            <p:nvGrpSpPr>
              <p:cNvPr id="355" name="Google Shape;355;p34"/>
              <p:cNvGrpSpPr/>
              <p:nvPr/>
            </p:nvGrpSpPr>
            <p:grpSpPr>
              <a:xfrm rot="-1799972">
                <a:off x="5084625" y="866735"/>
                <a:ext cx="460060" cy="256293"/>
                <a:chOff x="2987600" y="4707500"/>
                <a:chExt cx="185850" cy="103525"/>
              </a:xfrm>
            </p:grpSpPr>
            <p:sp>
              <p:nvSpPr>
                <p:cNvPr id="356" name="Google Shape;356;p34"/>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7" name="Google Shape;357;p34"/>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34"/>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34"/>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0" name="Google Shape;360;p34"/>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1" name="Google Shape;361;p34"/>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2" name="Google Shape;362;p34"/>
              <p:cNvGrpSpPr/>
              <p:nvPr/>
            </p:nvGrpSpPr>
            <p:grpSpPr>
              <a:xfrm rot="1799972">
                <a:off x="5611210" y="866745"/>
                <a:ext cx="460060" cy="256293"/>
                <a:chOff x="2987600" y="4707500"/>
                <a:chExt cx="185850" cy="103525"/>
              </a:xfrm>
            </p:grpSpPr>
            <p:sp>
              <p:nvSpPr>
                <p:cNvPr id="363" name="Google Shape;363;p34"/>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4" name="Google Shape;364;p34"/>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5" name="Google Shape;365;p34"/>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34"/>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7" name="Google Shape;367;p34"/>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8" name="Google Shape;368;p34"/>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9" name="Google Shape;369;p34"/>
              <p:cNvGrpSpPr/>
              <p:nvPr/>
            </p:nvGrpSpPr>
            <p:grpSpPr>
              <a:xfrm rot="5400000">
                <a:off x="5347920" y="458901"/>
                <a:ext cx="460072" cy="256297"/>
                <a:chOff x="2987600" y="4707500"/>
                <a:chExt cx="185850" cy="103525"/>
              </a:xfrm>
            </p:grpSpPr>
            <p:sp>
              <p:nvSpPr>
                <p:cNvPr id="370" name="Google Shape;370;p34"/>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34"/>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2" name="Google Shape;372;p34"/>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3" name="Google Shape;373;p34"/>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34"/>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 name="Google Shape;375;p34"/>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nvGrpSpPr>
            <p:cNvPr id="376" name="Google Shape;376;p34"/>
            <p:cNvGrpSpPr/>
            <p:nvPr/>
          </p:nvGrpSpPr>
          <p:grpSpPr>
            <a:xfrm rot="1784480">
              <a:off x="6726020" y="636449"/>
              <a:ext cx="1053185" cy="863896"/>
              <a:chOff x="5051370" y="357013"/>
              <a:chExt cx="1053154" cy="863871"/>
            </a:xfrm>
          </p:grpSpPr>
          <p:grpSp>
            <p:nvGrpSpPr>
              <p:cNvPr id="377" name="Google Shape;377;p34"/>
              <p:cNvGrpSpPr/>
              <p:nvPr/>
            </p:nvGrpSpPr>
            <p:grpSpPr>
              <a:xfrm rot="-1799972">
                <a:off x="5084625" y="866735"/>
                <a:ext cx="460060" cy="256293"/>
                <a:chOff x="2987600" y="4707500"/>
                <a:chExt cx="185850" cy="103525"/>
              </a:xfrm>
            </p:grpSpPr>
            <p:sp>
              <p:nvSpPr>
                <p:cNvPr id="378" name="Google Shape;378;p34"/>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 name="Google Shape;379;p34"/>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 name="Google Shape;380;p34"/>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 name="Google Shape;381;p34"/>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34"/>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34"/>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84" name="Google Shape;384;p34"/>
              <p:cNvGrpSpPr/>
              <p:nvPr/>
            </p:nvGrpSpPr>
            <p:grpSpPr>
              <a:xfrm rot="1799972">
                <a:off x="5611210" y="866745"/>
                <a:ext cx="460060" cy="256293"/>
                <a:chOff x="2987600" y="4707500"/>
                <a:chExt cx="185850" cy="103525"/>
              </a:xfrm>
            </p:grpSpPr>
            <p:sp>
              <p:nvSpPr>
                <p:cNvPr id="385" name="Google Shape;385;p34"/>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 name="Google Shape;386;p34"/>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 name="Google Shape;387;p34"/>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 name="Google Shape;388;p34"/>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34"/>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34"/>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91" name="Google Shape;391;p34"/>
              <p:cNvGrpSpPr/>
              <p:nvPr/>
            </p:nvGrpSpPr>
            <p:grpSpPr>
              <a:xfrm rot="5400000">
                <a:off x="5347920" y="458901"/>
                <a:ext cx="460072" cy="256297"/>
                <a:chOff x="2987600" y="4707500"/>
                <a:chExt cx="185850" cy="103525"/>
              </a:xfrm>
            </p:grpSpPr>
            <p:sp>
              <p:nvSpPr>
                <p:cNvPr id="392" name="Google Shape;392;p34"/>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34"/>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34"/>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34"/>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34"/>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34"/>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spTree>
    <p:extLst>
      <p:ext uri="{BB962C8B-B14F-4D97-AF65-F5344CB8AC3E}">
        <p14:creationId xmlns:p14="http://schemas.microsoft.com/office/powerpoint/2010/main" val="9535724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398"/>
        <p:cNvGrpSpPr/>
        <p:nvPr/>
      </p:nvGrpSpPr>
      <p:grpSpPr>
        <a:xfrm>
          <a:off x="0" y="0"/>
          <a:ext cx="0" cy="0"/>
          <a:chOff x="0" y="0"/>
          <a:chExt cx="0" cy="0"/>
        </a:xfrm>
      </p:grpSpPr>
      <p:sp>
        <p:nvSpPr>
          <p:cNvPr id="399" name="Google Shape;399;p35"/>
          <p:cNvSpPr/>
          <p:nvPr/>
        </p:nvSpPr>
        <p:spPr>
          <a:xfrm rot="10800000" flipH="1">
            <a:off x="732033" y="0"/>
            <a:ext cx="1028000" cy="6858000"/>
          </a:xfrm>
          <a:prstGeom prst="rect">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35"/>
          <p:cNvSpPr txBox="1">
            <a:spLocks noGrp="1"/>
          </p:cNvSpPr>
          <p:nvPr>
            <p:ph type="title"/>
          </p:nvPr>
        </p:nvSpPr>
        <p:spPr>
          <a:xfrm>
            <a:off x="1246033" y="1424533"/>
            <a:ext cx="9995200" cy="64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401" name="Google Shape;401;p35"/>
          <p:cNvSpPr txBox="1">
            <a:spLocks noGrp="1"/>
          </p:cNvSpPr>
          <p:nvPr>
            <p:ph type="subTitle" idx="1"/>
          </p:nvPr>
        </p:nvSpPr>
        <p:spPr>
          <a:xfrm>
            <a:off x="2280959" y="4725900"/>
            <a:ext cx="2323600" cy="9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402" name="Google Shape;402;p35"/>
          <p:cNvSpPr txBox="1">
            <a:spLocks noGrp="1"/>
          </p:cNvSpPr>
          <p:nvPr>
            <p:ph type="subTitle" idx="2"/>
          </p:nvPr>
        </p:nvSpPr>
        <p:spPr>
          <a:xfrm>
            <a:off x="2280959" y="4328500"/>
            <a:ext cx="23236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2133">
                <a:latin typeface="Anton"/>
                <a:ea typeface="Anton"/>
                <a:cs typeface="Anton"/>
                <a:sym typeface="Anton"/>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403" name="Google Shape;403;p35"/>
          <p:cNvSpPr txBox="1">
            <a:spLocks noGrp="1"/>
          </p:cNvSpPr>
          <p:nvPr>
            <p:ph type="subTitle" idx="3"/>
          </p:nvPr>
        </p:nvSpPr>
        <p:spPr>
          <a:xfrm>
            <a:off x="5599251" y="4725900"/>
            <a:ext cx="2323600" cy="9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404" name="Google Shape;404;p35"/>
          <p:cNvSpPr txBox="1">
            <a:spLocks noGrp="1"/>
          </p:cNvSpPr>
          <p:nvPr>
            <p:ph type="subTitle" idx="4"/>
          </p:nvPr>
        </p:nvSpPr>
        <p:spPr>
          <a:xfrm>
            <a:off x="5599285" y="4328500"/>
            <a:ext cx="23236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2133">
                <a:latin typeface="Anton"/>
                <a:ea typeface="Anton"/>
                <a:cs typeface="Anton"/>
                <a:sym typeface="Anton"/>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405" name="Google Shape;405;p35"/>
          <p:cNvSpPr txBox="1">
            <a:spLocks noGrp="1"/>
          </p:cNvSpPr>
          <p:nvPr>
            <p:ph type="subTitle" idx="5"/>
          </p:nvPr>
        </p:nvSpPr>
        <p:spPr>
          <a:xfrm>
            <a:off x="8917576" y="4725900"/>
            <a:ext cx="2323600" cy="9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406" name="Google Shape;406;p35"/>
          <p:cNvSpPr txBox="1">
            <a:spLocks noGrp="1"/>
          </p:cNvSpPr>
          <p:nvPr>
            <p:ph type="subTitle" idx="6"/>
          </p:nvPr>
        </p:nvSpPr>
        <p:spPr>
          <a:xfrm>
            <a:off x="8917641" y="4328500"/>
            <a:ext cx="23236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2133">
                <a:solidFill>
                  <a:schemeClr val="dk1"/>
                </a:solidFill>
                <a:latin typeface="Anton"/>
                <a:ea typeface="Anton"/>
                <a:cs typeface="Anton"/>
                <a:sym typeface="Anton"/>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grpSp>
        <p:nvGrpSpPr>
          <p:cNvPr id="407" name="Google Shape;407;p35"/>
          <p:cNvGrpSpPr/>
          <p:nvPr/>
        </p:nvGrpSpPr>
        <p:grpSpPr>
          <a:xfrm flipH="1">
            <a:off x="10196632" y="1353423"/>
            <a:ext cx="1410243" cy="1196979"/>
            <a:chOff x="5051370" y="357013"/>
            <a:chExt cx="1053154" cy="863871"/>
          </a:xfrm>
        </p:grpSpPr>
        <p:grpSp>
          <p:nvGrpSpPr>
            <p:cNvPr id="408" name="Google Shape;408;p35"/>
            <p:cNvGrpSpPr/>
            <p:nvPr/>
          </p:nvGrpSpPr>
          <p:grpSpPr>
            <a:xfrm rot="-1799972">
              <a:off x="5084625" y="866735"/>
              <a:ext cx="460060" cy="256293"/>
              <a:chOff x="2987600" y="4707500"/>
              <a:chExt cx="185850" cy="103525"/>
            </a:xfrm>
          </p:grpSpPr>
          <p:sp>
            <p:nvSpPr>
              <p:cNvPr id="409" name="Google Shape;409;p35"/>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35"/>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35"/>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35"/>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35"/>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35"/>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15" name="Google Shape;415;p35"/>
            <p:cNvGrpSpPr/>
            <p:nvPr/>
          </p:nvGrpSpPr>
          <p:grpSpPr>
            <a:xfrm rot="1799972">
              <a:off x="5611210" y="866745"/>
              <a:ext cx="460060" cy="256293"/>
              <a:chOff x="2987600" y="4707500"/>
              <a:chExt cx="185850" cy="103525"/>
            </a:xfrm>
          </p:grpSpPr>
          <p:sp>
            <p:nvSpPr>
              <p:cNvPr id="416" name="Google Shape;416;p35"/>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35"/>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35"/>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35"/>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35"/>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35"/>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22" name="Google Shape;422;p35"/>
            <p:cNvGrpSpPr/>
            <p:nvPr/>
          </p:nvGrpSpPr>
          <p:grpSpPr>
            <a:xfrm rot="5400000">
              <a:off x="5347920" y="458901"/>
              <a:ext cx="460072" cy="256297"/>
              <a:chOff x="2987600" y="4707500"/>
              <a:chExt cx="185850" cy="103525"/>
            </a:xfrm>
          </p:grpSpPr>
          <p:sp>
            <p:nvSpPr>
              <p:cNvPr id="423" name="Google Shape;423;p35"/>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35"/>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35"/>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35"/>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35"/>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35"/>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nvGrpSpPr>
          <p:cNvPr id="429" name="Google Shape;429;p35"/>
          <p:cNvGrpSpPr/>
          <p:nvPr/>
        </p:nvGrpSpPr>
        <p:grpSpPr>
          <a:xfrm rot="-1835590" flipH="1">
            <a:off x="9538927" y="451820"/>
            <a:ext cx="1422308" cy="1187192"/>
            <a:chOff x="5051370" y="357013"/>
            <a:chExt cx="1053154" cy="863871"/>
          </a:xfrm>
        </p:grpSpPr>
        <p:grpSp>
          <p:nvGrpSpPr>
            <p:cNvPr id="430" name="Google Shape;430;p35"/>
            <p:cNvGrpSpPr/>
            <p:nvPr/>
          </p:nvGrpSpPr>
          <p:grpSpPr>
            <a:xfrm rot="-1799972">
              <a:off x="5084625" y="866735"/>
              <a:ext cx="460060" cy="256293"/>
              <a:chOff x="2987600" y="4707500"/>
              <a:chExt cx="185850" cy="103525"/>
            </a:xfrm>
          </p:grpSpPr>
          <p:sp>
            <p:nvSpPr>
              <p:cNvPr id="431" name="Google Shape;431;p35"/>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35"/>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35"/>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35"/>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35"/>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35"/>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37" name="Google Shape;437;p35"/>
            <p:cNvGrpSpPr/>
            <p:nvPr/>
          </p:nvGrpSpPr>
          <p:grpSpPr>
            <a:xfrm rot="1799972">
              <a:off x="5611210" y="866745"/>
              <a:ext cx="460060" cy="256293"/>
              <a:chOff x="2987600" y="4707500"/>
              <a:chExt cx="185850" cy="103525"/>
            </a:xfrm>
          </p:grpSpPr>
          <p:sp>
            <p:nvSpPr>
              <p:cNvPr id="438" name="Google Shape;438;p35"/>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35"/>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35"/>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35"/>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35"/>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35"/>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44" name="Google Shape;444;p35"/>
            <p:cNvGrpSpPr/>
            <p:nvPr/>
          </p:nvGrpSpPr>
          <p:grpSpPr>
            <a:xfrm rot="5400000">
              <a:off x="5347920" y="458901"/>
              <a:ext cx="460072" cy="256297"/>
              <a:chOff x="2987600" y="4707500"/>
              <a:chExt cx="185850" cy="103525"/>
            </a:xfrm>
          </p:grpSpPr>
          <p:sp>
            <p:nvSpPr>
              <p:cNvPr id="445" name="Google Shape;445;p35"/>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35"/>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35"/>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35"/>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35"/>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35"/>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nvGrpSpPr>
          <p:cNvPr id="451" name="Google Shape;451;p35"/>
          <p:cNvGrpSpPr/>
          <p:nvPr/>
        </p:nvGrpSpPr>
        <p:grpSpPr>
          <a:xfrm>
            <a:off x="890797" y="1353423"/>
            <a:ext cx="1410243" cy="1196979"/>
            <a:chOff x="5051370" y="357013"/>
            <a:chExt cx="1053154" cy="863871"/>
          </a:xfrm>
        </p:grpSpPr>
        <p:grpSp>
          <p:nvGrpSpPr>
            <p:cNvPr id="452" name="Google Shape;452;p35"/>
            <p:cNvGrpSpPr/>
            <p:nvPr/>
          </p:nvGrpSpPr>
          <p:grpSpPr>
            <a:xfrm rot="-1799972">
              <a:off x="5084625" y="866735"/>
              <a:ext cx="460060" cy="256293"/>
              <a:chOff x="2987600" y="4707500"/>
              <a:chExt cx="185850" cy="103525"/>
            </a:xfrm>
          </p:grpSpPr>
          <p:sp>
            <p:nvSpPr>
              <p:cNvPr id="453" name="Google Shape;453;p35"/>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35"/>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35"/>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35"/>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35"/>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35"/>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9" name="Google Shape;459;p35"/>
            <p:cNvGrpSpPr/>
            <p:nvPr/>
          </p:nvGrpSpPr>
          <p:grpSpPr>
            <a:xfrm rot="1799972">
              <a:off x="5611210" y="866745"/>
              <a:ext cx="460060" cy="256293"/>
              <a:chOff x="2987600" y="4707500"/>
              <a:chExt cx="185850" cy="103525"/>
            </a:xfrm>
          </p:grpSpPr>
          <p:sp>
            <p:nvSpPr>
              <p:cNvPr id="460" name="Google Shape;460;p35"/>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35"/>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35"/>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35"/>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35"/>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35"/>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66" name="Google Shape;466;p35"/>
            <p:cNvGrpSpPr/>
            <p:nvPr/>
          </p:nvGrpSpPr>
          <p:grpSpPr>
            <a:xfrm rot="5400000">
              <a:off x="5347920" y="458901"/>
              <a:ext cx="460072" cy="256297"/>
              <a:chOff x="2987600" y="4707500"/>
              <a:chExt cx="185850" cy="103525"/>
            </a:xfrm>
          </p:grpSpPr>
          <p:sp>
            <p:nvSpPr>
              <p:cNvPr id="467" name="Google Shape;467;p35"/>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35"/>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35"/>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35"/>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35"/>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35"/>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nvGrpSpPr>
          <p:cNvPr id="473" name="Google Shape;473;p35"/>
          <p:cNvGrpSpPr/>
          <p:nvPr/>
        </p:nvGrpSpPr>
        <p:grpSpPr>
          <a:xfrm rot="1835590">
            <a:off x="1536439" y="451820"/>
            <a:ext cx="1422308" cy="1187192"/>
            <a:chOff x="5051370" y="357013"/>
            <a:chExt cx="1053154" cy="863871"/>
          </a:xfrm>
        </p:grpSpPr>
        <p:grpSp>
          <p:nvGrpSpPr>
            <p:cNvPr id="474" name="Google Shape;474;p35"/>
            <p:cNvGrpSpPr/>
            <p:nvPr/>
          </p:nvGrpSpPr>
          <p:grpSpPr>
            <a:xfrm rot="-1799972">
              <a:off x="5084625" y="866735"/>
              <a:ext cx="460060" cy="256293"/>
              <a:chOff x="2987600" y="4707500"/>
              <a:chExt cx="185850" cy="103525"/>
            </a:xfrm>
          </p:grpSpPr>
          <p:sp>
            <p:nvSpPr>
              <p:cNvPr id="475" name="Google Shape;475;p35"/>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35"/>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35"/>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35"/>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35"/>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35"/>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81" name="Google Shape;481;p35"/>
            <p:cNvGrpSpPr/>
            <p:nvPr/>
          </p:nvGrpSpPr>
          <p:grpSpPr>
            <a:xfrm rot="1799972">
              <a:off x="5611210" y="866745"/>
              <a:ext cx="460060" cy="256293"/>
              <a:chOff x="2987600" y="4707500"/>
              <a:chExt cx="185850" cy="103525"/>
            </a:xfrm>
          </p:grpSpPr>
          <p:sp>
            <p:nvSpPr>
              <p:cNvPr id="482" name="Google Shape;482;p35"/>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35"/>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35"/>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35"/>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35"/>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35"/>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88" name="Google Shape;488;p35"/>
            <p:cNvGrpSpPr/>
            <p:nvPr/>
          </p:nvGrpSpPr>
          <p:grpSpPr>
            <a:xfrm rot="5400000">
              <a:off x="5347920" y="458901"/>
              <a:ext cx="460072" cy="256297"/>
              <a:chOff x="2987600" y="4707500"/>
              <a:chExt cx="185850" cy="103525"/>
            </a:xfrm>
          </p:grpSpPr>
          <p:sp>
            <p:nvSpPr>
              <p:cNvPr id="489" name="Google Shape;489;p35"/>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35"/>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35"/>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35"/>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35"/>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35"/>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spTree>
    <p:extLst>
      <p:ext uri="{BB962C8B-B14F-4D97-AF65-F5344CB8AC3E}">
        <p14:creationId xmlns:p14="http://schemas.microsoft.com/office/powerpoint/2010/main" val="13811235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spTree>
      <p:nvGrpSpPr>
        <p:cNvPr id="1" name="Shape 495"/>
        <p:cNvGrpSpPr/>
        <p:nvPr/>
      </p:nvGrpSpPr>
      <p:grpSpPr>
        <a:xfrm>
          <a:off x="0" y="0"/>
          <a:ext cx="0" cy="0"/>
          <a:chOff x="0" y="0"/>
          <a:chExt cx="0" cy="0"/>
        </a:xfrm>
      </p:grpSpPr>
      <p:sp>
        <p:nvSpPr>
          <p:cNvPr id="496" name="Google Shape;496;p36"/>
          <p:cNvSpPr/>
          <p:nvPr/>
        </p:nvSpPr>
        <p:spPr>
          <a:xfrm rot="10800000" flipH="1">
            <a:off x="732033" y="0"/>
            <a:ext cx="1028000" cy="6858000"/>
          </a:xfrm>
          <a:prstGeom prst="rect">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36"/>
          <p:cNvSpPr txBox="1">
            <a:spLocks noGrp="1"/>
          </p:cNvSpPr>
          <p:nvPr>
            <p:ph type="title"/>
          </p:nvPr>
        </p:nvSpPr>
        <p:spPr>
          <a:xfrm>
            <a:off x="1246033" y="1424533"/>
            <a:ext cx="2692400" cy="641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98" name="Google Shape;498;p36"/>
          <p:cNvSpPr txBox="1">
            <a:spLocks noGrp="1"/>
          </p:cNvSpPr>
          <p:nvPr>
            <p:ph type="ctrTitle" idx="2"/>
          </p:nvPr>
        </p:nvSpPr>
        <p:spPr>
          <a:xfrm>
            <a:off x="7748633" y="3014757"/>
            <a:ext cx="3492400" cy="513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2133" b="0">
                <a:solidFill>
                  <a:schemeClr val="dk1"/>
                </a:solidFill>
              </a:defRPr>
            </a:lvl1pPr>
            <a:lvl2pPr lvl="1"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2pPr>
            <a:lvl3pPr lvl="2"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3pPr>
            <a:lvl4pPr lvl="3"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4pPr>
            <a:lvl5pPr lvl="4"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5pPr>
            <a:lvl6pPr lvl="5"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6pPr>
            <a:lvl7pPr lvl="6"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7pPr>
            <a:lvl8pPr lvl="7"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8pPr>
            <a:lvl9pPr lvl="8"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9pPr>
          </a:lstStyle>
          <a:p>
            <a:endParaRPr/>
          </a:p>
        </p:txBody>
      </p:sp>
      <p:sp>
        <p:nvSpPr>
          <p:cNvPr id="499" name="Google Shape;499;p36"/>
          <p:cNvSpPr txBox="1">
            <a:spLocks noGrp="1"/>
          </p:cNvSpPr>
          <p:nvPr>
            <p:ph type="ctrTitle" idx="3"/>
          </p:nvPr>
        </p:nvSpPr>
        <p:spPr>
          <a:xfrm>
            <a:off x="7748633" y="1424524"/>
            <a:ext cx="3492400" cy="513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2133" b="0">
                <a:solidFill>
                  <a:schemeClr val="dk1"/>
                </a:solidFill>
              </a:defRPr>
            </a:lvl1pPr>
            <a:lvl2pPr lvl="1" algn="r"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2pPr>
            <a:lvl3pPr lvl="2" algn="r"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3pPr>
            <a:lvl4pPr lvl="3" algn="r"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4pPr>
            <a:lvl5pPr lvl="4" algn="r"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5pPr>
            <a:lvl6pPr lvl="5" algn="r"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6pPr>
            <a:lvl7pPr lvl="6" algn="r"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7pPr>
            <a:lvl8pPr lvl="7" algn="r"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8pPr>
            <a:lvl9pPr lvl="8" algn="r"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9pPr>
          </a:lstStyle>
          <a:p>
            <a:endParaRPr/>
          </a:p>
        </p:txBody>
      </p:sp>
      <p:sp>
        <p:nvSpPr>
          <p:cNvPr id="500" name="Google Shape;500;p36"/>
          <p:cNvSpPr txBox="1">
            <a:spLocks noGrp="1"/>
          </p:cNvSpPr>
          <p:nvPr>
            <p:ph type="subTitle" idx="1"/>
          </p:nvPr>
        </p:nvSpPr>
        <p:spPr>
          <a:xfrm>
            <a:off x="7748633" y="1828119"/>
            <a:ext cx="3492400" cy="7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100"/>
              <a:buNone/>
              <a:defRPr>
                <a:solidFill>
                  <a:schemeClr val="dk1"/>
                </a:solidFill>
              </a:defRPr>
            </a:lvl1pPr>
            <a:lvl2pPr lvl="1" algn="r" rtl="0">
              <a:lnSpc>
                <a:spcPct val="100000"/>
              </a:lnSpc>
              <a:spcBef>
                <a:spcPts val="0"/>
              </a:spcBef>
              <a:spcAft>
                <a:spcPts val="0"/>
              </a:spcAft>
              <a:buClr>
                <a:schemeClr val="dk1"/>
              </a:buClr>
              <a:buSzPts val="1100"/>
              <a:buNone/>
              <a:defRPr sz="1467">
                <a:solidFill>
                  <a:schemeClr val="dk1"/>
                </a:solidFill>
              </a:defRPr>
            </a:lvl2pPr>
            <a:lvl3pPr lvl="2" algn="r" rtl="0">
              <a:lnSpc>
                <a:spcPct val="100000"/>
              </a:lnSpc>
              <a:spcBef>
                <a:spcPts val="0"/>
              </a:spcBef>
              <a:spcAft>
                <a:spcPts val="0"/>
              </a:spcAft>
              <a:buClr>
                <a:schemeClr val="dk1"/>
              </a:buClr>
              <a:buSzPts val="1100"/>
              <a:buNone/>
              <a:defRPr sz="1467">
                <a:solidFill>
                  <a:schemeClr val="dk1"/>
                </a:solidFill>
              </a:defRPr>
            </a:lvl3pPr>
            <a:lvl4pPr lvl="3" algn="r" rtl="0">
              <a:lnSpc>
                <a:spcPct val="100000"/>
              </a:lnSpc>
              <a:spcBef>
                <a:spcPts val="0"/>
              </a:spcBef>
              <a:spcAft>
                <a:spcPts val="0"/>
              </a:spcAft>
              <a:buClr>
                <a:schemeClr val="dk1"/>
              </a:buClr>
              <a:buSzPts val="1100"/>
              <a:buNone/>
              <a:defRPr sz="1467">
                <a:solidFill>
                  <a:schemeClr val="dk1"/>
                </a:solidFill>
              </a:defRPr>
            </a:lvl4pPr>
            <a:lvl5pPr lvl="4" algn="r" rtl="0">
              <a:lnSpc>
                <a:spcPct val="100000"/>
              </a:lnSpc>
              <a:spcBef>
                <a:spcPts val="0"/>
              </a:spcBef>
              <a:spcAft>
                <a:spcPts val="0"/>
              </a:spcAft>
              <a:buClr>
                <a:schemeClr val="dk1"/>
              </a:buClr>
              <a:buSzPts val="1100"/>
              <a:buNone/>
              <a:defRPr sz="1467">
                <a:solidFill>
                  <a:schemeClr val="dk1"/>
                </a:solidFill>
              </a:defRPr>
            </a:lvl5pPr>
            <a:lvl6pPr lvl="5" algn="r" rtl="0">
              <a:lnSpc>
                <a:spcPct val="100000"/>
              </a:lnSpc>
              <a:spcBef>
                <a:spcPts val="0"/>
              </a:spcBef>
              <a:spcAft>
                <a:spcPts val="0"/>
              </a:spcAft>
              <a:buClr>
                <a:schemeClr val="dk1"/>
              </a:buClr>
              <a:buSzPts val="1100"/>
              <a:buNone/>
              <a:defRPr sz="1467">
                <a:solidFill>
                  <a:schemeClr val="dk1"/>
                </a:solidFill>
              </a:defRPr>
            </a:lvl6pPr>
            <a:lvl7pPr lvl="6" algn="r" rtl="0">
              <a:lnSpc>
                <a:spcPct val="100000"/>
              </a:lnSpc>
              <a:spcBef>
                <a:spcPts val="0"/>
              </a:spcBef>
              <a:spcAft>
                <a:spcPts val="0"/>
              </a:spcAft>
              <a:buClr>
                <a:schemeClr val="dk1"/>
              </a:buClr>
              <a:buSzPts val="1100"/>
              <a:buNone/>
              <a:defRPr sz="1467">
                <a:solidFill>
                  <a:schemeClr val="dk1"/>
                </a:solidFill>
              </a:defRPr>
            </a:lvl7pPr>
            <a:lvl8pPr lvl="7" algn="r" rtl="0">
              <a:lnSpc>
                <a:spcPct val="100000"/>
              </a:lnSpc>
              <a:spcBef>
                <a:spcPts val="0"/>
              </a:spcBef>
              <a:spcAft>
                <a:spcPts val="0"/>
              </a:spcAft>
              <a:buClr>
                <a:schemeClr val="dk1"/>
              </a:buClr>
              <a:buSzPts val="1100"/>
              <a:buNone/>
              <a:defRPr sz="1467">
                <a:solidFill>
                  <a:schemeClr val="dk1"/>
                </a:solidFill>
              </a:defRPr>
            </a:lvl8pPr>
            <a:lvl9pPr lvl="8" algn="r" rtl="0">
              <a:lnSpc>
                <a:spcPct val="100000"/>
              </a:lnSpc>
              <a:spcBef>
                <a:spcPts val="0"/>
              </a:spcBef>
              <a:spcAft>
                <a:spcPts val="0"/>
              </a:spcAft>
              <a:buClr>
                <a:schemeClr val="dk1"/>
              </a:buClr>
              <a:buSzPts val="1100"/>
              <a:buNone/>
              <a:defRPr sz="1467">
                <a:solidFill>
                  <a:schemeClr val="dk1"/>
                </a:solidFill>
              </a:defRPr>
            </a:lvl9pPr>
          </a:lstStyle>
          <a:p>
            <a:endParaRPr/>
          </a:p>
        </p:txBody>
      </p:sp>
      <p:sp>
        <p:nvSpPr>
          <p:cNvPr id="501" name="Google Shape;501;p36"/>
          <p:cNvSpPr txBox="1">
            <a:spLocks noGrp="1"/>
          </p:cNvSpPr>
          <p:nvPr>
            <p:ph type="subTitle" idx="4"/>
          </p:nvPr>
        </p:nvSpPr>
        <p:spPr>
          <a:xfrm>
            <a:off x="7748633" y="3418352"/>
            <a:ext cx="3492400" cy="7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100"/>
              <a:buNone/>
              <a:defRPr>
                <a:solidFill>
                  <a:schemeClr val="dk1"/>
                </a:solidFill>
              </a:defRPr>
            </a:lvl1pPr>
            <a:lvl2pPr lvl="1" rtl="0">
              <a:lnSpc>
                <a:spcPct val="100000"/>
              </a:lnSpc>
              <a:spcBef>
                <a:spcPts val="0"/>
              </a:spcBef>
              <a:spcAft>
                <a:spcPts val="0"/>
              </a:spcAft>
              <a:buClr>
                <a:schemeClr val="dk1"/>
              </a:buClr>
              <a:buSzPts val="1100"/>
              <a:buNone/>
              <a:defRPr sz="1467">
                <a:solidFill>
                  <a:schemeClr val="dk1"/>
                </a:solidFill>
              </a:defRPr>
            </a:lvl2pPr>
            <a:lvl3pPr lvl="2" rtl="0">
              <a:lnSpc>
                <a:spcPct val="100000"/>
              </a:lnSpc>
              <a:spcBef>
                <a:spcPts val="0"/>
              </a:spcBef>
              <a:spcAft>
                <a:spcPts val="0"/>
              </a:spcAft>
              <a:buClr>
                <a:schemeClr val="dk1"/>
              </a:buClr>
              <a:buSzPts val="1100"/>
              <a:buNone/>
              <a:defRPr sz="1467">
                <a:solidFill>
                  <a:schemeClr val="dk1"/>
                </a:solidFill>
              </a:defRPr>
            </a:lvl3pPr>
            <a:lvl4pPr lvl="3" rtl="0">
              <a:lnSpc>
                <a:spcPct val="100000"/>
              </a:lnSpc>
              <a:spcBef>
                <a:spcPts val="0"/>
              </a:spcBef>
              <a:spcAft>
                <a:spcPts val="0"/>
              </a:spcAft>
              <a:buClr>
                <a:schemeClr val="dk1"/>
              </a:buClr>
              <a:buSzPts val="1100"/>
              <a:buNone/>
              <a:defRPr sz="1467">
                <a:solidFill>
                  <a:schemeClr val="dk1"/>
                </a:solidFill>
              </a:defRPr>
            </a:lvl4pPr>
            <a:lvl5pPr lvl="4" rtl="0">
              <a:lnSpc>
                <a:spcPct val="100000"/>
              </a:lnSpc>
              <a:spcBef>
                <a:spcPts val="0"/>
              </a:spcBef>
              <a:spcAft>
                <a:spcPts val="0"/>
              </a:spcAft>
              <a:buClr>
                <a:schemeClr val="dk1"/>
              </a:buClr>
              <a:buSzPts val="1100"/>
              <a:buNone/>
              <a:defRPr sz="1467">
                <a:solidFill>
                  <a:schemeClr val="dk1"/>
                </a:solidFill>
              </a:defRPr>
            </a:lvl5pPr>
            <a:lvl6pPr lvl="5" rtl="0">
              <a:lnSpc>
                <a:spcPct val="100000"/>
              </a:lnSpc>
              <a:spcBef>
                <a:spcPts val="0"/>
              </a:spcBef>
              <a:spcAft>
                <a:spcPts val="0"/>
              </a:spcAft>
              <a:buClr>
                <a:schemeClr val="dk1"/>
              </a:buClr>
              <a:buSzPts val="1100"/>
              <a:buNone/>
              <a:defRPr sz="1467">
                <a:solidFill>
                  <a:schemeClr val="dk1"/>
                </a:solidFill>
              </a:defRPr>
            </a:lvl6pPr>
            <a:lvl7pPr lvl="6" rtl="0">
              <a:lnSpc>
                <a:spcPct val="100000"/>
              </a:lnSpc>
              <a:spcBef>
                <a:spcPts val="0"/>
              </a:spcBef>
              <a:spcAft>
                <a:spcPts val="0"/>
              </a:spcAft>
              <a:buClr>
                <a:schemeClr val="dk1"/>
              </a:buClr>
              <a:buSzPts val="1100"/>
              <a:buNone/>
              <a:defRPr sz="1467">
                <a:solidFill>
                  <a:schemeClr val="dk1"/>
                </a:solidFill>
              </a:defRPr>
            </a:lvl7pPr>
            <a:lvl8pPr lvl="7" rtl="0">
              <a:lnSpc>
                <a:spcPct val="100000"/>
              </a:lnSpc>
              <a:spcBef>
                <a:spcPts val="0"/>
              </a:spcBef>
              <a:spcAft>
                <a:spcPts val="0"/>
              </a:spcAft>
              <a:buClr>
                <a:schemeClr val="dk1"/>
              </a:buClr>
              <a:buSzPts val="1100"/>
              <a:buNone/>
              <a:defRPr sz="1467">
                <a:solidFill>
                  <a:schemeClr val="dk1"/>
                </a:solidFill>
              </a:defRPr>
            </a:lvl8pPr>
            <a:lvl9pPr lvl="8" rtl="0">
              <a:lnSpc>
                <a:spcPct val="100000"/>
              </a:lnSpc>
              <a:spcBef>
                <a:spcPts val="0"/>
              </a:spcBef>
              <a:spcAft>
                <a:spcPts val="0"/>
              </a:spcAft>
              <a:buClr>
                <a:schemeClr val="dk1"/>
              </a:buClr>
              <a:buSzPts val="1100"/>
              <a:buNone/>
              <a:defRPr sz="1467">
                <a:solidFill>
                  <a:schemeClr val="dk1"/>
                </a:solidFill>
              </a:defRPr>
            </a:lvl9pPr>
          </a:lstStyle>
          <a:p>
            <a:endParaRPr/>
          </a:p>
        </p:txBody>
      </p:sp>
      <p:sp>
        <p:nvSpPr>
          <p:cNvPr id="502" name="Google Shape;502;p36"/>
          <p:cNvSpPr txBox="1">
            <a:spLocks noGrp="1"/>
          </p:cNvSpPr>
          <p:nvPr>
            <p:ph type="ctrTitle" idx="5"/>
          </p:nvPr>
        </p:nvSpPr>
        <p:spPr>
          <a:xfrm>
            <a:off x="7748633" y="4605000"/>
            <a:ext cx="3492400" cy="513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2133" b="0">
                <a:solidFill>
                  <a:schemeClr val="dk1"/>
                </a:solidFill>
              </a:defRPr>
            </a:lvl1pPr>
            <a:lvl2pPr lvl="1" algn="ctr"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2pPr>
            <a:lvl3pPr lvl="2" algn="ctr"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3pPr>
            <a:lvl4pPr lvl="3" algn="ctr"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4pPr>
            <a:lvl5pPr lvl="4" algn="ctr"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5pPr>
            <a:lvl6pPr lvl="5" algn="ctr"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6pPr>
            <a:lvl7pPr lvl="6" algn="ctr"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7pPr>
            <a:lvl8pPr lvl="7" algn="ctr"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8pPr>
            <a:lvl9pPr lvl="8" algn="ctr" rtl="0">
              <a:spcBef>
                <a:spcPts val="0"/>
              </a:spcBef>
              <a:spcAft>
                <a:spcPts val="0"/>
              </a:spcAft>
              <a:buClr>
                <a:schemeClr val="dk1"/>
              </a:buClr>
              <a:buSzPts val="1600"/>
              <a:buFont typeface="Anton"/>
              <a:buNone/>
              <a:defRPr sz="2133" b="0">
                <a:solidFill>
                  <a:schemeClr val="dk1"/>
                </a:solidFill>
                <a:latin typeface="Anton"/>
                <a:ea typeface="Anton"/>
                <a:cs typeface="Anton"/>
                <a:sym typeface="Anton"/>
              </a:defRPr>
            </a:lvl9pPr>
          </a:lstStyle>
          <a:p>
            <a:endParaRPr/>
          </a:p>
        </p:txBody>
      </p:sp>
      <p:sp>
        <p:nvSpPr>
          <p:cNvPr id="503" name="Google Shape;503;p36"/>
          <p:cNvSpPr txBox="1">
            <a:spLocks noGrp="1"/>
          </p:cNvSpPr>
          <p:nvPr>
            <p:ph type="subTitle" idx="6"/>
          </p:nvPr>
        </p:nvSpPr>
        <p:spPr>
          <a:xfrm>
            <a:off x="7748633" y="5012667"/>
            <a:ext cx="3492400" cy="7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100"/>
              <a:buNone/>
              <a:defRPr>
                <a:solidFill>
                  <a:schemeClr val="dk1"/>
                </a:solidFill>
              </a:defRPr>
            </a:lvl1pPr>
            <a:lvl2pPr lvl="1" algn="ctr" rtl="0">
              <a:lnSpc>
                <a:spcPct val="100000"/>
              </a:lnSpc>
              <a:spcBef>
                <a:spcPts val="0"/>
              </a:spcBef>
              <a:spcAft>
                <a:spcPts val="0"/>
              </a:spcAft>
              <a:buClr>
                <a:schemeClr val="dk1"/>
              </a:buClr>
              <a:buSzPts val="1100"/>
              <a:buNone/>
              <a:defRPr sz="1467">
                <a:solidFill>
                  <a:schemeClr val="dk1"/>
                </a:solidFill>
              </a:defRPr>
            </a:lvl2pPr>
            <a:lvl3pPr lvl="2" algn="ctr" rtl="0">
              <a:lnSpc>
                <a:spcPct val="100000"/>
              </a:lnSpc>
              <a:spcBef>
                <a:spcPts val="0"/>
              </a:spcBef>
              <a:spcAft>
                <a:spcPts val="0"/>
              </a:spcAft>
              <a:buClr>
                <a:schemeClr val="dk1"/>
              </a:buClr>
              <a:buSzPts val="1100"/>
              <a:buNone/>
              <a:defRPr sz="1467">
                <a:solidFill>
                  <a:schemeClr val="dk1"/>
                </a:solidFill>
              </a:defRPr>
            </a:lvl3pPr>
            <a:lvl4pPr lvl="3" algn="ctr" rtl="0">
              <a:lnSpc>
                <a:spcPct val="100000"/>
              </a:lnSpc>
              <a:spcBef>
                <a:spcPts val="0"/>
              </a:spcBef>
              <a:spcAft>
                <a:spcPts val="0"/>
              </a:spcAft>
              <a:buClr>
                <a:schemeClr val="dk1"/>
              </a:buClr>
              <a:buSzPts val="1100"/>
              <a:buNone/>
              <a:defRPr sz="1467">
                <a:solidFill>
                  <a:schemeClr val="dk1"/>
                </a:solidFill>
              </a:defRPr>
            </a:lvl4pPr>
            <a:lvl5pPr lvl="4" algn="ctr" rtl="0">
              <a:lnSpc>
                <a:spcPct val="100000"/>
              </a:lnSpc>
              <a:spcBef>
                <a:spcPts val="0"/>
              </a:spcBef>
              <a:spcAft>
                <a:spcPts val="0"/>
              </a:spcAft>
              <a:buClr>
                <a:schemeClr val="dk1"/>
              </a:buClr>
              <a:buSzPts val="1100"/>
              <a:buNone/>
              <a:defRPr sz="1467">
                <a:solidFill>
                  <a:schemeClr val="dk1"/>
                </a:solidFill>
              </a:defRPr>
            </a:lvl5pPr>
            <a:lvl6pPr lvl="5" algn="ctr" rtl="0">
              <a:lnSpc>
                <a:spcPct val="100000"/>
              </a:lnSpc>
              <a:spcBef>
                <a:spcPts val="0"/>
              </a:spcBef>
              <a:spcAft>
                <a:spcPts val="0"/>
              </a:spcAft>
              <a:buClr>
                <a:schemeClr val="dk1"/>
              </a:buClr>
              <a:buSzPts val="1100"/>
              <a:buNone/>
              <a:defRPr sz="1467">
                <a:solidFill>
                  <a:schemeClr val="dk1"/>
                </a:solidFill>
              </a:defRPr>
            </a:lvl6pPr>
            <a:lvl7pPr lvl="6" algn="ctr" rtl="0">
              <a:lnSpc>
                <a:spcPct val="100000"/>
              </a:lnSpc>
              <a:spcBef>
                <a:spcPts val="0"/>
              </a:spcBef>
              <a:spcAft>
                <a:spcPts val="0"/>
              </a:spcAft>
              <a:buClr>
                <a:schemeClr val="dk1"/>
              </a:buClr>
              <a:buSzPts val="1100"/>
              <a:buNone/>
              <a:defRPr sz="1467">
                <a:solidFill>
                  <a:schemeClr val="dk1"/>
                </a:solidFill>
              </a:defRPr>
            </a:lvl7pPr>
            <a:lvl8pPr lvl="7" algn="ctr" rtl="0">
              <a:lnSpc>
                <a:spcPct val="100000"/>
              </a:lnSpc>
              <a:spcBef>
                <a:spcPts val="0"/>
              </a:spcBef>
              <a:spcAft>
                <a:spcPts val="0"/>
              </a:spcAft>
              <a:buClr>
                <a:schemeClr val="dk1"/>
              </a:buClr>
              <a:buSzPts val="1100"/>
              <a:buNone/>
              <a:defRPr sz="1467">
                <a:solidFill>
                  <a:schemeClr val="dk1"/>
                </a:solidFill>
              </a:defRPr>
            </a:lvl8pPr>
            <a:lvl9pPr lvl="8" algn="ctr" rtl="0">
              <a:lnSpc>
                <a:spcPct val="100000"/>
              </a:lnSpc>
              <a:spcBef>
                <a:spcPts val="0"/>
              </a:spcBef>
              <a:spcAft>
                <a:spcPts val="0"/>
              </a:spcAft>
              <a:buClr>
                <a:schemeClr val="dk1"/>
              </a:buClr>
              <a:buSzPts val="1100"/>
              <a:buNone/>
              <a:defRPr sz="1467">
                <a:solidFill>
                  <a:schemeClr val="dk1"/>
                </a:solidFill>
              </a:defRPr>
            </a:lvl9pPr>
          </a:lstStyle>
          <a:p>
            <a:endParaRPr/>
          </a:p>
        </p:txBody>
      </p:sp>
    </p:spTree>
    <p:extLst>
      <p:ext uri="{BB962C8B-B14F-4D97-AF65-F5344CB8AC3E}">
        <p14:creationId xmlns:p14="http://schemas.microsoft.com/office/powerpoint/2010/main" val="1216526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3E15A94-3F11-4D23-A7AA-B15424FFA824}" type="datetimeFigureOut">
              <a:rPr lang="en-US" smtClean="0"/>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B99217-8AD4-4656-9DCD-085D50320C6F}" type="slidenum">
              <a:rPr lang="en-US" smtClean="0"/>
              <a:t>‹#›</a:t>
            </a:fld>
            <a:endParaRPr lang="en-US"/>
          </a:p>
        </p:txBody>
      </p:sp>
    </p:spTree>
    <p:extLst>
      <p:ext uri="{BB962C8B-B14F-4D97-AF65-F5344CB8AC3E}">
        <p14:creationId xmlns:p14="http://schemas.microsoft.com/office/powerpoint/2010/main" val="5366602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hree columns 4">
  <p:cSld name="Title and three columns 4">
    <p:bg>
      <p:bgPr>
        <a:solidFill>
          <a:schemeClr val="dk1"/>
        </a:solidFill>
        <a:effectLst/>
      </p:bgPr>
    </p:bg>
    <p:spTree>
      <p:nvGrpSpPr>
        <p:cNvPr id="1" name="Shape 504"/>
        <p:cNvGrpSpPr/>
        <p:nvPr/>
      </p:nvGrpSpPr>
      <p:grpSpPr>
        <a:xfrm>
          <a:off x="0" y="0"/>
          <a:ext cx="0" cy="0"/>
          <a:chOff x="0" y="0"/>
          <a:chExt cx="0" cy="0"/>
        </a:xfrm>
      </p:grpSpPr>
      <p:sp>
        <p:nvSpPr>
          <p:cNvPr id="505" name="Google Shape;505;p37"/>
          <p:cNvSpPr/>
          <p:nvPr/>
        </p:nvSpPr>
        <p:spPr>
          <a:xfrm rot="10800000" flipH="1">
            <a:off x="732033" y="0"/>
            <a:ext cx="1028000" cy="6858000"/>
          </a:xfrm>
          <a:prstGeom prst="rect">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37"/>
          <p:cNvSpPr txBox="1">
            <a:spLocks noGrp="1"/>
          </p:cNvSpPr>
          <p:nvPr>
            <p:ph type="title"/>
          </p:nvPr>
        </p:nvSpPr>
        <p:spPr>
          <a:xfrm>
            <a:off x="1246033" y="1424533"/>
            <a:ext cx="2692400" cy="641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24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507" name="Google Shape;507;p37"/>
          <p:cNvSpPr txBox="1">
            <a:spLocks noGrp="1"/>
          </p:cNvSpPr>
          <p:nvPr>
            <p:ph type="ctrTitle" idx="2"/>
          </p:nvPr>
        </p:nvSpPr>
        <p:spPr>
          <a:xfrm>
            <a:off x="9139967" y="4359047"/>
            <a:ext cx="2234400" cy="5132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Clr>
                <a:schemeClr val="lt1"/>
              </a:buClr>
              <a:buSzPts val="1600"/>
              <a:buNone/>
              <a:defRPr sz="2133" b="0">
                <a:solidFill>
                  <a:schemeClr val="lt1"/>
                </a:solidFill>
              </a:defRPr>
            </a:lvl1pPr>
            <a:lvl2pPr lvl="1" rtl="0">
              <a:spcBef>
                <a:spcPts val="0"/>
              </a:spcBef>
              <a:spcAft>
                <a:spcPts val="0"/>
              </a:spcAft>
              <a:buClr>
                <a:schemeClr val="lt1"/>
              </a:buClr>
              <a:buSzPts val="1600"/>
              <a:buFont typeface="Anton"/>
              <a:buNone/>
              <a:defRPr sz="2133" b="0">
                <a:solidFill>
                  <a:schemeClr val="lt1"/>
                </a:solidFill>
                <a:latin typeface="Anton"/>
                <a:ea typeface="Anton"/>
                <a:cs typeface="Anton"/>
                <a:sym typeface="Anton"/>
              </a:defRPr>
            </a:lvl2pPr>
            <a:lvl3pPr lvl="2" rtl="0">
              <a:spcBef>
                <a:spcPts val="0"/>
              </a:spcBef>
              <a:spcAft>
                <a:spcPts val="0"/>
              </a:spcAft>
              <a:buClr>
                <a:schemeClr val="lt1"/>
              </a:buClr>
              <a:buSzPts val="1600"/>
              <a:buFont typeface="Anton"/>
              <a:buNone/>
              <a:defRPr sz="2133" b="0">
                <a:solidFill>
                  <a:schemeClr val="lt1"/>
                </a:solidFill>
                <a:latin typeface="Anton"/>
                <a:ea typeface="Anton"/>
                <a:cs typeface="Anton"/>
                <a:sym typeface="Anton"/>
              </a:defRPr>
            </a:lvl3pPr>
            <a:lvl4pPr lvl="3" rtl="0">
              <a:spcBef>
                <a:spcPts val="0"/>
              </a:spcBef>
              <a:spcAft>
                <a:spcPts val="0"/>
              </a:spcAft>
              <a:buClr>
                <a:schemeClr val="lt1"/>
              </a:buClr>
              <a:buSzPts val="1600"/>
              <a:buFont typeface="Anton"/>
              <a:buNone/>
              <a:defRPr sz="2133" b="0">
                <a:solidFill>
                  <a:schemeClr val="lt1"/>
                </a:solidFill>
                <a:latin typeface="Anton"/>
                <a:ea typeface="Anton"/>
                <a:cs typeface="Anton"/>
                <a:sym typeface="Anton"/>
              </a:defRPr>
            </a:lvl4pPr>
            <a:lvl5pPr lvl="4" rtl="0">
              <a:spcBef>
                <a:spcPts val="0"/>
              </a:spcBef>
              <a:spcAft>
                <a:spcPts val="0"/>
              </a:spcAft>
              <a:buClr>
                <a:schemeClr val="lt1"/>
              </a:buClr>
              <a:buSzPts val="1600"/>
              <a:buFont typeface="Anton"/>
              <a:buNone/>
              <a:defRPr sz="2133" b="0">
                <a:solidFill>
                  <a:schemeClr val="lt1"/>
                </a:solidFill>
                <a:latin typeface="Anton"/>
                <a:ea typeface="Anton"/>
                <a:cs typeface="Anton"/>
                <a:sym typeface="Anton"/>
              </a:defRPr>
            </a:lvl5pPr>
            <a:lvl6pPr lvl="5" rtl="0">
              <a:spcBef>
                <a:spcPts val="0"/>
              </a:spcBef>
              <a:spcAft>
                <a:spcPts val="0"/>
              </a:spcAft>
              <a:buClr>
                <a:schemeClr val="lt1"/>
              </a:buClr>
              <a:buSzPts val="1600"/>
              <a:buFont typeface="Anton"/>
              <a:buNone/>
              <a:defRPr sz="2133" b="0">
                <a:solidFill>
                  <a:schemeClr val="lt1"/>
                </a:solidFill>
                <a:latin typeface="Anton"/>
                <a:ea typeface="Anton"/>
                <a:cs typeface="Anton"/>
                <a:sym typeface="Anton"/>
              </a:defRPr>
            </a:lvl6pPr>
            <a:lvl7pPr lvl="6" rtl="0">
              <a:spcBef>
                <a:spcPts val="0"/>
              </a:spcBef>
              <a:spcAft>
                <a:spcPts val="0"/>
              </a:spcAft>
              <a:buClr>
                <a:schemeClr val="lt1"/>
              </a:buClr>
              <a:buSzPts val="1600"/>
              <a:buFont typeface="Anton"/>
              <a:buNone/>
              <a:defRPr sz="2133" b="0">
                <a:solidFill>
                  <a:schemeClr val="lt1"/>
                </a:solidFill>
                <a:latin typeface="Anton"/>
                <a:ea typeface="Anton"/>
                <a:cs typeface="Anton"/>
                <a:sym typeface="Anton"/>
              </a:defRPr>
            </a:lvl7pPr>
            <a:lvl8pPr lvl="7" rtl="0">
              <a:spcBef>
                <a:spcPts val="0"/>
              </a:spcBef>
              <a:spcAft>
                <a:spcPts val="0"/>
              </a:spcAft>
              <a:buClr>
                <a:schemeClr val="lt1"/>
              </a:buClr>
              <a:buSzPts val="1600"/>
              <a:buFont typeface="Anton"/>
              <a:buNone/>
              <a:defRPr sz="2133" b="0">
                <a:solidFill>
                  <a:schemeClr val="lt1"/>
                </a:solidFill>
                <a:latin typeface="Anton"/>
                <a:ea typeface="Anton"/>
                <a:cs typeface="Anton"/>
                <a:sym typeface="Anton"/>
              </a:defRPr>
            </a:lvl8pPr>
            <a:lvl9pPr lvl="8" rtl="0">
              <a:spcBef>
                <a:spcPts val="0"/>
              </a:spcBef>
              <a:spcAft>
                <a:spcPts val="0"/>
              </a:spcAft>
              <a:buClr>
                <a:schemeClr val="lt1"/>
              </a:buClr>
              <a:buSzPts val="1600"/>
              <a:buFont typeface="Anton"/>
              <a:buNone/>
              <a:defRPr sz="2133" b="0">
                <a:solidFill>
                  <a:schemeClr val="lt1"/>
                </a:solidFill>
                <a:latin typeface="Anton"/>
                <a:ea typeface="Anton"/>
                <a:cs typeface="Anton"/>
                <a:sym typeface="Anton"/>
              </a:defRPr>
            </a:lvl9pPr>
          </a:lstStyle>
          <a:p>
            <a:endParaRPr/>
          </a:p>
        </p:txBody>
      </p:sp>
      <p:sp>
        <p:nvSpPr>
          <p:cNvPr id="508" name="Google Shape;508;p37"/>
          <p:cNvSpPr txBox="1">
            <a:spLocks noGrp="1"/>
          </p:cNvSpPr>
          <p:nvPr>
            <p:ph type="ctrTitle" idx="3"/>
          </p:nvPr>
        </p:nvSpPr>
        <p:spPr>
          <a:xfrm>
            <a:off x="9139967" y="1710317"/>
            <a:ext cx="2234400" cy="5132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Clr>
                <a:schemeClr val="lt1"/>
              </a:buClr>
              <a:buSzPts val="1600"/>
              <a:buNone/>
              <a:defRPr sz="2133" b="0">
                <a:solidFill>
                  <a:schemeClr val="lt1"/>
                </a:solidFill>
              </a:defRPr>
            </a:lvl1pPr>
            <a:lvl2pPr lvl="1" algn="r" rtl="0">
              <a:spcBef>
                <a:spcPts val="0"/>
              </a:spcBef>
              <a:spcAft>
                <a:spcPts val="0"/>
              </a:spcAft>
              <a:buClr>
                <a:schemeClr val="lt1"/>
              </a:buClr>
              <a:buSzPts val="1600"/>
              <a:buFont typeface="Anton"/>
              <a:buNone/>
              <a:defRPr sz="2133" b="0">
                <a:solidFill>
                  <a:schemeClr val="lt1"/>
                </a:solidFill>
                <a:latin typeface="Anton"/>
                <a:ea typeface="Anton"/>
                <a:cs typeface="Anton"/>
                <a:sym typeface="Anton"/>
              </a:defRPr>
            </a:lvl2pPr>
            <a:lvl3pPr lvl="2" algn="r" rtl="0">
              <a:spcBef>
                <a:spcPts val="0"/>
              </a:spcBef>
              <a:spcAft>
                <a:spcPts val="0"/>
              </a:spcAft>
              <a:buClr>
                <a:schemeClr val="lt1"/>
              </a:buClr>
              <a:buSzPts val="1600"/>
              <a:buFont typeface="Anton"/>
              <a:buNone/>
              <a:defRPr sz="2133" b="0">
                <a:solidFill>
                  <a:schemeClr val="lt1"/>
                </a:solidFill>
                <a:latin typeface="Anton"/>
                <a:ea typeface="Anton"/>
                <a:cs typeface="Anton"/>
                <a:sym typeface="Anton"/>
              </a:defRPr>
            </a:lvl3pPr>
            <a:lvl4pPr lvl="3" algn="r" rtl="0">
              <a:spcBef>
                <a:spcPts val="0"/>
              </a:spcBef>
              <a:spcAft>
                <a:spcPts val="0"/>
              </a:spcAft>
              <a:buClr>
                <a:schemeClr val="lt1"/>
              </a:buClr>
              <a:buSzPts val="1600"/>
              <a:buFont typeface="Anton"/>
              <a:buNone/>
              <a:defRPr sz="2133" b="0">
                <a:solidFill>
                  <a:schemeClr val="lt1"/>
                </a:solidFill>
                <a:latin typeface="Anton"/>
                <a:ea typeface="Anton"/>
                <a:cs typeface="Anton"/>
                <a:sym typeface="Anton"/>
              </a:defRPr>
            </a:lvl4pPr>
            <a:lvl5pPr lvl="4" algn="r" rtl="0">
              <a:spcBef>
                <a:spcPts val="0"/>
              </a:spcBef>
              <a:spcAft>
                <a:spcPts val="0"/>
              </a:spcAft>
              <a:buClr>
                <a:schemeClr val="lt1"/>
              </a:buClr>
              <a:buSzPts val="1600"/>
              <a:buFont typeface="Anton"/>
              <a:buNone/>
              <a:defRPr sz="2133" b="0">
                <a:solidFill>
                  <a:schemeClr val="lt1"/>
                </a:solidFill>
                <a:latin typeface="Anton"/>
                <a:ea typeface="Anton"/>
                <a:cs typeface="Anton"/>
                <a:sym typeface="Anton"/>
              </a:defRPr>
            </a:lvl5pPr>
            <a:lvl6pPr lvl="5" algn="r" rtl="0">
              <a:spcBef>
                <a:spcPts val="0"/>
              </a:spcBef>
              <a:spcAft>
                <a:spcPts val="0"/>
              </a:spcAft>
              <a:buClr>
                <a:schemeClr val="lt1"/>
              </a:buClr>
              <a:buSzPts val="1600"/>
              <a:buFont typeface="Anton"/>
              <a:buNone/>
              <a:defRPr sz="2133" b="0">
                <a:solidFill>
                  <a:schemeClr val="lt1"/>
                </a:solidFill>
                <a:latin typeface="Anton"/>
                <a:ea typeface="Anton"/>
                <a:cs typeface="Anton"/>
                <a:sym typeface="Anton"/>
              </a:defRPr>
            </a:lvl6pPr>
            <a:lvl7pPr lvl="6" algn="r" rtl="0">
              <a:spcBef>
                <a:spcPts val="0"/>
              </a:spcBef>
              <a:spcAft>
                <a:spcPts val="0"/>
              </a:spcAft>
              <a:buClr>
                <a:schemeClr val="lt1"/>
              </a:buClr>
              <a:buSzPts val="1600"/>
              <a:buFont typeface="Anton"/>
              <a:buNone/>
              <a:defRPr sz="2133" b="0">
                <a:solidFill>
                  <a:schemeClr val="lt1"/>
                </a:solidFill>
                <a:latin typeface="Anton"/>
                <a:ea typeface="Anton"/>
                <a:cs typeface="Anton"/>
                <a:sym typeface="Anton"/>
              </a:defRPr>
            </a:lvl7pPr>
            <a:lvl8pPr lvl="7" algn="r" rtl="0">
              <a:spcBef>
                <a:spcPts val="0"/>
              </a:spcBef>
              <a:spcAft>
                <a:spcPts val="0"/>
              </a:spcAft>
              <a:buClr>
                <a:schemeClr val="lt1"/>
              </a:buClr>
              <a:buSzPts val="1600"/>
              <a:buFont typeface="Anton"/>
              <a:buNone/>
              <a:defRPr sz="2133" b="0">
                <a:solidFill>
                  <a:schemeClr val="lt1"/>
                </a:solidFill>
                <a:latin typeface="Anton"/>
                <a:ea typeface="Anton"/>
                <a:cs typeface="Anton"/>
                <a:sym typeface="Anton"/>
              </a:defRPr>
            </a:lvl8pPr>
            <a:lvl9pPr lvl="8" algn="r" rtl="0">
              <a:spcBef>
                <a:spcPts val="0"/>
              </a:spcBef>
              <a:spcAft>
                <a:spcPts val="0"/>
              </a:spcAft>
              <a:buClr>
                <a:schemeClr val="lt1"/>
              </a:buClr>
              <a:buSzPts val="1600"/>
              <a:buFont typeface="Anton"/>
              <a:buNone/>
              <a:defRPr sz="2133" b="0">
                <a:solidFill>
                  <a:schemeClr val="lt1"/>
                </a:solidFill>
                <a:latin typeface="Anton"/>
                <a:ea typeface="Anton"/>
                <a:cs typeface="Anton"/>
                <a:sym typeface="Anton"/>
              </a:defRPr>
            </a:lvl9pPr>
          </a:lstStyle>
          <a:p>
            <a:endParaRPr/>
          </a:p>
        </p:txBody>
      </p:sp>
      <p:sp>
        <p:nvSpPr>
          <p:cNvPr id="509" name="Google Shape;509;p37"/>
          <p:cNvSpPr txBox="1">
            <a:spLocks noGrp="1"/>
          </p:cNvSpPr>
          <p:nvPr>
            <p:ph type="subTitle" idx="1"/>
          </p:nvPr>
        </p:nvSpPr>
        <p:spPr>
          <a:xfrm>
            <a:off x="9139967" y="2100685"/>
            <a:ext cx="2234400" cy="95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1100"/>
              <a:buNone/>
              <a:defRPr>
                <a:solidFill>
                  <a:schemeClr val="lt1"/>
                </a:solidFill>
              </a:defRPr>
            </a:lvl1pPr>
            <a:lvl2pPr lvl="1" algn="r" rtl="0">
              <a:lnSpc>
                <a:spcPct val="100000"/>
              </a:lnSpc>
              <a:spcBef>
                <a:spcPts val="0"/>
              </a:spcBef>
              <a:spcAft>
                <a:spcPts val="0"/>
              </a:spcAft>
              <a:buClr>
                <a:schemeClr val="lt1"/>
              </a:buClr>
              <a:buSzPts val="1100"/>
              <a:buNone/>
              <a:defRPr sz="1467">
                <a:solidFill>
                  <a:schemeClr val="lt1"/>
                </a:solidFill>
              </a:defRPr>
            </a:lvl2pPr>
            <a:lvl3pPr lvl="2" algn="r" rtl="0">
              <a:lnSpc>
                <a:spcPct val="100000"/>
              </a:lnSpc>
              <a:spcBef>
                <a:spcPts val="0"/>
              </a:spcBef>
              <a:spcAft>
                <a:spcPts val="0"/>
              </a:spcAft>
              <a:buClr>
                <a:schemeClr val="lt1"/>
              </a:buClr>
              <a:buSzPts val="1100"/>
              <a:buNone/>
              <a:defRPr sz="1467">
                <a:solidFill>
                  <a:schemeClr val="lt1"/>
                </a:solidFill>
              </a:defRPr>
            </a:lvl3pPr>
            <a:lvl4pPr lvl="3" algn="r" rtl="0">
              <a:lnSpc>
                <a:spcPct val="100000"/>
              </a:lnSpc>
              <a:spcBef>
                <a:spcPts val="0"/>
              </a:spcBef>
              <a:spcAft>
                <a:spcPts val="0"/>
              </a:spcAft>
              <a:buClr>
                <a:schemeClr val="lt1"/>
              </a:buClr>
              <a:buSzPts val="1100"/>
              <a:buNone/>
              <a:defRPr sz="1467">
                <a:solidFill>
                  <a:schemeClr val="lt1"/>
                </a:solidFill>
              </a:defRPr>
            </a:lvl4pPr>
            <a:lvl5pPr lvl="4" algn="r" rtl="0">
              <a:lnSpc>
                <a:spcPct val="100000"/>
              </a:lnSpc>
              <a:spcBef>
                <a:spcPts val="0"/>
              </a:spcBef>
              <a:spcAft>
                <a:spcPts val="0"/>
              </a:spcAft>
              <a:buClr>
                <a:schemeClr val="lt1"/>
              </a:buClr>
              <a:buSzPts val="1100"/>
              <a:buNone/>
              <a:defRPr sz="1467">
                <a:solidFill>
                  <a:schemeClr val="lt1"/>
                </a:solidFill>
              </a:defRPr>
            </a:lvl5pPr>
            <a:lvl6pPr lvl="5" algn="r" rtl="0">
              <a:lnSpc>
                <a:spcPct val="100000"/>
              </a:lnSpc>
              <a:spcBef>
                <a:spcPts val="0"/>
              </a:spcBef>
              <a:spcAft>
                <a:spcPts val="0"/>
              </a:spcAft>
              <a:buClr>
                <a:schemeClr val="lt1"/>
              </a:buClr>
              <a:buSzPts val="1100"/>
              <a:buNone/>
              <a:defRPr sz="1467">
                <a:solidFill>
                  <a:schemeClr val="lt1"/>
                </a:solidFill>
              </a:defRPr>
            </a:lvl6pPr>
            <a:lvl7pPr lvl="6" algn="r" rtl="0">
              <a:lnSpc>
                <a:spcPct val="100000"/>
              </a:lnSpc>
              <a:spcBef>
                <a:spcPts val="0"/>
              </a:spcBef>
              <a:spcAft>
                <a:spcPts val="0"/>
              </a:spcAft>
              <a:buClr>
                <a:schemeClr val="lt1"/>
              </a:buClr>
              <a:buSzPts val="1100"/>
              <a:buNone/>
              <a:defRPr sz="1467">
                <a:solidFill>
                  <a:schemeClr val="lt1"/>
                </a:solidFill>
              </a:defRPr>
            </a:lvl7pPr>
            <a:lvl8pPr lvl="7" algn="r" rtl="0">
              <a:lnSpc>
                <a:spcPct val="100000"/>
              </a:lnSpc>
              <a:spcBef>
                <a:spcPts val="0"/>
              </a:spcBef>
              <a:spcAft>
                <a:spcPts val="0"/>
              </a:spcAft>
              <a:buClr>
                <a:schemeClr val="lt1"/>
              </a:buClr>
              <a:buSzPts val="1100"/>
              <a:buNone/>
              <a:defRPr sz="1467">
                <a:solidFill>
                  <a:schemeClr val="lt1"/>
                </a:solidFill>
              </a:defRPr>
            </a:lvl8pPr>
            <a:lvl9pPr lvl="8" algn="r" rtl="0">
              <a:lnSpc>
                <a:spcPct val="100000"/>
              </a:lnSpc>
              <a:spcBef>
                <a:spcPts val="0"/>
              </a:spcBef>
              <a:spcAft>
                <a:spcPts val="0"/>
              </a:spcAft>
              <a:buClr>
                <a:schemeClr val="lt1"/>
              </a:buClr>
              <a:buSzPts val="1100"/>
              <a:buNone/>
              <a:defRPr sz="1467">
                <a:solidFill>
                  <a:schemeClr val="lt1"/>
                </a:solidFill>
              </a:defRPr>
            </a:lvl9pPr>
          </a:lstStyle>
          <a:p>
            <a:endParaRPr/>
          </a:p>
        </p:txBody>
      </p:sp>
      <p:sp>
        <p:nvSpPr>
          <p:cNvPr id="510" name="Google Shape;510;p37"/>
          <p:cNvSpPr txBox="1">
            <a:spLocks noGrp="1"/>
          </p:cNvSpPr>
          <p:nvPr>
            <p:ph type="subTitle" idx="4"/>
          </p:nvPr>
        </p:nvSpPr>
        <p:spPr>
          <a:xfrm>
            <a:off x="9139967" y="4758509"/>
            <a:ext cx="2234400" cy="89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1100"/>
              <a:buNone/>
              <a:defRPr>
                <a:solidFill>
                  <a:schemeClr val="lt1"/>
                </a:solidFill>
              </a:defRPr>
            </a:lvl1pPr>
            <a:lvl2pPr lvl="1" rtl="0">
              <a:lnSpc>
                <a:spcPct val="100000"/>
              </a:lnSpc>
              <a:spcBef>
                <a:spcPts val="0"/>
              </a:spcBef>
              <a:spcAft>
                <a:spcPts val="0"/>
              </a:spcAft>
              <a:buClr>
                <a:schemeClr val="lt1"/>
              </a:buClr>
              <a:buSzPts val="1100"/>
              <a:buNone/>
              <a:defRPr sz="1467">
                <a:solidFill>
                  <a:schemeClr val="lt1"/>
                </a:solidFill>
              </a:defRPr>
            </a:lvl2pPr>
            <a:lvl3pPr lvl="2" rtl="0">
              <a:lnSpc>
                <a:spcPct val="100000"/>
              </a:lnSpc>
              <a:spcBef>
                <a:spcPts val="0"/>
              </a:spcBef>
              <a:spcAft>
                <a:spcPts val="0"/>
              </a:spcAft>
              <a:buClr>
                <a:schemeClr val="lt1"/>
              </a:buClr>
              <a:buSzPts val="1100"/>
              <a:buNone/>
              <a:defRPr sz="1467">
                <a:solidFill>
                  <a:schemeClr val="lt1"/>
                </a:solidFill>
              </a:defRPr>
            </a:lvl3pPr>
            <a:lvl4pPr lvl="3" rtl="0">
              <a:lnSpc>
                <a:spcPct val="100000"/>
              </a:lnSpc>
              <a:spcBef>
                <a:spcPts val="0"/>
              </a:spcBef>
              <a:spcAft>
                <a:spcPts val="0"/>
              </a:spcAft>
              <a:buClr>
                <a:schemeClr val="lt1"/>
              </a:buClr>
              <a:buSzPts val="1100"/>
              <a:buNone/>
              <a:defRPr sz="1467">
                <a:solidFill>
                  <a:schemeClr val="lt1"/>
                </a:solidFill>
              </a:defRPr>
            </a:lvl4pPr>
            <a:lvl5pPr lvl="4" rtl="0">
              <a:lnSpc>
                <a:spcPct val="100000"/>
              </a:lnSpc>
              <a:spcBef>
                <a:spcPts val="0"/>
              </a:spcBef>
              <a:spcAft>
                <a:spcPts val="0"/>
              </a:spcAft>
              <a:buClr>
                <a:schemeClr val="lt1"/>
              </a:buClr>
              <a:buSzPts val="1100"/>
              <a:buNone/>
              <a:defRPr sz="1467">
                <a:solidFill>
                  <a:schemeClr val="lt1"/>
                </a:solidFill>
              </a:defRPr>
            </a:lvl5pPr>
            <a:lvl6pPr lvl="5" rtl="0">
              <a:lnSpc>
                <a:spcPct val="100000"/>
              </a:lnSpc>
              <a:spcBef>
                <a:spcPts val="0"/>
              </a:spcBef>
              <a:spcAft>
                <a:spcPts val="0"/>
              </a:spcAft>
              <a:buClr>
                <a:schemeClr val="lt1"/>
              </a:buClr>
              <a:buSzPts val="1100"/>
              <a:buNone/>
              <a:defRPr sz="1467">
                <a:solidFill>
                  <a:schemeClr val="lt1"/>
                </a:solidFill>
              </a:defRPr>
            </a:lvl6pPr>
            <a:lvl7pPr lvl="6" rtl="0">
              <a:lnSpc>
                <a:spcPct val="100000"/>
              </a:lnSpc>
              <a:spcBef>
                <a:spcPts val="0"/>
              </a:spcBef>
              <a:spcAft>
                <a:spcPts val="0"/>
              </a:spcAft>
              <a:buClr>
                <a:schemeClr val="lt1"/>
              </a:buClr>
              <a:buSzPts val="1100"/>
              <a:buNone/>
              <a:defRPr sz="1467">
                <a:solidFill>
                  <a:schemeClr val="lt1"/>
                </a:solidFill>
              </a:defRPr>
            </a:lvl7pPr>
            <a:lvl8pPr lvl="7" rtl="0">
              <a:lnSpc>
                <a:spcPct val="100000"/>
              </a:lnSpc>
              <a:spcBef>
                <a:spcPts val="0"/>
              </a:spcBef>
              <a:spcAft>
                <a:spcPts val="0"/>
              </a:spcAft>
              <a:buClr>
                <a:schemeClr val="lt1"/>
              </a:buClr>
              <a:buSzPts val="1100"/>
              <a:buNone/>
              <a:defRPr sz="1467">
                <a:solidFill>
                  <a:schemeClr val="lt1"/>
                </a:solidFill>
              </a:defRPr>
            </a:lvl8pPr>
            <a:lvl9pPr lvl="8" rtl="0">
              <a:lnSpc>
                <a:spcPct val="100000"/>
              </a:lnSpc>
              <a:spcBef>
                <a:spcPts val="0"/>
              </a:spcBef>
              <a:spcAft>
                <a:spcPts val="0"/>
              </a:spcAft>
              <a:buClr>
                <a:schemeClr val="lt1"/>
              </a:buClr>
              <a:buSzPts val="1100"/>
              <a:buNone/>
              <a:defRPr sz="1467">
                <a:solidFill>
                  <a:schemeClr val="lt1"/>
                </a:solidFill>
              </a:defRPr>
            </a:lvl9pPr>
          </a:lstStyle>
          <a:p>
            <a:endParaRPr/>
          </a:p>
        </p:txBody>
      </p:sp>
      <p:sp>
        <p:nvSpPr>
          <p:cNvPr id="511" name="Google Shape;511;p37"/>
          <p:cNvSpPr txBox="1">
            <a:spLocks noGrp="1"/>
          </p:cNvSpPr>
          <p:nvPr>
            <p:ph type="ctrTitle" idx="5"/>
          </p:nvPr>
        </p:nvSpPr>
        <p:spPr>
          <a:xfrm>
            <a:off x="1921300" y="3032700"/>
            <a:ext cx="2234400" cy="513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lt1"/>
              </a:buClr>
              <a:buSzPts val="1600"/>
              <a:buNone/>
              <a:defRPr sz="2133" b="0">
                <a:solidFill>
                  <a:schemeClr val="lt1"/>
                </a:solidFill>
              </a:defRPr>
            </a:lvl1pPr>
            <a:lvl2pPr lvl="1" algn="ctr" rtl="0">
              <a:spcBef>
                <a:spcPts val="0"/>
              </a:spcBef>
              <a:spcAft>
                <a:spcPts val="0"/>
              </a:spcAft>
              <a:buClr>
                <a:schemeClr val="lt1"/>
              </a:buClr>
              <a:buSzPts val="1600"/>
              <a:buFont typeface="Anton"/>
              <a:buNone/>
              <a:defRPr sz="2133" b="0">
                <a:solidFill>
                  <a:schemeClr val="lt1"/>
                </a:solidFill>
                <a:latin typeface="Anton"/>
                <a:ea typeface="Anton"/>
                <a:cs typeface="Anton"/>
                <a:sym typeface="Anton"/>
              </a:defRPr>
            </a:lvl2pPr>
            <a:lvl3pPr lvl="2" algn="ctr" rtl="0">
              <a:spcBef>
                <a:spcPts val="0"/>
              </a:spcBef>
              <a:spcAft>
                <a:spcPts val="0"/>
              </a:spcAft>
              <a:buClr>
                <a:schemeClr val="lt1"/>
              </a:buClr>
              <a:buSzPts val="1600"/>
              <a:buFont typeface="Anton"/>
              <a:buNone/>
              <a:defRPr sz="2133" b="0">
                <a:solidFill>
                  <a:schemeClr val="lt1"/>
                </a:solidFill>
                <a:latin typeface="Anton"/>
                <a:ea typeface="Anton"/>
                <a:cs typeface="Anton"/>
                <a:sym typeface="Anton"/>
              </a:defRPr>
            </a:lvl3pPr>
            <a:lvl4pPr lvl="3" algn="ctr" rtl="0">
              <a:spcBef>
                <a:spcPts val="0"/>
              </a:spcBef>
              <a:spcAft>
                <a:spcPts val="0"/>
              </a:spcAft>
              <a:buClr>
                <a:schemeClr val="lt1"/>
              </a:buClr>
              <a:buSzPts val="1600"/>
              <a:buFont typeface="Anton"/>
              <a:buNone/>
              <a:defRPr sz="2133" b="0">
                <a:solidFill>
                  <a:schemeClr val="lt1"/>
                </a:solidFill>
                <a:latin typeface="Anton"/>
                <a:ea typeface="Anton"/>
                <a:cs typeface="Anton"/>
                <a:sym typeface="Anton"/>
              </a:defRPr>
            </a:lvl4pPr>
            <a:lvl5pPr lvl="4" algn="ctr" rtl="0">
              <a:spcBef>
                <a:spcPts val="0"/>
              </a:spcBef>
              <a:spcAft>
                <a:spcPts val="0"/>
              </a:spcAft>
              <a:buClr>
                <a:schemeClr val="lt1"/>
              </a:buClr>
              <a:buSzPts val="1600"/>
              <a:buFont typeface="Anton"/>
              <a:buNone/>
              <a:defRPr sz="2133" b="0">
                <a:solidFill>
                  <a:schemeClr val="lt1"/>
                </a:solidFill>
                <a:latin typeface="Anton"/>
                <a:ea typeface="Anton"/>
                <a:cs typeface="Anton"/>
                <a:sym typeface="Anton"/>
              </a:defRPr>
            </a:lvl5pPr>
            <a:lvl6pPr lvl="5" algn="ctr" rtl="0">
              <a:spcBef>
                <a:spcPts val="0"/>
              </a:spcBef>
              <a:spcAft>
                <a:spcPts val="0"/>
              </a:spcAft>
              <a:buClr>
                <a:schemeClr val="lt1"/>
              </a:buClr>
              <a:buSzPts val="1600"/>
              <a:buFont typeface="Anton"/>
              <a:buNone/>
              <a:defRPr sz="2133" b="0">
                <a:solidFill>
                  <a:schemeClr val="lt1"/>
                </a:solidFill>
                <a:latin typeface="Anton"/>
                <a:ea typeface="Anton"/>
                <a:cs typeface="Anton"/>
                <a:sym typeface="Anton"/>
              </a:defRPr>
            </a:lvl6pPr>
            <a:lvl7pPr lvl="6" algn="ctr" rtl="0">
              <a:spcBef>
                <a:spcPts val="0"/>
              </a:spcBef>
              <a:spcAft>
                <a:spcPts val="0"/>
              </a:spcAft>
              <a:buClr>
                <a:schemeClr val="lt1"/>
              </a:buClr>
              <a:buSzPts val="1600"/>
              <a:buFont typeface="Anton"/>
              <a:buNone/>
              <a:defRPr sz="2133" b="0">
                <a:solidFill>
                  <a:schemeClr val="lt1"/>
                </a:solidFill>
                <a:latin typeface="Anton"/>
                <a:ea typeface="Anton"/>
                <a:cs typeface="Anton"/>
                <a:sym typeface="Anton"/>
              </a:defRPr>
            </a:lvl7pPr>
            <a:lvl8pPr lvl="7" algn="ctr" rtl="0">
              <a:spcBef>
                <a:spcPts val="0"/>
              </a:spcBef>
              <a:spcAft>
                <a:spcPts val="0"/>
              </a:spcAft>
              <a:buClr>
                <a:schemeClr val="lt1"/>
              </a:buClr>
              <a:buSzPts val="1600"/>
              <a:buFont typeface="Anton"/>
              <a:buNone/>
              <a:defRPr sz="2133" b="0">
                <a:solidFill>
                  <a:schemeClr val="lt1"/>
                </a:solidFill>
                <a:latin typeface="Anton"/>
                <a:ea typeface="Anton"/>
                <a:cs typeface="Anton"/>
                <a:sym typeface="Anton"/>
              </a:defRPr>
            </a:lvl8pPr>
            <a:lvl9pPr lvl="8" algn="ctr" rtl="0">
              <a:spcBef>
                <a:spcPts val="0"/>
              </a:spcBef>
              <a:spcAft>
                <a:spcPts val="0"/>
              </a:spcAft>
              <a:buClr>
                <a:schemeClr val="lt1"/>
              </a:buClr>
              <a:buSzPts val="1600"/>
              <a:buFont typeface="Anton"/>
              <a:buNone/>
              <a:defRPr sz="2133" b="0">
                <a:solidFill>
                  <a:schemeClr val="lt1"/>
                </a:solidFill>
                <a:latin typeface="Anton"/>
                <a:ea typeface="Anton"/>
                <a:cs typeface="Anton"/>
                <a:sym typeface="Anton"/>
              </a:defRPr>
            </a:lvl9pPr>
          </a:lstStyle>
          <a:p>
            <a:endParaRPr/>
          </a:p>
        </p:txBody>
      </p:sp>
      <p:sp>
        <p:nvSpPr>
          <p:cNvPr id="512" name="Google Shape;512;p37"/>
          <p:cNvSpPr txBox="1">
            <a:spLocks noGrp="1"/>
          </p:cNvSpPr>
          <p:nvPr>
            <p:ph type="subTitle" idx="6"/>
          </p:nvPr>
        </p:nvSpPr>
        <p:spPr>
          <a:xfrm>
            <a:off x="1921300" y="3427133"/>
            <a:ext cx="2234400" cy="89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100"/>
              <a:buNone/>
              <a:defRPr>
                <a:solidFill>
                  <a:schemeClr val="lt1"/>
                </a:solidFill>
              </a:defRPr>
            </a:lvl1pPr>
            <a:lvl2pPr lvl="1" algn="ctr" rtl="0">
              <a:lnSpc>
                <a:spcPct val="100000"/>
              </a:lnSpc>
              <a:spcBef>
                <a:spcPts val="0"/>
              </a:spcBef>
              <a:spcAft>
                <a:spcPts val="0"/>
              </a:spcAft>
              <a:buClr>
                <a:schemeClr val="lt1"/>
              </a:buClr>
              <a:buSzPts val="1100"/>
              <a:buNone/>
              <a:defRPr sz="1467">
                <a:solidFill>
                  <a:schemeClr val="lt1"/>
                </a:solidFill>
              </a:defRPr>
            </a:lvl2pPr>
            <a:lvl3pPr lvl="2" algn="ctr" rtl="0">
              <a:lnSpc>
                <a:spcPct val="100000"/>
              </a:lnSpc>
              <a:spcBef>
                <a:spcPts val="0"/>
              </a:spcBef>
              <a:spcAft>
                <a:spcPts val="0"/>
              </a:spcAft>
              <a:buClr>
                <a:schemeClr val="lt1"/>
              </a:buClr>
              <a:buSzPts val="1100"/>
              <a:buNone/>
              <a:defRPr sz="1467">
                <a:solidFill>
                  <a:schemeClr val="lt1"/>
                </a:solidFill>
              </a:defRPr>
            </a:lvl3pPr>
            <a:lvl4pPr lvl="3" algn="ctr" rtl="0">
              <a:lnSpc>
                <a:spcPct val="100000"/>
              </a:lnSpc>
              <a:spcBef>
                <a:spcPts val="0"/>
              </a:spcBef>
              <a:spcAft>
                <a:spcPts val="0"/>
              </a:spcAft>
              <a:buClr>
                <a:schemeClr val="lt1"/>
              </a:buClr>
              <a:buSzPts val="1100"/>
              <a:buNone/>
              <a:defRPr sz="1467">
                <a:solidFill>
                  <a:schemeClr val="lt1"/>
                </a:solidFill>
              </a:defRPr>
            </a:lvl4pPr>
            <a:lvl5pPr lvl="4" algn="ctr" rtl="0">
              <a:lnSpc>
                <a:spcPct val="100000"/>
              </a:lnSpc>
              <a:spcBef>
                <a:spcPts val="0"/>
              </a:spcBef>
              <a:spcAft>
                <a:spcPts val="0"/>
              </a:spcAft>
              <a:buClr>
                <a:schemeClr val="lt1"/>
              </a:buClr>
              <a:buSzPts val="1100"/>
              <a:buNone/>
              <a:defRPr sz="1467">
                <a:solidFill>
                  <a:schemeClr val="lt1"/>
                </a:solidFill>
              </a:defRPr>
            </a:lvl5pPr>
            <a:lvl6pPr lvl="5" algn="ctr" rtl="0">
              <a:lnSpc>
                <a:spcPct val="100000"/>
              </a:lnSpc>
              <a:spcBef>
                <a:spcPts val="0"/>
              </a:spcBef>
              <a:spcAft>
                <a:spcPts val="0"/>
              </a:spcAft>
              <a:buClr>
                <a:schemeClr val="lt1"/>
              </a:buClr>
              <a:buSzPts val="1100"/>
              <a:buNone/>
              <a:defRPr sz="1467">
                <a:solidFill>
                  <a:schemeClr val="lt1"/>
                </a:solidFill>
              </a:defRPr>
            </a:lvl6pPr>
            <a:lvl7pPr lvl="6" algn="ctr" rtl="0">
              <a:lnSpc>
                <a:spcPct val="100000"/>
              </a:lnSpc>
              <a:spcBef>
                <a:spcPts val="0"/>
              </a:spcBef>
              <a:spcAft>
                <a:spcPts val="0"/>
              </a:spcAft>
              <a:buClr>
                <a:schemeClr val="lt1"/>
              </a:buClr>
              <a:buSzPts val="1100"/>
              <a:buNone/>
              <a:defRPr sz="1467">
                <a:solidFill>
                  <a:schemeClr val="lt1"/>
                </a:solidFill>
              </a:defRPr>
            </a:lvl7pPr>
            <a:lvl8pPr lvl="7" algn="ctr" rtl="0">
              <a:lnSpc>
                <a:spcPct val="100000"/>
              </a:lnSpc>
              <a:spcBef>
                <a:spcPts val="0"/>
              </a:spcBef>
              <a:spcAft>
                <a:spcPts val="0"/>
              </a:spcAft>
              <a:buClr>
                <a:schemeClr val="lt1"/>
              </a:buClr>
              <a:buSzPts val="1100"/>
              <a:buNone/>
              <a:defRPr sz="1467">
                <a:solidFill>
                  <a:schemeClr val="lt1"/>
                </a:solidFill>
              </a:defRPr>
            </a:lvl8pPr>
            <a:lvl9pPr lvl="8" algn="ctr" rtl="0">
              <a:lnSpc>
                <a:spcPct val="100000"/>
              </a:lnSpc>
              <a:spcBef>
                <a:spcPts val="0"/>
              </a:spcBef>
              <a:spcAft>
                <a:spcPts val="0"/>
              </a:spcAft>
              <a:buClr>
                <a:schemeClr val="lt1"/>
              </a:buClr>
              <a:buSzPts val="1100"/>
              <a:buNone/>
              <a:defRPr sz="1467">
                <a:solidFill>
                  <a:schemeClr val="lt1"/>
                </a:solidFill>
              </a:defRPr>
            </a:lvl9pPr>
          </a:lstStyle>
          <a:p>
            <a:endParaRPr/>
          </a:p>
        </p:txBody>
      </p:sp>
    </p:spTree>
    <p:extLst>
      <p:ext uri="{BB962C8B-B14F-4D97-AF65-F5344CB8AC3E}">
        <p14:creationId xmlns:p14="http://schemas.microsoft.com/office/powerpoint/2010/main" val="26495085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5">
  <p:cSld name="Title and three columns 5">
    <p:bg>
      <p:bgPr>
        <a:solidFill>
          <a:schemeClr val="lt2"/>
        </a:solidFill>
        <a:effectLst/>
      </p:bgPr>
    </p:bg>
    <p:spTree>
      <p:nvGrpSpPr>
        <p:cNvPr id="1" name="Shape 513"/>
        <p:cNvGrpSpPr/>
        <p:nvPr/>
      </p:nvGrpSpPr>
      <p:grpSpPr>
        <a:xfrm>
          <a:off x="0" y="0"/>
          <a:ext cx="0" cy="0"/>
          <a:chOff x="0" y="0"/>
          <a:chExt cx="0" cy="0"/>
        </a:xfrm>
      </p:grpSpPr>
      <p:sp>
        <p:nvSpPr>
          <p:cNvPr id="514" name="Google Shape;514;p38"/>
          <p:cNvSpPr/>
          <p:nvPr/>
        </p:nvSpPr>
        <p:spPr>
          <a:xfrm rot="10800000">
            <a:off x="7628000" y="600"/>
            <a:ext cx="4564000" cy="6856800"/>
          </a:xfrm>
          <a:prstGeom prst="rtTriangle">
            <a:avLst/>
          </a:pr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2D406A"/>
              </a:solidFill>
              <a:cs typeface="Arial"/>
              <a:sym typeface="Arial"/>
            </a:endParaRPr>
          </a:p>
        </p:txBody>
      </p:sp>
      <p:sp>
        <p:nvSpPr>
          <p:cNvPr id="515" name="Google Shape;515;p38"/>
          <p:cNvSpPr/>
          <p:nvPr/>
        </p:nvSpPr>
        <p:spPr>
          <a:xfrm rot="10800000">
            <a:off x="10399633" y="0"/>
            <a:ext cx="1028000" cy="6858000"/>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FCBF4A"/>
              </a:solidFill>
              <a:cs typeface="Arial"/>
              <a:sym typeface="Arial"/>
            </a:endParaRPr>
          </a:p>
        </p:txBody>
      </p:sp>
      <p:sp>
        <p:nvSpPr>
          <p:cNvPr id="516" name="Google Shape;516;p38"/>
          <p:cNvSpPr txBox="1">
            <a:spLocks noGrp="1"/>
          </p:cNvSpPr>
          <p:nvPr>
            <p:ph type="title"/>
          </p:nvPr>
        </p:nvSpPr>
        <p:spPr>
          <a:xfrm>
            <a:off x="1246033" y="1424533"/>
            <a:ext cx="2756000" cy="641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2400"/>
              <a:buNone/>
              <a:defRPr>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17" name="Google Shape;517;p38"/>
          <p:cNvSpPr txBox="1">
            <a:spLocks noGrp="1"/>
          </p:cNvSpPr>
          <p:nvPr>
            <p:ph type="subTitle" idx="1"/>
          </p:nvPr>
        </p:nvSpPr>
        <p:spPr>
          <a:xfrm flipH="1">
            <a:off x="7639900" y="5170733"/>
            <a:ext cx="2238800" cy="9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None/>
              <a:defRPr>
                <a:solidFill>
                  <a:schemeClr val="dk1"/>
                </a:solidFill>
              </a:defRPr>
            </a:lvl1pPr>
            <a:lvl2pPr lvl="1" rtl="0">
              <a:spcBef>
                <a:spcPts val="0"/>
              </a:spcBef>
              <a:spcAft>
                <a:spcPts val="0"/>
              </a:spcAft>
              <a:buClr>
                <a:schemeClr val="dk1"/>
              </a:buClr>
              <a:buSzPts val="1600"/>
              <a:buNone/>
              <a:defRPr sz="2133">
                <a:solidFill>
                  <a:schemeClr val="dk1"/>
                </a:solidFill>
              </a:defRPr>
            </a:lvl2pPr>
            <a:lvl3pPr lvl="2" rtl="0">
              <a:spcBef>
                <a:spcPts val="0"/>
              </a:spcBef>
              <a:spcAft>
                <a:spcPts val="0"/>
              </a:spcAft>
              <a:buClr>
                <a:schemeClr val="dk1"/>
              </a:buClr>
              <a:buSzPts val="1600"/>
              <a:buNone/>
              <a:defRPr sz="2133">
                <a:solidFill>
                  <a:schemeClr val="dk1"/>
                </a:solidFill>
              </a:defRPr>
            </a:lvl3pPr>
            <a:lvl4pPr lvl="3" rtl="0">
              <a:spcBef>
                <a:spcPts val="0"/>
              </a:spcBef>
              <a:spcAft>
                <a:spcPts val="0"/>
              </a:spcAft>
              <a:buClr>
                <a:schemeClr val="dk1"/>
              </a:buClr>
              <a:buSzPts val="1600"/>
              <a:buNone/>
              <a:defRPr sz="2133">
                <a:solidFill>
                  <a:schemeClr val="dk1"/>
                </a:solidFill>
              </a:defRPr>
            </a:lvl4pPr>
            <a:lvl5pPr lvl="4" rtl="0">
              <a:spcBef>
                <a:spcPts val="0"/>
              </a:spcBef>
              <a:spcAft>
                <a:spcPts val="0"/>
              </a:spcAft>
              <a:buClr>
                <a:schemeClr val="dk1"/>
              </a:buClr>
              <a:buSzPts val="1600"/>
              <a:buNone/>
              <a:defRPr sz="2133">
                <a:solidFill>
                  <a:schemeClr val="dk1"/>
                </a:solidFill>
              </a:defRPr>
            </a:lvl5pPr>
            <a:lvl6pPr lvl="5" rtl="0">
              <a:spcBef>
                <a:spcPts val="0"/>
              </a:spcBef>
              <a:spcAft>
                <a:spcPts val="0"/>
              </a:spcAft>
              <a:buClr>
                <a:schemeClr val="dk1"/>
              </a:buClr>
              <a:buSzPts val="1600"/>
              <a:buNone/>
              <a:defRPr sz="2133">
                <a:solidFill>
                  <a:schemeClr val="dk1"/>
                </a:solidFill>
              </a:defRPr>
            </a:lvl6pPr>
            <a:lvl7pPr lvl="6" rtl="0">
              <a:spcBef>
                <a:spcPts val="0"/>
              </a:spcBef>
              <a:spcAft>
                <a:spcPts val="0"/>
              </a:spcAft>
              <a:buClr>
                <a:schemeClr val="dk1"/>
              </a:buClr>
              <a:buSzPts val="1600"/>
              <a:buNone/>
              <a:defRPr sz="2133">
                <a:solidFill>
                  <a:schemeClr val="dk1"/>
                </a:solidFill>
              </a:defRPr>
            </a:lvl7pPr>
            <a:lvl8pPr lvl="7" rtl="0">
              <a:spcBef>
                <a:spcPts val="0"/>
              </a:spcBef>
              <a:spcAft>
                <a:spcPts val="0"/>
              </a:spcAft>
              <a:buClr>
                <a:schemeClr val="dk1"/>
              </a:buClr>
              <a:buSzPts val="1600"/>
              <a:buNone/>
              <a:defRPr sz="2133">
                <a:solidFill>
                  <a:schemeClr val="dk1"/>
                </a:solidFill>
              </a:defRPr>
            </a:lvl8pPr>
            <a:lvl9pPr lvl="8" rtl="0">
              <a:spcBef>
                <a:spcPts val="0"/>
              </a:spcBef>
              <a:spcAft>
                <a:spcPts val="0"/>
              </a:spcAft>
              <a:buClr>
                <a:schemeClr val="dk1"/>
              </a:buClr>
              <a:buSzPts val="1600"/>
              <a:buNone/>
              <a:defRPr sz="2133">
                <a:solidFill>
                  <a:schemeClr val="dk1"/>
                </a:solidFill>
              </a:defRPr>
            </a:lvl9pPr>
          </a:lstStyle>
          <a:p>
            <a:endParaRPr/>
          </a:p>
        </p:txBody>
      </p:sp>
      <p:sp>
        <p:nvSpPr>
          <p:cNvPr id="518" name="Google Shape;518;p38"/>
          <p:cNvSpPr txBox="1">
            <a:spLocks noGrp="1"/>
          </p:cNvSpPr>
          <p:nvPr>
            <p:ph type="subTitle" idx="2"/>
          </p:nvPr>
        </p:nvSpPr>
        <p:spPr>
          <a:xfrm flipH="1">
            <a:off x="7639900" y="4766167"/>
            <a:ext cx="22388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3000"/>
              <a:buNone/>
              <a:defRPr sz="2133">
                <a:solidFill>
                  <a:schemeClr val="dk1"/>
                </a:solidFill>
                <a:latin typeface="Anton"/>
                <a:ea typeface="Anton"/>
                <a:cs typeface="Anton"/>
                <a:sym typeface="Anton"/>
              </a:defRPr>
            </a:lvl1pPr>
            <a:lvl2pPr lvl="1" rtl="0">
              <a:spcBef>
                <a:spcPts val="0"/>
              </a:spcBef>
              <a:spcAft>
                <a:spcPts val="0"/>
              </a:spcAft>
              <a:buClr>
                <a:schemeClr val="dk1"/>
              </a:buClr>
              <a:buSzPts val="3000"/>
              <a:buNone/>
              <a:defRPr sz="4000">
                <a:solidFill>
                  <a:schemeClr val="dk1"/>
                </a:solidFill>
              </a:defRPr>
            </a:lvl2pPr>
            <a:lvl3pPr lvl="2" rtl="0">
              <a:spcBef>
                <a:spcPts val="0"/>
              </a:spcBef>
              <a:spcAft>
                <a:spcPts val="0"/>
              </a:spcAft>
              <a:buClr>
                <a:schemeClr val="dk1"/>
              </a:buClr>
              <a:buSzPts val="3000"/>
              <a:buNone/>
              <a:defRPr sz="4000">
                <a:solidFill>
                  <a:schemeClr val="dk1"/>
                </a:solidFill>
              </a:defRPr>
            </a:lvl3pPr>
            <a:lvl4pPr lvl="3" rtl="0">
              <a:spcBef>
                <a:spcPts val="0"/>
              </a:spcBef>
              <a:spcAft>
                <a:spcPts val="0"/>
              </a:spcAft>
              <a:buClr>
                <a:schemeClr val="dk1"/>
              </a:buClr>
              <a:buSzPts val="3000"/>
              <a:buNone/>
              <a:defRPr sz="4000">
                <a:solidFill>
                  <a:schemeClr val="dk1"/>
                </a:solidFill>
              </a:defRPr>
            </a:lvl4pPr>
            <a:lvl5pPr lvl="4" rtl="0">
              <a:spcBef>
                <a:spcPts val="0"/>
              </a:spcBef>
              <a:spcAft>
                <a:spcPts val="0"/>
              </a:spcAft>
              <a:buClr>
                <a:schemeClr val="dk1"/>
              </a:buClr>
              <a:buSzPts val="3000"/>
              <a:buNone/>
              <a:defRPr sz="4000">
                <a:solidFill>
                  <a:schemeClr val="dk1"/>
                </a:solidFill>
              </a:defRPr>
            </a:lvl5pPr>
            <a:lvl6pPr lvl="5" rtl="0">
              <a:spcBef>
                <a:spcPts val="0"/>
              </a:spcBef>
              <a:spcAft>
                <a:spcPts val="0"/>
              </a:spcAft>
              <a:buClr>
                <a:schemeClr val="dk1"/>
              </a:buClr>
              <a:buSzPts val="3000"/>
              <a:buNone/>
              <a:defRPr sz="4000">
                <a:solidFill>
                  <a:schemeClr val="dk1"/>
                </a:solidFill>
              </a:defRPr>
            </a:lvl6pPr>
            <a:lvl7pPr lvl="6" rtl="0">
              <a:spcBef>
                <a:spcPts val="0"/>
              </a:spcBef>
              <a:spcAft>
                <a:spcPts val="0"/>
              </a:spcAft>
              <a:buClr>
                <a:schemeClr val="dk1"/>
              </a:buClr>
              <a:buSzPts val="3000"/>
              <a:buNone/>
              <a:defRPr sz="4000">
                <a:solidFill>
                  <a:schemeClr val="dk1"/>
                </a:solidFill>
              </a:defRPr>
            </a:lvl7pPr>
            <a:lvl8pPr lvl="7" rtl="0">
              <a:spcBef>
                <a:spcPts val="0"/>
              </a:spcBef>
              <a:spcAft>
                <a:spcPts val="0"/>
              </a:spcAft>
              <a:buClr>
                <a:schemeClr val="dk1"/>
              </a:buClr>
              <a:buSzPts val="3000"/>
              <a:buNone/>
              <a:defRPr sz="4000">
                <a:solidFill>
                  <a:schemeClr val="dk1"/>
                </a:solidFill>
              </a:defRPr>
            </a:lvl8pPr>
            <a:lvl9pPr lvl="8" rtl="0">
              <a:spcBef>
                <a:spcPts val="0"/>
              </a:spcBef>
              <a:spcAft>
                <a:spcPts val="0"/>
              </a:spcAft>
              <a:buClr>
                <a:schemeClr val="dk1"/>
              </a:buClr>
              <a:buSzPts val="3000"/>
              <a:buNone/>
              <a:defRPr sz="4000">
                <a:solidFill>
                  <a:schemeClr val="dk1"/>
                </a:solidFill>
              </a:defRPr>
            </a:lvl9pPr>
          </a:lstStyle>
          <a:p>
            <a:endParaRPr/>
          </a:p>
        </p:txBody>
      </p:sp>
      <p:sp>
        <p:nvSpPr>
          <p:cNvPr id="519" name="Google Shape;519;p38"/>
          <p:cNvSpPr txBox="1">
            <a:spLocks noGrp="1"/>
          </p:cNvSpPr>
          <p:nvPr>
            <p:ph type="subTitle" idx="3"/>
          </p:nvPr>
        </p:nvSpPr>
        <p:spPr>
          <a:xfrm flipH="1">
            <a:off x="4442936" y="5170733"/>
            <a:ext cx="2238800" cy="9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None/>
              <a:defRPr>
                <a:solidFill>
                  <a:schemeClr val="dk1"/>
                </a:solidFill>
              </a:defRPr>
            </a:lvl1pPr>
            <a:lvl2pPr lvl="1" rtl="0">
              <a:spcBef>
                <a:spcPts val="0"/>
              </a:spcBef>
              <a:spcAft>
                <a:spcPts val="0"/>
              </a:spcAft>
              <a:buClr>
                <a:schemeClr val="dk1"/>
              </a:buClr>
              <a:buSzPts val="1600"/>
              <a:buNone/>
              <a:defRPr sz="2133">
                <a:solidFill>
                  <a:schemeClr val="dk1"/>
                </a:solidFill>
              </a:defRPr>
            </a:lvl2pPr>
            <a:lvl3pPr lvl="2" rtl="0">
              <a:spcBef>
                <a:spcPts val="0"/>
              </a:spcBef>
              <a:spcAft>
                <a:spcPts val="0"/>
              </a:spcAft>
              <a:buClr>
                <a:schemeClr val="dk1"/>
              </a:buClr>
              <a:buSzPts val="1600"/>
              <a:buNone/>
              <a:defRPr sz="2133">
                <a:solidFill>
                  <a:schemeClr val="dk1"/>
                </a:solidFill>
              </a:defRPr>
            </a:lvl3pPr>
            <a:lvl4pPr lvl="3" rtl="0">
              <a:spcBef>
                <a:spcPts val="0"/>
              </a:spcBef>
              <a:spcAft>
                <a:spcPts val="0"/>
              </a:spcAft>
              <a:buClr>
                <a:schemeClr val="dk1"/>
              </a:buClr>
              <a:buSzPts val="1600"/>
              <a:buNone/>
              <a:defRPr sz="2133">
                <a:solidFill>
                  <a:schemeClr val="dk1"/>
                </a:solidFill>
              </a:defRPr>
            </a:lvl4pPr>
            <a:lvl5pPr lvl="4" rtl="0">
              <a:spcBef>
                <a:spcPts val="0"/>
              </a:spcBef>
              <a:spcAft>
                <a:spcPts val="0"/>
              </a:spcAft>
              <a:buClr>
                <a:schemeClr val="dk1"/>
              </a:buClr>
              <a:buSzPts val="1600"/>
              <a:buNone/>
              <a:defRPr sz="2133">
                <a:solidFill>
                  <a:schemeClr val="dk1"/>
                </a:solidFill>
              </a:defRPr>
            </a:lvl5pPr>
            <a:lvl6pPr lvl="5" rtl="0">
              <a:spcBef>
                <a:spcPts val="0"/>
              </a:spcBef>
              <a:spcAft>
                <a:spcPts val="0"/>
              </a:spcAft>
              <a:buClr>
                <a:schemeClr val="dk1"/>
              </a:buClr>
              <a:buSzPts val="1600"/>
              <a:buNone/>
              <a:defRPr sz="2133">
                <a:solidFill>
                  <a:schemeClr val="dk1"/>
                </a:solidFill>
              </a:defRPr>
            </a:lvl6pPr>
            <a:lvl7pPr lvl="6" rtl="0">
              <a:spcBef>
                <a:spcPts val="0"/>
              </a:spcBef>
              <a:spcAft>
                <a:spcPts val="0"/>
              </a:spcAft>
              <a:buClr>
                <a:schemeClr val="dk1"/>
              </a:buClr>
              <a:buSzPts val="1600"/>
              <a:buNone/>
              <a:defRPr sz="2133">
                <a:solidFill>
                  <a:schemeClr val="dk1"/>
                </a:solidFill>
              </a:defRPr>
            </a:lvl7pPr>
            <a:lvl8pPr lvl="7" rtl="0">
              <a:spcBef>
                <a:spcPts val="0"/>
              </a:spcBef>
              <a:spcAft>
                <a:spcPts val="0"/>
              </a:spcAft>
              <a:buClr>
                <a:schemeClr val="dk1"/>
              </a:buClr>
              <a:buSzPts val="1600"/>
              <a:buNone/>
              <a:defRPr sz="2133">
                <a:solidFill>
                  <a:schemeClr val="dk1"/>
                </a:solidFill>
              </a:defRPr>
            </a:lvl8pPr>
            <a:lvl9pPr lvl="8" rtl="0">
              <a:spcBef>
                <a:spcPts val="0"/>
              </a:spcBef>
              <a:spcAft>
                <a:spcPts val="0"/>
              </a:spcAft>
              <a:buClr>
                <a:schemeClr val="dk1"/>
              </a:buClr>
              <a:buSzPts val="1600"/>
              <a:buNone/>
              <a:defRPr sz="2133">
                <a:solidFill>
                  <a:schemeClr val="dk1"/>
                </a:solidFill>
              </a:defRPr>
            </a:lvl9pPr>
          </a:lstStyle>
          <a:p>
            <a:endParaRPr/>
          </a:p>
        </p:txBody>
      </p:sp>
      <p:sp>
        <p:nvSpPr>
          <p:cNvPr id="520" name="Google Shape;520;p38"/>
          <p:cNvSpPr txBox="1">
            <a:spLocks noGrp="1"/>
          </p:cNvSpPr>
          <p:nvPr>
            <p:ph type="subTitle" idx="4"/>
          </p:nvPr>
        </p:nvSpPr>
        <p:spPr>
          <a:xfrm flipH="1">
            <a:off x="4442903" y="4766167"/>
            <a:ext cx="22388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3000"/>
              <a:buNone/>
              <a:defRPr sz="2133">
                <a:solidFill>
                  <a:schemeClr val="dk1"/>
                </a:solidFill>
                <a:latin typeface="Anton"/>
                <a:ea typeface="Anton"/>
                <a:cs typeface="Anton"/>
                <a:sym typeface="Anton"/>
              </a:defRPr>
            </a:lvl1pPr>
            <a:lvl2pPr lvl="1" rtl="0">
              <a:spcBef>
                <a:spcPts val="0"/>
              </a:spcBef>
              <a:spcAft>
                <a:spcPts val="0"/>
              </a:spcAft>
              <a:buClr>
                <a:schemeClr val="dk1"/>
              </a:buClr>
              <a:buSzPts val="3000"/>
              <a:buNone/>
              <a:defRPr sz="4000">
                <a:solidFill>
                  <a:schemeClr val="dk1"/>
                </a:solidFill>
              </a:defRPr>
            </a:lvl2pPr>
            <a:lvl3pPr lvl="2" rtl="0">
              <a:spcBef>
                <a:spcPts val="0"/>
              </a:spcBef>
              <a:spcAft>
                <a:spcPts val="0"/>
              </a:spcAft>
              <a:buClr>
                <a:schemeClr val="dk1"/>
              </a:buClr>
              <a:buSzPts val="3000"/>
              <a:buNone/>
              <a:defRPr sz="4000">
                <a:solidFill>
                  <a:schemeClr val="dk1"/>
                </a:solidFill>
              </a:defRPr>
            </a:lvl3pPr>
            <a:lvl4pPr lvl="3" rtl="0">
              <a:spcBef>
                <a:spcPts val="0"/>
              </a:spcBef>
              <a:spcAft>
                <a:spcPts val="0"/>
              </a:spcAft>
              <a:buClr>
                <a:schemeClr val="dk1"/>
              </a:buClr>
              <a:buSzPts val="3000"/>
              <a:buNone/>
              <a:defRPr sz="4000">
                <a:solidFill>
                  <a:schemeClr val="dk1"/>
                </a:solidFill>
              </a:defRPr>
            </a:lvl4pPr>
            <a:lvl5pPr lvl="4" rtl="0">
              <a:spcBef>
                <a:spcPts val="0"/>
              </a:spcBef>
              <a:spcAft>
                <a:spcPts val="0"/>
              </a:spcAft>
              <a:buClr>
                <a:schemeClr val="dk1"/>
              </a:buClr>
              <a:buSzPts val="3000"/>
              <a:buNone/>
              <a:defRPr sz="4000">
                <a:solidFill>
                  <a:schemeClr val="dk1"/>
                </a:solidFill>
              </a:defRPr>
            </a:lvl5pPr>
            <a:lvl6pPr lvl="5" rtl="0">
              <a:spcBef>
                <a:spcPts val="0"/>
              </a:spcBef>
              <a:spcAft>
                <a:spcPts val="0"/>
              </a:spcAft>
              <a:buClr>
                <a:schemeClr val="dk1"/>
              </a:buClr>
              <a:buSzPts val="3000"/>
              <a:buNone/>
              <a:defRPr sz="4000">
                <a:solidFill>
                  <a:schemeClr val="dk1"/>
                </a:solidFill>
              </a:defRPr>
            </a:lvl6pPr>
            <a:lvl7pPr lvl="6" rtl="0">
              <a:spcBef>
                <a:spcPts val="0"/>
              </a:spcBef>
              <a:spcAft>
                <a:spcPts val="0"/>
              </a:spcAft>
              <a:buClr>
                <a:schemeClr val="dk1"/>
              </a:buClr>
              <a:buSzPts val="3000"/>
              <a:buNone/>
              <a:defRPr sz="4000">
                <a:solidFill>
                  <a:schemeClr val="dk1"/>
                </a:solidFill>
              </a:defRPr>
            </a:lvl7pPr>
            <a:lvl8pPr lvl="7" rtl="0">
              <a:spcBef>
                <a:spcPts val="0"/>
              </a:spcBef>
              <a:spcAft>
                <a:spcPts val="0"/>
              </a:spcAft>
              <a:buClr>
                <a:schemeClr val="dk1"/>
              </a:buClr>
              <a:buSzPts val="3000"/>
              <a:buNone/>
              <a:defRPr sz="4000">
                <a:solidFill>
                  <a:schemeClr val="dk1"/>
                </a:solidFill>
              </a:defRPr>
            </a:lvl8pPr>
            <a:lvl9pPr lvl="8" rtl="0">
              <a:spcBef>
                <a:spcPts val="0"/>
              </a:spcBef>
              <a:spcAft>
                <a:spcPts val="0"/>
              </a:spcAft>
              <a:buClr>
                <a:schemeClr val="dk1"/>
              </a:buClr>
              <a:buSzPts val="3000"/>
              <a:buNone/>
              <a:defRPr sz="4000">
                <a:solidFill>
                  <a:schemeClr val="dk1"/>
                </a:solidFill>
              </a:defRPr>
            </a:lvl9pPr>
          </a:lstStyle>
          <a:p>
            <a:endParaRPr/>
          </a:p>
        </p:txBody>
      </p:sp>
      <p:sp>
        <p:nvSpPr>
          <p:cNvPr id="521" name="Google Shape;521;p38"/>
          <p:cNvSpPr txBox="1">
            <a:spLocks noGrp="1"/>
          </p:cNvSpPr>
          <p:nvPr>
            <p:ph type="subTitle" idx="5"/>
          </p:nvPr>
        </p:nvSpPr>
        <p:spPr>
          <a:xfrm flipH="1">
            <a:off x="1245937" y="5170733"/>
            <a:ext cx="2238800" cy="9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None/>
              <a:defRPr>
                <a:solidFill>
                  <a:schemeClr val="dk1"/>
                </a:solidFill>
              </a:defRPr>
            </a:lvl1pPr>
            <a:lvl2pPr lvl="1" rtl="0">
              <a:spcBef>
                <a:spcPts val="0"/>
              </a:spcBef>
              <a:spcAft>
                <a:spcPts val="0"/>
              </a:spcAft>
              <a:buClr>
                <a:schemeClr val="dk1"/>
              </a:buClr>
              <a:buSzPts val="1600"/>
              <a:buNone/>
              <a:defRPr sz="2133">
                <a:solidFill>
                  <a:schemeClr val="dk1"/>
                </a:solidFill>
              </a:defRPr>
            </a:lvl2pPr>
            <a:lvl3pPr lvl="2" rtl="0">
              <a:spcBef>
                <a:spcPts val="0"/>
              </a:spcBef>
              <a:spcAft>
                <a:spcPts val="0"/>
              </a:spcAft>
              <a:buClr>
                <a:schemeClr val="dk1"/>
              </a:buClr>
              <a:buSzPts val="1600"/>
              <a:buNone/>
              <a:defRPr sz="2133">
                <a:solidFill>
                  <a:schemeClr val="dk1"/>
                </a:solidFill>
              </a:defRPr>
            </a:lvl3pPr>
            <a:lvl4pPr lvl="3" rtl="0">
              <a:spcBef>
                <a:spcPts val="0"/>
              </a:spcBef>
              <a:spcAft>
                <a:spcPts val="0"/>
              </a:spcAft>
              <a:buClr>
                <a:schemeClr val="dk1"/>
              </a:buClr>
              <a:buSzPts val="1600"/>
              <a:buNone/>
              <a:defRPr sz="2133">
                <a:solidFill>
                  <a:schemeClr val="dk1"/>
                </a:solidFill>
              </a:defRPr>
            </a:lvl4pPr>
            <a:lvl5pPr lvl="4" rtl="0">
              <a:spcBef>
                <a:spcPts val="0"/>
              </a:spcBef>
              <a:spcAft>
                <a:spcPts val="0"/>
              </a:spcAft>
              <a:buClr>
                <a:schemeClr val="dk1"/>
              </a:buClr>
              <a:buSzPts val="1600"/>
              <a:buNone/>
              <a:defRPr sz="2133">
                <a:solidFill>
                  <a:schemeClr val="dk1"/>
                </a:solidFill>
              </a:defRPr>
            </a:lvl5pPr>
            <a:lvl6pPr lvl="5" rtl="0">
              <a:spcBef>
                <a:spcPts val="0"/>
              </a:spcBef>
              <a:spcAft>
                <a:spcPts val="0"/>
              </a:spcAft>
              <a:buClr>
                <a:schemeClr val="dk1"/>
              </a:buClr>
              <a:buSzPts val="1600"/>
              <a:buNone/>
              <a:defRPr sz="2133">
                <a:solidFill>
                  <a:schemeClr val="dk1"/>
                </a:solidFill>
              </a:defRPr>
            </a:lvl6pPr>
            <a:lvl7pPr lvl="6" rtl="0">
              <a:spcBef>
                <a:spcPts val="0"/>
              </a:spcBef>
              <a:spcAft>
                <a:spcPts val="0"/>
              </a:spcAft>
              <a:buClr>
                <a:schemeClr val="dk1"/>
              </a:buClr>
              <a:buSzPts val="1600"/>
              <a:buNone/>
              <a:defRPr sz="2133">
                <a:solidFill>
                  <a:schemeClr val="dk1"/>
                </a:solidFill>
              </a:defRPr>
            </a:lvl7pPr>
            <a:lvl8pPr lvl="7" rtl="0">
              <a:spcBef>
                <a:spcPts val="0"/>
              </a:spcBef>
              <a:spcAft>
                <a:spcPts val="0"/>
              </a:spcAft>
              <a:buClr>
                <a:schemeClr val="dk1"/>
              </a:buClr>
              <a:buSzPts val="1600"/>
              <a:buNone/>
              <a:defRPr sz="2133">
                <a:solidFill>
                  <a:schemeClr val="dk1"/>
                </a:solidFill>
              </a:defRPr>
            </a:lvl8pPr>
            <a:lvl9pPr lvl="8" rtl="0">
              <a:spcBef>
                <a:spcPts val="0"/>
              </a:spcBef>
              <a:spcAft>
                <a:spcPts val="0"/>
              </a:spcAft>
              <a:buClr>
                <a:schemeClr val="dk1"/>
              </a:buClr>
              <a:buSzPts val="1600"/>
              <a:buNone/>
              <a:defRPr sz="2133">
                <a:solidFill>
                  <a:schemeClr val="dk1"/>
                </a:solidFill>
              </a:defRPr>
            </a:lvl9pPr>
          </a:lstStyle>
          <a:p>
            <a:endParaRPr/>
          </a:p>
        </p:txBody>
      </p:sp>
      <p:sp>
        <p:nvSpPr>
          <p:cNvPr id="522" name="Google Shape;522;p38"/>
          <p:cNvSpPr txBox="1">
            <a:spLocks noGrp="1"/>
          </p:cNvSpPr>
          <p:nvPr>
            <p:ph type="subTitle" idx="6"/>
          </p:nvPr>
        </p:nvSpPr>
        <p:spPr>
          <a:xfrm flipH="1">
            <a:off x="1245876" y="4766167"/>
            <a:ext cx="22388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3000"/>
              <a:buNone/>
              <a:defRPr sz="2133">
                <a:solidFill>
                  <a:schemeClr val="dk1"/>
                </a:solidFill>
                <a:latin typeface="Anton"/>
                <a:ea typeface="Anton"/>
                <a:cs typeface="Anton"/>
                <a:sym typeface="Anton"/>
              </a:defRPr>
            </a:lvl1pPr>
            <a:lvl2pPr lvl="1" rtl="0">
              <a:spcBef>
                <a:spcPts val="0"/>
              </a:spcBef>
              <a:spcAft>
                <a:spcPts val="0"/>
              </a:spcAft>
              <a:buClr>
                <a:schemeClr val="dk1"/>
              </a:buClr>
              <a:buSzPts val="3000"/>
              <a:buNone/>
              <a:defRPr sz="4000">
                <a:solidFill>
                  <a:schemeClr val="dk1"/>
                </a:solidFill>
              </a:defRPr>
            </a:lvl2pPr>
            <a:lvl3pPr lvl="2" rtl="0">
              <a:spcBef>
                <a:spcPts val="0"/>
              </a:spcBef>
              <a:spcAft>
                <a:spcPts val="0"/>
              </a:spcAft>
              <a:buClr>
                <a:schemeClr val="dk1"/>
              </a:buClr>
              <a:buSzPts val="3000"/>
              <a:buNone/>
              <a:defRPr sz="4000">
                <a:solidFill>
                  <a:schemeClr val="dk1"/>
                </a:solidFill>
              </a:defRPr>
            </a:lvl3pPr>
            <a:lvl4pPr lvl="3" rtl="0">
              <a:spcBef>
                <a:spcPts val="0"/>
              </a:spcBef>
              <a:spcAft>
                <a:spcPts val="0"/>
              </a:spcAft>
              <a:buClr>
                <a:schemeClr val="dk1"/>
              </a:buClr>
              <a:buSzPts val="3000"/>
              <a:buNone/>
              <a:defRPr sz="4000">
                <a:solidFill>
                  <a:schemeClr val="dk1"/>
                </a:solidFill>
              </a:defRPr>
            </a:lvl4pPr>
            <a:lvl5pPr lvl="4" rtl="0">
              <a:spcBef>
                <a:spcPts val="0"/>
              </a:spcBef>
              <a:spcAft>
                <a:spcPts val="0"/>
              </a:spcAft>
              <a:buClr>
                <a:schemeClr val="dk1"/>
              </a:buClr>
              <a:buSzPts val="3000"/>
              <a:buNone/>
              <a:defRPr sz="4000">
                <a:solidFill>
                  <a:schemeClr val="dk1"/>
                </a:solidFill>
              </a:defRPr>
            </a:lvl5pPr>
            <a:lvl6pPr lvl="5" rtl="0">
              <a:spcBef>
                <a:spcPts val="0"/>
              </a:spcBef>
              <a:spcAft>
                <a:spcPts val="0"/>
              </a:spcAft>
              <a:buClr>
                <a:schemeClr val="dk1"/>
              </a:buClr>
              <a:buSzPts val="3000"/>
              <a:buNone/>
              <a:defRPr sz="4000">
                <a:solidFill>
                  <a:schemeClr val="dk1"/>
                </a:solidFill>
              </a:defRPr>
            </a:lvl6pPr>
            <a:lvl7pPr lvl="6" rtl="0">
              <a:spcBef>
                <a:spcPts val="0"/>
              </a:spcBef>
              <a:spcAft>
                <a:spcPts val="0"/>
              </a:spcAft>
              <a:buClr>
                <a:schemeClr val="dk1"/>
              </a:buClr>
              <a:buSzPts val="3000"/>
              <a:buNone/>
              <a:defRPr sz="4000">
                <a:solidFill>
                  <a:schemeClr val="dk1"/>
                </a:solidFill>
              </a:defRPr>
            </a:lvl7pPr>
            <a:lvl8pPr lvl="7" rtl="0">
              <a:spcBef>
                <a:spcPts val="0"/>
              </a:spcBef>
              <a:spcAft>
                <a:spcPts val="0"/>
              </a:spcAft>
              <a:buClr>
                <a:schemeClr val="dk1"/>
              </a:buClr>
              <a:buSzPts val="3000"/>
              <a:buNone/>
              <a:defRPr sz="4000">
                <a:solidFill>
                  <a:schemeClr val="dk1"/>
                </a:solidFill>
              </a:defRPr>
            </a:lvl8pPr>
            <a:lvl9pPr lvl="8" rtl="0">
              <a:spcBef>
                <a:spcPts val="0"/>
              </a:spcBef>
              <a:spcAft>
                <a:spcPts val="0"/>
              </a:spcAft>
              <a:buClr>
                <a:schemeClr val="dk1"/>
              </a:buClr>
              <a:buSzPts val="3000"/>
              <a:buNone/>
              <a:defRPr sz="4000">
                <a:solidFill>
                  <a:schemeClr val="dk1"/>
                </a:solidFill>
              </a:defRPr>
            </a:lvl9pPr>
          </a:lstStyle>
          <a:p>
            <a:endParaRPr/>
          </a:p>
        </p:txBody>
      </p:sp>
    </p:spTree>
    <p:extLst>
      <p:ext uri="{BB962C8B-B14F-4D97-AF65-F5344CB8AC3E}">
        <p14:creationId xmlns:p14="http://schemas.microsoft.com/office/powerpoint/2010/main" val="18347399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523"/>
        <p:cNvGrpSpPr/>
        <p:nvPr/>
      </p:nvGrpSpPr>
      <p:grpSpPr>
        <a:xfrm>
          <a:off x="0" y="0"/>
          <a:ext cx="0" cy="0"/>
          <a:chOff x="0" y="0"/>
          <a:chExt cx="0" cy="0"/>
        </a:xfrm>
      </p:grpSpPr>
      <p:sp>
        <p:nvSpPr>
          <p:cNvPr id="524" name="Google Shape;524;p39"/>
          <p:cNvSpPr/>
          <p:nvPr/>
        </p:nvSpPr>
        <p:spPr>
          <a:xfrm>
            <a:off x="1" y="0"/>
            <a:ext cx="6096223" cy="3718611"/>
          </a:xfrm>
          <a:custGeom>
            <a:avLst/>
            <a:gdLst/>
            <a:ahLst/>
            <a:cxnLst/>
            <a:rect l="l" t="t" r="r" b="b"/>
            <a:pathLst>
              <a:path w="65471" h="29229" extrusionOk="0">
                <a:moveTo>
                  <a:pt x="0" y="1"/>
                </a:moveTo>
                <a:lnTo>
                  <a:pt x="0" y="29228"/>
                </a:lnTo>
                <a:lnTo>
                  <a:pt x="65471" y="29228"/>
                </a:lnTo>
                <a:lnTo>
                  <a:pt x="65471"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39"/>
          <p:cNvSpPr/>
          <p:nvPr/>
        </p:nvSpPr>
        <p:spPr>
          <a:xfrm>
            <a:off x="6096011" y="0"/>
            <a:ext cx="6096223" cy="3718611"/>
          </a:xfrm>
          <a:custGeom>
            <a:avLst/>
            <a:gdLst/>
            <a:ahLst/>
            <a:cxnLst/>
            <a:rect l="l" t="t" r="r" b="b"/>
            <a:pathLst>
              <a:path w="65471" h="29229" extrusionOk="0">
                <a:moveTo>
                  <a:pt x="0" y="1"/>
                </a:moveTo>
                <a:lnTo>
                  <a:pt x="0" y="29228"/>
                </a:lnTo>
                <a:lnTo>
                  <a:pt x="65471" y="29228"/>
                </a:lnTo>
                <a:lnTo>
                  <a:pt x="65471" y="1"/>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2D406A"/>
              </a:solidFill>
              <a:cs typeface="Arial"/>
              <a:sym typeface="Arial"/>
            </a:endParaRPr>
          </a:p>
        </p:txBody>
      </p:sp>
      <p:sp>
        <p:nvSpPr>
          <p:cNvPr id="526" name="Google Shape;526;p39"/>
          <p:cNvSpPr/>
          <p:nvPr/>
        </p:nvSpPr>
        <p:spPr>
          <a:xfrm>
            <a:off x="732033" y="0"/>
            <a:ext cx="1028000" cy="3718400"/>
          </a:xfrm>
          <a:prstGeom prst="rect">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39"/>
          <p:cNvSpPr txBox="1">
            <a:spLocks noGrp="1"/>
          </p:cNvSpPr>
          <p:nvPr>
            <p:ph type="title"/>
          </p:nvPr>
        </p:nvSpPr>
        <p:spPr>
          <a:xfrm>
            <a:off x="1246033" y="1424533"/>
            <a:ext cx="4691200" cy="641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8" name="Google Shape;528;p39"/>
          <p:cNvSpPr txBox="1">
            <a:spLocks noGrp="1"/>
          </p:cNvSpPr>
          <p:nvPr>
            <p:ph type="subTitle" idx="1"/>
          </p:nvPr>
        </p:nvSpPr>
        <p:spPr>
          <a:xfrm>
            <a:off x="874151" y="5208933"/>
            <a:ext cx="2480000" cy="9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529" name="Google Shape;529;p39"/>
          <p:cNvSpPr txBox="1">
            <a:spLocks noGrp="1"/>
          </p:cNvSpPr>
          <p:nvPr>
            <p:ph type="subTitle" idx="2"/>
          </p:nvPr>
        </p:nvSpPr>
        <p:spPr>
          <a:xfrm>
            <a:off x="874151" y="4811533"/>
            <a:ext cx="24800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2133">
                <a:solidFill>
                  <a:schemeClr val="dk1"/>
                </a:solidFill>
                <a:latin typeface="Anton"/>
                <a:ea typeface="Anton"/>
                <a:cs typeface="Anton"/>
                <a:sym typeface="Anton"/>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530" name="Google Shape;530;p39"/>
          <p:cNvSpPr txBox="1">
            <a:spLocks noGrp="1"/>
          </p:cNvSpPr>
          <p:nvPr>
            <p:ph type="subTitle" idx="3"/>
          </p:nvPr>
        </p:nvSpPr>
        <p:spPr>
          <a:xfrm>
            <a:off x="3535885" y="5208933"/>
            <a:ext cx="2480000" cy="9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531" name="Google Shape;531;p39"/>
          <p:cNvSpPr txBox="1">
            <a:spLocks noGrp="1"/>
          </p:cNvSpPr>
          <p:nvPr>
            <p:ph type="subTitle" idx="4"/>
          </p:nvPr>
        </p:nvSpPr>
        <p:spPr>
          <a:xfrm>
            <a:off x="3535885" y="4811533"/>
            <a:ext cx="24800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2133">
                <a:solidFill>
                  <a:schemeClr val="dk1"/>
                </a:solidFill>
                <a:latin typeface="Anton"/>
                <a:ea typeface="Anton"/>
                <a:cs typeface="Anton"/>
                <a:sym typeface="Anton"/>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532" name="Google Shape;532;p39"/>
          <p:cNvSpPr txBox="1">
            <a:spLocks noGrp="1"/>
          </p:cNvSpPr>
          <p:nvPr>
            <p:ph type="subTitle" idx="5"/>
          </p:nvPr>
        </p:nvSpPr>
        <p:spPr>
          <a:xfrm>
            <a:off x="6197568" y="5208933"/>
            <a:ext cx="2480000" cy="9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533" name="Google Shape;533;p39"/>
          <p:cNvSpPr txBox="1">
            <a:spLocks noGrp="1"/>
          </p:cNvSpPr>
          <p:nvPr>
            <p:ph type="subTitle" idx="6"/>
          </p:nvPr>
        </p:nvSpPr>
        <p:spPr>
          <a:xfrm>
            <a:off x="6197620" y="4811533"/>
            <a:ext cx="24800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2133">
                <a:latin typeface="Anton"/>
                <a:ea typeface="Anton"/>
                <a:cs typeface="Anton"/>
                <a:sym typeface="Anton"/>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534" name="Google Shape;534;p39"/>
          <p:cNvSpPr txBox="1">
            <a:spLocks noGrp="1"/>
          </p:cNvSpPr>
          <p:nvPr>
            <p:ph type="subTitle" idx="7"/>
          </p:nvPr>
        </p:nvSpPr>
        <p:spPr>
          <a:xfrm>
            <a:off x="8859233" y="5208933"/>
            <a:ext cx="2480000" cy="9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535" name="Google Shape;535;p39"/>
          <p:cNvSpPr txBox="1">
            <a:spLocks noGrp="1"/>
          </p:cNvSpPr>
          <p:nvPr>
            <p:ph type="subTitle" idx="8"/>
          </p:nvPr>
        </p:nvSpPr>
        <p:spPr>
          <a:xfrm>
            <a:off x="8859303" y="4811533"/>
            <a:ext cx="24800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2133">
                <a:solidFill>
                  <a:schemeClr val="dk1"/>
                </a:solidFill>
                <a:latin typeface="Anton"/>
                <a:ea typeface="Anton"/>
                <a:cs typeface="Anton"/>
                <a:sym typeface="Anton"/>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26535871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536"/>
        <p:cNvGrpSpPr/>
        <p:nvPr/>
      </p:nvGrpSpPr>
      <p:grpSpPr>
        <a:xfrm>
          <a:off x="0" y="0"/>
          <a:ext cx="0" cy="0"/>
          <a:chOff x="0" y="0"/>
          <a:chExt cx="0" cy="0"/>
        </a:xfrm>
      </p:grpSpPr>
      <p:sp>
        <p:nvSpPr>
          <p:cNvPr id="537" name="Google Shape;537;p40"/>
          <p:cNvSpPr/>
          <p:nvPr/>
        </p:nvSpPr>
        <p:spPr>
          <a:xfrm>
            <a:off x="5508068" y="0"/>
            <a:ext cx="6684152" cy="6858000"/>
          </a:xfrm>
          <a:custGeom>
            <a:avLst/>
            <a:gdLst/>
            <a:ahLst/>
            <a:cxnLst/>
            <a:rect l="l" t="t" r="r" b="b"/>
            <a:pathLst>
              <a:path w="65471" h="29229" extrusionOk="0">
                <a:moveTo>
                  <a:pt x="0" y="1"/>
                </a:moveTo>
                <a:lnTo>
                  <a:pt x="0" y="29228"/>
                </a:lnTo>
                <a:lnTo>
                  <a:pt x="65471" y="29228"/>
                </a:lnTo>
                <a:lnTo>
                  <a:pt x="65471" y="1"/>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FCBF4A"/>
              </a:solidFill>
              <a:cs typeface="Arial"/>
              <a:sym typeface="Arial"/>
            </a:endParaRPr>
          </a:p>
        </p:txBody>
      </p:sp>
      <p:sp>
        <p:nvSpPr>
          <p:cNvPr id="538" name="Google Shape;538;p40"/>
          <p:cNvSpPr/>
          <p:nvPr/>
        </p:nvSpPr>
        <p:spPr>
          <a:xfrm>
            <a:off x="732033" y="0"/>
            <a:ext cx="1028000" cy="6858000"/>
          </a:xfrm>
          <a:prstGeom prst="rect">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40"/>
          <p:cNvSpPr txBox="1">
            <a:spLocks noGrp="1"/>
          </p:cNvSpPr>
          <p:nvPr>
            <p:ph type="title"/>
          </p:nvPr>
        </p:nvSpPr>
        <p:spPr>
          <a:xfrm>
            <a:off x="1246033" y="1424533"/>
            <a:ext cx="2994000" cy="641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0" name="Google Shape;540;p40"/>
          <p:cNvSpPr txBox="1">
            <a:spLocks noGrp="1"/>
          </p:cNvSpPr>
          <p:nvPr>
            <p:ph type="subTitle" idx="1"/>
          </p:nvPr>
        </p:nvSpPr>
        <p:spPr>
          <a:xfrm>
            <a:off x="6275467" y="2638800"/>
            <a:ext cx="2323600" cy="9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a:solidFill>
                  <a:schemeClr val="lt1"/>
                </a:solidFill>
              </a:defRPr>
            </a:lvl1pPr>
            <a:lvl2pPr lvl="1" rtl="0">
              <a:spcBef>
                <a:spcPts val="0"/>
              </a:spcBef>
              <a:spcAft>
                <a:spcPts val="0"/>
              </a:spcAft>
              <a:buClr>
                <a:schemeClr val="lt1"/>
              </a:buClr>
              <a:buSzPts val="1600"/>
              <a:buNone/>
              <a:defRPr sz="2133">
                <a:solidFill>
                  <a:schemeClr val="lt1"/>
                </a:solidFill>
              </a:defRPr>
            </a:lvl2pPr>
            <a:lvl3pPr lvl="2" rtl="0">
              <a:spcBef>
                <a:spcPts val="0"/>
              </a:spcBef>
              <a:spcAft>
                <a:spcPts val="0"/>
              </a:spcAft>
              <a:buClr>
                <a:schemeClr val="lt1"/>
              </a:buClr>
              <a:buSzPts val="1600"/>
              <a:buNone/>
              <a:defRPr sz="2133">
                <a:solidFill>
                  <a:schemeClr val="lt1"/>
                </a:solidFill>
              </a:defRPr>
            </a:lvl3pPr>
            <a:lvl4pPr lvl="3" rtl="0">
              <a:spcBef>
                <a:spcPts val="0"/>
              </a:spcBef>
              <a:spcAft>
                <a:spcPts val="0"/>
              </a:spcAft>
              <a:buClr>
                <a:schemeClr val="lt1"/>
              </a:buClr>
              <a:buSzPts val="1600"/>
              <a:buNone/>
              <a:defRPr sz="2133">
                <a:solidFill>
                  <a:schemeClr val="lt1"/>
                </a:solidFill>
              </a:defRPr>
            </a:lvl4pPr>
            <a:lvl5pPr lvl="4" rtl="0">
              <a:spcBef>
                <a:spcPts val="0"/>
              </a:spcBef>
              <a:spcAft>
                <a:spcPts val="0"/>
              </a:spcAft>
              <a:buClr>
                <a:schemeClr val="lt1"/>
              </a:buClr>
              <a:buSzPts val="1600"/>
              <a:buNone/>
              <a:defRPr sz="2133">
                <a:solidFill>
                  <a:schemeClr val="lt1"/>
                </a:solidFill>
              </a:defRPr>
            </a:lvl5pPr>
            <a:lvl6pPr lvl="5" rtl="0">
              <a:spcBef>
                <a:spcPts val="0"/>
              </a:spcBef>
              <a:spcAft>
                <a:spcPts val="0"/>
              </a:spcAft>
              <a:buClr>
                <a:schemeClr val="lt1"/>
              </a:buClr>
              <a:buSzPts val="1600"/>
              <a:buNone/>
              <a:defRPr sz="2133">
                <a:solidFill>
                  <a:schemeClr val="lt1"/>
                </a:solidFill>
              </a:defRPr>
            </a:lvl6pPr>
            <a:lvl7pPr lvl="6" rtl="0">
              <a:spcBef>
                <a:spcPts val="0"/>
              </a:spcBef>
              <a:spcAft>
                <a:spcPts val="0"/>
              </a:spcAft>
              <a:buClr>
                <a:schemeClr val="lt1"/>
              </a:buClr>
              <a:buSzPts val="1600"/>
              <a:buNone/>
              <a:defRPr sz="2133">
                <a:solidFill>
                  <a:schemeClr val="lt1"/>
                </a:solidFill>
              </a:defRPr>
            </a:lvl7pPr>
            <a:lvl8pPr lvl="7" rtl="0">
              <a:spcBef>
                <a:spcPts val="0"/>
              </a:spcBef>
              <a:spcAft>
                <a:spcPts val="0"/>
              </a:spcAft>
              <a:buClr>
                <a:schemeClr val="lt1"/>
              </a:buClr>
              <a:buSzPts val="1600"/>
              <a:buNone/>
              <a:defRPr sz="2133">
                <a:solidFill>
                  <a:schemeClr val="lt1"/>
                </a:solidFill>
              </a:defRPr>
            </a:lvl8pPr>
            <a:lvl9pPr lvl="8" rtl="0">
              <a:spcBef>
                <a:spcPts val="0"/>
              </a:spcBef>
              <a:spcAft>
                <a:spcPts val="0"/>
              </a:spcAft>
              <a:buClr>
                <a:schemeClr val="lt1"/>
              </a:buClr>
              <a:buSzPts val="1600"/>
              <a:buNone/>
              <a:defRPr sz="2133">
                <a:solidFill>
                  <a:schemeClr val="lt1"/>
                </a:solidFill>
              </a:defRPr>
            </a:lvl9pPr>
          </a:lstStyle>
          <a:p>
            <a:endParaRPr/>
          </a:p>
        </p:txBody>
      </p:sp>
      <p:sp>
        <p:nvSpPr>
          <p:cNvPr id="541" name="Google Shape;541;p40"/>
          <p:cNvSpPr txBox="1">
            <a:spLocks noGrp="1"/>
          </p:cNvSpPr>
          <p:nvPr>
            <p:ph type="subTitle" idx="2"/>
          </p:nvPr>
        </p:nvSpPr>
        <p:spPr>
          <a:xfrm>
            <a:off x="6275500" y="2241400"/>
            <a:ext cx="23236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3000"/>
              <a:buNone/>
              <a:defRPr sz="2133">
                <a:solidFill>
                  <a:schemeClr val="lt1"/>
                </a:solidFill>
                <a:latin typeface="Anton"/>
                <a:ea typeface="Anton"/>
                <a:cs typeface="Anton"/>
                <a:sym typeface="Anton"/>
              </a:defRPr>
            </a:lvl1pPr>
            <a:lvl2pPr lvl="1" rtl="0">
              <a:spcBef>
                <a:spcPts val="0"/>
              </a:spcBef>
              <a:spcAft>
                <a:spcPts val="0"/>
              </a:spcAft>
              <a:buClr>
                <a:schemeClr val="lt1"/>
              </a:buClr>
              <a:buSzPts val="3000"/>
              <a:buNone/>
              <a:defRPr sz="4000">
                <a:solidFill>
                  <a:schemeClr val="lt1"/>
                </a:solidFill>
              </a:defRPr>
            </a:lvl2pPr>
            <a:lvl3pPr lvl="2" rtl="0">
              <a:spcBef>
                <a:spcPts val="0"/>
              </a:spcBef>
              <a:spcAft>
                <a:spcPts val="0"/>
              </a:spcAft>
              <a:buClr>
                <a:schemeClr val="lt1"/>
              </a:buClr>
              <a:buSzPts val="3000"/>
              <a:buNone/>
              <a:defRPr sz="4000">
                <a:solidFill>
                  <a:schemeClr val="lt1"/>
                </a:solidFill>
              </a:defRPr>
            </a:lvl3pPr>
            <a:lvl4pPr lvl="3" rtl="0">
              <a:spcBef>
                <a:spcPts val="0"/>
              </a:spcBef>
              <a:spcAft>
                <a:spcPts val="0"/>
              </a:spcAft>
              <a:buClr>
                <a:schemeClr val="lt1"/>
              </a:buClr>
              <a:buSzPts val="3000"/>
              <a:buNone/>
              <a:defRPr sz="4000">
                <a:solidFill>
                  <a:schemeClr val="lt1"/>
                </a:solidFill>
              </a:defRPr>
            </a:lvl4pPr>
            <a:lvl5pPr lvl="4" rtl="0">
              <a:spcBef>
                <a:spcPts val="0"/>
              </a:spcBef>
              <a:spcAft>
                <a:spcPts val="0"/>
              </a:spcAft>
              <a:buClr>
                <a:schemeClr val="lt1"/>
              </a:buClr>
              <a:buSzPts val="3000"/>
              <a:buNone/>
              <a:defRPr sz="4000">
                <a:solidFill>
                  <a:schemeClr val="lt1"/>
                </a:solidFill>
              </a:defRPr>
            </a:lvl5pPr>
            <a:lvl6pPr lvl="5" rtl="0">
              <a:spcBef>
                <a:spcPts val="0"/>
              </a:spcBef>
              <a:spcAft>
                <a:spcPts val="0"/>
              </a:spcAft>
              <a:buClr>
                <a:schemeClr val="lt1"/>
              </a:buClr>
              <a:buSzPts val="3000"/>
              <a:buNone/>
              <a:defRPr sz="4000">
                <a:solidFill>
                  <a:schemeClr val="lt1"/>
                </a:solidFill>
              </a:defRPr>
            </a:lvl6pPr>
            <a:lvl7pPr lvl="6" rtl="0">
              <a:spcBef>
                <a:spcPts val="0"/>
              </a:spcBef>
              <a:spcAft>
                <a:spcPts val="0"/>
              </a:spcAft>
              <a:buClr>
                <a:schemeClr val="lt1"/>
              </a:buClr>
              <a:buSzPts val="3000"/>
              <a:buNone/>
              <a:defRPr sz="4000">
                <a:solidFill>
                  <a:schemeClr val="lt1"/>
                </a:solidFill>
              </a:defRPr>
            </a:lvl7pPr>
            <a:lvl8pPr lvl="7" rtl="0">
              <a:spcBef>
                <a:spcPts val="0"/>
              </a:spcBef>
              <a:spcAft>
                <a:spcPts val="0"/>
              </a:spcAft>
              <a:buClr>
                <a:schemeClr val="lt1"/>
              </a:buClr>
              <a:buSzPts val="3000"/>
              <a:buNone/>
              <a:defRPr sz="4000">
                <a:solidFill>
                  <a:schemeClr val="lt1"/>
                </a:solidFill>
              </a:defRPr>
            </a:lvl8pPr>
            <a:lvl9pPr lvl="8" rtl="0">
              <a:spcBef>
                <a:spcPts val="0"/>
              </a:spcBef>
              <a:spcAft>
                <a:spcPts val="0"/>
              </a:spcAft>
              <a:buClr>
                <a:schemeClr val="lt1"/>
              </a:buClr>
              <a:buSzPts val="3000"/>
              <a:buNone/>
              <a:defRPr sz="4000">
                <a:solidFill>
                  <a:schemeClr val="lt1"/>
                </a:solidFill>
              </a:defRPr>
            </a:lvl9pPr>
          </a:lstStyle>
          <a:p>
            <a:endParaRPr/>
          </a:p>
        </p:txBody>
      </p:sp>
      <p:sp>
        <p:nvSpPr>
          <p:cNvPr id="542" name="Google Shape;542;p40"/>
          <p:cNvSpPr txBox="1">
            <a:spLocks noGrp="1"/>
          </p:cNvSpPr>
          <p:nvPr>
            <p:ph type="subTitle" idx="3"/>
          </p:nvPr>
        </p:nvSpPr>
        <p:spPr>
          <a:xfrm>
            <a:off x="8937467" y="2638800"/>
            <a:ext cx="2323600" cy="9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a:solidFill>
                  <a:schemeClr val="lt1"/>
                </a:solidFill>
              </a:defRPr>
            </a:lvl1pPr>
            <a:lvl2pPr lvl="1" rtl="0">
              <a:spcBef>
                <a:spcPts val="0"/>
              </a:spcBef>
              <a:spcAft>
                <a:spcPts val="0"/>
              </a:spcAft>
              <a:buClr>
                <a:schemeClr val="lt1"/>
              </a:buClr>
              <a:buSzPts val="1600"/>
              <a:buNone/>
              <a:defRPr sz="2133">
                <a:solidFill>
                  <a:schemeClr val="lt1"/>
                </a:solidFill>
              </a:defRPr>
            </a:lvl2pPr>
            <a:lvl3pPr lvl="2" rtl="0">
              <a:spcBef>
                <a:spcPts val="0"/>
              </a:spcBef>
              <a:spcAft>
                <a:spcPts val="0"/>
              </a:spcAft>
              <a:buClr>
                <a:schemeClr val="lt1"/>
              </a:buClr>
              <a:buSzPts val="1600"/>
              <a:buNone/>
              <a:defRPr sz="2133">
                <a:solidFill>
                  <a:schemeClr val="lt1"/>
                </a:solidFill>
              </a:defRPr>
            </a:lvl3pPr>
            <a:lvl4pPr lvl="3" rtl="0">
              <a:spcBef>
                <a:spcPts val="0"/>
              </a:spcBef>
              <a:spcAft>
                <a:spcPts val="0"/>
              </a:spcAft>
              <a:buClr>
                <a:schemeClr val="lt1"/>
              </a:buClr>
              <a:buSzPts val="1600"/>
              <a:buNone/>
              <a:defRPr sz="2133">
                <a:solidFill>
                  <a:schemeClr val="lt1"/>
                </a:solidFill>
              </a:defRPr>
            </a:lvl4pPr>
            <a:lvl5pPr lvl="4" rtl="0">
              <a:spcBef>
                <a:spcPts val="0"/>
              </a:spcBef>
              <a:spcAft>
                <a:spcPts val="0"/>
              </a:spcAft>
              <a:buClr>
                <a:schemeClr val="lt1"/>
              </a:buClr>
              <a:buSzPts val="1600"/>
              <a:buNone/>
              <a:defRPr sz="2133">
                <a:solidFill>
                  <a:schemeClr val="lt1"/>
                </a:solidFill>
              </a:defRPr>
            </a:lvl5pPr>
            <a:lvl6pPr lvl="5" rtl="0">
              <a:spcBef>
                <a:spcPts val="0"/>
              </a:spcBef>
              <a:spcAft>
                <a:spcPts val="0"/>
              </a:spcAft>
              <a:buClr>
                <a:schemeClr val="lt1"/>
              </a:buClr>
              <a:buSzPts val="1600"/>
              <a:buNone/>
              <a:defRPr sz="2133">
                <a:solidFill>
                  <a:schemeClr val="lt1"/>
                </a:solidFill>
              </a:defRPr>
            </a:lvl6pPr>
            <a:lvl7pPr lvl="6" rtl="0">
              <a:spcBef>
                <a:spcPts val="0"/>
              </a:spcBef>
              <a:spcAft>
                <a:spcPts val="0"/>
              </a:spcAft>
              <a:buClr>
                <a:schemeClr val="lt1"/>
              </a:buClr>
              <a:buSzPts val="1600"/>
              <a:buNone/>
              <a:defRPr sz="2133">
                <a:solidFill>
                  <a:schemeClr val="lt1"/>
                </a:solidFill>
              </a:defRPr>
            </a:lvl7pPr>
            <a:lvl8pPr lvl="7" rtl="0">
              <a:spcBef>
                <a:spcPts val="0"/>
              </a:spcBef>
              <a:spcAft>
                <a:spcPts val="0"/>
              </a:spcAft>
              <a:buClr>
                <a:schemeClr val="lt1"/>
              </a:buClr>
              <a:buSzPts val="1600"/>
              <a:buNone/>
              <a:defRPr sz="2133">
                <a:solidFill>
                  <a:schemeClr val="lt1"/>
                </a:solidFill>
              </a:defRPr>
            </a:lvl8pPr>
            <a:lvl9pPr lvl="8" rtl="0">
              <a:spcBef>
                <a:spcPts val="0"/>
              </a:spcBef>
              <a:spcAft>
                <a:spcPts val="0"/>
              </a:spcAft>
              <a:buClr>
                <a:schemeClr val="lt1"/>
              </a:buClr>
              <a:buSzPts val="1600"/>
              <a:buNone/>
              <a:defRPr sz="2133">
                <a:solidFill>
                  <a:schemeClr val="lt1"/>
                </a:solidFill>
              </a:defRPr>
            </a:lvl9pPr>
          </a:lstStyle>
          <a:p>
            <a:endParaRPr/>
          </a:p>
        </p:txBody>
      </p:sp>
      <p:sp>
        <p:nvSpPr>
          <p:cNvPr id="543" name="Google Shape;543;p40"/>
          <p:cNvSpPr txBox="1">
            <a:spLocks noGrp="1"/>
          </p:cNvSpPr>
          <p:nvPr>
            <p:ph type="subTitle" idx="4"/>
          </p:nvPr>
        </p:nvSpPr>
        <p:spPr>
          <a:xfrm>
            <a:off x="8937501" y="2241400"/>
            <a:ext cx="23236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3000"/>
              <a:buNone/>
              <a:defRPr sz="2133">
                <a:solidFill>
                  <a:schemeClr val="lt1"/>
                </a:solidFill>
                <a:latin typeface="Anton"/>
                <a:ea typeface="Anton"/>
                <a:cs typeface="Anton"/>
                <a:sym typeface="Anton"/>
              </a:defRPr>
            </a:lvl1pPr>
            <a:lvl2pPr lvl="1" rtl="0">
              <a:spcBef>
                <a:spcPts val="0"/>
              </a:spcBef>
              <a:spcAft>
                <a:spcPts val="0"/>
              </a:spcAft>
              <a:buClr>
                <a:schemeClr val="lt1"/>
              </a:buClr>
              <a:buSzPts val="3000"/>
              <a:buNone/>
              <a:defRPr sz="4000">
                <a:solidFill>
                  <a:schemeClr val="lt1"/>
                </a:solidFill>
              </a:defRPr>
            </a:lvl2pPr>
            <a:lvl3pPr lvl="2" rtl="0">
              <a:spcBef>
                <a:spcPts val="0"/>
              </a:spcBef>
              <a:spcAft>
                <a:spcPts val="0"/>
              </a:spcAft>
              <a:buClr>
                <a:schemeClr val="lt1"/>
              </a:buClr>
              <a:buSzPts val="3000"/>
              <a:buNone/>
              <a:defRPr sz="4000">
                <a:solidFill>
                  <a:schemeClr val="lt1"/>
                </a:solidFill>
              </a:defRPr>
            </a:lvl3pPr>
            <a:lvl4pPr lvl="3" rtl="0">
              <a:spcBef>
                <a:spcPts val="0"/>
              </a:spcBef>
              <a:spcAft>
                <a:spcPts val="0"/>
              </a:spcAft>
              <a:buClr>
                <a:schemeClr val="lt1"/>
              </a:buClr>
              <a:buSzPts val="3000"/>
              <a:buNone/>
              <a:defRPr sz="4000">
                <a:solidFill>
                  <a:schemeClr val="lt1"/>
                </a:solidFill>
              </a:defRPr>
            </a:lvl4pPr>
            <a:lvl5pPr lvl="4" rtl="0">
              <a:spcBef>
                <a:spcPts val="0"/>
              </a:spcBef>
              <a:spcAft>
                <a:spcPts val="0"/>
              </a:spcAft>
              <a:buClr>
                <a:schemeClr val="lt1"/>
              </a:buClr>
              <a:buSzPts val="3000"/>
              <a:buNone/>
              <a:defRPr sz="4000">
                <a:solidFill>
                  <a:schemeClr val="lt1"/>
                </a:solidFill>
              </a:defRPr>
            </a:lvl5pPr>
            <a:lvl6pPr lvl="5" rtl="0">
              <a:spcBef>
                <a:spcPts val="0"/>
              </a:spcBef>
              <a:spcAft>
                <a:spcPts val="0"/>
              </a:spcAft>
              <a:buClr>
                <a:schemeClr val="lt1"/>
              </a:buClr>
              <a:buSzPts val="3000"/>
              <a:buNone/>
              <a:defRPr sz="4000">
                <a:solidFill>
                  <a:schemeClr val="lt1"/>
                </a:solidFill>
              </a:defRPr>
            </a:lvl6pPr>
            <a:lvl7pPr lvl="6" rtl="0">
              <a:spcBef>
                <a:spcPts val="0"/>
              </a:spcBef>
              <a:spcAft>
                <a:spcPts val="0"/>
              </a:spcAft>
              <a:buClr>
                <a:schemeClr val="lt1"/>
              </a:buClr>
              <a:buSzPts val="3000"/>
              <a:buNone/>
              <a:defRPr sz="4000">
                <a:solidFill>
                  <a:schemeClr val="lt1"/>
                </a:solidFill>
              </a:defRPr>
            </a:lvl7pPr>
            <a:lvl8pPr lvl="7" rtl="0">
              <a:spcBef>
                <a:spcPts val="0"/>
              </a:spcBef>
              <a:spcAft>
                <a:spcPts val="0"/>
              </a:spcAft>
              <a:buClr>
                <a:schemeClr val="lt1"/>
              </a:buClr>
              <a:buSzPts val="3000"/>
              <a:buNone/>
              <a:defRPr sz="4000">
                <a:solidFill>
                  <a:schemeClr val="lt1"/>
                </a:solidFill>
              </a:defRPr>
            </a:lvl8pPr>
            <a:lvl9pPr lvl="8" rtl="0">
              <a:spcBef>
                <a:spcPts val="0"/>
              </a:spcBef>
              <a:spcAft>
                <a:spcPts val="0"/>
              </a:spcAft>
              <a:buClr>
                <a:schemeClr val="lt1"/>
              </a:buClr>
              <a:buSzPts val="3000"/>
              <a:buNone/>
              <a:defRPr sz="4000">
                <a:solidFill>
                  <a:schemeClr val="lt1"/>
                </a:solidFill>
              </a:defRPr>
            </a:lvl9pPr>
          </a:lstStyle>
          <a:p>
            <a:endParaRPr/>
          </a:p>
        </p:txBody>
      </p:sp>
      <p:sp>
        <p:nvSpPr>
          <p:cNvPr id="544" name="Google Shape;544;p40"/>
          <p:cNvSpPr txBox="1">
            <a:spLocks noGrp="1"/>
          </p:cNvSpPr>
          <p:nvPr>
            <p:ph type="subTitle" idx="5"/>
          </p:nvPr>
        </p:nvSpPr>
        <p:spPr>
          <a:xfrm>
            <a:off x="6275467" y="5021800"/>
            <a:ext cx="2323600" cy="9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a:solidFill>
                  <a:schemeClr val="lt1"/>
                </a:solidFill>
              </a:defRPr>
            </a:lvl1pPr>
            <a:lvl2pPr lvl="1" rtl="0">
              <a:spcBef>
                <a:spcPts val="0"/>
              </a:spcBef>
              <a:spcAft>
                <a:spcPts val="0"/>
              </a:spcAft>
              <a:buClr>
                <a:schemeClr val="lt1"/>
              </a:buClr>
              <a:buSzPts val="1600"/>
              <a:buNone/>
              <a:defRPr sz="2133">
                <a:solidFill>
                  <a:schemeClr val="lt1"/>
                </a:solidFill>
              </a:defRPr>
            </a:lvl2pPr>
            <a:lvl3pPr lvl="2" rtl="0">
              <a:spcBef>
                <a:spcPts val="0"/>
              </a:spcBef>
              <a:spcAft>
                <a:spcPts val="0"/>
              </a:spcAft>
              <a:buClr>
                <a:schemeClr val="lt1"/>
              </a:buClr>
              <a:buSzPts val="1600"/>
              <a:buNone/>
              <a:defRPr sz="2133">
                <a:solidFill>
                  <a:schemeClr val="lt1"/>
                </a:solidFill>
              </a:defRPr>
            </a:lvl3pPr>
            <a:lvl4pPr lvl="3" rtl="0">
              <a:spcBef>
                <a:spcPts val="0"/>
              </a:spcBef>
              <a:spcAft>
                <a:spcPts val="0"/>
              </a:spcAft>
              <a:buClr>
                <a:schemeClr val="lt1"/>
              </a:buClr>
              <a:buSzPts val="1600"/>
              <a:buNone/>
              <a:defRPr sz="2133">
                <a:solidFill>
                  <a:schemeClr val="lt1"/>
                </a:solidFill>
              </a:defRPr>
            </a:lvl4pPr>
            <a:lvl5pPr lvl="4" rtl="0">
              <a:spcBef>
                <a:spcPts val="0"/>
              </a:spcBef>
              <a:spcAft>
                <a:spcPts val="0"/>
              </a:spcAft>
              <a:buClr>
                <a:schemeClr val="lt1"/>
              </a:buClr>
              <a:buSzPts val="1600"/>
              <a:buNone/>
              <a:defRPr sz="2133">
                <a:solidFill>
                  <a:schemeClr val="lt1"/>
                </a:solidFill>
              </a:defRPr>
            </a:lvl5pPr>
            <a:lvl6pPr lvl="5" rtl="0">
              <a:spcBef>
                <a:spcPts val="0"/>
              </a:spcBef>
              <a:spcAft>
                <a:spcPts val="0"/>
              </a:spcAft>
              <a:buClr>
                <a:schemeClr val="lt1"/>
              </a:buClr>
              <a:buSzPts val="1600"/>
              <a:buNone/>
              <a:defRPr sz="2133">
                <a:solidFill>
                  <a:schemeClr val="lt1"/>
                </a:solidFill>
              </a:defRPr>
            </a:lvl6pPr>
            <a:lvl7pPr lvl="6" rtl="0">
              <a:spcBef>
                <a:spcPts val="0"/>
              </a:spcBef>
              <a:spcAft>
                <a:spcPts val="0"/>
              </a:spcAft>
              <a:buClr>
                <a:schemeClr val="lt1"/>
              </a:buClr>
              <a:buSzPts val="1600"/>
              <a:buNone/>
              <a:defRPr sz="2133">
                <a:solidFill>
                  <a:schemeClr val="lt1"/>
                </a:solidFill>
              </a:defRPr>
            </a:lvl7pPr>
            <a:lvl8pPr lvl="7" rtl="0">
              <a:spcBef>
                <a:spcPts val="0"/>
              </a:spcBef>
              <a:spcAft>
                <a:spcPts val="0"/>
              </a:spcAft>
              <a:buClr>
                <a:schemeClr val="lt1"/>
              </a:buClr>
              <a:buSzPts val="1600"/>
              <a:buNone/>
              <a:defRPr sz="2133">
                <a:solidFill>
                  <a:schemeClr val="lt1"/>
                </a:solidFill>
              </a:defRPr>
            </a:lvl8pPr>
            <a:lvl9pPr lvl="8" rtl="0">
              <a:spcBef>
                <a:spcPts val="0"/>
              </a:spcBef>
              <a:spcAft>
                <a:spcPts val="0"/>
              </a:spcAft>
              <a:buClr>
                <a:schemeClr val="lt1"/>
              </a:buClr>
              <a:buSzPts val="1600"/>
              <a:buNone/>
              <a:defRPr sz="2133">
                <a:solidFill>
                  <a:schemeClr val="lt1"/>
                </a:solidFill>
              </a:defRPr>
            </a:lvl9pPr>
          </a:lstStyle>
          <a:p>
            <a:endParaRPr/>
          </a:p>
        </p:txBody>
      </p:sp>
      <p:sp>
        <p:nvSpPr>
          <p:cNvPr id="545" name="Google Shape;545;p40"/>
          <p:cNvSpPr txBox="1">
            <a:spLocks noGrp="1"/>
          </p:cNvSpPr>
          <p:nvPr>
            <p:ph type="subTitle" idx="6"/>
          </p:nvPr>
        </p:nvSpPr>
        <p:spPr>
          <a:xfrm>
            <a:off x="6275517" y="4624400"/>
            <a:ext cx="23236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3000"/>
              <a:buNone/>
              <a:defRPr sz="2133">
                <a:solidFill>
                  <a:schemeClr val="lt1"/>
                </a:solidFill>
                <a:latin typeface="Anton"/>
                <a:ea typeface="Anton"/>
                <a:cs typeface="Anton"/>
                <a:sym typeface="Anton"/>
              </a:defRPr>
            </a:lvl1pPr>
            <a:lvl2pPr lvl="1" rtl="0">
              <a:spcBef>
                <a:spcPts val="0"/>
              </a:spcBef>
              <a:spcAft>
                <a:spcPts val="0"/>
              </a:spcAft>
              <a:buClr>
                <a:schemeClr val="lt1"/>
              </a:buClr>
              <a:buSzPts val="3000"/>
              <a:buNone/>
              <a:defRPr sz="4000">
                <a:solidFill>
                  <a:schemeClr val="lt1"/>
                </a:solidFill>
              </a:defRPr>
            </a:lvl2pPr>
            <a:lvl3pPr lvl="2" rtl="0">
              <a:spcBef>
                <a:spcPts val="0"/>
              </a:spcBef>
              <a:spcAft>
                <a:spcPts val="0"/>
              </a:spcAft>
              <a:buClr>
                <a:schemeClr val="lt1"/>
              </a:buClr>
              <a:buSzPts val="3000"/>
              <a:buNone/>
              <a:defRPr sz="4000">
                <a:solidFill>
                  <a:schemeClr val="lt1"/>
                </a:solidFill>
              </a:defRPr>
            </a:lvl3pPr>
            <a:lvl4pPr lvl="3" rtl="0">
              <a:spcBef>
                <a:spcPts val="0"/>
              </a:spcBef>
              <a:spcAft>
                <a:spcPts val="0"/>
              </a:spcAft>
              <a:buClr>
                <a:schemeClr val="lt1"/>
              </a:buClr>
              <a:buSzPts val="3000"/>
              <a:buNone/>
              <a:defRPr sz="4000">
                <a:solidFill>
                  <a:schemeClr val="lt1"/>
                </a:solidFill>
              </a:defRPr>
            </a:lvl4pPr>
            <a:lvl5pPr lvl="4" rtl="0">
              <a:spcBef>
                <a:spcPts val="0"/>
              </a:spcBef>
              <a:spcAft>
                <a:spcPts val="0"/>
              </a:spcAft>
              <a:buClr>
                <a:schemeClr val="lt1"/>
              </a:buClr>
              <a:buSzPts val="3000"/>
              <a:buNone/>
              <a:defRPr sz="4000">
                <a:solidFill>
                  <a:schemeClr val="lt1"/>
                </a:solidFill>
              </a:defRPr>
            </a:lvl5pPr>
            <a:lvl6pPr lvl="5" rtl="0">
              <a:spcBef>
                <a:spcPts val="0"/>
              </a:spcBef>
              <a:spcAft>
                <a:spcPts val="0"/>
              </a:spcAft>
              <a:buClr>
                <a:schemeClr val="lt1"/>
              </a:buClr>
              <a:buSzPts val="3000"/>
              <a:buNone/>
              <a:defRPr sz="4000">
                <a:solidFill>
                  <a:schemeClr val="lt1"/>
                </a:solidFill>
              </a:defRPr>
            </a:lvl6pPr>
            <a:lvl7pPr lvl="6" rtl="0">
              <a:spcBef>
                <a:spcPts val="0"/>
              </a:spcBef>
              <a:spcAft>
                <a:spcPts val="0"/>
              </a:spcAft>
              <a:buClr>
                <a:schemeClr val="lt1"/>
              </a:buClr>
              <a:buSzPts val="3000"/>
              <a:buNone/>
              <a:defRPr sz="4000">
                <a:solidFill>
                  <a:schemeClr val="lt1"/>
                </a:solidFill>
              </a:defRPr>
            </a:lvl7pPr>
            <a:lvl8pPr lvl="7" rtl="0">
              <a:spcBef>
                <a:spcPts val="0"/>
              </a:spcBef>
              <a:spcAft>
                <a:spcPts val="0"/>
              </a:spcAft>
              <a:buClr>
                <a:schemeClr val="lt1"/>
              </a:buClr>
              <a:buSzPts val="3000"/>
              <a:buNone/>
              <a:defRPr sz="4000">
                <a:solidFill>
                  <a:schemeClr val="lt1"/>
                </a:solidFill>
              </a:defRPr>
            </a:lvl8pPr>
            <a:lvl9pPr lvl="8" rtl="0">
              <a:spcBef>
                <a:spcPts val="0"/>
              </a:spcBef>
              <a:spcAft>
                <a:spcPts val="0"/>
              </a:spcAft>
              <a:buClr>
                <a:schemeClr val="lt1"/>
              </a:buClr>
              <a:buSzPts val="3000"/>
              <a:buNone/>
              <a:defRPr sz="4000">
                <a:solidFill>
                  <a:schemeClr val="lt1"/>
                </a:solidFill>
              </a:defRPr>
            </a:lvl9pPr>
          </a:lstStyle>
          <a:p>
            <a:endParaRPr/>
          </a:p>
        </p:txBody>
      </p:sp>
      <p:sp>
        <p:nvSpPr>
          <p:cNvPr id="546" name="Google Shape;546;p40"/>
          <p:cNvSpPr txBox="1">
            <a:spLocks noGrp="1"/>
          </p:cNvSpPr>
          <p:nvPr>
            <p:ph type="subTitle" idx="7"/>
          </p:nvPr>
        </p:nvSpPr>
        <p:spPr>
          <a:xfrm>
            <a:off x="8937468" y="5021800"/>
            <a:ext cx="2323600" cy="9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a:solidFill>
                  <a:schemeClr val="lt1"/>
                </a:solidFill>
              </a:defRPr>
            </a:lvl1pPr>
            <a:lvl2pPr lvl="1" rtl="0">
              <a:spcBef>
                <a:spcPts val="0"/>
              </a:spcBef>
              <a:spcAft>
                <a:spcPts val="0"/>
              </a:spcAft>
              <a:buClr>
                <a:schemeClr val="lt1"/>
              </a:buClr>
              <a:buSzPts val="1600"/>
              <a:buNone/>
              <a:defRPr sz="2133">
                <a:solidFill>
                  <a:schemeClr val="lt1"/>
                </a:solidFill>
              </a:defRPr>
            </a:lvl2pPr>
            <a:lvl3pPr lvl="2" rtl="0">
              <a:spcBef>
                <a:spcPts val="0"/>
              </a:spcBef>
              <a:spcAft>
                <a:spcPts val="0"/>
              </a:spcAft>
              <a:buClr>
                <a:schemeClr val="lt1"/>
              </a:buClr>
              <a:buSzPts val="1600"/>
              <a:buNone/>
              <a:defRPr sz="2133">
                <a:solidFill>
                  <a:schemeClr val="lt1"/>
                </a:solidFill>
              </a:defRPr>
            </a:lvl3pPr>
            <a:lvl4pPr lvl="3" rtl="0">
              <a:spcBef>
                <a:spcPts val="0"/>
              </a:spcBef>
              <a:spcAft>
                <a:spcPts val="0"/>
              </a:spcAft>
              <a:buClr>
                <a:schemeClr val="lt1"/>
              </a:buClr>
              <a:buSzPts val="1600"/>
              <a:buNone/>
              <a:defRPr sz="2133">
                <a:solidFill>
                  <a:schemeClr val="lt1"/>
                </a:solidFill>
              </a:defRPr>
            </a:lvl4pPr>
            <a:lvl5pPr lvl="4" rtl="0">
              <a:spcBef>
                <a:spcPts val="0"/>
              </a:spcBef>
              <a:spcAft>
                <a:spcPts val="0"/>
              </a:spcAft>
              <a:buClr>
                <a:schemeClr val="lt1"/>
              </a:buClr>
              <a:buSzPts val="1600"/>
              <a:buNone/>
              <a:defRPr sz="2133">
                <a:solidFill>
                  <a:schemeClr val="lt1"/>
                </a:solidFill>
              </a:defRPr>
            </a:lvl5pPr>
            <a:lvl6pPr lvl="5" rtl="0">
              <a:spcBef>
                <a:spcPts val="0"/>
              </a:spcBef>
              <a:spcAft>
                <a:spcPts val="0"/>
              </a:spcAft>
              <a:buClr>
                <a:schemeClr val="lt1"/>
              </a:buClr>
              <a:buSzPts val="1600"/>
              <a:buNone/>
              <a:defRPr sz="2133">
                <a:solidFill>
                  <a:schemeClr val="lt1"/>
                </a:solidFill>
              </a:defRPr>
            </a:lvl6pPr>
            <a:lvl7pPr lvl="6" rtl="0">
              <a:spcBef>
                <a:spcPts val="0"/>
              </a:spcBef>
              <a:spcAft>
                <a:spcPts val="0"/>
              </a:spcAft>
              <a:buClr>
                <a:schemeClr val="lt1"/>
              </a:buClr>
              <a:buSzPts val="1600"/>
              <a:buNone/>
              <a:defRPr sz="2133">
                <a:solidFill>
                  <a:schemeClr val="lt1"/>
                </a:solidFill>
              </a:defRPr>
            </a:lvl7pPr>
            <a:lvl8pPr lvl="7" rtl="0">
              <a:spcBef>
                <a:spcPts val="0"/>
              </a:spcBef>
              <a:spcAft>
                <a:spcPts val="0"/>
              </a:spcAft>
              <a:buClr>
                <a:schemeClr val="lt1"/>
              </a:buClr>
              <a:buSzPts val="1600"/>
              <a:buNone/>
              <a:defRPr sz="2133">
                <a:solidFill>
                  <a:schemeClr val="lt1"/>
                </a:solidFill>
              </a:defRPr>
            </a:lvl8pPr>
            <a:lvl9pPr lvl="8" rtl="0">
              <a:spcBef>
                <a:spcPts val="0"/>
              </a:spcBef>
              <a:spcAft>
                <a:spcPts val="0"/>
              </a:spcAft>
              <a:buClr>
                <a:schemeClr val="lt1"/>
              </a:buClr>
              <a:buSzPts val="1600"/>
              <a:buNone/>
              <a:defRPr sz="2133">
                <a:solidFill>
                  <a:schemeClr val="lt1"/>
                </a:solidFill>
              </a:defRPr>
            </a:lvl9pPr>
          </a:lstStyle>
          <a:p>
            <a:endParaRPr/>
          </a:p>
        </p:txBody>
      </p:sp>
      <p:sp>
        <p:nvSpPr>
          <p:cNvPr id="547" name="Google Shape;547;p40"/>
          <p:cNvSpPr txBox="1">
            <a:spLocks noGrp="1"/>
          </p:cNvSpPr>
          <p:nvPr>
            <p:ph type="subTitle" idx="8"/>
          </p:nvPr>
        </p:nvSpPr>
        <p:spPr>
          <a:xfrm>
            <a:off x="8937532" y="4624400"/>
            <a:ext cx="23236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3000"/>
              <a:buNone/>
              <a:defRPr sz="2133">
                <a:solidFill>
                  <a:schemeClr val="lt1"/>
                </a:solidFill>
                <a:latin typeface="Anton"/>
                <a:ea typeface="Anton"/>
                <a:cs typeface="Anton"/>
                <a:sym typeface="Anton"/>
              </a:defRPr>
            </a:lvl1pPr>
            <a:lvl2pPr lvl="1" rtl="0">
              <a:spcBef>
                <a:spcPts val="0"/>
              </a:spcBef>
              <a:spcAft>
                <a:spcPts val="0"/>
              </a:spcAft>
              <a:buClr>
                <a:schemeClr val="lt1"/>
              </a:buClr>
              <a:buSzPts val="3000"/>
              <a:buNone/>
              <a:defRPr sz="4000">
                <a:solidFill>
                  <a:schemeClr val="lt1"/>
                </a:solidFill>
              </a:defRPr>
            </a:lvl2pPr>
            <a:lvl3pPr lvl="2" rtl="0">
              <a:spcBef>
                <a:spcPts val="0"/>
              </a:spcBef>
              <a:spcAft>
                <a:spcPts val="0"/>
              </a:spcAft>
              <a:buClr>
                <a:schemeClr val="lt1"/>
              </a:buClr>
              <a:buSzPts val="3000"/>
              <a:buNone/>
              <a:defRPr sz="4000">
                <a:solidFill>
                  <a:schemeClr val="lt1"/>
                </a:solidFill>
              </a:defRPr>
            </a:lvl3pPr>
            <a:lvl4pPr lvl="3" rtl="0">
              <a:spcBef>
                <a:spcPts val="0"/>
              </a:spcBef>
              <a:spcAft>
                <a:spcPts val="0"/>
              </a:spcAft>
              <a:buClr>
                <a:schemeClr val="lt1"/>
              </a:buClr>
              <a:buSzPts val="3000"/>
              <a:buNone/>
              <a:defRPr sz="4000">
                <a:solidFill>
                  <a:schemeClr val="lt1"/>
                </a:solidFill>
              </a:defRPr>
            </a:lvl4pPr>
            <a:lvl5pPr lvl="4" rtl="0">
              <a:spcBef>
                <a:spcPts val="0"/>
              </a:spcBef>
              <a:spcAft>
                <a:spcPts val="0"/>
              </a:spcAft>
              <a:buClr>
                <a:schemeClr val="lt1"/>
              </a:buClr>
              <a:buSzPts val="3000"/>
              <a:buNone/>
              <a:defRPr sz="4000">
                <a:solidFill>
                  <a:schemeClr val="lt1"/>
                </a:solidFill>
              </a:defRPr>
            </a:lvl5pPr>
            <a:lvl6pPr lvl="5" rtl="0">
              <a:spcBef>
                <a:spcPts val="0"/>
              </a:spcBef>
              <a:spcAft>
                <a:spcPts val="0"/>
              </a:spcAft>
              <a:buClr>
                <a:schemeClr val="lt1"/>
              </a:buClr>
              <a:buSzPts val="3000"/>
              <a:buNone/>
              <a:defRPr sz="4000">
                <a:solidFill>
                  <a:schemeClr val="lt1"/>
                </a:solidFill>
              </a:defRPr>
            </a:lvl6pPr>
            <a:lvl7pPr lvl="6" rtl="0">
              <a:spcBef>
                <a:spcPts val="0"/>
              </a:spcBef>
              <a:spcAft>
                <a:spcPts val="0"/>
              </a:spcAft>
              <a:buClr>
                <a:schemeClr val="lt1"/>
              </a:buClr>
              <a:buSzPts val="3000"/>
              <a:buNone/>
              <a:defRPr sz="4000">
                <a:solidFill>
                  <a:schemeClr val="lt1"/>
                </a:solidFill>
              </a:defRPr>
            </a:lvl7pPr>
            <a:lvl8pPr lvl="7" rtl="0">
              <a:spcBef>
                <a:spcPts val="0"/>
              </a:spcBef>
              <a:spcAft>
                <a:spcPts val="0"/>
              </a:spcAft>
              <a:buClr>
                <a:schemeClr val="lt1"/>
              </a:buClr>
              <a:buSzPts val="3000"/>
              <a:buNone/>
              <a:defRPr sz="4000">
                <a:solidFill>
                  <a:schemeClr val="lt1"/>
                </a:solidFill>
              </a:defRPr>
            </a:lvl8pPr>
            <a:lvl9pPr lvl="8" rtl="0">
              <a:spcBef>
                <a:spcPts val="0"/>
              </a:spcBef>
              <a:spcAft>
                <a:spcPts val="0"/>
              </a:spcAft>
              <a:buClr>
                <a:schemeClr val="lt1"/>
              </a:buClr>
              <a:buSzPts val="3000"/>
              <a:buNone/>
              <a:defRPr sz="4000">
                <a:solidFill>
                  <a:schemeClr val="lt1"/>
                </a:solidFill>
              </a:defRPr>
            </a:lvl9pPr>
          </a:lstStyle>
          <a:p>
            <a:endParaRPr/>
          </a:p>
        </p:txBody>
      </p:sp>
    </p:spTree>
    <p:extLst>
      <p:ext uri="{BB962C8B-B14F-4D97-AF65-F5344CB8AC3E}">
        <p14:creationId xmlns:p14="http://schemas.microsoft.com/office/powerpoint/2010/main" val="26735713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four columns 3">
  <p:cSld name="Title and four columns 3">
    <p:bg>
      <p:bgPr>
        <a:solidFill>
          <a:schemeClr val="dk1"/>
        </a:solidFill>
        <a:effectLst/>
      </p:bgPr>
    </p:bg>
    <p:spTree>
      <p:nvGrpSpPr>
        <p:cNvPr id="1" name="Shape 548"/>
        <p:cNvGrpSpPr/>
        <p:nvPr/>
      </p:nvGrpSpPr>
      <p:grpSpPr>
        <a:xfrm>
          <a:off x="0" y="0"/>
          <a:ext cx="0" cy="0"/>
          <a:chOff x="0" y="0"/>
          <a:chExt cx="0" cy="0"/>
        </a:xfrm>
      </p:grpSpPr>
      <p:sp>
        <p:nvSpPr>
          <p:cNvPr id="549" name="Google Shape;549;p41"/>
          <p:cNvSpPr/>
          <p:nvPr/>
        </p:nvSpPr>
        <p:spPr>
          <a:xfrm>
            <a:off x="732033" y="0"/>
            <a:ext cx="1028000" cy="6858000"/>
          </a:xfrm>
          <a:prstGeom prst="rect">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FCBF4A"/>
              </a:solidFill>
              <a:cs typeface="Arial"/>
              <a:sym typeface="Arial"/>
            </a:endParaRPr>
          </a:p>
        </p:txBody>
      </p:sp>
      <p:sp>
        <p:nvSpPr>
          <p:cNvPr id="550" name="Google Shape;550;p41"/>
          <p:cNvSpPr txBox="1">
            <a:spLocks noGrp="1"/>
          </p:cNvSpPr>
          <p:nvPr>
            <p:ph type="title"/>
          </p:nvPr>
        </p:nvSpPr>
        <p:spPr>
          <a:xfrm>
            <a:off x="1246033" y="1424533"/>
            <a:ext cx="2471600" cy="641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24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551" name="Google Shape;551;p41"/>
          <p:cNvSpPr txBox="1">
            <a:spLocks noGrp="1"/>
          </p:cNvSpPr>
          <p:nvPr>
            <p:ph type="subTitle" idx="1"/>
          </p:nvPr>
        </p:nvSpPr>
        <p:spPr>
          <a:xfrm>
            <a:off x="2400033" y="5358533"/>
            <a:ext cx="1997200" cy="7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a:solidFill>
                  <a:schemeClr val="accent3"/>
                </a:solidFill>
              </a:defRPr>
            </a:lvl1pPr>
            <a:lvl2pPr lvl="1" rtl="0">
              <a:spcBef>
                <a:spcPts val="0"/>
              </a:spcBef>
              <a:spcAft>
                <a:spcPts val="0"/>
              </a:spcAft>
              <a:buClr>
                <a:schemeClr val="lt1"/>
              </a:buClr>
              <a:buSzPts val="1600"/>
              <a:buNone/>
              <a:defRPr sz="2133">
                <a:solidFill>
                  <a:schemeClr val="lt1"/>
                </a:solidFill>
              </a:defRPr>
            </a:lvl2pPr>
            <a:lvl3pPr lvl="2" rtl="0">
              <a:spcBef>
                <a:spcPts val="0"/>
              </a:spcBef>
              <a:spcAft>
                <a:spcPts val="0"/>
              </a:spcAft>
              <a:buClr>
                <a:schemeClr val="lt1"/>
              </a:buClr>
              <a:buSzPts val="1600"/>
              <a:buNone/>
              <a:defRPr sz="2133">
                <a:solidFill>
                  <a:schemeClr val="lt1"/>
                </a:solidFill>
              </a:defRPr>
            </a:lvl3pPr>
            <a:lvl4pPr lvl="3" rtl="0">
              <a:spcBef>
                <a:spcPts val="0"/>
              </a:spcBef>
              <a:spcAft>
                <a:spcPts val="0"/>
              </a:spcAft>
              <a:buClr>
                <a:schemeClr val="lt1"/>
              </a:buClr>
              <a:buSzPts val="1600"/>
              <a:buNone/>
              <a:defRPr sz="2133">
                <a:solidFill>
                  <a:schemeClr val="lt1"/>
                </a:solidFill>
              </a:defRPr>
            </a:lvl4pPr>
            <a:lvl5pPr lvl="4" rtl="0">
              <a:spcBef>
                <a:spcPts val="0"/>
              </a:spcBef>
              <a:spcAft>
                <a:spcPts val="0"/>
              </a:spcAft>
              <a:buClr>
                <a:schemeClr val="lt1"/>
              </a:buClr>
              <a:buSzPts val="1600"/>
              <a:buNone/>
              <a:defRPr sz="2133">
                <a:solidFill>
                  <a:schemeClr val="lt1"/>
                </a:solidFill>
              </a:defRPr>
            </a:lvl5pPr>
            <a:lvl6pPr lvl="5" rtl="0">
              <a:spcBef>
                <a:spcPts val="0"/>
              </a:spcBef>
              <a:spcAft>
                <a:spcPts val="0"/>
              </a:spcAft>
              <a:buClr>
                <a:schemeClr val="lt1"/>
              </a:buClr>
              <a:buSzPts val="1600"/>
              <a:buNone/>
              <a:defRPr sz="2133">
                <a:solidFill>
                  <a:schemeClr val="lt1"/>
                </a:solidFill>
              </a:defRPr>
            </a:lvl6pPr>
            <a:lvl7pPr lvl="6" rtl="0">
              <a:spcBef>
                <a:spcPts val="0"/>
              </a:spcBef>
              <a:spcAft>
                <a:spcPts val="0"/>
              </a:spcAft>
              <a:buClr>
                <a:schemeClr val="lt1"/>
              </a:buClr>
              <a:buSzPts val="1600"/>
              <a:buNone/>
              <a:defRPr sz="2133">
                <a:solidFill>
                  <a:schemeClr val="lt1"/>
                </a:solidFill>
              </a:defRPr>
            </a:lvl7pPr>
            <a:lvl8pPr lvl="7" rtl="0">
              <a:spcBef>
                <a:spcPts val="0"/>
              </a:spcBef>
              <a:spcAft>
                <a:spcPts val="0"/>
              </a:spcAft>
              <a:buClr>
                <a:schemeClr val="lt1"/>
              </a:buClr>
              <a:buSzPts val="1600"/>
              <a:buNone/>
              <a:defRPr sz="2133">
                <a:solidFill>
                  <a:schemeClr val="lt1"/>
                </a:solidFill>
              </a:defRPr>
            </a:lvl8pPr>
            <a:lvl9pPr lvl="8" rtl="0">
              <a:spcBef>
                <a:spcPts val="0"/>
              </a:spcBef>
              <a:spcAft>
                <a:spcPts val="0"/>
              </a:spcAft>
              <a:buClr>
                <a:schemeClr val="lt1"/>
              </a:buClr>
              <a:buSzPts val="1600"/>
              <a:buNone/>
              <a:defRPr sz="2133">
                <a:solidFill>
                  <a:schemeClr val="lt1"/>
                </a:solidFill>
              </a:defRPr>
            </a:lvl9pPr>
          </a:lstStyle>
          <a:p>
            <a:endParaRPr/>
          </a:p>
        </p:txBody>
      </p:sp>
      <p:sp>
        <p:nvSpPr>
          <p:cNvPr id="552" name="Google Shape;552;p41"/>
          <p:cNvSpPr txBox="1">
            <a:spLocks noGrp="1"/>
          </p:cNvSpPr>
          <p:nvPr>
            <p:ph type="subTitle" idx="2"/>
          </p:nvPr>
        </p:nvSpPr>
        <p:spPr>
          <a:xfrm>
            <a:off x="2400067" y="4708800"/>
            <a:ext cx="1997200" cy="6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3000"/>
              <a:buNone/>
              <a:defRPr sz="4000">
                <a:solidFill>
                  <a:schemeClr val="lt1"/>
                </a:solidFill>
                <a:latin typeface="Anton"/>
                <a:ea typeface="Anton"/>
                <a:cs typeface="Anton"/>
                <a:sym typeface="Anton"/>
              </a:defRPr>
            </a:lvl1pPr>
            <a:lvl2pPr lvl="1" rtl="0">
              <a:spcBef>
                <a:spcPts val="0"/>
              </a:spcBef>
              <a:spcAft>
                <a:spcPts val="0"/>
              </a:spcAft>
              <a:buClr>
                <a:schemeClr val="lt1"/>
              </a:buClr>
              <a:buSzPts val="3000"/>
              <a:buNone/>
              <a:defRPr sz="4000">
                <a:solidFill>
                  <a:schemeClr val="lt1"/>
                </a:solidFill>
              </a:defRPr>
            </a:lvl2pPr>
            <a:lvl3pPr lvl="2" rtl="0">
              <a:spcBef>
                <a:spcPts val="0"/>
              </a:spcBef>
              <a:spcAft>
                <a:spcPts val="0"/>
              </a:spcAft>
              <a:buClr>
                <a:schemeClr val="lt1"/>
              </a:buClr>
              <a:buSzPts val="3000"/>
              <a:buNone/>
              <a:defRPr sz="4000">
                <a:solidFill>
                  <a:schemeClr val="lt1"/>
                </a:solidFill>
              </a:defRPr>
            </a:lvl3pPr>
            <a:lvl4pPr lvl="3" rtl="0">
              <a:spcBef>
                <a:spcPts val="0"/>
              </a:spcBef>
              <a:spcAft>
                <a:spcPts val="0"/>
              </a:spcAft>
              <a:buClr>
                <a:schemeClr val="lt1"/>
              </a:buClr>
              <a:buSzPts val="3000"/>
              <a:buNone/>
              <a:defRPr sz="4000">
                <a:solidFill>
                  <a:schemeClr val="lt1"/>
                </a:solidFill>
              </a:defRPr>
            </a:lvl4pPr>
            <a:lvl5pPr lvl="4" rtl="0">
              <a:spcBef>
                <a:spcPts val="0"/>
              </a:spcBef>
              <a:spcAft>
                <a:spcPts val="0"/>
              </a:spcAft>
              <a:buClr>
                <a:schemeClr val="lt1"/>
              </a:buClr>
              <a:buSzPts val="3000"/>
              <a:buNone/>
              <a:defRPr sz="4000">
                <a:solidFill>
                  <a:schemeClr val="lt1"/>
                </a:solidFill>
              </a:defRPr>
            </a:lvl5pPr>
            <a:lvl6pPr lvl="5" rtl="0">
              <a:spcBef>
                <a:spcPts val="0"/>
              </a:spcBef>
              <a:spcAft>
                <a:spcPts val="0"/>
              </a:spcAft>
              <a:buClr>
                <a:schemeClr val="lt1"/>
              </a:buClr>
              <a:buSzPts val="3000"/>
              <a:buNone/>
              <a:defRPr sz="4000">
                <a:solidFill>
                  <a:schemeClr val="lt1"/>
                </a:solidFill>
              </a:defRPr>
            </a:lvl6pPr>
            <a:lvl7pPr lvl="6" rtl="0">
              <a:spcBef>
                <a:spcPts val="0"/>
              </a:spcBef>
              <a:spcAft>
                <a:spcPts val="0"/>
              </a:spcAft>
              <a:buClr>
                <a:schemeClr val="lt1"/>
              </a:buClr>
              <a:buSzPts val="3000"/>
              <a:buNone/>
              <a:defRPr sz="4000">
                <a:solidFill>
                  <a:schemeClr val="lt1"/>
                </a:solidFill>
              </a:defRPr>
            </a:lvl7pPr>
            <a:lvl8pPr lvl="7" rtl="0">
              <a:spcBef>
                <a:spcPts val="0"/>
              </a:spcBef>
              <a:spcAft>
                <a:spcPts val="0"/>
              </a:spcAft>
              <a:buClr>
                <a:schemeClr val="lt1"/>
              </a:buClr>
              <a:buSzPts val="3000"/>
              <a:buNone/>
              <a:defRPr sz="4000">
                <a:solidFill>
                  <a:schemeClr val="lt1"/>
                </a:solidFill>
              </a:defRPr>
            </a:lvl8pPr>
            <a:lvl9pPr lvl="8" rtl="0">
              <a:spcBef>
                <a:spcPts val="0"/>
              </a:spcBef>
              <a:spcAft>
                <a:spcPts val="0"/>
              </a:spcAft>
              <a:buClr>
                <a:schemeClr val="lt1"/>
              </a:buClr>
              <a:buSzPts val="3000"/>
              <a:buNone/>
              <a:defRPr sz="4000">
                <a:solidFill>
                  <a:schemeClr val="lt1"/>
                </a:solidFill>
              </a:defRPr>
            </a:lvl9pPr>
          </a:lstStyle>
          <a:p>
            <a:endParaRPr/>
          </a:p>
        </p:txBody>
      </p:sp>
      <p:sp>
        <p:nvSpPr>
          <p:cNvPr id="553" name="Google Shape;553;p41"/>
          <p:cNvSpPr txBox="1">
            <a:spLocks noGrp="1"/>
          </p:cNvSpPr>
          <p:nvPr>
            <p:ph type="subTitle" idx="3"/>
          </p:nvPr>
        </p:nvSpPr>
        <p:spPr>
          <a:xfrm>
            <a:off x="4688011" y="5358533"/>
            <a:ext cx="1997200" cy="7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a:solidFill>
                  <a:schemeClr val="accent3"/>
                </a:solidFill>
              </a:defRPr>
            </a:lvl1pPr>
            <a:lvl2pPr lvl="1" rtl="0">
              <a:spcBef>
                <a:spcPts val="0"/>
              </a:spcBef>
              <a:spcAft>
                <a:spcPts val="0"/>
              </a:spcAft>
              <a:buClr>
                <a:schemeClr val="lt1"/>
              </a:buClr>
              <a:buSzPts val="1600"/>
              <a:buNone/>
              <a:defRPr sz="2133">
                <a:solidFill>
                  <a:schemeClr val="lt1"/>
                </a:solidFill>
              </a:defRPr>
            </a:lvl2pPr>
            <a:lvl3pPr lvl="2" rtl="0">
              <a:spcBef>
                <a:spcPts val="0"/>
              </a:spcBef>
              <a:spcAft>
                <a:spcPts val="0"/>
              </a:spcAft>
              <a:buClr>
                <a:schemeClr val="lt1"/>
              </a:buClr>
              <a:buSzPts val="1600"/>
              <a:buNone/>
              <a:defRPr sz="2133">
                <a:solidFill>
                  <a:schemeClr val="lt1"/>
                </a:solidFill>
              </a:defRPr>
            </a:lvl3pPr>
            <a:lvl4pPr lvl="3" rtl="0">
              <a:spcBef>
                <a:spcPts val="0"/>
              </a:spcBef>
              <a:spcAft>
                <a:spcPts val="0"/>
              </a:spcAft>
              <a:buClr>
                <a:schemeClr val="lt1"/>
              </a:buClr>
              <a:buSzPts val="1600"/>
              <a:buNone/>
              <a:defRPr sz="2133">
                <a:solidFill>
                  <a:schemeClr val="lt1"/>
                </a:solidFill>
              </a:defRPr>
            </a:lvl4pPr>
            <a:lvl5pPr lvl="4" rtl="0">
              <a:spcBef>
                <a:spcPts val="0"/>
              </a:spcBef>
              <a:spcAft>
                <a:spcPts val="0"/>
              </a:spcAft>
              <a:buClr>
                <a:schemeClr val="lt1"/>
              </a:buClr>
              <a:buSzPts val="1600"/>
              <a:buNone/>
              <a:defRPr sz="2133">
                <a:solidFill>
                  <a:schemeClr val="lt1"/>
                </a:solidFill>
              </a:defRPr>
            </a:lvl5pPr>
            <a:lvl6pPr lvl="5" rtl="0">
              <a:spcBef>
                <a:spcPts val="0"/>
              </a:spcBef>
              <a:spcAft>
                <a:spcPts val="0"/>
              </a:spcAft>
              <a:buClr>
                <a:schemeClr val="lt1"/>
              </a:buClr>
              <a:buSzPts val="1600"/>
              <a:buNone/>
              <a:defRPr sz="2133">
                <a:solidFill>
                  <a:schemeClr val="lt1"/>
                </a:solidFill>
              </a:defRPr>
            </a:lvl6pPr>
            <a:lvl7pPr lvl="6" rtl="0">
              <a:spcBef>
                <a:spcPts val="0"/>
              </a:spcBef>
              <a:spcAft>
                <a:spcPts val="0"/>
              </a:spcAft>
              <a:buClr>
                <a:schemeClr val="lt1"/>
              </a:buClr>
              <a:buSzPts val="1600"/>
              <a:buNone/>
              <a:defRPr sz="2133">
                <a:solidFill>
                  <a:schemeClr val="lt1"/>
                </a:solidFill>
              </a:defRPr>
            </a:lvl7pPr>
            <a:lvl8pPr lvl="7" rtl="0">
              <a:spcBef>
                <a:spcPts val="0"/>
              </a:spcBef>
              <a:spcAft>
                <a:spcPts val="0"/>
              </a:spcAft>
              <a:buClr>
                <a:schemeClr val="lt1"/>
              </a:buClr>
              <a:buSzPts val="1600"/>
              <a:buNone/>
              <a:defRPr sz="2133">
                <a:solidFill>
                  <a:schemeClr val="lt1"/>
                </a:solidFill>
              </a:defRPr>
            </a:lvl8pPr>
            <a:lvl9pPr lvl="8" rtl="0">
              <a:spcBef>
                <a:spcPts val="0"/>
              </a:spcBef>
              <a:spcAft>
                <a:spcPts val="0"/>
              </a:spcAft>
              <a:buClr>
                <a:schemeClr val="lt1"/>
              </a:buClr>
              <a:buSzPts val="1600"/>
              <a:buNone/>
              <a:defRPr sz="2133">
                <a:solidFill>
                  <a:schemeClr val="lt1"/>
                </a:solidFill>
              </a:defRPr>
            </a:lvl9pPr>
          </a:lstStyle>
          <a:p>
            <a:endParaRPr/>
          </a:p>
        </p:txBody>
      </p:sp>
      <p:sp>
        <p:nvSpPr>
          <p:cNvPr id="554" name="Google Shape;554;p41"/>
          <p:cNvSpPr txBox="1">
            <a:spLocks noGrp="1"/>
          </p:cNvSpPr>
          <p:nvPr>
            <p:ph type="subTitle" idx="4"/>
          </p:nvPr>
        </p:nvSpPr>
        <p:spPr>
          <a:xfrm>
            <a:off x="4688037" y="4708800"/>
            <a:ext cx="1997200" cy="6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3000"/>
              <a:buNone/>
              <a:defRPr sz="4000">
                <a:solidFill>
                  <a:schemeClr val="lt2"/>
                </a:solidFill>
                <a:latin typeface="Anton"/>
                <a:ea typeface="Anton"/>
                <a:cs typeface="Anton"/>
                <a:sym typeface="Anton"/>
              </a:defRPr>
            </a:lvl1pPr>
            <a:lvl2pPr lvl="1" rtl="0">
              <a:spcBef>
                <a:spcPts val="0"/>
              </a:spcBef>
              <a:spcAft>
                <a:spcPts val="0"/>
              </a:spcAft>
              <a:buClr>
                <a:schemeClr val="lt1"/>
              </a:buClr>
              <a:buSzPts val="3000"/>
              <a:buNone/>
              <a:defRPr sz="4000">
                <a:solidFill>
                  <a:schemeClr val="lt1"/>
                </a:solidFill>
              </a:defRPr>
            </a:lvl2pPr>
            <a:lvl3pPr lvl="2" rtl="0">
              <a:spcBef>
                <a:spcPts val="0"/>
              </a:spcBef>
              <a:spcAft>
                <a:spcPts val="0"/>
              </a:spcAft>
              <a:buClr>
                <a:schemeClr val="lt1"/>
              </a:buClr>
              <a:buSzPts val="3000"/>
              <a:buNone/>
              <a:defRPr sz="4000">
                <a:solidFill>
                  <a:schemeClr val="lt1"/>
                </a:solidFill>
              </a:defRPr>
            </a:lvl3pPr>
            <a:lvl4pPr lvl="3" rtl="0">
              <a:spcBef>
                <a:spcPts val="0"/>
              </a:spcBef>
              <a:spcAft>
                <a:spcPts val="0"/>
              </a:spcAft>
              <a:buClr>
                <a:schemeClr val="lt1"/>
              </a:buClr>
              <a:buSzPts val="3000"/>
              <a:buNone/>
              <a:defRPr sz="4000">
                <a:solidFill>
                  <a:schemeClr val="lt1"/>
                </a:solidFill>
              </a:defRPr>
            </a:lvl4pPr>
            <a:lvl5pPr lvl="4" rtl="0">
              <a:spcBef>
                <a:spcPts val="0"/>
              </a:spcBef>
              <a:spcAft>
                <a:spcPts val="0"/>
              </a:spcAft>
              <a:buClr>
                <a:schemeClr val="lt1"/>
              </a:buClr>
              <a:buSzPts val="3000"/>
              <a:buNone/>
              <a:defRPr sz="4000">
                <a:solidFill>
                  <a:schemeClr val="lt1"/>
                </a:solidFill>
              </a:defRPr>
            </a:lvl5pPr>
            <a:lvl6pPr lvl="5" rtl="0">
              <a:spcBef>
                <a:spcPts val="0"/>
              </a:spcBef>
              <a:spcAft>
                <a:spcPts val="0"/>
              </a:spcAft>
              <a:buClr>
                <a:schemeClr val="lt1"/>
              </a:buClr>
              <a:buSzPts val="3000"/>
              <a:buNone/>
              <a:defRPr sz="4000">
                <a:solidFill>
                  <a:schemeClr val="lt1"/>
                </a:solidFill>
              </a:defRPr>
            </a:lvl6pPr>
            <a:lvl7pPr lvl="6" rtl="0">
              <a:spcBef>
                <a:spcPts val="0"/>
              </a:spcBef>
              <a:spcAft>
                <a:spcPts val="0"/>
              </a:spcAft>
              <a:buClr>
                <a:schemeClr val="lt1"/>
              </a:buClr>
              <a:buSzPts val="3000"/>
              <a:buNone/>
              <a:defRPr sz="4000">
                <a:solidFill>
                  <a:schemeClr val="lt1"/>
                </a:solidFill>
              </a:defRPr>
            </a:lvl7pPr>
            <a:lvl8pPr lvl="7" rtl="0">
              <a:spcBef>
                <a:spcPts val="0"/>
              </a:spcBef>
              <a:spcAft>
                <a:spcPts val="0"/>
              </a:spcAft>
              <a:buClr>
                <a:schemeClr val="lt1"/>
              </a:buClr>
              <a:buSzPts val="3000"/>
              <a:buNone/>
              <a:defRPr sz="4000">
                <a:solidFill>
                  <a:schemeClr val="lt1"/>
                </a:solidFill>
              </a:defRPr>
            </a:lvl8pPr>
            <a:lvl9pPr lvl="8" rtl="0">
              <a:spcBef>
                <a:spcPts val="0"/>
              </a:spcBef>
              <a:spcAft>
                <a:spcPts val="0"/>
              </a:spcAft>
              <a:buClr>
                <a:schemeClr val="lt1"/>
              </a:buClr>
              <a:buSzPts val="3000"/>
              <a:buNone/>
              <a:defRPr sz="4000">
                <a:solidFill>
                  <a:schemeClr val="lt1"/>
                </a:solidFill>
              </a:defRPr>
            </a:lvl9pPr>
          </a:lstStyle>
          <a:p>
            <a:endParaRPr/>
          </a:p>
        </p:txBody>
      </p:sp>
      <p:sp>
        <p:nvSpPr>
          <p:cNvPr id="555" name="Google Shape;555;p41"/>
          <p:cNvSpPr txBox="1">
            <a:spLocks noGrp="1"/>
          </p:cNvSpPr>
          <p:nvPr>
            <p:ph type="subTitle" idx="5"/>
          </p:nvPr>
        </p:nvSpPr>
        <p:spPr>
          <a:xfrm>
            <a:off x="6975988" y="5358533"/>
            <a:ext cx="1997200" cy="7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a:solidFill>
                  <a:schemeClr val="accent3"/>
                </a:solidFill>
              </a:defRPr>
            </a:lvl1pPr>
            <a:lvl2pPr lvl="1" rtl="0">
              <a:spcBef>
                <a:spcPts val="0"/>
              </a:spcBef>
              <a:spcAft>
                <a:spcPts val="0"/>
              </a:spcAft>
              <a:buClr>
                <a:schemeClr val="lt1"/>
              </a:buClr>
              <a:buSzPts val="1600"/>
              <a:buNone/>
              <a:defRPr sz="2133">
                <a:solidFill>
                  <a:schemeClr val="lt1"/>
                </a:solidFill>
              </a:defRPr>
            </a:lvl2pPr>
            <a:lvl3pPr lvl="2" rtl="0">
              <a:spcBef>
                <a:spcPts val="0"/>
              </a:spcBef>
              <a:spcAft>
                <a:spcPts val="0"/>
              </a:spcAft>
              <a:buClr>
                <a:schemeClr val="lt1"/>
              </a:buClr>
              <a:buSzPts val="1600"/>
              <a:buNone/>
              <a:defRPr sz="2133">
                <a:solidFill>
                  <a:schemeClr val="lt1"/>
                </a:solidFill>
              </a:defRPr>
            </a:lvl3pPr>
            <a:lvl4pPr lvl="3" rtl="0">
              <a:spcBef>
                <a:spcPts val="0"/>
              </a:spcBef>
              <a:spcAft>
                <a:spcPts val="0"/>
              </a:spcAft>
              <a:buClr>
                <a:schemeClr val="lt1"/>
              </a:buClr>
              <a:buSzPts val="1600"/>
              <a:buNone/>
              <a:defRPr sz="2133">
                <a:solidFill>
                  <a:schemeClr val="lt1"/>
                </a:solidFill>
              </a:defRPr>
            </a:lvl4pPr>
            <a:lvl5pPr lvl="4" rtl="0">
              <a:spcBef>
                <a:spcPts val="0"/>
              </a:spcBef>
              <a:spcAft>
                <a:spcPts val="0"/>
              </a:spcAft>
              <a:buClr>
                <a:schemeClr val="lt1"/>
              </a:buClr>
              <a:buSzPts val="1600"/>
              <a:buNone/>
              <a:defRPr sz="2133">
                <a:solidFill>
                  <a:schemeClr val="lt1"/>
                </a:solidFill>
              </a:defRPr>
            </a:lvl5pPr>
            <a:lvl6pPr lvl="5" rtl="0">
              <a:spcBef>
                <a:spcPts val="0"/>
              </a:spcBef>
              <a:spcAft>
                <a:spcPts val="0"/>
              </a:spcAft>
              <a:buClr>
                <a:schemeClr val="lt1"/>
              </a:buClr>
              <a:buSzPts val="1600"/>
              <a:buNone/>
              <a:defRPr sz="2133">
                <a:solidFill>
                  <a:schemeClr val="lt1"/>
                </a:solidFill>
              </a:defRPr>
            </a:lvl6pPr>
            <a:lvl7pPr lvl="6" rtl="0">
              <a:spcBef>
                <a:spcPts val="0"/>
              </a:spcBef>
              <a:spcAft>
                <a:spcPts val="0"/>
              </a:spcAft>
              <a:buClr>
                <a:schemeClr val="lt1"/>
              </a:buClr>
              <a:buSzPts val="1600"/>
              <a:buNone/>
              <a:defRPr sz="2133">
                <a:solidFill>
                  <a:schemeClr val="lt1"/>
                </a:solidFill>
              </a:defRPr>
            </a:lvl7pPr>
            <a:lvl8pPr lvl="7" rtl="0">
              <a:spcBef>
                <a:spcPts val="0"/>
              </a:spcBef>
              <a:spcAft>
                <a:spcPts val="0"/>
              </a:spcAft>
              <a:buClr>
                <a:schemeClr val="lt1"/>
              </a:buClr>
              <a:buSzPts val="1600"/>
              <a:buNone/>
              <a:defRPr sz="2133">
                <a:solidFill>
                  <a:schemeClr val="lt1"/>
                </a:solidFill>
              </a:defRPr>
            </a:lvl8pPr>
            <a:lvl9pPr lvl="8" rtl="0">
              <a:spcBef>
                <a:spcPts val="0"/>
              </a:spcBef>
              <a:spcAft>
                <a:spcPts val="0"/>
              </a:spcAft>
              <a:buClr>
                <a:schemeClr val="lt1"/>
              </a:buClr>
              <a:buSzPts val="1600"/>
              <a:buNone/>
              <a:defRPr sz="2133">
                <a:solidFill>
                  <a:schemeClr val="lt1"/>
                </a:solidFill>
              </a:defRPr>
            </a:lvl9pPr>
          </a:lstStyle>
          <a:p>
            <a:endParaRPr/>
          </a:p>
        </p:txBody>
      </p:sp>
      <p:sp>
        <p:nvSpPr>
          <p:cNvPr id="556" name="Google Shape;556;p41"/>
          <p:cNvSpPr txBox="1">
            <a:spLocks noGrp="1"/>
          </p:cNvSpPr>
          <p:nvPr>
            <p:ph type="subTitle" idx="6"/>
          </p:nvPr>
        </p:nvSpPr>
        <p:spPr>
          <a:xfrm>
            <a:off x="6976019" y="4708800"/>
            <a:ext cx="1997200" cy="6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3000"/>
              <a:buNone/>
              <a:defRPr sz="4000">
                <a:solidFill>
                  <a:schemeClr val="accent6"/>
                </a:solidFill>
                <a:latin typeface="Anton"/>
                <a:ea typeface="Anton"/>
                <a:cs typeface="Anton"/>
                <a:sym typeface="Anton"/>
              </a:defRPr>
            </a:lvl1pPr>
            <a:lvl2pPr lvl="1" rtl="0">
              <a:spcBef>
                <a:spcPts val="0"/>
              </a:spcBef>
              <a:spcAft>
                <a:spcPts val="0"/>
              </a:spcAft>
              <a:buClr>
                <a:schemeClr val="lt1"/>
              </a:buClr>
              <a:buSzPts val="3000"/>
              <a:buNone/>
              <a:defRPr sz="4000">
                <a:solidFill>
                  <a:schemeClr val="lt1"/>
                </a:solidFill>
              </a:defRPr>
            </a:lvl2pPr>
            <a:lvl3pPr lvl="2" rtl="0">
              <a:spcBef>
                <a:spcPts val="0"/>
              </a:spcBef>
              <a:spcAft>
                <a:spcPts val="0"/>
              </a:spcAft>
              <a:buClr>
                <a:schemeClr val="lt1"/>
              </a:buClr>
              <a:buSzPts val="3000"/>
              <a:buNone/>
              <a:defRPr sz="4000">
                <a:solidFill>
                  <a:schemeClr val="lt1"/>
                </a:solidFill>
              </a:defRPr>
            </a:lvl3pPr>
            <a:lvl4pPr lvl="3" rtl="0">
              <a:spcBef>
                <a:spcPts val="0"/>
              </a:spcBef>
              <a:spcAft>
                <a:spcPts val="0"/>
              </a:spcAft>
              <a:buClr>
                <a:schemeClr val="lt1"/>
              </a:buClr>
              <a:buSzPts val="3000"/>
              <a:buNone/>
              <a:defRPr sz="4000">
                <a:solidFill>
                  <a:schemeClr val="lt1"/>
                </a:solidFill>
              </a:defRPr>
            </a:lvl4pPr>
            <a:lvl5pPr lvl="4" rtl="0">
              <a:spcBef>
                <a:spcPts val="0"/>
              </a:spcBef>
              <a:spcAft>
                <a:spcPts val="0"/>
              </a:spcAft>
              <a:buClr>
                <a:schemeClr val="lt1"/>
              </a:buClr>
              <a:buSzPts val="3000"/>
              <a:buNone/>
              <a:defRPr sz="4000">
                <a:solidFill>
                  <a:schemeClr val="lt1"/>
                </a:solidFill>
              </a:defRPr>
            </a:lvl5pPr>
            <a:lvl6pPr lvl="5" rtl="0">
              <a:spcBef>
                <a:spcPts val="0"/>
              </a:spcBef>
              <a:spcAft>
                <a:spcPts val="0"/>
              </a:spcAft>
              <a:buClr>
                <a:schemeClr val="lt1"/>
              </a:buClr>
              <a:buSzPts val="3000"/>
              <a:buNone/>
              <a:defRPr sz="4000">
                <a:solidFill>
                  <a:schemeClr val="lt1"/>
                </a:solidFill>
              </a:defRPr>
            </a:lvl6pPr>
            <a:lvl7pPr lvl="6" rtl="0">
              <a:spcBef>
                <a:spcPts val="0"/>
              </a:spcBef>
              <a:spcAft>
                <a:spcPts val="0"/>
              </a:spcAft>
              <a:buClr>
                <a:schemeClr val="lt1"/>
              </a:buClr>
              <a:buSzPts val="3000"/>
              <a:buNone/>
              <a:defRPr sz="4000">
                <a:solidFill>
                  <a:schemeClr val="lt1"/>
                </a:solidFill>
              </a:defRPr>
            </a:lvl7pPr>
            <a:lvl8pPr lvl="7" rtl="0">
              <a:spcBef>
                <a:spcPts val="0"/>
              </a:spcBef>
              <a:spcAft>
                <a:spcPts val="0"/>
              </a:spcAft>
              <a:buClr>
                <a:schemeClr val="lt1"/>
              </a:buClr>
              <a:buSzPts val="3000"/>
              <a:buNone/>
              <a:defRPr sz="4000">
                <a:solidFill>
                  <a:schemeClr val="lt1"/>
                </a:solidFill>
              </a:defRPr>
            </a:lvl8pPr>
            <a:lvl9pPr lvl="8" rtl="0">
              <a:spcBef>
                <a:spcPts val="0"/>
              </a:spcBef>
              <a:spcAft>
                <a:spcPts val="0"/>
              </a:spcAft>
              <a:buClr>
                <a:schemeClr val="lt1"/>
              </a:buClr>
              <a:buSzPts val="3000"/>
              <a:buNone/>
              <a:defRPr sz="4000">
                <a:solidFill>
                  <a:schemeClr val="lt1"/>
                </a:solidFill>
              </a:defRPr>
            </a:lvl9pPr>
          </a:lstStyle>
          <a:p>
            <a:endParaRPr/>
          </a:p>
        </p:txBody>
      </p:sp>
      <p:sp>
        <p:nvSpPr>
          <p:cNvPr id="557" name="Google Shape;557;p41"/>
          <p:cNvSpPr txBox="1">
            <a:spLocks noGrp="1"/>
          </p:cNvSpPr>
          <p:nvPr>
            <p:ph type="subTitle" idx="7"/>
          </p:nvPr>
        </p:nvSpPr>
        <p:spPr>
          <a:xfrm>
            <a:off x="9263965" y="5358533"/>
            <a:ext cx="1997200" cy="7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a:solidFill>
                  <a:schemeClr val="accent3"/>
                </a:solidFill>
              </a:defRPr>
            </a:lvl1pPr>
            <a:lvl2pPr lvl="1" rtl="0">
              <a:spcBef>
                <a:spcPts val="0"/>
              </a:spcBef>
              <a:spcAft>
                <a:spcPts val="0"/>
              </a:spcAft>
              <a:buClr>
                <a:schemeClr val="lt1"/>
              </a:buClr>
              <a:buSzPts val="1600"/>
              <a:buNone/>
              <a:defRPr sz="2133">
                <a:solidFill>
                  <a:schemeClr val="lt1"/>
                </a:solidFill>
              </a:defRPr>
            </a:lvl2pPr>
            <a:lvl3pPr lvl="2" rtl="0">
              <a:spcBef>
                <a:spcPts val="0"/>
              </a:spcBef>
              <a:spcAft>
                <a:spcPts val="0"/>
              </a:spcAft>
              <a:buClr>
                <a:schemeClr val="lt1"/>
              </a:buClr>
              <a:buSzPts val="1600"/>
              <a:buNone/>
              <a:defRPr sz="2133">
                <a:solidFill>
                  <a:schemeClr val="lt1"/>
                </a:solidFill>
              </a:defRPr>
            </a:lvl3pPr>
            <a:lvl4pPr lvl="3" rtl="0">
              <a:spcBef>
                <a:spcPts val="0"/>
              </a:spcBef>
              <a:spcAft>
                <a:spcPts val="0"/>
              </a:spcAft>
              <a:buClr>
                <a:schemeClr val="lt1"/>
              </a:buClr>
              <a:buSzPts val="1600"/>
              <a:buNone/>
              <a:defRPr sz="2133">
                <a:solidFill>
                  <a:schemeClr val="lt1"/>
                </a:solidFill>
              </a:defRPr>
            </a:lvl4pPr>
            <a:lvl5pPr lvl="4" rtl="0">
              <a:spcBef>
                <a:spcPts val="0"/>
              </a:spcBef>
              <a:spcAft>
                <a:spcPts val="0"/>
              </a:spcAft>
              <a:buClr>
                <a:schemeClr val="lt1"/>
              </a:buClr>
              <a:buSzPts val="1600"/>
              <a:buNone/>
              <a:defRPr sz="2133">
                <a:solidFill>
                  <a:schemeClr val="lt1"/>
                </a:solidFill>
              </a:defRPr>
            </a:lvl5pPr>
            <a:lvl6pPr lvl="5" rtl="0">
              <a:spcBef>
                <a:spcPts val="0"/>
              </a:spcBef>
              <a:spcAft>
                <a:spcPts val="0"/>
              </a:spcAft>
              <a:buClr>
                <a:schemeClr val="lt1"/>
              </a:buClr>
              <a:buSzPts val="1600"/>
              <a:buNone/>
              <a:defRPr sz="2133">
                <a:solidFill>
                  <a:schemeClr val="lt1"/>
                </a:solidFill>
              </a:defRPr>
            </a:lvl6pPr>
            <a:lvl7pPr lvl="6" rtl="0">
              <a:spcBef>
                <a:spcPts val="0"/>
              </a:spcBef>
              <a:spcAft>
                <a:spcPts val="0"/>
              </a:spcAft>
              <a:buClr>
                <a:schemeClr val="lt1"/>
              </a:buClr>
              <a:buSzPts val="1600"/>
              <a:buNone/>
              <a:defRPr sz="2133">
                <a:solidFill>
                  <a:schemeClr val="lt1"/>
                </a:solidFill>
              </a:defRPr>
            </a:lvl7pPr>
            <a:lvl8pPr lvl="7" rtl="0">
              <a:spcBef>
                <a:spcPts val="0"/>
              </a:spcBef>
              <a:spcAft>
                <a:spcPts val="0"/>
              </a:spcAft>
              <a:buClr>
                <a:schemeClr val="lt1"/>
              </a:buClr>
              <a:buSzPts val="1600"/>
              <a:buNone/>
              <a:defRPr sz="2133">
                <a:solidFill>
                  <a:schemeClr val="lt1"/>
                </a:solidFill>
              </a:defRPr>
            </a:lvl8pPr>
            <a:lvl9pPr lvl="8" rtl="0">
              <a:spcBef>
                <a:spcPts val="0"/>
              </a:spcBef>
              <a:spcAft>
                <a:spcPts val="0"/>
              </a:spcAft>
              <a:buClr>
                <a:schemeClr val="lt1"/>
              </a:buClr>
              <a:buSzPts val="1600"/>
              <a:buNone/>
              <a:defRPr sz="2133">
                <a:solidFill>
                  <a:schemeClr val="lt1"/>
                </a:solidFill>
              </a:defRPr>
            </a:lvl9pPr>
          </a:lstStyle>
          <a:p>
            <a:endParaRPr/>
          </a:p>
        </p:txBody>
      </p:sp>
      <p:sp>
        <p:nvSpPr>
          <p:cNvPr id="558" name="Google Shape;558;p41"/>
          <p:cNvSpPr txBox="1">
            <a:spLocks noGrp="1"/>
          </p:cNvSpPr>
          <p:nvPr>
            <p:ph type="subTitle" idx="8"/>
          </p:nvPr>
        </p:nvSpPr>
        <p:spPr>
          <a:xfrm>
            <a:off x="9264001" y="4708800"/>
            <a:ext cx="1997200" cy="6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3000"/>
              <a:buNone/>
              <a:defRPr sz="4000">
                <a:solidFill>
                  <a:schemeClr val="accent5"/>
                </a:solidFill>
                <a:latin typeface="Anton"/>
                <a:ea typeface="Anton"/>
                <a:cs typeface="Anton"/>
                <a:sym typeface="Anton"/>
              </a:defRPr>
            </a:lvl1pPr>
            <a:lvl2pPr lvl="1" rtl="0">
              <a:spcBef>
                <a:spcPts val="0"/>
              </a:spcBef>
              <a:spcAft>
                <a:spcPts val="0"/>
              </a:spcAft>
              <a:buClr>
                <a:schemeClr val="lt1"/>
              </a:buClr>
              <a:buSzPts val="3000"/>
              <a:buNone/>
              <a:defRPr sz="4000">
                <a:solidFill>
                  <a:schemeClr val="lt1"/>
                </a:solidFill>
              </a:defRPr>
            </a:lvl2pPr>
            <a:lvl3pPr lvl="2" rtl="0">
              <a:spcBef>
                <a:spcPts val="0"/>
              </a:spcBef>
              <a:spcAft>
                <a:spcPts val="0"/>
              </a:spcAft>
              <a:buClr>
                <a:schemeClr val="lt1"/>
              </a:buClr>
              <a:buSzPts val="3000"/>
              <a:buNone/>
              <a:defRPr sz="4000">
                <a:solidFill>
                  <a:schemeClr val="lt1"/>
                </a:solidFill>
              </a:defRPr>
            </a:lvl3pPr>
            <a:lvl4pPr lvl="3" rtl="0">
              <a:spcBef>
                <a:spcPts val="0"/>
              </a:spcBef>
              <a:spcAft>
                <a:spcPts val="0"/>
              </a:spcAft>
              <a:buClr>
                <a:schemeClr val="lt1"/>
              </a:buClr>
              <a:buSzPts val="3000"/>
              <a:buNone/>
              <a:defRPr sz="4000">
                <a:solidFill>
                  <a:schemeClr val="lt1"/>
                </a:solidFill>
              </a:defRPr>
            </a:lvl4pPr>
            <a:lvl5pPr lvl="4" rtl="0">
              <a:spcBef>
                <a:spcPts val="0"/>
              </a:spcBef>
              <a:spcAft>
                <a:spcPts val="0"/>
              </a:spcAft>
              <a:buClr>
                <a:schemeClr val="lt1"/>
              </a:buClr>
              <a:buSzPts val="3000"/>
              <a:buNone/>
              <a:defRPr sz="4000">
                <a:solidFill>
                  <a:schemeClr val="lt1"/>
                </a:solidFill>
              </a:defRPr>
            </a:lvl5pPr>
            <a:lvl6pPr lvl="5" rtl="0">
              <a:spcBef>
                <a:spcPts val="0"/>
              </a:spcBef>
              <a:spcAft>
                <a:spcPts val="0"/>
              </a:spcAft>
              <a:buClr>
                <a:schemeClr val="lt1"/>
              </a:buClr>
              <a:buSzPts val="3000"/>
              <a:buNone/>
              <a:defRPr sz="4000">
                <a:solidFill>
                  <a:schemeClr val="lt1"/>
                </a:solidFill>
              </a:defRPr>
            </a:lvl6pPr>
            <a:lvl7pPr lvl="6" rtl="0">
              <a:spcBef>
                <a:spcPts val="0"/>
              </a:spcBef>
              <a:spcAft>
                <a:spcPts val="0"/>
              </a:spcAft>
              <a:buClr>
                <a:schemeClr val="lt1"/>
              </a:buClr>
              <a:buSzPts val="3000"/>
              <a:buNone/>
              <a:defRPr sz="4000">
                <a:solidFill>
                  <a:schemeClr val="lt1"/>
                </a:solidFill>
              </a:defRPr>
            </a:lvl7pPr>
            <a:lvl8pPr lvl="7" rtl="0">
              <a:spcBef>
                <a:spcPts val="0"/>
              </a:spcBef>
              <a:spcAft>
                <a:spcPts val="0"/>
              </a:spcAft>
              <a:buClr>
                <a:schemeClr val="lt1"/>
              </a:buClr>
              <a:buSzPts val="3000"/>
              <a:buNone/>
              <a:defRPr sz="4000">
                <a:solidFill>
                  <a:schemeClr val="lt1"/>
                </a:solidFill>
              </a:defRPr>
            </a:lvl8pPr>
            <a:lvl9pPr lvl="8" rtl="0">
              <a:spcBef>
                <a:spcPts val="0"/>
              </a:spcBef>
              <a:spcAft>
                <a:spcPts val="0"/>
              </a:spcAft>
              <a:buClr>
                <a:schemeClr val="lt1"/>
              </a:buClr>
              <a:buSzPts val="3000"/>
              <a:buNone/>
              <a:defRPr sz="4000">
                <a:solidFill>
                  <a:schemeClr val="lt1"/>
                </a:solidFill>
              </a:defRPr>
            </a:lvl9pPr>
          </a:lstStyle>
          <a:p>
            <a:endParaRPr/>
          </a:p>
        </p:txBody>
      </p:sp>
    </p:spTree>
    <p:extLst>
      <p:ext uri="{BB962C8B-B14F-4D97-AF65-F5344CB8AC3E}">
        <p14:creationId xmlns:p14="http://schemas.microsoft.com/office/powerpoint/2010/main" val="29903619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559"/>
        <p:cNvGrpSpPr/>
        <p:nvPr/>
      </p:nvGrpSpPr>
      <p:grpSpPr>
        <a:xfrm>
          <a:off x="0" y="0"/>
          <a:ext cx="0" cy="0"/>
          <a:chOff x="0" y="0"/>
          <a:chExt cx="0" cy="0"/>
        </a:xfrm>
      </p:grpSpPr>
      <p:sp>
        <p:nvSpPr>
          <p:cNvPr id="560" name="Google Shape;560;p42"/>
          <p:cNvSpPr txBox="1">
            <a:spLocks noGrp="1"/>
          </p:cNvSpPr>
          <p:nvPr>
            <p:ph type="title"/>
          </p:nvPr>
        </p:nvSpPr>
        <p:spPr>
          <a:xfrm>
            <a:off x="1246033" y="1424533"/>
            <a:ext cx="2549200" cy="641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1" name="Google Shape;561;p42"/>
          <p:cNvSpPr txBox="1">
            <a:spLocks noGrp="1"/>
          </p:cNvSpPr>
          <p:nvPr>
            <p:ph type="subTitle" idx="1"/>
          </p:nvPr>
        </p:nvSpPr>
        <p:spPr>
          <a:xfrm>
            <a:off x="1246033" y="5488333"/>
            <a:ext cx="2323600" cy="6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562" name="Google Shape;562;p42"/>
          <p:cNvSpPr txBox="1">
            <a:spLocks noGrp="1"/>
          </p:cNvSpPr>
          <p:nvPr>
            <p:ph type="subTitle" idx="2"/>
          </p:nvPr>
        </p:nvSpPr>
        <p:spPr>
          <a:xfrm>
            <a:off x="1246067" y="5090933"/>
            <a:ext cx="23236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2133">
                <a:solidFill>
                  <a:schemeClr val="dk1"/>
                </a:solidFill>
                <a:latin typeface="Anton"/>
                <a:ea typeface="Anton"/>
                <a:cs typeface="Anton"/>
                <a:sym typeface="Anton"/>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563" name="Google Shape;563;p42"/>
          <p:cNvSpPr txBox="1">
            <a:spLocks noGrp="1"/>
          </p:cNvSpPr>
          <p:nvPr>
            <p:ph type="subTitle" idx="3"/>
          </p:nvPr>
        </p:nvSpPr>
        <p:spPr>
          <a:xfrm>
            <a:off x="5091783" y="5488333"/>
            <a:ext cx="2323600" cy="6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564" name="Google Shape;564;p42"/>
          <p:cNvSpPr txBox="1">
            <a:spLocks noGrp="1"/>
          </p:cNvSpPr>
          <p:nvPr>
            <p:ph type="subTitle" idx="4"/>
          </p:nvPr>
        </p:nvSpPr>
        <p:spPr>
          <a:xfrm>
            <a:off x="5091819" y="5090933"/>
            <a:ext cx="23236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2133">
                <a:solidFill>
                  <a:schemeClr val="dk1"/>
                </a:solidFill>
                <a:latin typeface="Anton"/>
                <a:ea typeface="Anton"/>
                <a:cs typeface="Anton"/>
                <a:sym typeface="Anton"/>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565" name="Google Shape;565;p42"/>
          <p:cNvSpPr txBox="1">
            <a:spLocks noGrp="1"/>
          </p:cNvSpPr>
          <p:nvPr>
            <p:ph type="subTitle" idx="5"/>
          </p:nvPr>
        </p:nvSpPr>
        <p:spPr>
          <a:xfrm>
            <a:off x="8937467" y="5488333"/>
            <a:ext cx="2323600" cy="6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566" name="Google Shape;566;p42"/>
          <p:cNvSpPr txBox="1">
            <a:spLocks noGrp="1"/>
          </p:cNvSpPr>
          <p:nvPr>
            <p:ph type="subTitle" idx="6"/>
          </p:nvPr>
        </p:nvSpPr>
        <p:spPr>
          <a:xfrm>
            <a:off x="8937532" y="5090933"/>
            <a:ext cx="23236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2133">
                <a:solidFill>
                  <a:schemeClr val="dk1"/>
                </a:solidFill>
                <a:latin typeface="Anton"/>
                <a:ea typeface="Anton"/>
                <a:cs typeface="Anton"/>
                <a:sym typeface="Anton"/>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567" name="Google Shape;567;p42"/>
          <p:cNvSpPr txBox="1">
            <a:spLocks noGrp="1"/>
          </p:cNvSpPr>
          <p:nvPr>
            <p:ph type="subTitle" idx="7"/>
          </p:nvPr>
        </p:nvSpPr>
        <p:spPr>
          <a:xfrm>
            <a:off x="1246033" y="3366833"/>
            <a:ext cx="2323600" cy="6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568" name="Google Shape;568;p42"/>
          <p:cNvSpPr txBox="1">
            <a:spLocks noGrp="1"/>
          </p:cNvSpPr>
          <p:nvPr>
            <p:ph type="subTitle" idx="8"/>
          </p:nvPr>
        </p:nvSpPr>
        <p:spPr>
          <a:xfrm>
            <a:off x="1246067" y="2969433"/>
            <a:ext cx="23236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2133">
                <a:latin typeface="Anton"/>
                <a:ea typeface="Anton"/>
                <a:cs typeface="Anton"/>
                <a:sym typeface="Anton"/>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569" name="Google Shape;569;p42"/>
          <p:cNvSpPr txBox="1">
            <a:spLocks noGrp="1"/>
          </p:cNvSpPr>
          <p:nvPr>
            <p:ph type="subTitle" idx="9"/>
          </p:nvPr>
        </p:nvSpPr>
        <p:spPr>
          <a:xfrm>
            <a:off x="5091783" y="3366833"/>
            <a:ext cx="2323600" cy="6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570" name="Google Shape;570;p42"/>
          <p:cNvSpPr txBox="1">
            <a:spLocks noGrp="1"/>
          </p:cNvSpPr>
          <p:nvPr>
            <p:ph type="subTitle" idx="13"/>
          </p:nvPr>
        </p:nvSpPr>
        <p:spPr>
          <a:xfrm>
            <a:off x="5091819" y="2969433"/>
            <a:ext cx="23236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2133">
                <a:latin typeface="Anton"/>
                <a:ea typeface="Anton"/>
                <a:cs typeface="Anton"/>
                <a:sym typeface="Anton"/>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571" name="Google Shape;571;p42"/>
          <p:cNvSpPr txBox="1">
            <a:spLocks noGrp="1"/>
          </p:cNvSpPr>
          <p:nvPr>
            <p:ph type="subTitle" idx="14"/>
          </p:nvPr>
        </p:nvSpPr>
        <p:spPr>
          <a:xfrm>
            <a:off x="8937467" y="3366833"/>
            <a:ext cx="2323600" cy="6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572" name="Google Shape;572;p42"/>
          <p:cNvSpPr txBox="1">
            <a:spLocks noGrp="1"/>
          </p:cNvSpPr>
          <p:nvPr>
            <p:ph type="subTitle" idx="15"/>
          </p:nvPr>
        </p:nvSpPr>
        <p:spPr>
          <a:xfrm>
            <a:off x="8937532" y="2969433"/>
            <a:ext cx="23236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2133">
                <a:latin typeface="Anton"/>
                <a:ea typeface="Anton"/>
                <a:cs typeface="Anton"/>
                <a:sym typeface="Anton"/>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573" name="Google Shape;573;p42"/>
          <p:cNvSpPr/>
          <p:nvPr/>
        </p:nvSpPr>
        <p:spPr>
          <a:xfrm flipH="1">
            <a:off x="5" y="0"/>
            <a:ext cx="12191996" cy="1120408"/>
          </a:xfrm>
          <a:custGeom>
            <a:avLst/>
            <a:gdLst/>
            <a:ahLst/>
            <a:cxnLst/>
            <a:rect l="l" t="t" r="r" b="b"/>
            <a:pathLst>
              <a:path w="29564" h="46535" extrusionOk="0">
                <a:moveTo>
                  <a:pt x="0" y="0"/>
                </a:moveTo>
                <a:lnTo>
                  <a:pt x="0" y="46534"/>
                </a:lnTo>
                <a:lnTo>
                  <a:pt x="29563" y="46534"/>
                </a:lnTo>
                <a:lnTo>
                  <a:pt x="29563" y="0"/>
                </a:ln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9657087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six columns 2">
  <p:cSld name="Title and six columns 2">
    <p:spTree>
      <p:nvGrpSpPr>
        <p:cNvPr id="1" name="Shape 574"/>
        <p:cNvGrpSpPr/>
        <p:nvPr/>
      </p:nvGrpSpPr>
      <p:grpSpPr>
        <a:xfrm>
          <a:off x="0" y="0"/>
          <a:ext cx="0" cy="0"/>
          <a:chOff x="0" y="0"/>
          <a:chExt cx="0" cy="0"/>
        </a:xfrm>
      </p:grpSpPr>
      <p:sp>
        <p:nvSpPr>
          <p:cNvPr id="575" name="Google Shape;575;p43"/>
          <p:cNvSpPr/>
          <p:nvPr/>
        </p:nvSpPr>
        <p:spPr>
          <a:xfrm>
            <a:off x="732033" y="0"/>
            <a:ext cx="1028000" cy="6858000"/>
          </a:xfrm>
          <a:prstGeom prst="rect">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43"/>
          <p:cNvSpPr txBox="1">
            <a:spLocks noGrp="1"/>
          </p:cNvSpPr>
          <p:nvPr>
            <p:ph type="title"/>
          </p:nvPr>
        </p:nvSpPr>
        <p:spPr>
          <a:xfrm>
            <a:off x="1278633" y="1424533"/>
            <a:ext cx="3470000" cy="641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7" name="Google Shape;577;p43"/>
          <p:cNvSpPr txBox="1">
            <a:spLocks noGrp="1"/>
          </p:cNvSpPr>
          <p:nvPr>
            <p:ph type="subTitle" idx="1"/>
          </p:nvPr>
        </p:nvSpPr>
        <p:spPr>
          <a:xfrm>
            <a:off x="2956301" y="5504367"/>
            <a:ext cx="1774000" cy="64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solidFill>
                  <a:schemeClr val="accent3"/>
                </a:solidFill>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578" name="Google Shape;578;p43"/>
          <p:cNvSpPr txBox="1">
            <a:spLocks noGrp="1"/>
          </p:cNvSpPr>
          <p:nvPr>
            <p:ph type="subTitle" idx="2"/>
          </p:nvPr>
        </p:nvSpPr>
        <p:spPr>
          <a:xfrm>
            <a:off x="2956301" y="5106967"/>
            <a:ext cx="1774000" cy="3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000"/>
              <a:buNone/>
              <a:defRPr sz="2133">
                <a:solidFill>
                  <a:schemeClr val="accent5"/>
                </a:solidFill>
                <a:latin typeface="Anton"/>
                <a:ea typeface="Anton"/>
                <a:cs typeface="Anton"/>
                <a:sym typeface="Anton"/>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579" name="Google Shape;579;p43"/>
          <p:cNvSpPr txBox="1">
            <a:spLocks noGrp="1"/>
          </p:cNvSpPr>
          <p:nvPr>
            <p:ph type="subTitle" idx="3"/>
          </p:nvPr>
        </p:nvSpPr>
        <p:spPr>
          <a:xfrm>
            <a:off x="9461440" y="2578267"/>
            <a:ext cx="1774000" cy="64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a:solidFill>
                  <a:schemeClr val="accent3"/>
                </a:solidFill>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580" name="Google Shape;580;p43"/>
          <p:cNvSpPr txBox="1">
            <a:spLocks noGrp="1"/>
          </p:cNvSpPr>
          <p:nvPr>
            <p:ph type="subTitle" idx="4"/>
          </p:nvPr>
        </p:nvSpPr>
        <p:spPr>
          <a:xfrm>
            <a:off x="9461467" y="2180867"/>
            <a:ext cx="1774000" cy="39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3000"/>
              <a:buNone/>
              <a:defRPr sz="2133">
                <a:solidFill>
                  <a:schemeClr val="lt1"/>
                </a:solidFill>
                <a:latin typeface="Anton"/>
                <a:ea typeface="Anton"/>
                <a:cs typeface="Anton"/>
                <a:sym typeface="Anton"/>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581" name="Google Shape;581;p43"/>
          <p:cNvSpPr txBox="1">
            <a:spLocks noGrp="1"/>
          </p:cNvSpPr>
          <p:nvPr>
            <p:ph type="subTitle" idx="5"/>
          </p:nvPr>
        </p:nvSpPr>
        <p:spPr>
          <a:xfrm>
            <a:off x="9461403" y="5504367"/>
            <a:ext cx="1774000" cy="64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a:solidFill>
                  <a:schemeClr val="accent3"/>
                </a:solidFill>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582" name="Google Shape;582;p43"/>
          <p:cNvSpPr txBox="1">
            <a:spLocks noGrp="1"/>
          </p:cNvSpPr>
          <p:nvPr>
            <p:ph type="subTitle" idx="6"/>
          </p:nvPr>
        </p:nvSpPr>
        <p:spPr>
          <a:xfrm>
            <a:off x="9461452" y="5106967"/>
            <a:ext cx="1774000" cy="39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3000"/>
              <a:buNone/>
              <a:defRPr sz="2133">
                <a:solidFill>
                  <a:schemeClr val="accent1"/>
                </a:solidFill>
                <a:latin typeface="Anton"/>
                <a:ea typeface="Anton"/>
                <a:cs typeface="Anton"/>
                <a:sym typeface="Anton"/>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583" name="Google Shape;583;p43"/>
          <p:cNvSpPr txBox="1">
            <a:spLocks noGrp="1"/>
          </p:cNvSpPr>
          <p:nvPr>
            <p:ph type="subTitle" idx="7"/>
          </p:nvPr>
        </p:nvSpPr>
        <p:spPr>
          <a:xfrm>
            <a:off x="2956301" y="4056784"/>
            <a:ext cx="1774000" cy="64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solidFill>
                  <a:schemeClr val="accent3"/>
                </a:solidFill>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584" name="Google Shape;584;p43"/>
          <p:cNvSpPr txBox="1">
            <a:spLocks noGrp="1"/>
          </p:cNvSpPr>
          <p:nvPr>
            <p:ph type="subTitle" idx="8"/>
          </p:nvPr>
        </p:nvSpPr>
        <p:spPr>
          <a:xfrm>
            <a:off x="2956301" y="3659384"/>
            <a:ext cx="1774000" cy="3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000"/>
              <a:buNone/>
              <a:defRPr sz="2133">
                <a:solidFill>
                  <a:schemeClr val="accent1"/>
                </a:solidFill>
                <a:latin typeface="Anton"/>
                <a:ea typeface="Anton"/>
                <a:cs typeface="Anton"/>
                <a:sym typeface="Anton"/>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585" name="Google Shape;585;p43"/>
          <p:cNvSpPr txBox="1">
            <a:spLocks noGrp="1"/>
          </p:cNvSpPr>
          <p:nvPr>
            <p:ph type="subTitle" idx="9"/>
          </p:nvPr>
        </p:nvSpPr>
        <p:spPr>
          <a:xfrm>
            <a:off x="2956301" y="2578267"/>
            <a:ext cx="1774000" cy="64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solidFill>
                  <a:schemeClr val="accent3"/>
                </a:solidFill>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586" name="Google Shape;586;p43"/>
          <p:cNvSpPr txBox="1">
            <a:spLocks noGrp="1"/>
          </p:cNvSpPr>
          <p:nvPr>
            <p:ph type="subTitle" idx="13"/>
          </p:nvPr>
        </p:nvSpPr>
        <p:spPr>
          <a:xfrm>
            <a:off x="2956301" y="2180867"/>
            <a:ext cx="1774000" cy="3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000"/>
              <a:buNone/>
              <a:defRPr sz="2133">
                <a:solidFill>
                  <a:schemeClr val="accent5"/>
                </a:solidFill>
                <a:latin typeface="Anton"/>
                <a:ea typeface="Anton"/>
                <a:cs typeface="Anton"/>
                <a:sym typeface="Anton"/>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587" name="Google Shape;587;p43"/>
          <p:cNvSpPr txBox="1">
            <a:spLocks noGrp="1"/>
          </p:cNvSpPr>
          <p:nvPr>
            <p:ph type="subTitle" idx="14"/>
          </p:nvPr>
        </p:nvSpPr>
        <p:spPr>
          <a:xfrm>
            <a:off x="9461403" y="4056784"/>
            <a:ext cx="1774000" cy="64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a:solidFill>
                  <a:schemeClr val="accent3"/>
                </a:solidFill>
              </a:defRPr>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588" name="Google Shape;588;p43"/>
          <p:cNvSpPr txBox="1">
            <a:spLocks noGrp="1"/>
          </p:cNvSpPr>
          <p:nvPr>
            <p:ph type="subTitle" idx="15"/>
          </p:nvPr>
        </p:nvSpPr>
        <p:spPr>
          <a:xfrm>
            <a:off x="9461452" y="3659384"/>
            <a:ext cx="1774000" cy="39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3000"/>
              <a:buNone/>
              <a:defRPr sz="2133">
                <a:solidFill>
                  <a:schemeClr val="accent5"/>
                </a:solidFill>
                <a:latin typeface="Anton"/>
                <a:ea typeface="Anton"/>
                <a:cs typeface="Anton"/>
                <a:sym typeface="Anton"/>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36518503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89"/>
        <p:cNvGrpSpPr/>
        <p:nvPr/>
      </p:nvGrpSpPr>
      <p:grpSpPr>
        <a:xfrm>
          <a:off x="0" y="0"/>
          <a:ext cx="0" cy="0"/>
          <a:chOff x="0" y="0"/>
          <a:chExt cx="0" cy="0"/>
        </a:xfrm>
      </p:grpSpPr>
      <p:sp>
        <p:nvSpPr>
          <p:cNvPr id="590" name="Google Shape;590;p44"/>
          <p:cNvSpPr/>
          <p:nvPr/>
        </p:nvSpPr>
        <p:spPr>
          <a:xfrm>
            <a:off x="732033" y="0"/>
            <a:ext cx="1028000" cy="6858000"/>
          </a:xfrm>
          <a:prstGeom prst="rect">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44"/>
          <p:cNvSpPr txBox="1">
            <a:spLocks noGrp="1"/>
          </p:cNvSpPr>
          <p:nvPr>
            <p:ph type="ctrTitle"/>
          </p:nvPr>
        </p:nvSpPr>
        <p:spPr>
          <a:xfrm>
            <a:off x="1246033" y="1424433"/>
            <a:ext cx="2528000" cy="641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3200" b="0">
                <a:solidFill>
                  <a:schemeClr val="dk2"/>
                </a:solidFill>
              </a:defRPr>
            </a:lvl1pPr>
            <a:lvl2pPr lvl="1" rtl="0">
              <a:spcBef>
                <a:spcPts val="0"/>
              </a:spcBef>
              <a:spcAft>
                <a:spcPts val="0"/>
              </a:spcAft>
              <a:buClr>
                <a:schemeClr val="dk2"/>
              </a:buClr>
              <a:buSzPts val="1800"/>
              <a:buNone/>
              <a:defRPr sz="2400" b="0">
                <a:solidFill>
                  <a:schemeClr val="dk2"/>
                </a:solidFill>
              </a:defRPr>
            </a:lvl2pPr>
            <a:lvl3pPr lvl="2" rtl="0">
              <a:spcBef>
                <a:spcPts val="0"/>
              </a:spcBef>
              <a:spcAft>
                <a:spcPts val="0"/>
              </a:spcAft>
              <a:buClr>
                <a:schemeClr val="dk2"/>
              </a:buClr>
              <a:buSzPts val="1800"/>
              <a:buNone/>
              <a:defRPr sz="2400" b="0">
                <a:solidFill>
                  <a:schemeClr val="dk2"/>
                </a:solidFill>
              </a:defRPr>
            </a:lvl3pPr>
            <a:lvl4pPr lvl="3" rtl="0">
              <a:spcBef>
                <a:spcPts val="0"/>
              </a:spcBef>
              <a:spcAft>
                <a:spcPts val="0"/>
              </a:spcAft>
              <a:buClr>
                <a:schemeClr val="dk2"/>
              </a:buClr>
              <a:buSzPts val="1800"/>
              <a:buNone/>
              <a:defRPr sz="2400" b="0">
                <a:solidFill>
                  <a:schemeClr val="dk2"/>
                </a:solidFill>
              </a:defRPr>
            </a:lvl4pPr>
            <a:lvl5pPr lvl="4" rtl="0">
              <a:spcBef>
                <a:spcPts val="0"/>
              </a:spcBef>
              <a:spcAft>
                <a:spcPts val="0"/>
              </a:spcAft>
              <a:buClr>
                <a:schemeClr val="dk2"/>
              </a:buClr>
              <a:buSzPts val="1800"/>
              <a:buNone/>
              <a:defRPr sz="2400" b="0">
                <a:solidFill>
                  <a:schemeClr val="dk2"/>
                </a:solidFill>
              </a:defRPr>
            </a:lvl5pPr>
            <a:lvl6pPr lvl="5" rtl="0">
              <a:spcBef>
                <a:spcPts val="0"/>
              </a:spcBef>
              <a:spcAft>
                <a:spcPts val="0"/>
              </a:spcAft>
              <a:buClr>
                <a:schemeClr val="dk2"/>
              </a:buClr>
              <a:buSzPts val="1800"/>
              <a:buNone/>
              <a:defRPr sz="2400" b="0">
                <a:solidFill>
                  <a:schemeClr val="dk2"/>
                </a:solidFill>
              </a:defRPr>
            </a:lvl6pPr>
            <a:lvl7pPr lvl="6" rtl="0">
              <a:spcBef>
                <a:spcPts val="0"/>
              </a:spcBef>
              <a:spcAft>
                <a:spcPts val="0"/>
              </a:spcAft>
              <a:buClr>
                <a:schemeClr val="dk2"/>
              </a:buClr>
              <a:buSzPts val="1800"/>
              <a:buNone/>
              <a:defRPr sz="2400" b="0">
                <a:solidFill>
                  <a:schemeClr val="dk2"/>
                </a:solidFill>
              </a:defRPr>
            </a:lvl7pPr>
            <a:lvl8pPr lvl="7" rtl="0">
              <a:spcBef>
                <a:spcPts val="0"/>
              </a:spcBef>
              <a:spcAft>
                <a:spcPts val="0"/>
              </a:spcAft>
              <a:buClr>
                <a:schemeClr val="dk2"/>
              </a:buClr>
              <a:buSzPts val="1800"/>
              <a:buNone/>
              <a:defRPr sz="2400" b="0">
                <a:solidFill>
                  <a:schemeClr val="dk2"/>
                </a:solidFill>
              </a:defRPr>
            </a:lvl8pPr>
            <a:lvl9pPr lvl="8" rtl="0">
              <a:spcBef>
                <a:spcPts val="0"/>
              </a:spcBef>
              <a:spcAft>
                <a:spcPts val="0"/>
              </a:spcAft>
              <a:buClr>
                <a:schemeClr val="dk2"/>
              </a:buClr>
              <a:buSzPts val="1800"/>
              <a:buNone/>
              <a:defRPr sz="2400" b="0">
                <a:solidFill>
                  <a:schemeClr val="dk2"/>
                </a:solidFill>
              </a:defRPr>
            </a:lvl9pPr>
          </a:lstStyle>
          <a:p>
            <a:endParaRPr/>
          </a:p>
        </p:txBody>
      </p:sp>
    </p:spTree>
    <p:extLst>
      <p:ext uri="{BB962C8B-B14F-4D97-AF65-F5344CB8AC3E}">
        <p14:creationId xmlns:p14="http://schemas.microsoft.com/office/powerpoint/2010/main" val="14661072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dk1"/>
        </a:solidFill>
        <a:effectLst/>
      </p:bgPr>
    </p:bg>
    <p:spTree>
      <p:nvGrpSpPr>
        <p:cNvPr id="1" name="Shape 596"/>
        <p:cNvGrpSpPr/>
        <p:nvPr/>
      </p:nvGrpSpPr>
      <p:grpSpPr>
        <a:xfrm>
          <a:off x="0" y="0"/>
          <a:ext cx="0" cy="0"/>
          <a:chOff x="0" y="0"/>
          <a:chExt cx="0" cy="0"/>
        </a:xfrm>
      </p:grpSpPr>
      <p:sp>
        <p:nvSpPr>
          <p:cNvPr id="597" name="Google Shape;597;p46"/>
          <p:cNvSpPr/>
          <p:nvPr/>
        </p:nvSpPr>
        <p:spPr>
          <a:xfrm>
            <a:off x="732033" y="0"/>
            <a:ext cx="1028000" cy="6858000"/>
          </a:xfrm>
          <a:prstGeom prst="rect">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46"/>
          <p:cNvSpPr txBox="1">
            <a:spLocks noGrp="1"/>
          </p:cNvSpPr>
          <p:nvPr>
            <p:ph type="ctrTitle"/>
          </p:nvPr>
        </p:nvSpPr>
        <p:spPr>
          <a:xfrm>
            <a:off x="1217567" y="1424633"/>
            <a:ext cx="2528000" cy="641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2400"/>
              <a:buNone/>
              <a:defRPr sz="3200" b="0">
                <a:solidFill>
                  <a:schemeClr val="lt1"/>
                </a:solidFill>
              </a:defRPr>
            </a:lvl1pPr>
            <a:lvl2pPr lvl="1" rtl="0">
              <a:spcBef>
                <a:spcPts val="0"/>
              </a:spcBef>
              <a:spcAft>
                <a:spcPts val="0"/>
              </a:spcAft>
              <a:buClr>
                <a:schemeClr val="lt2"/>
              </a:buClr>
              <a:buSzPts val="1800"/>
              <a:buNone/>
              <a:defRPr sz="2400" b="0">
                <a:solidFill>
                  <a:schemeClr val="lt2"/>
                </a:solidFill>
              </a:defRPr>
            </a:lvl2pPr>
            <a:lvl3pPr lvl="2" rtl="0">
              <a:spcBef>
                <a:spcPts val="0"/>
              </a:spcBef>
              <a:spcAft>
                <a:spcPts val="0"/>
              </a:spcAft>
              <a:buClr>
                <a:schemeClr val="lt2"/>
              </a:buClr>
              <a:buSzPts val="1800"/>
              <a:buNone/>
              <a:defRPr sz="2400" b="0">
                <a:solidFill>
                  <a:schemeClr val="lt2"/>
                </a:solidFill>
              </a:defRPr>
            </a:lvl3pPr>
            <a:lvl4pPr lvl="3" rtl="0">
              <a:spcBef>
                <a:spcPts val="0"/>
              </a:spcBef>
              <a:spcAft>
                <a:spcPts val="0"/>
              </a:spcAft>
              <a:buClr>
                <a:schemeClr val="lt2"/>
              </a:buClr>
              <a:buSzPts val="1800"/>
              <a:buNone/>
              <a:defRPr sz="2400" b="0">
                <a:solidFill>
                  <a:schemeClr val="lt2"/>
                </a:solidFill>
              </a:defRPr>
            </a:lvl4pPr>
            <a:lvl5pPr lvl="4" rtl="0">
              <a:spcBef>
                <a:spcPts val="0"/>
              </a:spcBef>
              <a:spcAft>
                <a:spcPts val="0"/>
              </a:spcAft>
              <a:buClr>
                <a:schemeClr val="lt2"/>
              </a:buClr>
              <a:buSzPts val="1800"/>
              <a:buNone/>
              <a:defRPr sz="2400" b="0">
                <a:solidFill>
                  <a:schemeClr val="lt2"/>
                </a:solidFill>
              </a:defRPr>
            </a:lvl5pPr>
            <a:lvl6pPr lvl="5" rtl="0">
              <a:spcBef>
                <a:spcPts val="0"/>
              </a:spcBef>
              <a:spcAft>
                <a:spcPts val="0"/>
              </a:spcAft>
              <a:buClr>
                <a:schemeClr val="lt2"/>
              </a:buClr>
              <a:buSzPts val="1800"/>
              <a:buNone/>
              <a:defRPr sz="2400" b="0">
                <a:solidFill>
                  <a:schemeClr val="lt2"/>
                </a:solidFill>
              </a:defRPr>
            </a:lvl6pPr>
            <a:lvl7pPr lvl="6" rtl="0">
              <a:spcBef>
                <a:spcPts val="0"/>
              </a:spcBef>
              <a:spcAft>
                <a:spcPts val="0"/>
              </a:spcAft>
              <a:buClr>
                <a:schemeClr val="lt2"/>
              </a:buClr>
              <a:buSzPts val="1800"/>
              <a:buNone/>
              <a:defRPr sz="2400" b="0">
                <a:solidFill>
                  <a:schemeClr val="lt2"/>
                </a:solidFill>
              </a:defRPr>
            </a:lvl7pPr>
            <a:lvl8pPr lvl="7" rtl="0">
              <a:spcBef>
                <a:spcPts val="0"/>
              </a:spcBef>
              <a:spcAft>
                <a:spcPts val="0"/>
              </a:spcAft>
              <a:buClr>
                <a:schemeClr val="lt2"/>
              </a:buClr>
              <a:buSzPts val="1800"/>
              <a:buNone/>
              <a:defRPr sz="2400" b="0">
                <a:solidFill>
                  <a:schemeClr val="lt2"/>
                </a:solidFill>
              </a:defRPr>
            </a:lvl8pPr>
            <a:lvl9pPr lvl="8" rtl="0">
              <a:spcBef>
                <a:spcPts val="0"/>
              </a:spcBef>
              <a:spcAft>
                <a:spcPts val="0"/>
              </a:spcAft>
              <a:buClr>
                <a:schemeClr val="lt2"/>
              </a:buClr>
              <a:buSzPts val="1800"/>
              <a:buNone/>
              <a:defRPr sz="2400" b="0">
                <a:solidFill>
                  <a:schemeClr val="lt2"/>
                </a:solidFill>
              </a:defRPr>
            </a:lvl9pPr>
          </a:lstStyle>
          <a:p>
            <a:endParaRPr/>
          </a:p>
        </p:txBody>
      </p:sp>
    </p:spTree>
    <p:extLst>
      <p:ext uri="{BB962C8B-B14F-4D97-AF65-F5344CB8AC3E}">
        <p14:creationId xmlns:p14="http://schemas.microsoft.com/office/powerpoint/2010/main" val="15636586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4">
  <p:cSld name="Title only 4">
    <p:bg>
      <p:bgPr>
        <a:solidFill>
          <a:schemeClr val="dk1"/>
        </a:solidFill>
        <a:effectLst/>
      </p:bgPr>
    </p:bg>
    <p:spTree>
      <p:nvGrpSpPr>
        <p:cNvPr id="1" name="Shape 599"/>
        <p:cNvGrpSpPr/>
        <p:nvPr/>
      </p:nvGrpSpPr>
      <p:grpSpPr>
        <a:xfrm>
          <a:off x="0" y="0"/>
          <a:ext cx="0" cy="0"/>
          <a:chOff x="0" y="0"/>
          <a:chExt cx="0" cy="0"/>
        </a:xfrm>
      </p:grpSpPr>
      <p:sp>
        <p:nvSpPr>
          <p:cNvPr id="600" name="Google Shape;600;p47"/>
          <p:cNvSpPr/>
          <p:nvPr/>
        </p:nvSpPr>
        <p:spPr>
          <a:xfrm>
            <a:off x="732033" y="0"/>
            <a:ext cx="1028000" cy="6858000"/>
          </a:xfrm>
          <a:prstGeom prst="rect">
            <a:avLst/>
          </a:pr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47"/>
          <p:cNvSpPr txBox="1">
            <a:spLocks noGrp="1"/>
          </p:cNvSpPr>
          <p:nvPr>
            <p:ph type="ctrTitle"/>
          </p:nvPr>
        </p:nvSpPr>
        <p:spPr>
          <a:xfrm>
            <a:off x="1217567" y="1424633"/>
            <a:ext cx="2528000" cy="641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2400"/>
              <a:buNone/>
              <a:defRPr sz="3200" b="0">
                <a:solidFill>
                  <a:schemeClr val="lt1"/>
                </a:solidFill>
              </a:defRPr>
            </a:lvl1pPr>
            <a:lvl2pPr lvl="1" rtl="0">
              <a:spcBef>
                <a:spcPts val="0"/>
              </a:spcBef>
              <a:spcAft>
                <a:spcPts val="0"/>
              </a:spcAft>
              <a:buClr>
                <a:schemeClr val="lt2"/>
              </a:buClr>
              <a:buSzPts val="1800"/>
              <a:buNone/>
              <a:defRPr sz="2400" b="0">
                <a:solidFill>
                  <a:schemeClr val="lt2"/>
                </a:solidFill>
              </a:defRPr>
            </a:lvl2pPr>
            <a:lvl3pPr lvl="2" rtl="0">
              <a:spcBef>
                <a:spcPts val="0"/>
              </a:spcBef>
              <a:spcAft>
                <a:spcPts val="0"/>
              </a:spcAft>
              <a:buClr>
                <a:schemeClr val="lt2"/>
              </a:buClr>
              <a:buSzPts val="1800"/>
              <a:buNone/>
              <a:defRPr sz="2400" b="0">
                <a:solidFill>
                  <a:schemeClr val="lt2"/>
                </a:solidFill>
              </a:defRPr>
            </a:lvl3pPr>
            <a:lvl4pPr lvl="3" rtl="0">
              <a:spcBef>
                <a:spcPts val="0"/>
              </a:spcBef>
              <a:spcAft>
                <a:spcPts val="0"/>
              </a:spcAft>
              <a:buClr>
                <a:schemeClr val="lt2"/>
              </a:buClr>
              <a:buSzPts val="1800"/>
              <a:buNone/>
              <a:defRPr sz="2400" b="0">
                <a:solidFill>
                  <a:schemeClr val="lt2"/>
                </a:solidFill>
              </a:defRPr>
            </a:lvl4pPr>
            <a:lvl5pPr lvl="4" rtl="0">
              <a:spcBef>
                <a:spcPts val="0"/>
              </a:spcBef>
              <a:spcAft>
                <a:spcPts val="0"/>
              </a:spcAft>
              <a:buClr>
                <a:schemeClr val="lt2"/>
              </a:buClr>
              <a:buSzPts val="1800"/>
              <a:buNone/>
              <a:defRPr sz="2400" b="0">
                <a:solidFill>
                  <a:schemeClr val="lt2"/>
                </a:solidFill>
              </a:defRPr>
            </a:lvl5pPr>
            <a:lvl6pPr lvl="5" rtl="0">
              <a:spcBef>
                <a:spcPts val="0"/>
              </a:spcBef>
              <a:spcAft>
                <a:spcPts val="0"/>
              </a:spcAft>
              <a:buClr>
                <a:schemeClr val="lt2"/>
              </a:buClr>
              <a:buSzPts val="1800"/>
              <a:buNone/>
              <a:defRPr sz="2400" b="0">
                <a:solidFill>
                  <a:schemeClr val="lt2"/>
                </a:solidFill>
              </a:defRPr>
            </a:lvl6pPr>
            <a:lvl7pPr lvl="6" rtl="0">
              <a:spcBef>
                <a:spcPts val="0"/>
              </a:spcBef>
              <a:spcAft>
                <a:spcPts val="0"/>
              </a:spcAft>
              <a:buClr>
                <a:schemeClr val="lt2"/>
              </a:buClr>
              <a:buSzPts val="1800"/>
              <a:buNone/>
              <a:defRPr sz="2400" b="0">
                <a:solidFill>
                  <a:schemeClr val="lt2"/>
                </a:solidFill>
              </a:defRPr>
            </a:lvl7pPr>
            <a:lvl8pPr lvl="7" rtl="0">
              <a:spcBef>
                <a:spcPts val="0"/>
              </a:spcBef>
              <a:spcAft>
                <a:spcPts val="0"/>
              </a:spcAft>
              <a:buClr>
                <a:schemeClr val="lt2"/>
              </a:buClr>
              <a:buSzPts val="1800"/>
              <a:buNone/>
              <a:defRPr sz="2400" b="0">
                <a:solidFill>
                  <a:schemeClr val="lt2"/>
                </a:solidFill>
              </a:defRPr>
            </a:lvl8pPr>
            <a:lvl9pPr lvl="8" rtl="0">
              <a:spcBef>
                <a:spcPts val="0"/>
              </a:spcBef>
              <a:spcAft>
                <a:spcPts val="0"/>
              </a:spcAft>
              <a:buClr>
                <a:schemeClr val="lt2"/>
              </a:buClr>
              <a:buSzPts val="1800"/>
              <a:buNone/>
              <a:defRPr sz="2400" b="0">
                <a:solidFill>
                  <a:schemeClr val="lt2"/>
                </a:solidFill>
              </a:defRPr>
            </a:lvl9pPr>
          </a:lstStyle>
          <a:p>
            <a:endParaRPr/>
          </a:p>
        </p:txBody>
      </p:sp>
    </p:spTree>
    <p:extLst>
      <p:ext uri="{BB962C8B-B14F-4D97-AF65-F5344CB8AC3E}">
        <p14:creationId xmlns:p14="http://schemas.microsoft.com/office/powerpoint/2010/main" val="2594043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3E15A94-3F11-4D23-A7AA-B15424FFA824}" type="datetimeFigureOut">
              <a:rPr lang="en-US" smtClean="0"/>
              <a:t>10/15/2024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B99217-8AD4-4656-9DCD-085D50320C6F}" type="slidenum">
              <a:rPr lang="en-US" smtClean="0"/>
              <a:t>‹#›</a:t>
            </a:fld>
            <a:endParaRPr lang="en-US"/>
          </a:p>
        </p:txBody>
      </p:sp>
    </p:spTree>
    <p:extLst>
      <p:ext uri="{BB962C8B-B14F-4D97-AF65-F5344CB8AC3E}">
        <p14:creationId xmlns:p14="http://schemas.microsoft.com/office/powerpoint/2010/main" val="3616234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602"/>
        <p:cNvGrpSpPr/>
        <p:nvPr/>
      </p:nvGrpSpPr>
      <p:grpSpPr>
        <a:xfrm>
          <a:off x="0" y="0"/>
          <a:ext cx="0" cy="0"/>
          <a:chOff x="0" y="0"/>
          <a:chExt cx="0" cy="0"/>
        </a:xfrm>
      </p:grpSpPr>
      <p:sp>
        <p:nvSpPr>
          <p:cNvPr id="603" name="Google Shape;603;p48"/>
          <p:cNvSpPr txBox="1">
            <a:spLocks noGrp="1"/>
          </p:cNvSpPr>
          <p:nvPr>
            <p:ph type="title" hasCustomPrompt="1"/>
          </p:nvPr>
        </p:nvSpPr>
        <p:spPr>
          <a:xfrm>
            <a:off x="1246033" y="1424517"/>
            <a:ext cx="4346400" cy="696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b="1"/>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r>
              <a:t>xx%</a:t>
            </a:r>
          </a:p>
        </p:txBody>
      </p:sp>
      <p:sp>
        <p:nvSpPr>
          <p:cNvPr id="604" name="Google Shape;604;p48"/>
          <p:cNvSpPr txBox="1">
            <a:spLocks noGrp="1"/>
          </p:cNvSpPr>
          <p:nvPr>
            <p:ph type="subTitle" idx="1"/>
          </p:nvPr>
        </p:nvSpPr>
        <p:spPr>
          <a:xfrm>
            <a:off x="1246033" y="1969851"/>
            <a:ext cx="4346400" cy="61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05" name="Google Shape;605;p48"/>
          <p:cNvSpPr txBox="1">
            <a:spLocks noGrp="1"/>
          </p:cNvSpPr>
          <p:nvPr>
            <p:ph type="title" idx="2" hasCustomPrompt="1"/>
          </p:nvPr>
        </p:nvSpPr>
        <p:spPr>
          <a:xfrm>
            <a:off x="1246033" y="3193951"/>
            <a:ext cx="4346400" cy="696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b="1"/>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r>
              <a:t>xx%</a:t>
            </a:r>
          </a:p>
        </p:txBody>
      </p:sp>
      <p:sp>
        <p:nvSpPr>
          <p:cNvPr id="606" name="Google Shape;606;p48"/>
          <p:cNvSpPr txBox="1">
            <a:spLocks noGrp="1"/>
          </p:cNvSpPr>
          <p:nvPr>
            <p:ph type="subTitle" idx="3"/>
          </p:nvPr>
        </p:nvSpPr>
        <p:spPr>
          <a:xfrm>
            <a:off x="1246033" y="3737484"/>
            <a:ext cx="4346400" cy="61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07" name="Google Shape;607;p48"/>
          <p:cNvSpPr txBox="1">
            <a:spLocks noGrp="1"/>
          </p:cNvSpPr>
          <p:nvPr>
            <p:ph type="title" idx="4" hasCustomPrompt="1"/>
          </p:nvPr>
        </p:nvSpPr>
        <p:spPr>
          <a:xfrm>
            <a:off x="1246033" y="4961584"/>
            <a:ext cx="4346400" cy="696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b="1"/>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r>
              <a:t>xx%</a:t>
            </a:r>
          </a:p>
        </p:txBody>
      </p:sp>
      <p:sp>
        <p:nvSpPr>
          <p:cNvPr id="608" name="Google Shape;608;p48"/>
          <p:cNvSpPr txBox="1">
            <a:spLocks noGrp="1"/>
          </p:cNvSpPr>
          <p:nvPr>
            <p:ph type="subTitle" idx="5"/>
          </p:nvPr>
        </p:nvSpPr>
        <p:spPr>
          <a:xfrm>
            <a:off x="1246033" y="5520884"/>
            <a:ext cx="4346400" cy="61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09" name="Google Shape;609;p48"/>
          <p:cNvSpPr/>
          <p:nvPr/>
        </p:nvSpPr>
        <p:spPr>
          <a:xfrm flipH="1">
            <a:off x="10431967" y="0"/>
            <a:ext cx="1028000" cy="6858000"/>
          </a:xfrm>
          <a:prstGeom prst="rect">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765924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Numbers and text 2">
  <p:cSld name="Numbers and text 2">
    <p:bg>
      <p:bgPr>
        <a:solidFill>
          <a:schemeClr val="dk1"/>
        </a:solidFill>
        <a:effectLst/>
      </p:bgPr>
    </p:bg>
    <p:spTree>
      <p:nvGrpSpPr>
        <p:cNvPr id="1" name="Shape 610"/>
        <p:cNvGrpSpPr/>
        <p:nvPr/>
      </p:nvGrpSpPr>
      <p:grpSpPr>
        <a:xfrm>
          <a:off x="0" y="0"/>
          <a:ext cx="0" cy="0"/>
          <a:chOff x="0" y="0"/>
          <a:chExt cx="0" cy="0"/>
        </a:xfrm>
      </p:grpSpPr>
      <p:sp>
        <p:nvSpPr>
          <p:cNvPr id="611" name="Google Shape;611;p49"/>
          <p:cNvSpPr txBox="1">
            <a:spLocks noGrp="1"/>
          </p:cNvSpPr>
          <p:nvPr>
            <p:ph type="title" hasCustomPrompt="1"/>
          </p:nvPr>
        </p:nvSpPr>
        <p:spPr>
          <a:xfrm>
            <a:off x="6208833" y="4259233"/>
            <a:ext cx="3961600" cy="69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4800" b="1">
                <a:solidFill>
                  <a:schemeClr val="lt1"/>
                </a:solidFill>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r>
              <a:t>xx%</a:t>
            </a:r>
          </a:p>
        </p:txBody>
      </p:sp>
      <p:sp>
        <p:nvSpPr>
          <p:cNvPr id="612" name="Google Shape;612;p49"/>
          <p:cNvSpPr txBox="1">
            <a:spLocks noGrp="1"/>
          </p:cNvSpPr>
          <p:nvPr>
            <p:ph type="subTitle" idx="1"/>
          </p:nvPr>
        </p:nvSpPr>
        <p:spPr>
          <a:xfrm>
            <a:off x="6208833" y="4804567"/>
            <a:ext cx="3961600" cy="61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spcBef>
                <a:spcPts val="0"/>
              </a:spcBef>
              <a:spcAft>
                <a:spcPts val="0"/>
              </a:spcAft>
              <a:buClr>
                <a:schemeClr val="lt1"/>
              </a:buClr>
              <a:buSzPts val="1400"/>
              <a:buNone/>
              <a:defRPr>
                <a:solidFill>
                  <a:schemeClr val="lt1"/>
                </a:solidFill>
              </a:defRPr>
            </a:lvl2pPr>
            <a:lvl3pPr lvl="2" algn="ctr" rtl="0">
              <a:spcBef>
                <a:spcPts val="0"/>
              </a:spcBef>
              <a:spcAft>
                <a:spcPts val="0"/>
              </a:spcAft>
              <a:buClr>
                <a:schemeClr val="lt1"/>
              </a:buClr>
              <a:buSzPts val="1400"/>
              <a:buNone/>
              <a:defRPr>
                <a:solidFill>
                  <a:schemeClr val="lt1"/>
                </a:solidFill>
              </a:defRPr>
            </a:lvl3pPr>
            <a:lvl4pPr lvl="3" algn="ctr" rtl="0">
              <a:spcBef>
                <a:spcPts val="0"/>
              </a:spcBef>
              <a:spcAft>
                <a:spcPts val="0"/>
              </a:spcAft>
              <a:buClr>
                <a:schemeClr val="lt1"/>
              </a:buClr>
              <a:buSzPts val="1400"/>
              <a:buNone/>
              <a:defRPr>
                <a:solidFill>
                  <a:schemeClr val="lt1"/>
                </a:solidFill>
              </a:defRPr>
            </a:lvl4pPr>
            <a:lvl5pPr lvl="4" algn="ctr" rtl="0">
              <a:spcBef>
                <a:spcPts val="0"/>
              </a:spcBef>
              <a:spcAft>
                <a:spcPts val="0"/>
              </a:spcAft>
              <a:buClr>
                <a:schemeClr val="lt1"/>
              </a:buClr>
              <a:buSzPts val="1400"/>
              <a:buNone/>
              <a:defRPr>
                <a:solidFill>
                  <a:schemeClr val="lt1"/>
                </a:solidFill>
              </a:defRPr>
            </a:lvl5pPr>
            <a:lvl6pPr lvl="5" algn="ctr" rtl="0">
              <a:spcBef>
                <a:spcPts val="0"/>
              </a:spcBef>
              <a:spcAft>
                <a:spcPts val="0"/>
              </a:spcAft>
              <a:buClr>
                <a:schemeClr val="lt1"/>
              </a:buClr>
              <a:buSzPts val="1400"/>
              <a:buNone/>
              <a:defRPr>
                <a:solidFill>
                  <a:schemeClr val="lt1"/>
                </a:solidFill>
              </a:defRPr>
            </a:lvl6pPr>
            <a:lvl7pPr lvl="6" algn="ctr" rtl="0">
              <a:spcBef>
                <a:spcPts val="0"/>
              </a:spcBef>
              <a:spcAft>
                <a:spcPts val="0"/>
              </a:spcAft>
              <a:buClr>
                <a:schemeClr val="lt1"/>
              </a:buClr>
              <a:buSzPts val="1400"/>
              <a:buNone/>
              <a:defRPr>
                <a:solidFill>
                  <a:schemeClr val="lt1"/>
                </a:solidFill>
              </a:defRPr>
            </a:lvl7pPr>
            <a:lvl8pPr lvl="7" algn="ctr" rtl="0">
              <a:spcBef>
                <a:spcPts val="0"/>
              </a:spcBef>
              <a:spcAft>
                <a:spcPts val="0"/>
              </a:spcAft>
              <a:buClr>
                <a:schemeClr val="lt1"/>
              </a:buClr>
              <a:buSzPts val="1400"/>
              <a:buNone/>
              <a:defRPr>
                <a:solidFill>
                  <a:schemeClr val="lt1"/>
                </a:solidFill>
              </a:defRPr>
            </a:lvl8pPr>
            <a:lvl9pPr lvl="8" algn="ctr" rtl="0">
              <a:spcBef>
                <a:spcPts val="0"/>
              </a:spcBef>
              <a:spcAft>
                <a:spcPts val="0"/>
              </a:spcAft>
              <a:buClr>
                <a:schemeClr val="lt1"/>
              </a:buClr>
              <a:buSzPts val="1400"/>
              <a:buNone/>
              <a:defRPr>
                <a:solidFill>
                  <a:schemeClr val="lt1"/>
                </a:solidFill>
              </a:defRPr>
            </a:lvl9pPr>
          </a:lstStyle>
          <a:p>
            <a:endParaRPr/>
          </a:p>
        </p:txBody>
      </p:sp>
      <p:sp>
        <p:nvSpPr>
          <p:cNvPr id="613" name="Google Shape;613;p49"/>
          <p:cNvSpPr txBox="1">
            <a:spLocks noGrp="1"/>
          </p:cNvSpPr>
          <p:nvPr>
            <p:ph type="title" idx="2" hasCustomPrompt="1"/>
          </p:nvPr>
        </p:nvSpPr>
        <p:spPr>
          <a:xfrm>
            <a:off x="2021567" y="4259233"/>
            <a:ext cx="3961600" cy="69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4800" b="1">
                <a:solidFill>
                  <a:schemeClr val="lt1"/>
                </a:solidFill>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r>
              <a:t>xx%</a:t>
            </a:r>
          </a:p>
        </p:txBody>
      </p:sp>
      <p:sp>
        <p:nvSpPr>
          <p:cNvPr id="614" name="Google Shape;614;p49"/>
          <p:cNvSpPr txBox="1">
            <a:spLocks noGrp="1"/>
          </p:cNvSpPr>
          <p:nvPr>
            <p:ph type="subTitle" idx="3"/>
          </p:nvPr>
        </p:nvSpPr>
        <p:spPr>
          <a:xfrm>
            <a:off x="2021567" y="4802767"/>
            <a:ext cx="3961600" cy="61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spcBef>
                <a:spcPts val="0"/>
              </a:spcBef>
              <a:spcAft>
                <a:spcPts val="0"/>
              </a:spcAft>
              <a:buClr>
                <a:schemeClr val="lt1"/>
              </a:buClr>
              <a:buSzPts val="1400"/>
              <a:buNone/>
              <a:defRPr>
                <a:solidFill>
                  <a:schemeClr val="lt1"/>
                </a:solidFill>
              </a:defRPr>
            </a:lvl2pPr>
            <a:lvl3pPr lvl="2" algn="ctr" rtl="0">
              <a:spcBef>
                <a:spcPts val="0"/>
              </a:spcBef>
              <a:spcAft>
                <a:spcPts val="0"/>
              </a:spcAft>
              <a:buClr>
                <a:schemeClr val="lt1"/>
              </a:buClr>
              <a:buSzPts val="1400"/>
              <a:buNone/>
              <a:defRPr>
                <a:solidFill>
                  <a:schemeClr val="lt1"/>
                </a:solidFill>
              </a:defRPr>
            </a:lvl3pPr>
            <a:lvl4pPr lvl="3" algn="ctr" rtl="0">
              <a:spcBef>
                <a:spcPts val="0"/>
              </a:spcBef>
              <a:spcAft>
                <a:spcPts val="0"/>
              </a:spcAft>
              <a:buClr>
                <a:schemeClr val="lt1"/>
              </a:buClr>
              <a:buSzPts val="1400"/>
              <a:buNone/>
              <a:defRPr>
                <a:solidFill>
                  <a:schemeClr val="lt1"/>
                </a:solidFill>
              </a:defRPr>
            </a:lvl4pPr>
            <a:lvl5pPr lvl="4" algn="ctr" rtl="0">
              <a:spcBef>
                <a:spcPts val="0"/>
              </a:spcBef>
              <a:spcAft>
                <a:spcPts val="0"/>
              </a:spcAft>
              <a:buClr>
                <a:schemeClr val="lt1"/>
              </a:buClr>
              <a:buSzPts val="1400"/>
              <a:buNone/>
              <a:defRPr>
                <a:solidFill>
                  <a:schemeClr val="lt1"/>
                </a:solidFill>
              </a:defRPr>
            </a:lvl5pPr>
            <a:lvl6pPr lvl="5" algn="ctr" rtl="0">
              <a:spcBef>
                <a:spcPts val="0"/>
              </a:spcBef>
              <a:spcAft>
                <a:spcPts val="0"/>
              </a:spcAft>
              <a:buClr>
                <a:schemeClr val="lt1"/>
              </a:buClr>
              <a:buSzPts val="1400"/>
              <a:buNone/>
              <a:defRPr>
                <a:solidFill>
                  <a:schemeClr val="lt1"/>
                </a:solidFill>
              </a:defRPr>
            </a:lvl6pPr>
            <a:lvl7pPr lvl="6" algn="ctr" rtl="0">
              <a:spcBef>
                <a:spcPts val="0"/>
              </a:spcBef>
              <a:spcAft>
                <a:spcPts val="0"/>
              </a:spcAft>
              <a:buClr>
                <a:schemeClr val="lt1"/>
              </a:buClr>
              <a:buSzPts val="1400"/>
              <a:buNone/>
              <a:defRPr>
                <a:solidFill>
                  <a:schemeClr val="lt1"/>
                </a:solidFill>
              </a:defRPr>
            </a:lvl7pPr>
            <a:lvl8pPr lvl="7" algn="ctr" rtl="0">
              <a:spcBef>
                <a:spcPts val="0"/>
              </a:spcBef>
              <a:spcAft>
                <a:spcPts val="0"/>
              </a:spcAft>
              <a:buClr>
                <a:schemeClr val="lt1"/>
              </a:buClr>
              <a:buSzPts val="1400"/>
              <a:buNone/>
              <a:defRPr>
                <a:solidFill>
                  <a:schemeClr val="lt1"/>
                </a:solidFill>
              </a:defRPr>
            </a:lvl8pPr>
            <a:lvl9pPr lvl="8" algn="ctr" rtl="0">
              <a:spcBef>
                <a:spcPts val="0"/>
              </a:spcBef>
              <a:spcAft>
                <a:spcPts val="0"/>
              </a:spcAft>
              <a:buClr>
                <a:schemeClr val="lt1"/>
              </a:buClr>
              <a:buSzPts val="1400"/>
              <a:buNone/>
              <a:defRPr>
                <a:solidFill>
                  <a:schemeClr val="lt1"/>
                </a:solidFill>
              </a:defRPr>
            </a:lvl9pPr>
          </a:lstStyle>
          <a:p>
            <a:endParaRPr/>
          </a:p>
        </p:txBody>
      </p:sp>
      <p:sp>
        <p:nvSpPr>
          <p:cNvPr id="615" name="Google Shape;615;p49"/>
          <p:cNvSpPr txBox="1">
            <a:spLocks noGrp="1"/>
          </p:cNvSpPr>
          <p:nvPr>
            <p:ph type="title" idx="4" hasCustomPrompt="1"/>
          </p:nvPr>
        </p:nvSpPr>
        <p:spPr>
          <a:xfrm>
            <a:off x="4115200" y="2231767"/>
            <a:ext cx="3961600" cy="69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4800" b="1">
                <a:solidFill>
                  <a:schemeClr val="lt1"/>
                </a:solidFill>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r>
              <a:t>xx%</a:t>
            </a:r>
          </a:p>
        </p:txBody>
      </p:sp>
      <p:sp>
        <p:nvSpPr>
          <p:cNvPr id="616" name="Google Shape;616;p49"/>
          <p:cNvSpPr txBox="1">
            <a:spLocks noGrp="1"/>
          </p:cNvSpPr>
          <p:nvPr>
            <p:ph type="subTitle" idx="5"/>
          </p:nvPr>
        </p:nvSpPr>
        <p:spPr>
          <a:xfrm>
            <a:off x="4115200" y="2791067"/>
            <a:ext cx="3961600" cy="61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spcBef>
                <a:spcPts val="0"/>
              </a:spcBef>
              <a:spcAft>
                <a:spcPts val="0"/>
              </a:spcAft>
              <a:buClr>
                <a:schemeClr val="lt1"/>
              </a:buClr>
              <a:buSzPts val="1400"/>
              <a:buNone/>
              <a:defRPr>
                <a:solidFill>
                  <a:schemeClr val="lt1"/>
                </a:solidFill>
              </a:defRPr>
            </a:lvl2pPr>
            <a:lvl3pPr lvl="2" algn="ctr" rtl="0">
              <a:spcBef>
                <a:spcPts val="0"/>
              </a:spcBef>
              <a:spcAft>
                <a:spcPts val="0"/>
              </a:spcAft>
              <a:buClr>
                <a:schemeClr val="lt1"/>
              </a:buClr>
              <a:buSzPts val="1400"/>
              <a:buNone/>
              <a:defRPr>
                <a:solidFill>
                  <a:schemeClr val="lt1"/>
                </a:solidFill>
              </a:defRPr>
            </a:lvl3pPr>
            <a:lvl4pPr lvl="3" algn="ctr" rtl="0">
              <a:spcBef>
                <a:spcPts val="0"/>
              </a:spcBef>
              <a:spcAft>
                <a:spcPts val="0"/>
              </a:spcAft>
              <a:buClr>
                <a:schemeClr val="lt1"/>
              </a:buClr>
              <a:buSzPts val="1400"/>
              <a:buNone/>
              <a:defRPr>
                <a:solidFill>
                  <a:schemeClr val="lt1"/>
                </a:solidFill>
              </a:defRPr>
            </a:lvl4pPr>
            <a:lvl5pPr lvl="4" algn="ctr" rtl="0">
              <a:spcBef>
                <a:spcPts val="0"/>
              </a:spcBef>
              <a:spcAft>
                <a:spcPts val="0"/>
              </a:spcAft>
              <a:buClr>
                <a:schemeClr val="lt1"/>
              </a:buClr>
              <a:buSzPts val="1400"/>
              <a:buNone/>
              <a:defRPr>
                <a:solidFill>
                  <a:schemeClr val="lt1"/>
                </a:solidFill>
              </a:defRPr>
            </a:lvl5pPr>
            <a:lvl6pPr lvl="5" algn="ctr" rtl="0">
              <a:spcBef>
                <a:spcPts val="0"/>
              </a:spcBef>
              <a:spcAft>
                <a:spcPts val="0"/>
              </a:spcAft>
              <a:buClr>
                <a:schemeClr val="lt1"/>
              </a:buClr>
              <a:buSzPts val="1400"/>
              <a:buNone/>
              <a:defRPr>
                <a:solidFill>
                  <a:schemeClr val="lt1"/>
                </a:solidFill>
              </a:defRPr>
            </a:lvl6pPr>
            <a:lvl7pPr lvl="6" algn="ctr" rtl="0">
              <a:spcBef>
                <a:spcPts val="0"/>
              </a:spcBef>
              <a:spcAft>
                <a:spcPts val="0"/>
              </a:spcAft>
              <a:buClr>
                <a:schemeClr val="lt1"/>
              </a:buClr>
              <a:buSzPts val="1400"/>
              <a:buNone/>
              <a:defRPr>
                <a:solidFill>
                  <a:schemeClr val="lt1"/>
                </a:solidFill>
              </a:defRPr>
            </a:lvl7pPr>
            <a:lvl8pPr lvl="7" algn="ctr" rtl="0">
              <a:spcBef>
                <a:spcPts val="0"/>
              </a:spcBef>
              <a:spcAft>
                <a:spcPts val="0"/>
              </a:spcAft>
              <a:buClr>
                <a:schemeClr val="lt1"/>
              </a:buClr>
              <a:buSzPts val="1400"/>
              <a:buNone/>
              <a:defRPr>
                <a:solidFill>
                  <a:schemeClr val="lt1"/>
                </a:solidFill>
              </a:defRPr>
            </a:lvl8pPr>
            <a:lvl9pPr lvl="8" algn="ctr" rtl="0">
              <a:spcBef>
                <a:spcPts val="0"/>
              </a:spcBef>
              <a:spcAft>
                <a:spcPts val="0"/>
              </a:spcAft>
              <a:buClr>
                <a:schemeClr val="lt1"/>
              </a:buClr>
              <a:buSzPts val="1400"/>
              <a:buNone/>
              <a:defRPr>
                <a:solidFill>
                  <a:schemeClr val="lt1"/>
                </a:solidFill>
              </a:defRPr>
            </a:lvl9pPr>
          </a:lstStyle>
          <a:p>
            <a:endParaRPr/>
          </a:p>
        </p:txBody>
      </p:sp>
      <p:sp>
        <p:nvSpPr>
          <p:cNvPr id="617" name="Google Shape;617;p49"/>
          <p:cNvSpPr/>
          <p:nvPr/>
        </p:nvSpPr>
        <p:spPr>
          <a:xfrm rot="10800000" flipH="1">
            <a:off x="0" y="1200"/>
            <a:ext cx="4564000" cy="6856800"/>
          </a:xfrm>
          <a:prstGeom prst="rtTriangle">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FCBF4A"/>
              </a:solidFill>
              <a:cs typeface="Arial"/>
              <a:sym typeface="Arial"/>
            </a:endParaRPr>
          </a:p>
        </p:txBody>
      </p:sp>
      <p:sp>
        <p:nvSpPr>
          <p:cNvPr id="618" name="Google Shape;618;p49"/>
          <p:cNvSpPr/>
          <p:nvPr/>
        </p:nvSpPr>
        <p:spPr>
          <a:xfrm rot="10800000">
            <a:off x="7628000" y="1200"/>
            <a:ext cx="4564000" cy="6856800"/>
          </a:xfrm>
          <a:prstGeom prst="rtTriangle">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FCBF4A"/>
              </a:solidFill>
              <a:cs typeface="Arial"/>
              <a:sym typeface="Arial"/>
            </a:endParaRPr>
          </a:p>
        </p:txBody>
      </p:sp>
      <p:grpSp>
        <p:nvGrpSpPr>
          <p:cNvPr id="619" name="Google Shape;619;p49"/>
          <p:cNvGrpSpPr/>
          <p:nvPr/>
        </p:nvGrpSpPr>
        <p:grpSpPr>
          <a:xfrm>
            <a:off x="8918343" y="187200"/>
            <a:ext cx="3424016" cy="2150859"/>
            <a:chOff x="5356111" y="432113"/>
            <a:chExt cx="2568012" cy="1613144"/>
          </a:xfrm>
        </p:grpSpPr>
        <p:grpSp>
          <p:nvGrpSpPr>
            <p:cNvPr id="620" name="Google Shape;620;p49"/>
            <p:cNvGrpSpPr/>
            <p:nvPr/>
          </p:nvGrpSpPr>
          <p:grpSpPr>
            <a:xfrm rot="-1799872">
              <a:off x="5501536" y="975906"/>
              <a:ext cx="1053222" cy="863926"/>
              <a:chOff x="5051370" y="357013"/>
              <a:chExt cx="1053154" cy="863871"/>
            </a:xfrm>
          </p:grpSpPr>
          <p:grpSp>
            <p:nvGrpSpPr>
              <p:cNvPr id="621" name="Google Shape;621;p49"/>
              <p:cNvGrpSpPr/>
              <p:nvPr/>
            </p:nvGrpSpPr>
            <p:grpSpPr>
              <a:xfrm rot="-1799972">
                <a:off x="5084625" y="866735"/>
                <a:ext cx="460060" cy="256293"/>
                <a:chOff x="2987600" y="4707500"/>
                <a:chExt cx="185850" cy="103525"/>
              </a:xfrm>
            </p:grpSpPr>
            <p:sp>
              <p:nvSpPr>
                <p:cNvPr id="622" name="Google Shape;622;p49"/>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3" name="Google Shape;623;p49"/>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49"/>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49"/>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6" name="Google Shape;626;p49"/>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7" name="Google Shape;627;p49"/>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8" name="Google Shape;628;p49"/>
              <p:cNvGrpSpPr/>
              <p:nvPr/>
            </p:nvGrpSpPr>
            <p:grpSpPr>
              <a:xfrm rot="1799972">
                <a:off x="5611210" y="866745"/>
                <a:ext cx="460060" cy="256293"/>
                <a:chOff x="2987600" y="4707500"/>
                <a:chExt cx="185850" cy="103525"/>
              </a:xfrm>
            </p:grpSpPr>
            <p:sp>
              <p:nvSpPr>
                <p:cNvPr id="629" name="Google Shape;629;p49"/>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49"/>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1" name="Google Shape;631;p49"/>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2" name="Google Shape;632;p49"/>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49"/>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4" name="Google Shape;634;p49"/>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5" name="Google Shape;635;p49"/>
              <p:cNvGrpSpPr/>
              <p:nvPr/>
            </p:nvGrpSpPr>
            <p:grpSpPr>
              <a:xfrm rot="5400000">
                <a:off x="5347920" y="458901"/>
                <a:ext cx="460072" cy="256297"/>
                <a:chOff x="2987600" y="4707500"/>
                <a:chExt cx="185850" cy="103525"/>
              </a:xfrm>
            </p:grpSpPr>
            <p:sp>
              <p:nvSpPr>
                <p:cNvPr id="636" name="Google Shape;636;p49"/>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49"/>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49"/>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49"/>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49"/>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1" name="Google Shape;641;p49"/>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nvGrpSpPr>
            <p:cNvPr id="642" name="Google Shape;642;p49"/>
            <p:cNvGrpSpPr/>
            <p:nvPr/>
          </p:nvGrpSpPr>
          <p:grpSpPr>
            <a:xfrm rot="1784480">
              <a:off x="6726020" y="636449"/>
              <a:ext cx="1053185" cy="863896"/>
              <a:chOff x="5051370" y="357013"/>
              <a:chExt cx="1053154" cy="863871"/>
            </a:xfrm>
          </p:grpSpPr>
          <p:grpSp>
            <p:nvGrpSpPr>
              <p:cNvPr id="643" name="Google Shape;643;p49"/>
              <p:cNvGrpSpPr/>
              <p:nvPr/>
            </p:nvGrpSpPr>
            <p:grpSpPr>
              <a:xfrm rot="-1799972">
                <a:off x="5084625" y="866735"/>
                <a:ext cx="460060" cy="256293"/>
                <a:chOff x="2987600" y="4707500"/>
                <a:chExt cx="185850" cy="103525"/>
              </a:xfrm>
            </p:grpSpPr>
            <p:sp>
              <p:nvSpPr>
                <p:cNvPr id="644" name="Google Shape;644;p49"/>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49"/>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49"/>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49"/>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49"/>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49"/>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50" name="Google Shape;650;p49"/>
              <p:cNvGrpSpPr/>
              <p:nvPr/>
            </p:nvGrpSpPr>
            <p:grpSpPr>
              <a:xfrm rot="1799972">
                <a:off x="5611210" y="866745"/>
                <a:ext cx="460060" cy="256293"/>
                <a:chOff x="2987600" y="4707500"/>
                <a:chExt cx="185850" cy="103525"/>
              </a:xfrm>
            </p:grpSpPr>
            <p:sp>
              <p:nvSpPr>
                <p:cNvPr id="651" name="Google Shape;651;p49"/>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2" name="Google Shape;652;p49"/>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3" name="Google Shape;653;p49"/>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4" name="Google Shape;654;p49"/>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49"/>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49"/>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57" name="Google Shape;657;p49"/>
              <p:cNvGrpSpPr/>
              <p:nvPr/>
            </p:nvGrpSpPr>
            <p:grpSpPr>
              <a:xfrm rot="5400000">
                <a:off x="5347920" y="458901"/>
                <a:ext cx="460072" cy="256297"/>
                <a:chOff x="2987600" y="4707500"/>
                <a:chExt cx="185850" cy="103525"/>
              </a:xfrm>
            </p:grpSpPr>
            <p:sp>
              <p:nvSpPr>
                <p:cNvPr id="658" name="Google Shape;658;p49"/>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49"/>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0" name="Google Shape;660;p49"/>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1" name="Google Shape;661;p49"/>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49"/>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49"/>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grpSp>
        <p:nvGrpSpPr>
          <p:cNvPr id="664" name="Google Shape;664;p49"/>
          <p:cNvGrpSpPr/>
          <p:nvPr/>
        </p:nvGrpSpPr>
        <p:grpSpPr>
          <a:xfrm flipH="1">
            <a:off x="-150357" y="187200"/>
            <a:ext cx="3424016" cy="2150859"/>
            <a:chOff x="5356111" y="432113"/>
            <a:chExt cx="2568012" cy="1613144"/>
          </a:xfrm>
        </p:grpSpPr>
        <p:grpSp>
          <p:nvGrpSpPr>
            <p:cNvPr id="665" name="Google Shape;665;p49"/>
            <p:cNvGrpSpPr/>
            <p:nvPr/>
          </p:nvGrpSpPr>
          <p:grpSpPr>
            <a:xfrm rot="-1799872">
              <a:off x="5501536" y="975906"/>
              <a:ext cx="1053222" cy="863926"/>
              <a:chOff x="5051370" y="357013"/>
              <a:chExt cx="1053154" cy="863871"/>
            </a:xfrm>
          </p:grpSpPr>
          <p:grpSp>
            <p:nvGrpSpPr>
              <p:cNvPr id="666" name="Google Shape;666;p49"/>
              <p:cNvGrpSpPr/>
              <p:nvPr/>
            </p:nvGrpSpPr>
            <p:grpSpPr>
              <a:xfrm rot="-1799972">
                <a:off x="5084625" y="866735"/>
                <a:ext cx="460060" cy="256293"/>
                <a:chOff x="2987600" y="4707500"/>
                <a:chExt cx="185850" cy="103525"/>
              </a:xfrm>
            </p:grpSpPr>
            <p:sp>
              <p:nvSpPr>
                <p:cNvPr id="667" name="Google Shape;667;p49"/>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8" name="Google Shape;668;p49"/>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9" name="Google Shape;669;p49"/>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0" name="Google Shape;670;p49"/>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49"/>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49"/>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49"/>
              <p:cNvGrpSpPr/>
              <p:nvPr/>
            </p:nvGrpSpPr>
            <p:grpSpPr>
              <a:xfrm rot="1799972">
                <a:off x="5611210" y="866745"/>
                <a:ext cx="460060" cy="256293"/>
                <a:chOff x="2987600" y="4707500"/>
                <a:chExt cx="185850" cy="103525"/>
              </a:xfrm>
            </p:grpSpPr>
            <p:sp>
              <p:nvSpPr>
                <p:cNvPr id="674" name="Google Shape;674;p49"/>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 name="Google Shape;675;p49"/>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49"/>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49"/>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8" name="Google Shape;678;p49"/>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9" name="Google Shape;679;p49"/>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0" name="Google Shape;680;p49"/>
              <p:cNvGrpSpPr/>
              <p:nvPr/>
            </p:nvGrpSpPr>
            <p:grpSpPr>
              <a:xfrm rot="5400000">
                <a:off x="5347920" y="458901"/>
                <a:ext cx="460072" cy="256297"/>
                <a:chOff x="2987600" y="4707500"/>
                <a:chExt cx="185850" cy="103525"/>
              </a:xfrm>
            </p:grpSpPr>
            <p:sp>
              <p:nvSpPr>
                <p:cNvPr id="681" name="Google Shape;681;p49"/>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2" name="Google Shape;682;p49"/>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3" name="Google Shape;683;p49"/>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49"/>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49"/>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49"/>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nvGrpSpPr>
            <p:cNvPr id="687" name="Google Shape;687;p49"/>
            <p:cNvGrpSpPr/>
            <p:nvPr/>
          </p:nvGrpSpPr>
          <p:grpSpPr>
            <a:xfrm rot="1784480">
              <a:off x="6726020" y="636449"/>
              <a:ext cx="1053185" cy="863896"/>
              <a:chOff x="5051370" y="357013"/>
              <a:chExt cx="1053154" cy="863871"/>
            </a:xfrm>
          </p:grpSpPr>
          <p:grpSp>
            <p:nvGrpSpPr>
              <p:cNvPr id="688" name="Google Shape;688;p49"/>
              <p:cNvGrpSpPr/>
              <p:nvPr/>
            </p:nvGrpSpPr>
            <p:grpSpPr>
              <a:xfrm rot="-1799972">
                <a:off x="5084625" y="866735"/>
                <a:ext cx="460060" cy="256293"/>
                <a:chOff x="2987600" y="4707500"/>
                <a:chExt cx="185850" cy="103525"/>
              </a:xfrm>
            </p:grpSpPr>
            <p:sp>
              <p:nvSpPr>
                <p:cNvPr id="689" name="Google Shape;689;p49"/>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49"/>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49"/>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49"/>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49"/>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49"/>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95" name="Google Shape;695;p49"/>
              <p:cNvGrpSpPr/>
              <p:nvPr/>
            </p:nvGrpSpPr>
            <p:grpSpPr>
              <a:xfrm rot="1799972">
                <a:off x="5611210" y="866745"/>
                <a:ext cx="460060" cy="256293"/>
                <a:chOff x="2987600" y="4707500"/>
                <a:chExt cx="185850" cy="103525"/>
              </a:xfrm>
            </p:grpSpPr>
            <p:sp>
              <p:nvSpPr>
                <p:cNvPr id="696" name="Google Shape;696;p49"/>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49"/>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49"/>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49"/>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49"/>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49"/>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02" name="Google Shape;702;p49"/>
              <p:cNvGrpSpPr/>
              <p:nvPr/>
            </p:nvGrpSpPr>
            <p:grpSpPr>
              <a:xfrm rot="5400000">
                <a:off x="5347920" y="458901"/>
                <a:ext cx="460072" cy="256297"/>
                <a:chOff x="2987600" y="4707500"/>
                <a:chExt cx="185850" cy="103525"/>
              </a:xfrm>
            </p:grpSpPr>
            <p:sp>
              <p:nvSpPr>
                <p:cNvPr id="703" name="Google Shape;703;p49"/>
                <p:cNvSpPr/>
                <p:nvPr/>
              </p:nvSpPr>
              <p:spPr>
                <a:xfrm>
                  <a:off x="3022000" y="4707500"/>
                  <a:ext cx="119600" cy="103525"/>
                </a:xfrm>
                <a:custGeom>
                  <a:avLst/>
                  <a:gdLst/>
                  <a:ahLst/>
                  <a:cxnLst/>
                  <a:rect l="l" t="t" r="r" b="b"/>
                  <a:pathLst>
                    <a:path w="4784" h="4141" extrusionOk="0">
                      <a:moveTo>
                        <a:pt x="3519" y="123"/>
                      </a:moveTo>
                      <a:lnTo>
                        <a:pt x="4641" y="2070"/>
                      </a:lnTo>
                      <a:lnTo>
                        <a:pt x="3519" y="4008"/>
                      </a:lnTo>
                      <a:lnTo>
                        <a:pt x="1275" y="4008"/>
                      </a:lnTo>
                      <a:lnTo>
                        <a:pt x="154" y="2070"/>
                      </a:lnTo>
                      <a:lnTo>
                        <a:pt x="1275" y="123"/>
                      </a:lnTo>
                      <a:close/>
                      <a:moveTo>
                        <a:pt x="1194" y="0"/>
                      </a:moveTo>
                      <a:lnTo>
                        <a:pt x="1" y="2070"/>
                      </a:lnTo>
                      <a:lnTo>
                        <a:pt x="1194" y="4140"/>
                      </a:lnTo>
                      <a:lnTo>
                        <a:pt x="3590" y="4140"/>
                      </a:lnTo>
                      <a:lnTo>
                        <a:pt x="4783" y="2070"/>
                      </a:lnTo>
                      <a:lnTo>
                        <a:pt x="359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49"/>
                <p:cNvSpPr/>
                <p:nvPr/>
              </p:nvSpPr>
              <p:spPr>
                <a:xfrm>
                  <a:off x="3031175" y="4758225"/>
                  <a:ext cx="27325" cy="44125"/>
                </a:xfrm>
                <a:custGeom>
                  <a:avLst/>
                  <a:gdLst/>
                  <a:ahLst/>
                  <a:cxnLst/>
                  <a:rect l="l" t="t" r="r" b="b"/>
                  <a:pathLst>
                    <a:path w="1093" h="1765" extrusionOk="0">
                      <a:moveTo>
                        <a:pt x="113" y="0"/>
                      </a:moveTo>
                      <a:lnTo>
                        <a:pt x="1" y="62"/>
                      </a:lnTo>
                      <a:lnTo>
                        <a:pt x="990" y="1765"/>
                      </a:lnTo>
                      <a:lnTo>
                        <a:pt x="1092" y="1703"/>
                      </a:lnTo>
                      <a:lnTo>
                        <a:pt x="11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49"/>
                <p:cNvSpPr/>
                <p:nvPr/>
              </p:nvSpPr>
              <p:spPr>
                <a:xfrm>
                  <a:off x="3105125" y="4757975"/>
                  <a:ext cx="27300" cy="44125"/>
                </a:xfrm>
                <a:custGeom>
                  <a:avLst/>
                  <a:gdLst/>
                  <a:ahLst/>
                  <a:cxnLst/>
                  <a:rect l="l" t="t" r="r" b="b"/>
                  <a:pathLst>
                    <a:path w="1092" h="1765" extrusionOk="0">
                      <a:moveTo>
                        <a:pt x="979" y="0"/>
                      </a:moveTo>
                      <a:lnTo>
                        <a:pt x="0" y="1693"/>
                      </a:lnTo>
                      <a:lnTo>
                        <a:pt x="112" y="1764"/>
                      </a:lnTo>
                      <a:lnTo>
                        <a:pt x="1091" y="61"/>
                      </a:lnTo>
                      <a:lnTo>
                        <a:pt x="97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49"/>
                <p:cNvSpPr/>
                <p:nvPr/>
              </p:nvSpPr>
              <p:spPr>
                <a:xfrm>
                  <a:off x="3057200" y="4714875"/>
                  <a:ext cx="49225" cy="3350"/>
                </a:xfrm>
                <a:custGeom>
                  <a:avLst/>
                  <a:gdLst/>
                  <a:ahLst/>
                  <a:cxnLst/>
                  <a:rect l="l" t="t" r="r" b="b"/>
                  <a:pathLst>
                    <a:path w="1969" h="134" extrusionOk="0">
                      <a:moveTo>
                        <a:pt x="0" y="1"/>
                      </a:moveTo>
                      <a:lnTo>
                        <a:pt x="0" y="133"/>
                      </a:lnTo>
                      <a:lnTo>
                        <a:pt x="1968" y="133"/>
                      </a:lnTo>
                      <a:lnTo>
                        <a:pt x="196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49"/>
                <p:cNvSpPr/>
                <p:nvPr/>
              </p:nvSpPr>
              <p:spPr>
                <a:xfrm>
                  <a:off x="2987600" y="4757450"/>
                  <a:ext cx="36225" cy="3100"/>
                </a:xfrm>
                <a:custGeom>
                  <a:avLst/>
                  <a:gdLst/>
                  <a:ahLst/>
                  <a:cxnLst/>
                  <a:rect l="l" t="t" r="r" b="b"/>
                  <a:pathLst>
                    <a:path w="1449" h="124" extrusionOk="0">
                      <a:moveTo>
                        <a:pt x="0" y="1"/>
                      </a:moveTo>
                      <a:lnTo>
                        <a:pt x="0" y="123"/>
                      </a:lnTo>
                      <a:lnTo>
                        <a:pt x="1448" y="123"/>
                      </a:lnTo>
                      <a:lnTo>
                        <a:pt x="144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49"/>
                <p:cNvSpPr/>
                <p:nvPr/>
              </p:nvSpPr>
              <p:spPr>
                <a:xfrm>
                  <a:off x="3139775" y="4757450"/>
                  <a:ext cx="33675" cy="3100"/>
                </a:xfrm>
                <a:custGeom>
                  <a:avLst/>
                  <a:gdLst/>
                  <a:ahLst/>
                  <a:cxnLst/>
                  <a:rect l="l" t="t" r="r" b="b"/>
                  <a:pathLst>
                    <a:path w="1347" h="124" extrusionOk="0">
                      <a:moveTo>
                        <a:pt x="1" y="1"/>
                      </a:moveTo>
                      <a:lnTo>
                        <a:pt x="1" y="123"/>
                      </a:lnTo>
                      <a:lnTo>
                        <a:pt x="1347" y="123"/>
                      </a:lnTo>
                      <a:lnTo>
                        <a:pt x="134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spTree>
    <p:extLst>
      <p:ext uri="{BB962C8B-B14F-4D97-AF65-F5344CB8AC3E}">
        <p14:creationId xmlns:p14="http://schemas.microsoft.com/office/powerpoint/2010/main" val="26859631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Numbers and text 3">
  <p:cSld name="Numbers and text 3">
    <p:spTree>
      <p:nvGrpSpPr>
        <p:cNvPr id="1" name="Shape 709"/>
        <p:cNvGrpSpPr/>
        <p:nvPr/>
      </p:nvGrpSpPr>
      <p:grpSpPr>
        <a:xfrm>
          <a:off x="0" y="0"/>
          <a:ext cx="0" cy="0"/>
          <a:chOff x="0" y="0"/>
          <a:chExt cx="0" cy="0"/>
        </a:xfrm>
      </p:grpSpPr>
      <p:sp>
        <p:nvSpPr>
          <p:cNvPr id="710" name="Google Shape;710;p50"/>
          <p:cNvSpPr/>
          <p:nvPr/>
        </p:nvSpPr>
        <p:spPr>
          <a:xfrm flipH="1">
            <a:off x="10431967" y="0"/>
            <a:ext cx="1028000" cy="6858000"/>
          </a:xfrm>
          <a:prstGeom prst="rect">
            <a:avLst/>
          </a:pr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50"/>
          <p:cNvSpPr txBox="1">
            <a:spLocks noGrp="1"/>
          </p:cNvSpPr>
          <p:nvPr>
            <p:ph type="title"/>
          </p:nvPr>
        </p:nvSpPr>
        <p:spPr>
          <a:xfrm flipH="1">
            <a:off x="1246133" y="1424533"/>
            <a:ext cx="3628800" cy="641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12" name="Google Shape;712;p50"/>
          <p:cNvSpPr txBox="1">
            <a:spLocks noGrp="1"/>
          </p:cNvSpPr>
          <p:nvPr>
            <p:ph type="subTitle" idx="1"/>
          </p:nvPr>
        </p:nvSpPr>
        <p:spPr>
          <a:xfrm flipH="1">
            <a:off x="6748867" y="4949533"/>
            <a:ext cx="2970400" cy="98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600"/>
              <a:buNone/>
              <a:defRPr/>
            </a:lvl1pPr>
            <a:lvl2pPr lvl="1" rtl="0">
              <a:spcBef>
                <a:spcPts val="0"/>
              </a:spcBef>
              <a:spcAft>
                <a:spcPts val="0"/>
              </a:spcAft>
              <a:buClr>
                <a:schemeClr val="dk1"/>
              </a:buClr>
              <a:buSzPts val="1600"/>
              <a:buNone/>
              <a:defRPr sz="2133">
                <a:solidFill>
                  <a:schemeClr val="dk1"/>
                </a:solidFill>
              </a:defRPr>
            </a:lvl2pPr>
            <a:lvl3pPr lvl="2" rtl="0">
              <a:spcBef>
                <a:spcPts val="0"/>
              </a:spcBef>
              <a:spcAft>
                <a:spcPts val="0"/>
              </a:spcAft>
              <a:buClr>
                <a:schemeClr val="dk1"/>
              </a:buClr>
              <a:buSzPts val="1600"/>
              <a:buNone/>
              <a:defRPr sz="2133">
                <a:solidFill>
                  <a:schemeClr val="dk1"/>
                </a:solidFill>
              </a:defRPr>
            </a:lvl3pPr>
            <a:lvl4pPr lvl="3" rtl="0">
              <a:spcBef>
                <a:spcPts val="0"/>
              </a:spcBef>
              <a:spcAft>
                <a:spcPts val="0"/>
              </a:spcAft>
              <a:buClr>
                <a:schemeClr val="dk1"/>
              </a:buClr>
              <a:buSzPts val="1600"/>
              <a:buNone/>
              <a:defRPr sz="2133">
                <a:solidFill>
                  <a:schemeClr val="dk1"/>
                </a:solidFill>
              </a:defRPr>
            </a:lvl4pPr>
            <a:lvl5pPr lvl="4" rtl="0">
              <a:spcBef>
                <a:spcPts val="0"/>
              </a:spcBef>
              <a:spcAft>
                <a:spcPts val="0"/>
              </a:spcAft>
              <a:buClr>
                <a:schemeClr val="dk1"/>
              </a:buClr>
              <a:buSzPts val="1600"/>
              <a:buNone/>
              <a:defRPr sz="2133">
                <a:solidFill>
                  <a:schemeClr val="dk1"/>
                </a:solidFill>
              </a:defRPr>
            </a:lvl5pPr>
            <a:lvl6pPr lvl="5" rtl="0">
              <a:spcBef>
                <a:spcPts val="0"/>
              </a:spcBef>
              <a:spcAft>
                <a:spcPts val="0"/>
              </a:spcAft>
              <a:buClr>
                <a:schemeClr val="dk1"/>
              </a:buClr>
              <a:buSzPts val="1600"/>
              <a:buNone/>
              <a:defRPr sz="2133">
                <a:solidFill>
                  <a:schemeClr val="dk1"/>
                </a:solidFill>
              </a:defRPr>
            </a:lvl6pPr>
            <a:lvl7pPr lvl="6" rtl="0">
              <a:spcBef>
                <a:spcPts val="0"/>
              </a:spcBef>
              <a:spcAft>
                <a:spcPts val="0"/>
              </a:spcAft>
              <a:buClr>
                <a:schemeClr val="dk1"/>
              </a:buClr>
              <a:buSzPts val="1600"/>
              <a:buNone/>
              <a:defRPr sz="2133">
                <a:solidFill>
                  <a:schemeClr val="dk1"/>
                </a:solidFill>
              </a:defRPr>
            </a:lvl7pPr>
            <a:lvl8pPr lvl="7" rtl="0">
              <a:spcBef>
                <a:spcPts val="0"/>
              </a:spcBef>
              <a:spcAft>
                <a:spcPts val="0"/>
              </a:spcAft>
              <a:buClr>
                <a:schemeClr val="dk1"/>
              </a:buClr>
              <a:buSzPts val="1600"/>
              <a:buNone/>
              <a:defRPr sz="2133">
                <a:solidFill>
                  <a:schemeClr val="dk1"/>
                </a:solidFill>
              </a:defRPr>
            </a:lvl8pPr>
            <a:lvl9pPr lvl="8" rtl="0">
              <a:spcBef>
                <a:spcPts val="0"/>
              </a:spcBef>
              <a:spcAft>
                <a:spcPts val="0"/>
              </a:spcAft>
              <a:buClr>
                <a:schemeClr val="dk1"/>
              </a:buClr>
              <a:buSzPts val="1600"/>
              <a:buNone/>
              <a:defRPr sz="2133">
                <a:solidFill>
                  <a:schemeClr val="dk1"/>
                </a:solidFill>
              </a:defRPr>
            </a:lvl9pPr>
          </a:lstStyle>
          <a:p>
            <a:endParaRPr/>
          </a:p>
        </p:txBody>
      </p:sp>
      <p:sp>
        <p:nvSpPr>
          <p:cNvPr id="713" name="Google Shape;713;p50"/>
          <p:cNvSpPr txBox="1">
            <a:spLocks noGrp="1"/>
          </p:cNvSpPr>
          <p:nvPr>
            <p:ph type="subTitle" idx="2"/>
          </p:nvPr>
        </p:nvSpPr>
        <p:spPr>
          <a:xfrm flipH="1">
            <a:off x="6748833" y="2740867"/>
            <a:ext cx="3116400" cy="98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000"/>
              <a:buNone/>
              <a:defRPr sz="4800">
                <a:solidFill>
                  <a:schemeClr val="lt2"/>
                </a:solidFill>
                <a:latin typeface="Anton"/>
                <a:ea typeface="Anton"/>
                <a:cs typeface="Anton"/>
                <a:sym typeface="Anton"/>
              </a:defRPr>
            </a:lvl1pPr>
            <a:lvl2pPr lvl="1" rtl="0">
              <a:spcBef>
                <a:spcPts val="0"/>
              </a:spcBef>
              <a:spcAft>
                <a:spcPts val="0"/>
              </a:spcAft>
              <a:buClr>
                <a:schemeClr val="dk1"/>
              </a:buClr>
              <a:buSzPts val="3000"/>
              <a:buNone/>
              <a:defRPr sz="4000">
                <a:solidFill>
                  <a:schemeClr val="dk1"/>
                </a:solidFill>
              </a:defRPr>
            </a:lvl2pPr>
            <a:lvl3pPr lvl="2" rtl="0">
              <a:spcBef>
                <a:spcPts val="0"/>
              </a:spcBef>
              <a:spcAft>
                <a:spcPts val="0"/>
              </a:spcAft>
              <a:buClr>
                <a:schemeClr val="dk1"/>
              </a:buClr>
              <a:buSzPts val="3000"/>
              <a:buNone/>
              <a:defRPr sz="4000">
                <a:solidFill>
                  <a:schemeClr val="dk1"/>
                </a:solidFill>
              </a:defRPr>
            </a:lvl3pPr>
            <a:lvl4pPr lvl="3" rtl="0">
              <a:spcBef>
                <a:spcPts val="0"/>
              </a:spcBef>
              <a:spcAft>
                <a:spcPts val="0"/>
              </a:spcAft>
              <a:buClr>
                <a:schemeClr val="dk1"/>
              </a:buClr>
              <a:buSzPts val="3000"/>
              <a:buNone/>
              <a:defRPr sz="4000">
                <a:solidFill>
                  <a:schemeClr val="dk1"/>
                </a:solidFill>
              </a:defRPr>
            </a:lvl4pPr>
            <a:lvl5pPr lvl="4" rtl="0">
              <a:spcBef>
                <a:spcPts val="0"/>
              </a:spcBef>
              <a:spcAft>
                <a:spcPts val="0"/>
              </a:spcAft>
              <a:buClr>
                <a:schemeClr val="dk1"/>
              </a:buClr>
              <a:buSzPts val="3000"/>
              <a:buNone/>
              <a:defRPr sz="4000">
                <a:solidFill>
                  <a:schemeClr val="dk1"/>
                </a:solidFill>
              </a:defRPr>
            </a:lvl5pPr>
            <a:lvl6pPr lvl="5" rtl="0">
              <a:spcBef>
                <a:spcPts val="0"/>
              </a:spcBef>
              <a:spcAft>
                <a:spcPts val="0"/>
              </a:spcAft>
              <a:buClr>
                <a:schemeClr val="dk1"/>
              </a:buClr>
              <a:buSzPts val="3000"/>
              <a:buNone/>
              <a:defRPr sz="4000">
                <a:solidFill>
                  <a:schemeClr val="dk1"/>
                </a:solidFill>
              </a:defRPr>
            </a:lvl6pPr>
            <a:lvl7pPr lvl="6" rtl="0">
              <a:spcBef>
                <a:spcPts val="0"/>
              </a:spcBef>
              <a:spcAft>
                <a:spcPts val="0"/>
              </a:spcAft>
              <a:buClr>
                <a:schemeClr val="dk1"/>
              </a:buClr>
              <a:buSzPts val="3000"/>
              <a:buNone/>
              <a:defRPr sz="4000">
                <a:solidFill>
                  <a:schemeClr val="dk1"/>
                </a:solidFill>
              </a:defRPr>
            </a:lvl7pPr>
            <a:lvl8pPr lvl="7" rtl="0">
              <a:spcBef>
                <a:spcPts val="0"/>
              </a:spcBef>
              <a:spcAft>
                <a:spcPts val="0"/>
              </a:spcAft>
              <a:buClr>
                <a:schemeClr val="dk1"/>
              </a:buClr>
              <a:buSzPts val="3000"/>
              <a:buNone/>
              <a:defRPr sz="4000">
                <a:solidFill>
                  <a:schemeClr val="dk1"/>
                </a:solidFill>
              </a:defRPr>
            </a:lvl8pPr>
            <a:lvl9pPr lvl="8" rtl="0">
              <a:spcBef>
                <a:spcPts val="0"/>
              </a:spcBef>
              <a:spcAft>
                <a:spcPts val="0"/>
              </a:spcAft>
              <a:buClr>
                <a:schemeClr val="dk1"/>
              </a:buClr>
              <a:buSzPts val="3000"/>
              <a:buNone/>
              <a:defRPr sz="4000">
                <a:solidFill>
                  <a:schemeClr val="dk1"/>
                </a:solidFill>
              </a:defRPr>
            </a:lvl9pPr>
          </a:lstStyle>
          <a:p>
            <a:endParaRPr/>
          </a:p>
        </p:txBody>
      </p:sp>
      <p:sp>
        <p:nvSpPr>
          <p:cNvPr id="714" name="Google Shape;714;p50"/>
          <p:cNvSpPr txBox="1">
            <a:spLocks noGrp="1"/>
          </p:cNvSpPr>
          <p:nvPr>
            <p:ph type="subTitle" idx="3"/>
          </p:nvPr>
        </p:nvSpPr>
        <p:spPr>
          <a:xfrm flipH="1">
            <a:off x="2587167" y="4949533"/>
            <a:ext cx="2970400" cy="98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600"/>
              <a:buNone/>
              <a:defRPr/>
            </a:lvl1pPr>
            <a:lvl2pPr lvl="1" rtl="0">
              <a:spcBef>
                <a:spcPts val="0"/>
              </a:spcBef>
              <a:spcAft>
                <a:spcPts val="0"/>
              </a:spcAft>
              <a:buClr>
                <a:schemeClr val="dk1"/>
              </a:buClr>
              <a:buSzPts val="1600"/>
              <a:buNone/>
              <a:defRPr sz="2133">
                <a:solidFill>
                  <a:schemeClr val="dk1"/>
                </a:solidFill>
              </a:defRPr>
            </a:lvl2pPr>
            <a:lvl3pPr lvl="2" rtl="0">
              <a:spcBef>
                <a:spcPts val="0"/>
              </a:spcBef>
              <a:spcAft>
                <a:spcPts val="0"/>
              </a:spcAft>
              <a:buClr>
                <a:schemeClr val="dk1"/>
              </a:buClr>
              <a:buSzPts val="1600"/>
              <a:buNone/>
              <a:defRPr sz="2133">
                <a:solidFill>
                  <a:schemeClr val="dk1"/>
                </a:solidFill>
              </a:defRPr>
            </a:lvl3pPr>
            <a:lvl4pPr lvl="3" rtl="0">
              <a:spcBef>
                <a:spcPts val="0"/>
              </a:spcBef>
              <a:spcAft>
                <a:spcPts val="0"/>
              </a:spcAft>
              <a:buClr>
                <a:schemeClr val="dk1"/>
              </a:buClr>
              <a:buSzPts val="1600"/>
              <a:buNone/>
              <a:defRPr sz="2133">
                <a:solidFill>
                  <a:schemeClr val="dk1"/>
                </a:solidFill>
              </a:defRPr>
            </a:lvl4pPr>
            <a:lvl5pPr lvl="4" rtl="0">
              <a:spcBef>
                <a:spcPts val="0"/>
              </a:spcBef>
              <a:spcAft>
                <a:spcPts val="0"/>
              </a:spcAft>
              <a:buClr>
                <a:schemeClr val="dk1"/>
              </a:buClr>
              <a:buSzPts val="1600"/>
              <a:buNone/>
              <a:defRPr sz="2133">
                <a:solidFill>
                  <a:schemeClr val="dk1"/>
                </a:solidFill>
              </a:defRPr>
            </a:lvl5pPr>
            <a:lvl6pPr lvl="5" rtl="0">
              <a:spcBef>
                <a:spcPts val="0"/>
              </a:spcBef>
              <a:spcAft>
                <a:spcPts val="0"/>
              </a:spcAft>
              <a:buClr>
                <a:schemeClr val="dk1"/>
              </a:buClr>
              <a:buSzPts val="1600"/>
              <a:buNone/>
              <a:defRPr sz="2133">
                <a:solidFill>
                  <a:schemeClr val="dk1"/>
                </a:solidFill>
              </a:defRPr>
            </a:lvl6pPr>
            <a:lvl7pPr lvl="6" rtl="0">
              <a:spcBef>
                <a:spcPts val="0"/>
              </a:spcBef>
              <a:spcAft>
                <a:spcPts val="0"/>
              </a:spcAft>
              <a:buClr>
                <a:schemeClr val="dk1"/>
              </a:buClr>
              <a:buSzPts val="1600"/>
              <a:buNone/>
              <a:defRPr sz="2133">
                <a:solidFill>
                  <a:schemeClr val="dk1"/>
                </a:solidFill>
              </a:defRPr>
            </a:lvl7pPr>
            <a:lvl8pPr lvl="7" rtl="0">
              <a:spcBef>
                <a:spcPts val="0"/>
              </a:spcBef>
              <a:spcAft>
                <a:spcPts val="0"/>
              </a:spcAft>
              <a:buClr>
                <a:schemeClr val="dk1"/>
              </a:buClr>
              <a:buSzPts val="1600"/>
              <a:buNone/>
              <a:defRPr sz="2133">
                <a:solidFill>
                  <a:schemeClr val="dk1"/>
                </a:solidFill>
              </a:defRPr>
            </a:lvl8pPr>
            <a:lvl9pPr lvl="8" rtl="0">
              <a:spcBef>
                <a:spcPts val="0"/>
              </a:spcBef>
              <a:spcAft>
                <a:spcPts val="0"/>
              </a:spcAft>
              <a:buClr>
                <a:schemeClr val="dk1"/>
              </a:buClr>
              <a:buSzPts val="1600"/>
              <a:buNone/>
              <a:defRPr sz="2133">
                <a:solidFill>
                  <a:schemeClr val="dk1"/>
                </a:solidFill>
              </a:defRPr>
            </a:lvl9pPr>
          </a:lstStyle>
          <a:p>
            <a:endParaRPr/>
          </a:p>
        </p:txBody>
      </p:sp>
      <p:sp>
        <p:nvSpPr>
          <p:cNvPr id="715" name="Google Shape;715;p50"/>
          <p:cNvSpPr txBox="1">
            <a:spLocks noGrp="1"/>
          </p:cNvSpPr>
          <p:nvPr>
            <p:ph type="subTitle" idx="4"/>
          </p:nvPr>
        </p:nvSpPr>
        <p:spPr>
          <a:xfrm flipH="1">
            <a:off x="2587233" y="2740867"/>
            <a:ext cx="3116400" cy="98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000"/>
              <a:buNone/>
              <a:defRPr sz="4800">
                <a:solidFill>
                  <a:schemeClr val="dk1"/>
                </a:solidFill>
                <a:latin typeface="Anton"/>
                <a:ea typeface="Anton"/>
                <a:cs typeface="Anton"/>
                <a:sym typeface="Anton"/>
              </a:defRPr>
            </a:lvl1pPr>
            <a:lvl2pPr lvl="1" rtl="0">
              <a:spcBef>
                <a:spcPts val="0"/>
              </a:spcBef>
              <a:spcAft>
                <a:spcPts val="0"/>
              </a:spcAft>
              <a:buClr>
                <a:schemeClr val="dk1"/>
              </a:buClr>
              <a:buSzPts val="3000"/>
              <a:buNone/>
              <a:defRPr sz="4000">
                <a:solidFill>
                  <a:schemeClr val="dk1"/>
                </a:solidFill>
              </a:defRPr>
            </a:lvl2pPr>
            <a:lvl3pPr lvl="2" rtl="0">
              <a:spcBef>
                <a:spcPts val="0"/>
              </a:spcBef>
              <a:spcAft>
                <a:spcPts val="0"/>
              </a:spcAft>
              <a:buClr>
                <a:schemeClr val="dk1"/>
              </a:buClr>
              <a:buSzPts val="3000"/>
              <a:buNone/>
              <a:defRPr sz="4000">
                <a:solidFill>
                  <a:schemeClr val="dk1"/>
                </a:solidFill>
              </a:defRPr>
            </a:lvl3pPr>
            <a:lvl4pPr lvl="3" rtl="0">
              <a:spcBef>
                <a:spcPts val="0"/>
              </a:spcBef>
              <a:spcAft>
                <a:spcPts val="0"/>
              </a:spcAft>
              <a:buClr>
                <a:schemeClr val="dk1"/>
              </a:buClr>
              <a:buSzPts val="3000"/>
              <a:buNone/>
              <a:defRPr sz="4000">
                <a:solidFill>
                  <a:schemeClr val="dk1"/>
                </a:solidFill>
              </a:defRPr>
            </a:lvl4pPr>
            <a:lvl5pPr lvl="4" rtl="0">
              <a:spcBef>
                <a:spcPts val="0"/>
              </a:spcBef>
              <a:spcAft>
                <a:spcPts val="0"/>
              </a:spcAft>
              <a:buClr>
                <a:schemeClr val="dk1"/>
              </a:buClr>
              <a:buSzPts val="3000"/>
              <a:buNone/>
              <a:defRPr sz="4000">
                <a:solidFill>
                  <a:schemeClr val="dk1"/>
                </a:solidFill>
              </a:defRPr>
            </a:lvl5pPr>
            <a:lvl6pPr lvl="5" rtl="0">
              <a:spcBef>
                <a:spcPts val="0"/>
              </a:spcBef>
              <a:spcAft>
                <a:spcPts val="0"/>
              </a:spcAft>
              <a:buClr>
                <a:schemeClr val="dk1"/>
              </a:buClr>
              <a:buSzPts val="3000"/>
              <a:buNone/>
              <a:defRPr sz="4000">
                <a:solidFill>
                  <a:schemeClr val="dk1"/>
                </a:solidFill>
              </a:defRPr>
            </a:lvl6pPr>
            <a:lvl7pPr lvl="6" rtl="0">
              <a:spcBef>
                <a:spcPts val="0"/>
              </a:spcBef>
              <a:spcAft>
                <a:spcPts val="0"/>
              </a:spcAft>
              <a:buClr>
                <a:schemeClr val="dk1"/>
              </a:buClr>
              <a:buSzPts val="3000"/>
              <a:buNone/>
              <a:defRPr sz="4000">
                <a:solidFill>
                  <a:schemeClr val="dk1"/>
                </a:solidFill>
              </a:defRPr>
            </a:lvl7pPr>
            <a:lvl8pPr lvl="7" rtl="0">
              <a:spcBef>
                <a:spcPts val="0"/>
              </a:spcBef>
              <a:spcAft>
                <a:spcPts val="0"/>
              </a:spcAft>
              <a:buClr>
                <a:schemeClr val="dk1"/>
              </a:buClr>
              <a:buSzPts val="3000"/>
              <a:buNone/>
              <a:defRPr sz="4000">
                <a:solidFill>
                  <a:schemeClr val="dk1"/>
                </a:solidFill>
              </a:defRPr>
            </a:lvl8pPr>
            <a:lvl9pPr lvl="8" rtl="0">
              <a:spcBef>
                <a:spcPts val="0"/>
              </a:spcBef>
              <a:spcAft>
                <a:spcPts val="0"/>
              </a:spcAft>
              <a:buClr>
                <a:schemeClr val="dk1"/>
              </a:buClr>
              <a:buSzPts val="3000"/>
              <a:buNone/>
              <a:defRPr sz="4000">
                <a:solidFill>
                  <a:schemeClr val="dk1"/>
                </a:solidFill>
              </a:defRPr>
            </a:lvl9pPr>
          </a:lstStyle>
          <a:p>
            <a:endParaRPr/>
          </a:p>
        </p:txBody>
      </p:sp>
      <p:sp>
        <p:nvSpPr>
          <p:cNvPr id="716" name="Google Shape;716;p50"/>
          <p:cNvSpPr txBox="1">
            <a:spLocks noGrp="1"/>
          </p:cNvSpPr>
          <p:nvPr>
            <p:ph type="subTitle" idx="5"/>
          </p:nvPr>
        </p:nvSpPr>
        <p:spPr>
          <a:xfrm flipH="1">
            <a:off x="6748867" y="4544033"/>
            <a:ext cx="2323600" cy="47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600"/>
              <a:buFont typeface="Anton"/>
              <a:buNone/>
              <a:defRPr sz="2133">
                <a:solidFill>
                  <a:schemeClr val="lt2"/>
                </a:solidFill>
                <a:latin typeface="Anton"/>
                <a:ea typeface="Anton"/>
                <a:cs typeface="Anton"/>
                <a:sym typeface="Anton"/>
              </a:defRPr>
            </a:lvl1pPr>
            <a:lvl2pPr lvl="1" rtl="0">
              <a:spcBef>
                <a:spcPts val="0"/>
              </a:spcBef>
              <a:spcAft>
                <a:spcPts val="0"/>
              </a:spcAft>
              <a:buClr>
                <a:schemeClr val="dk1"/>
              </a:buClr>
              <a:buSzPts val="3600"/>
              <a:buFont typeface="Anton"/>
              <a:buNone/>
              <a:defRPr sz="4800">
                <a:solidFill>
                  <a:schemeClr val="dk1"/>
                </a:solidFill>
                <a:latin typeface="Anton"/>
                <a:ea typeface="Anton"/>
                <a:cs typeface="Anton"/>
                <a:sym typeface="Anton"/>
              </a:defRPr>
            </a:lvl2pPr>
            <a:lvl3pPr lvl="2" rtl="0">
              <a:spcBef>
                <a:spcPts val="0"/>
              </a:spcBef>
              <a:spcAft>
                <a:spcPts val="0"/>
              </a:spcAft>
              <a:buClr>
                <a:schemeClr val="dk1"/>
              </a:buClr>
              <a:buSzPts val="3600"/>
              <a:buFont typeface="Anton"/>
              <a:buNone/>
              <a:defRPr sz="4800">
                <a:solidFill>
                  <a:schemeClr val="dk1"/>
                </a:solidFill>
                <a:latin typeface="Anton"/>
                <a:ea typeface="Anton"/>
                <a:cs typeface="Anton"/>
                <a:sym typeface="Anton"/>
              </a:defRPr>
            </a:lvl3pPr>
            <a:lvl4pPr lvl="3" rtl="0">
              <a:spcBef>
                <a:spcPts val="0"/>
              </a:spcBef>
              <a:spcAft>
                <a:spcPts val="0"/>
              </a:spcAft>
              <a:buClr>
                <a:schemeClr val="dk1"/>
              </a:buClr>
              <a:buSzPts val="3600"/>
              <a:buFont typeface="Anton"/>
              <a:buNone/>
              <a:defRPr sz="4800">
                <a:solidFill>
                  <a:schemeClr val="dk1"/>
                </a:solidFill>
                <a:latin typeface="Anton"/>
                <a:ea typeface="Anton"/>
                <a:cs typeface="Anton"/>
                <a:sym typeface="Anton"/>
              </a:defRPr>
            </a:lvl4pPr>
            <a:lvl5pPr lvl="4" rtl="0">
              <a:spcBef>
                <a:spcPts val="0"/>
              </a:spcBef>
              <a:spcAft>
                <a:spcPts val="0"/>
              </a:spcAft>
              <a:buClr>
                <a:schemeClr val="dk1"/>
              </a:buClr>
              <a:buSzPts val="3600"/>
              <a:buFont typeface="Anton"/>
              <a:buNone/>
              <a:defRPr sz="4800">
                <a:solidFill>
                  <a:schemeClr val="dk1"/>
                </a:solidFill>
                <a:latin typeface="Anton"/>
                <a:ea typeface="Anton"/>
                <a:cs typeface="Anton"/>
                <a:sym typeface="Anton"/>
              </a:defRPr>
            </a:lvl5pPr>
            <a:lvl6pPr lvl="5" rtl="0">
              <a:spcBef>
                <a:spcPts val="0"/>
              </a:spcBef>
              <a:spcAft>
                <a:spcPts val="0"/>
              </a:spcAft>
              <a:buClr>
                <a:schemeClr val="dk1"/>
              </a:buClr>
              <a:buSzPts val="3600"/>
              <a:buFont typeface="Anton"/>
              <a:buNone/>
              <a:defRPr sz="4800">
                <a:solidFill>
                  <a:schemeClr val="dk1"/>
                </a:solidFill>
                <a:latin typeface="Anton"/>
                <a:ea typeface="Anton"/>
                <a:cs typeface="Anton"/>
                <a:sym typeface="Anton"/>
              </a:defRPr>
            </a:lvl6pPr>
            <a:lvl7pPr lvl="6" rtl="0">
              <a:spcBef>
                <a:spcPts val="0"/>
              </a:spcBef>
              <a:spcAft>
                <a:spcPts val="0"/>
              </a:spcAft>
              <a:buClr>
                <a:schemeClr val="dk1"/>
              </a:buClr>
              <a:buSzPts val="3600"/>
              <a:buFont typeface="Anton"/>
              <a:buNone/>
              <a:defRPr sz="4800">
                <a:solidFill>
                  <a:schemeClr val="dk1"/>
                </a:solidFill>
                <a:latin typeface="Anton"/>
                <a:ea typeface="Anton"/>
                <a:cs typeface="Anton"/>
                <a:sym typeface="Anton"/>
              </a:defRPr>
            </a:lvl7pPr>
            <a:lvl8pPr lvl="7" rtl="0">
              <a:spcBef>
                <a:spcPts val="0"/>
              </a:spcBef>
              <a:spcAft>
                <a:spcPts val="0"/>
              </a:spcAft>
              <a:buClr>
                <a:schemeClr val="dk1"/>
              </a:buClr>
              <a:buSzPts val="3600"/>
              <a:buFont typeface="Anton"/>
              <a:buNone/>
              <a:defRPr sz="4800">
                <a:solidFill>
                  <a:schemeClr val="dk1"/>
                </a:solidFill>
                <a:latin typeface="Anton"/>
                <a:ea typeface="Anton"/>
                <a:cs typeface="Anton"/>
                <a:sym typeface="Anton"/>
              </a:defRPr>
            </a:lvl8pPr>
            <a:lvl9pPr lvl="8" rtl="0">
              <a:spcBef>
                <a:spcPts val="0"/>
              </a:spcBef>
              <a:spcAft>
                <a:spcPts val="0"/>
              </a:spcAft>
              <a:buClr>
                <a:schemeClr val="dk1"/>
              </a:buClr>
              <a:buSzPts val="3600"/>
              <a:buFont typeface="Anton"/>
              <a:buNone/>
              <a:defRPr sz="4800">
                <a:solidFill>
                  <a:schemeClr val="dk1"/>
                </a:solidFill>
                <a:latin typeface="Anton"/>
                <a:ea typeface="Anton"/>
                <a:cs typeface="Anton"/>
                <a:sym typeface="Anton"/>
              </a:defRPr>
            </a:lvl9pPr>
          </a:lstStyle>
          <a:p>
            <a:endParaRPr/>
          </a:p>
        </p:txBody>
      </p:sp>
      <p:sp>
        <p:nvSpPr>
          <p:cNvPr id="717" name="Google Shape;717;p50"/>
          <p:cNvSpPr txBox="1">
            <a:spLocks noGrp="1"/>
          </p:cNvSpPr>
          <p:nvPr>
            <p:ph type="subTitle" idx="6"/>
          </p:nvPr>
        </p:nvSpPr>
        <p:spPr>
          <a:xfrm flipH="1">
            <a:off x="2587100" y="4544033"/>
            <a:ext cx="2323600" cy="47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600"/>
              <a:buFont typeface="Anton"/>
              <a:buNone/>
              <a:defRPr sz="2133">
                <a:latin typeface="Anton"/>
                <a:ea typeface="Anton"/>
                <a:cs typeface="Anton"/>
                <a:sym typeface="Anton"/>
              </a:defRPr>
            </a:lvl1pPr>
            <a:lvl2pPr lvl="1" rtl="0">
              <a:spcBef>
                <a:spcPts val="0"/>
              </a:spcBef>
              <a:spcAft>
                <a:spcPts val="0"/>
              </a:spcAft>
              <a:buClr>
                <a:schemeClr val="dk1"/>
              </a:buClr>
              <a:buSzPts val="3600"/>
              <a:buFont typeface="Anton"/>
              <a:buNone/>
              <a:defRPr sz="4800">
                <a:solidFill>
                  <a:schemeClr val="dk1"/>
                </a:solidFill>
                <a:latin typeface="Anton"/>
                <a:ea typeface="Anton"/>
                <a:cs typeface="Anton"/>
                <a:sym typeface="Anton"/>
              </a:defRPr>
            </a:lvl2pPr>
            <a:lvl3pPr lvl="2" rtl="0">
              <a:spcBef>
                <a:spcPts val="0"/>
              </a:spcBef>
              <a:spcAft>
                <a:spcPts val="0"/>
              </a:spcAft>
              <a:buClr>
                <a:schemeClr val="dk1"/>
              </a:buClr>
              <a:buSzPts val="3600"/>
              <a:buFont typeface="Anton"/>
              <a:buNone/>
              <a:defRPr sz="4800">
                <a:solidFill>
                  <a:schemeClr val="dk1"/>
                </a:solidFill>
                <a:latin typeface="Anton"/>
                <a:ea typeface="Anton"/>
                <a:cs typeface="Anton"/>
                <a:sym typeface="Anton"/>
              </a:defRPr>
            </a:lvl3pPr>
            <a:lvl4pPr lvl="3" rtl="0">
              <a:spcBef>
                <a:spcPts val="0"/>
              </a:spcBef>
              <a:spcAft>
                <a:spcPts val="0"/>
              </a:spcAft>
              <a:buClr>
                <a:schemeClr val="dk1"/>
              </a:buClr>
              <a:buSzPts val="3600"/>
              <a:buFont typeface="Anton"/>
              <a:buNone/>
              <a:defRPr sz="4800">
                <a:solidFill>
                  <a:schemeClr val="dk1"/>
                </a:solidFill>
                <a:latin typeface="Anton"/>
                <a:ea typeface="Anton"/>
                <a:cs typeface="Anton"/>
                <a:sym typeface="Anton"/>
              </a:defRPr>
            </a:lvl4pPr>
            <a:lvl5pPr lvl="4" rtl="0">
              <a:spcBef>
                <a:spcPts val="0"/>
              </a:spcBef>
              <a:spcAft>
                <a:spcPts val="0"/>
              </a:spcAft>
              <a:buClr>
                <a:schemeClr val="dk1"/>
              </a:buClr>
              <a:buSzPts val="3600"/>
              <a:buFont typeface="Anton"/>
              <a:buNone/>
              <a:defRPr sz="4800">
                <a:solidFill>
                  <a:schemeClr val="dk1"/>
                </a:solidFill>
                <a:latin typeface="Anton"/>
                <a:ea typeface="Anton"/>
                <a:cs typeface="Anton"/>
                <a:sym typeface="Anton"/>
              </a:defRPr>
            </a:lvl5pPr>
            <a:lvl6pPr lvl="5" rtl="0">
              <a:spcBef>
                <a:spcPts val="0"/>
              </a:spcBef>
              <a:spcAft>
                <a:spcPts val="0"/>
              </a:spcAft>
              <a:buClr>
                <a:schemeClr val="dk1"/>
              </a:buClr>
              <a:buSzPts val="3600"/>
              <a:buFont typeface="Anton"/>
              <a:buNone/>
              <a:defRPr sz="4800">
                <a:solidFill>
                  <a:schemeClr val="dk1"/>
                </a:solidFill>
                <a:latin typeface="Anton"/>
                <a:ea typeface="Anton"/>
                <a:cs typeface="Anton"/>
                <a:sym typeface="Anton"/>
              </a:defRPr>
            </a:lvl6pPr>
            <a:lvl7pPr lvl="6" rtl="0">
              <a:spcBef>
                <a:spcPts val="0"/>
              </a:spcBef>
              <a:spcAft>
                <a:spcPts val="0"/>
              </a:spcAft>
              <a:buClr>
                <a:schemeClr val="dk1"/>
              </a:buClr>
              <a:buSzPts val="3600"/>
              <a:buFont typeface="Anton"/>
              <a:buNone/>
              <a:defRPr sz="4800">
                <a:solidFill>
                  <a:schemeClr val="dk1"/>
                </a:solidFill>
                <a:latin typeface="Anton"/>
                <a:ea typeface="Anton"/>
                <a:cs typeface="Anton"/>
                <a:sym typeface="Anton"/>
              </a:defRPr>
            </a:lvl7pPr>
            <a:lvl8pPr lvl="7" rtl="0">
              <a:spcBef>
                <a:spcPts val="0"/>
              </a:spcBef>
              <a:spcAft>
                <a:spcPts val="0"/>
              </a:spcAft>
              <a:buClr>
                <a:schemeClr val="dk1"/>
              </a:buClr>
              <a:buSzPts val="3600"/>
              <a:buFont typeface="Anton"/>
              <a:buNone/>
              <a:defRPr sz="4800">
                <a:solidFill>
                  <a:schemeClr val="dk1"/>
                </a:solidFill>
                <a:latin typeface="Anton"/>
                <a:ea typeface="Anton"/>
                <a:cs typeface="Anton"/>
                <a:sym typeface="Anton"/>
              </a:defRPr>
            </a:lvl8pPr>
            <a:lvl9pPr lvl="8" rtl="0">
              <a:spcBef>
                <a:spcPts val="0"/>
              </a:spcBef>
              <a:spcAft>
                <a:spcPts val="0"/>
              </a:spcAft>
              <a:buClr>
                <a:schemeClr val="dk1"/>
              </a:buClr>
              <a:buSzPts val="3600"/>
              <a:buFont typeface="Anton"/>
              <a:buNone/>
              <a:defRPr sz="4800">
                <a:solidFill>
                  <a:schemeClr val="dk1"/>
                </a:solidFill>
                <a:latin typeface="Anton"/>
                <a:ea typeface="Anton"/>
                <a:cs typeface="Anton"/>
                <a:sym typeface="Anton"/>
              </a:defRPr>
            </a:lvl9pPr>
          </a:lstStyle>
          <a:p>
            <a:endParaRPr/>
          </a:p>
        </p:txBody>
      </p:sp>
    </p:spTree>
    <p:extLst>
      <p:ext uri="{BB962C8B-B14F-4D97-AF65-F5344CB8AC3E}">
        <p14:creationId xmlns:p14="http://schemas.microsoft.com/office/powerpoint/2010/main" val="3796545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711201" y="533400"/>
            <a:ext cx="8739823" cy="376767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8212661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FCB49F5-E295-4CA3-AAB8-6147C82D97E7}" type="datetimeFigureOut">
              <a:rPr lang="zh-CN" altLang="en-US" smtClean="0">
                <a:solidFill>
                  <a:prstClr val="black">
                    <a:tint val="75000"/>
                  </a:prstClr>
                </a:solidFill>
              </a:rPr>
              <a:pPr/>
              <a:t>2024/10/15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1326720F-DE09-42D1-B462-60045231D8F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44607577"/>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FCB49F5-E295-4CA3-AAB8-6147C82D97E7}" type="datetimeFigureOut">
              <a:rPr lang="zh-CN" altLang="en-US" smtClean="0">
                <a:solidFill>
                  <a:prstClr val="black">
                    <a:tint val="75000"/>
                  </a:prstClr>
                </a:solidFill>
              </a:rPr>
              <a:pPr/>
              <a:t>2024/10/15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1326720F-DE09-42D1-B462-60045231D8F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438179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FCB49F5-E295-4CA3-AAB8-6147C82D97E7}" type="datetimeFigureOut">
              <a:rPr lang="zh-CN" altLang="en-US" smtClean="0">
                <a:solidFill>
                  <a:prstClr val="black">
                    <a:tint val="75000"/>
                  </a:prstClr>
                </a:solidFill>
              </a:rPr>
              <a:pPr/>
              <a:t>2024/10/15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1326720F-DE09-42D1-B462-60045231D8F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55066563"/>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FCB49F5-E295-4CA3-AAB8-6147C82D97E7}" type="datetimeFigureOut">
              <a:rPr lang="zh-CN" altLang="en-US" smtClean="0">
                <a:solidFill>
                  <a:prstClr val="black">
                    <a:tint val="75000"/>
                  </a:prstClr>
                </a:solidFill>
              </a:rPr>
              <a:pPr/>
              <a:t>2024/10/15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1326720F-DE09-42D1-B462-60045231D8F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66272674"/>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FCB49F5-E295-4CA3-AAB8-6147C82D97E7}" type="datetimeFigureOut">
              <a:rPr lang="zh-CN" altLang="en-US" smtClean="0">
                <a:solidFill>
                  <a:prstClr val="black">
                    <a:tint val="75000"/>
                  </a:prstClr>
                </a:solidFill>
              </a:rPr>
              <a:pPr/>
              <a:t>2024/10/15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1326720F-DE09-42D1-B462-60045231D8F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048193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FCB49F5-E295-4CA3-AAB8-6147C82D97E7}" type="datetimeFigureOut">
              <a:rPr lang="zh-CN" altLang="en-US" smtClean="0">
                <a:solidFill>
                  <a:prstClr val="black">
                    <a:tint val="75000"/>
                  </a:prstClr>
                </a:solidFill>
              </a:rPr>
              <a:pPr/>
              <a:t>2024/10/15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1326720F-DE09-42D1-B462-60045231D8F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49524623"/>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3E15A94-3F11-4D23-A7AA-B15424FFA824}" type="datetimeFigureOut">
              <a:rPr lang="en-US" smtClean="0"/>
              <a:t>10/15/2024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B99217-8AD4-4656-9DCD-085D50320C6F}" type="slidenum">
              <a:rPr lang="en-US" smtClean="0"/>
              <a:t>‹#›</a:t>
            </a:fld>
            <a:endParaRPr lang="en-US"/>
          </a:p>
        </p:txBody>
      </p:sp>
    </p:spTree>
    <p:extLst>
      <p:ext uri="{BB962C8B-B14F-4D97-AF65-F5344CB8AC3E}">
        <p14:creationId xmlns:p14="http://schemas.microsoft.com/office/powerpoint/2010/main" val="31246713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FCB49F5-E295-4CA3-AAB8-6147C82D97E7}" type="datetimeFigureOut">
              <a:rPr lang="zh-CN" altLang="en-US" smtClean="0">
                <a:solidFill>
                  <a:prstClr val="black">
                    <a:tint val="75000"/>
                  </a:prstClr>
                </a:solidFill>
              </a:rPr>
              <a:pPr/>
              <a:t>2024/10/15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1326720F-DE09-42D1-B462-60045231D8F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2431286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FCB49F5-E295-4CA3-AAB8-6147C82D97E7}" type="datetimeFigureOut">
              <a:rPr lang="zh-CN" altLang="en-US" smtClean="0">
                <a:solidFill>
                  <a:prstClr val="black">
                    <a:tint val="75000"/>
                  </a:prstClr>
                </a:solidFill>
              </a:rPr>
              <a:pPr/>
              <a:t>2024/10/15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1326720F-DE09-42D1-B462-60045231D8F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16390164"/>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FCB49F5-E295-4CA3-AAB8-6147C82D97E7}" type="datetimeFigureOut">
              <a:rPr lang="zh-CN" altLang="en-US" smtClean="0">
                <a:solidFill>
                  <a:prstClr val="black">
                    <a:tint val="75000"/>
                  </a:prstClr>
                </a:solidFill>
              </a:rPr>
              <a:pPr/>
              <a:t>2024/10/15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1326720F-DE09-42D1-B462-60045231D8F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5191439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FCB49F5-E295-4CA3-AAB8-6147C82D97E7}" type="datetimeFigureOut">
              <a:rPr lang="zh-CN" altLang="en-US" smtClean="0">
                <a:solidFill>
                  <a:prstClr val="black">
                    <a:tint val="75000"/>
                  </a:prstClr>
                </a:solidFill>
              </a:rPr>
              <a:pPr/>
              <a:t>2024/10/15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1326720F-DE09-42D1-B462-60045231D8F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9698762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FCB49F5-E295-4CA3-AAB8-6147C82D97E7}" type="datetimeFigureOut">
              <a:rPr lang="zh-CN" altLang="en-US" smtClean="0">
                <a:solidFill>
                  <a:prstClr val="black">
                    <a:tint val="75000"/>
                  </a:prstClr>
                </a:solidFill>
              </a:rPr>
              <a:pPr/>
              <a:t>2024/10/15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1326720F-DE09-42D1-B462-60045231D8F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6806883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5779911" y="1169931"/>
            <a:ext cx="6419780"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711201" y="533401"/>
            <a:ext cx="8206284" cy="3124201"/>
          </a:xfrm>
        </p:spPr>
        <p:txBody>
          <a:bodyPr anchor="b">
            <a:normAutofit/>
          </a:bodyPr>
          <a:lstStyle>
            <a:lvl1pPr algn="l">
              <a:defRPr sz="4400">
                <a:effectLst/>
              </a:defRPr>
            </a:lvl1pPr>
          </a:lstStyle>
          <a:p>
            <a:r>
              <a:rPr lang="en-US"/>
              <a:t>Click to edit Master title style</a:t>
            </a:r>
            <a:endParaRPr lang="en-US" dirty="0"/>
          </a:p>
        </p:txBody>
      </p:sp>
      <p:sp>
        <p:nvSpPr>
          <p:cNvPr id="3" name="Subtitle 2"/>
          <p:cNvSpPr>
            <a:spLocks noGrp="1"/>
          </p:cNvSpPr>
          <p:nvPr>
            <p:ph type="subTitle" idx="1"/>
          </p:nvPr>
        </p:nvSpPr>
        <p:spPr>
          <a:xfrm>
            <a:off x="711200" y="3843868"/>
            <a:ext cx="6605667"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2325742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711201" y="533400"/>
            <a:ext cx="8739823" cy="376767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3027632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11200" y="1981200"/>
            <a:ext cx="8536624" cy="2319867"/>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711201" y="4487334"/>
            <a:ext cx="8536623"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3079629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11" name="Content Placeholder 3"/>
          <p:cNvSpPr>
            <a:spLocks noGrp="1"/>
          </p:cNvSpPr>
          <p:nvPr>
            <p:ph sz="half" idx="13"/>
          </p:nvPr>
        </p:nvSpPr>
        <p:spPr>
          <a:xfrm>
            <a:off x="711201" y="533401"/>
            <a:ext cx="5266623" cy="3767667"/>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4"/>
          </p:nvPr>
        </p:nvSpPr>
        <p:spPr>
          <a:xfrm>
            <a:off x="6216483" y="533400"/>
            <a:ext cx="5264317" cy="37592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5799053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1016002" y="533400"/>
            <a:ext cx="4955821"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11199" y="1143001"/>
            <a:ext cx="5260623" cy="3158067"/>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73355" y="566738"/>
            <a:ext cx="5018735"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6483" y="1143000"/>
            <a:ext cx="5275607" cy="314960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8" name="Footer Placeholder 7"/>
          <p:cNvSpPr>
            <a:spLocks noGrp="1"/>
          </p:cNvSpPr>
          <p:nvPr>
            <p:ph type="ftr" sz="quarter" idx="11"/>
          </p:nvPr>
        </p:nvSpPr>
        <p:spPr/>
        <p:txBody>
          <a:bodyPr/>
          <a:lstStyle/>
          <a:p>
            <a:endParaRPr lang="en-US" dirty="0">
              <a:solidFill>
                <a:srgbClr val="146194">
                  <a:lumMod val="50000"/>
                </a:srgb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325828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E15A94-3F11-4D23-A7AA-B15424FFA824}" type="datetimeFigureOut">
              <a:rPr lang="en-US" smtClean="0"/>
              <a:t>10/15/2024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B99217-8AD4-4656-9DCD-085D50320C6F}" type="slidenum">
              <a:rPr lang="en-US" smtClean="0"/>
              <a:t>‹#›</a:t>
            </a:fld>
            <a:endParaRPr lang="en-US"/>
          </a:p>
        </p:txBody>
      </p:sp>
    </p:spTree>
    <p:extLst>
      <p:ext uri="{BB962C8B-B14F-4D97-AF65-F5344CB8AC3E}">
        <p14:creationId xmlns:p14="http://schemas.microsoft.com/office/powerpoint/2010/main" val="14323226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dirty="0">
              <a:solidFill>
                <a:srgbClr val="146194">
                  <a:lumMod val="50000"/>
                </a:srgb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8404248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3" name="Footer Placeholder 2"/>
          <p:cNvSpPr>
            <a:spLocks noGrp="1"/>
          </p:cNvSpPr>
          <p:nvPr>
            <p:ph type="ftr" sz="quarter" idx="11"/>
          </p:nvPr>
        </p:nvSpPr>
        <p:spPr/>
        <p:txBody>
          <a:bodyPr/>
          <a:lstStyle/>
          <a:p>
            <a:endParaRPr lang="en-US" dirty="0">
              <a:solidFill>
                <a:srgbClr val="146194">
                  <a:lumMod val="50000"/>
                </a:srgb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5155094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24889" y="533400"/>
            <a:ext cx="4267200" cy="1524000"/>
          </a:xfrm>
        </p:spPr>
        <p:txBody>
          <a:bodyPr anchor="b">
            <a:normAutofit/>
          </a:bodyPr>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711199" y="533400"/>
            <a:ext cx="5918340" cy="54864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24889" y="2209803"/>
            <a:ext cx="42672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4795525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94400" y="1447800"/>
            <a:ext cx="4751011" cy="1143000"/>
          </a:xfrm>
        </p:spPr>
        <p:txBody>
          <a:bodyPr anchor="b">
            <a:normAutofit/>
          </a:bodyPr>
          <a:lstStyle>
            <a:lvl1pPr algn="l">
              <a:defRPr sz="2400" b="0"/>
            </a:lvl1pPr>
          </a:lstStyle>
          <a:p>
            <a:r>
              <a:rPr lang="en-US"/>
              <a:t>Click to edit Master title style</a:t>
            </a:r>
            <a:endParaRPr lang="en-US" dirty="0"/>
          </a:p>
        </p:txBody>
      </p:sp>
      <p:sp>
        <p:nvSpPr>
          <p:cNvPr id="17" name="Picture Placeholder 2"/>
          <p:cNvSpPr>
            <a:spLocks noGrp="1" noChangeAspect="1"/>
          </p:cNvSpPr>
          <p:nvPr>
            <p:ph type="pic" idx="13"/>
          </p:nvPr>
        </p:nvSpPr>
        <p:spPr>
          <a:xfrm>
            <a:off x="1016000" y="914400"/>
            <a:ext cx="4374632"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994704" y="2743200"/>
            <a:ext cx="4752297"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6" name="Footer Placeholder 5"/>
          <p:cNvSpPr>
            <a:spLocks noGrp="1"/>
          </p:cNvSpPr>
          <p:nvPr>
            <p:ph type="ftr" sz="quarter" idx="11"/>
          </p:nvPr>
        </p:nvSpPr>
        <p:spPr>
          <a:xfrm>
            <a:off x="711200" y="6172201"/>
            <a:ext cx="7748965" cy="365125"/>
          </a:xfrm>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9928203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lstStyle/>
          <a:p>
            <a:r>
              <a:rPr lang="en-US"/>
              <a:t>Click to edit Master title style</a:t>
            </a:r>
            <a:endParaRPr lang="en-US" dirty="0"/>
          </a:p>
        </p:txBody>
      </p:sp>
      <p:sp>
        <p:nvSpPr>
          <p:cNvPr id="6" name="Picture Placeholder 2"/>
          <p:cNvSpPr>
            <a:spLocks noGrp="1" noChangeAspect="1"/>
          </p:cNvSpPr>
          <p:nvPr>
            <p:ph type="pic" idx="13"/>
          </p:nvPr>
        </p:nvSpPr>
        <p:spPr>
          <a:xfrm>
            <a:off x="711200" y="533400"/>
            <a:ext cx="107696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9" name="Text Placeholder 9"/>
          <p:cNvSpPr>
            <a:spLocks noGrp="1"/>
          </p:cNvSpPr>
          <p:nvPr>
            <p:ph type="body" sz="quarter" idx="14"/>
          </p:nvPr>
        </p:nvSpPr>
        <p:spPr>
          <a:xfrm>
            <a:off x="1016003" y="3843867"/>
            <a:ext cx="9708443"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dirty="0">
              <a:solidFill>
                <a:srgbClr val="146194">
                  <a:lumMod val="50000"/>
                </a:srgb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1366030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0" y="533400"/>
            <a:ext cx="10769600" cy="2895600"/>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711200" y="4114800"/>
            <a:ext cx="8511403"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2282973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711" y="533400"/>
            <a:ext cx="9146383"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22401" y="3429000"/>
            <a:ext cx="8536623"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711201" y="4301070"/>
            <a:ext cx="8509815"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
        <p:nvSpPr>
          <p:cNvPr id="14" name="TextBox 13"/>
          <p:cNvSpPr txBox="1"/>
          <p:nvPr/>
        </p:nvSpPr>
        <p:spPr>
          <a:xfrm>
            <a:off x="304801" y="710624"/>
            <a:ext cx="609759" cy="584776"/>
          </a:xfrm>
          <a:prstGeom prst="rect">
            <a:avLst/>
          </a:prstGeom>
        </p:spPr>
        <p:txBody>
          <a:bodyPr vert="horz" lIns="91440" tIns="45720" rIns="91440" bIns="45720" rtlCol="0" anchor="ctr">
            <a:noAutofit/>
          </a:bodyPr>
          <a:lstStyle/>
          <a:p>
            <a:pPr defTabSz="457200"/>
            <a:r>
              <a:rPr lang="en-US" sz="8000" dirty="0">
                <a:solidFill>
                  <a:prstClr val="white"/>
                </a:solidFill>
              </a:rPr>
              <a:t>“</a:t>
            </a:r>
          </a:p>
        </p:txBody>
      </p:sp>
      <p:sp>
        <p:nvSpPr>
          <p:cNvPr id="15" name="TextBox 14"/>
          <p:cNvSpPr txBox="1"/>
          <p:nvPr/>
        </p:nvSpPr>
        <p:spPr>
          <a:xfrm>
            <a:off x="10261601" y="2768601"/>
            <a:ext cx="609759" cy="584776"/>
          </a:xfrm>
          <a:prstGeom prst="rect">
            <a:avLst/>
          </a:prstGeom>
        </p:spPr>
        <p:txBody>
          <a:bodyPr vert="horz" lIns="91440" tIns="45720" rIns="91440" bIns="45720" rtlCol="0" anchor="ctr">
            <a:noAutofit/>
          </a:bodyPr>
          <a:lstStyle/>
          <a:p>
            <a:pPr algn="r" defTabSz="457200"/>
            <a:r>
              <a:rPr lang="en-US" sz="8000" dirty="0">
                <a:solidFill>
                  <a:prstClr val="white"/>
                </a:solidFill>
              </a:rPr>
              <a:t>”</a:t>
            </a:r>
          </a:p>
        </p:txBody>
      </p:sp>
    </p:spTree>
    <p:extLst>
      <p:ext uri="{BB962C8B-B14F-4D97-AF65-F5344CB8AC3E}">
        <p14:creationId xmlns:p14="http://schemas.microsoft.com/office/powerpoint/2010/main" val="12730159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711201" y="3429000"/>
            <a:ext cx="8509815" cy="16974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711200" y="5132981"/>
            <a:ext cx="8511403"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3467867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712" y="533400"/>
            <a:ext cx="9146381"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711201" y="3886200"/>
            <a:ext cx="8509815"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711200" y="4953000"/>
            <a:ext cx="8509813"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
        <p:nvSpPr>
          <p:cNvPr id="14" name="TextBox 13"/>
          <p:cNvSpPr txBox="1"/>
          <p:nvPr/>
        </p:nvSpPr>
        <p:spPr>
          <a:xfrm>
            <a:off x="304801" y="710624"/>
            <a:ext cx="609759" cy="584776"/>
          </a:xfrm>
          <a:prstGeom prst="rect">
            <a:avLst/>
          </a:prstGeom>
        </p:spPr>
        <p:txBody>
          <a:bodyPr vert="horz" lIns="91440" tIns="45720" rIns="91440" bIns="45720" rtlCol="0" anchor="ctr">
            <a:noAutofit/>
          </a:bodyPr>
          <a:lstStyle/>
          <a:p>
            <a:pPr defTabSz="457200"/>
            <a:r>
              <a:rPr lang="en-US" sz="8000" dirty="0">
                <a:solidFill>
                  <a:prstClr val="white"/>
                </a:solidFill>
              </a:rPr>
              <a:t>“</a:t>
            </a:r>
          </a:p>
        </p:txBody>
      </p:sp>
      <p:sp>
        <p:nvSpPr>
          <p:cNvPr id="15" name="TextBox 14"/>
          <p:cNvSpPr txBox="1"/>
          <p:nvPr/>
        </p:nvSpPr>
        <p:spPr>
          <a:xfrm>
            <a:off x="10261601" y="2768601"/>
            <a:ext cx="609759" cy="584776"/>
          </a:xfrm>
          <a:prstGeom prst="rect">
            <a:avLst/>
          </a:prstGeom>
        </p:spPr>
        <p:txBody>
          <a:bodyPr vert="horz" lIns="91440" tIns="45720" rIns="91440" bIns="45720" rtlCol="0" anchor="ctr">
            <a:noAutofit/>
          </a:bodyPr>
          <a:lstStyle/>
          <a:p>
            <a:pPr algn="r" defTabSz="457200"/>
            <a:r>
              <a:rPr lang="en-US" sz="8000" dirty="0">
                <a:solidFill>
                  <a:prstClr val="white"/>
                </a:solidFill>
              </a:rPr>
              <a:t>”</a:t>
            </a:r>
          </a:p>
        </p:txBody>
      </p:sp>
    </p:spTree>
    <p:extLst>
      <p:ext uri="{BB962C8B-B14F-4D97-AF65-F5344CB8AC3E}">
        <p14:creationId xmlns:p14="http://schemas.microsoft.com/office/powerpoint/2010/main" val="32001049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711200" y="533400"/>
            <a:ext cx="10034211" cy="2895600"/>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711201" y="3928534"/>
            <a:ext cx="8509815"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711200" y="4766736"/>
            <a:ext cx="8509813"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53969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E15A94-3F11-4D23-A7AA-B15424FFA824}" type="datetimeFigureOut">
              <a:rPr lang="en-US" smtClean="0"/>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B99217-8AD4-4656-9DCD-085D50320C6F}" type="slidenum">
              <a:rPr lang="en-US" smtClean="0"/>
              <a:t>‹#›</a:t>
            </a:fld>
            <a:endParaRPr lang="en-US"/>
          </a:p>
        </p:txBody>
      </p:sp>
    </p:spTree>
    <p:extLst>
      <p:ext uri="{BB962C8B-B14F-4D97-AF65-F5344CB8AC3E}">
        <p14:creationId xmlns:p14="http://schemas.microsoft.com/office/powerpoint/2010/main" val="12161393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lgn="l">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11201" y="533401"/>
            <a:ext cx="8739823" cy="376767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6620916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55208" y="533400"/>
            <a:ext cx="2725592" cy="4419600"/>
          </a:xfrm>
        </p:spPr>
        <p:txBody>
          <a:bodyPr vert="eaVert">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11200" y="533400"/>
            <a:ext cx="7800016" cy="5486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2099892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5779911" y="1169931"/>
            <a:ext cx="6419780"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711201" y="533401"/>
            <a:ext cx="8206284" cy="3124201"/>
          </a:xfrm>
        </p:spPr>
        <p:txBody>
          <a:bodyPr anchor="b">
            <a:normAutofit/>
          </a:bodyPr>
          <a:lstStyle>
            <a:lvl1pPr algn="l">
              <a:defRPr sz="4400">
                <a:effectLst/>
              </a:defRPr>
            </a:lvl1pPr>
          </a:lstStyle>
          <a:p>
            <a:r>
              <a:rPr lang="en-US"/>
              <a:t>Click to edit Master title style</a:t>
            </a:r>
            <a:endParaRPr lang="en-US" dirty="0"/>
          </a:p>
        </p:txBody>
      </p:sp>
      <p:sp>
        <p:nvSpPr>
          <p:cNvPr id="3" name="Subtitle 2"/>
          <p:cNvSpPr>
            <a:spLocks noGrp="1"/>
          </p:cNvSpPr>
          <p:nvPr>
            <p:ph type="subTitle" idx="1"/>
          </p:nvPr>
        </p:nvSpPr>
        <p:spPr>
          <a:xfrm>
            <a:off x="711200" y="3843868"/>
            <a:ext cx="6605667"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0906564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711201" y="533400"/>
            <a:ext cx="8739823" cy="376767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8960940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11200" y="1981200"/>
            <a:ext cx="8536624" cy="2319867"/>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711201" y="4487334"/>
            <a:ext cx="8536623"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0910374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11" name="Content Placeholder 3"/>
          <p:cNvSpPr>
            <a:spLocks noGrp="1"/>
          </p:cNvSpPr>
          <p:nvPr>
            <p:ph sz="half" idx="13"/>
          </p:nvPr>
        </p:nvSpPr>
        <p:spPr>
          <a:xfrm>
            <a:off x="711201" y="533401"/>
            <a:ext cx="5266623" cy="3767667"/>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4"/>
          </p:nvPr>
        </p:nvSpPr>
        <p:spPr>
          <a:xfrm>
            <a:off x="6216483" y="533400"/>
            <a:ext cx="5264317" cy="37592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2722278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1016002" y="533400"/>
            <a:ext cx="4955821"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11199" y="1143001"/>
            <a:ext cx="5260623" cy="3158067"/>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73355" y="566738"/>
            <a:ext cx="5018735"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6483" y="1143000"/>
            <a:ext cx="5275607" cy="314960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8" name="Footer Placeholder 7"/>
          <p:cNvSpPr>
            <a:spLocks noGrp="1"/>
          </p:cNvSpPr>
          <p:nvPr>
            <p:ph type="ftr" sz="quarter" idx="11"/>
          </p:nvPr>
        </p:nvSpPr>
        <p:spPr/>
        <p:txBody>
          <a:bodyPr/>
          <a:lstStyle/>
          <a:p>
            <a:endParaRPr lang="en-US" dirty="0">
              <a:solidFill>
                <a:srgbClr val="146194">
                  <a:lumMod val="50000"/>
                </a:srgb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5334018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dirty="0">
              <a:solidFill>
                <a:srgbClr val="146194">
                  <a:lumMod val="50000"/>
                </a:srgb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658333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3" name="Footer Placeholder 2"/>
          <p:cNvSpPr>
            <a:spLocks noGrp="1"/>
          </p:cNvSpPr>
          <p:nvPr>
            <p:ph type="ftr" sz="quarter" idx="11"/>
          </p:nvPr>
        </p:nvSpPr>
        <p:spPr/>
        <p:txBody>
          <a:bodyPr/>
          <a:lstStyle/>
          <a:p>
            <a:endParaRPr lang="en-US" dirty="0">
              <a:solidFill>
                <a:srgbClr val="146194">
                  <a:lumMod val="50000"/>
                </a:srgb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0526496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24889" y="533400"/>
            <a:ext cx="4267200" cy="1524000"/>
          </a:xfrm>
        </p:spPr>
        <p:txBody>
          <a:bodyPr anchor="b">
            <a:normAutofit/>
          </a:bodyPr>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711199" y="533400"/>
            <a:ext cx="5918340" cy="54864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24889" y="2209803"/>
            <a:ext cx="42672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393469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E15A94-3F11-4D23-A7AA-B15424FFA824}" type="datetimeFigureOut">
              <a:rPr lang="en-US" smtClean="0"/>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B99217-8AD4-4656-9DCD-085D50320C6F}" type="slidenum">
              <a:rPr lang="en-US" smtClean="0"/>
              <a:t>‹#›</a:t>
            </a:fld>
            <a:endParaRPr lang="en-US"/>
          </a:p>
        </p:txBody>
      </p:sp>
    </p:spTree>
    <p:extLst>
      <p:ext uri="{BB962C8B-B14F-4D97-AF65-F5344CB8AC3E}">
        <p14:creationId xmlns:p14="http://schemas.microsoft.com/office/powerpoint/2010/main" val="10565155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94400" y="1447800"/>
            <a:ext cx="4751011" cy="1143000"/>
          </a:xfrm>
        </p:spPr>
        <p:txBody>
          <a:bodyPr anchor="b">
            <a:normAutofit/>
          </a:bodyPr>
          <a:lstStyle>
            <a:lvl1pPr algn="l">
              <a:defRPr sz="2400" b="0"/>
            </a:lvl1pPr>
          </a:lstStyle>
          <a:p>
            <a:r>
              <a:rPr lang="en-US"/>
              <a:t>Click to edit Master title style</a:t>
            </a:r>
            <a:endParaRPr lang="en-US" dirty="0"/>
          </a:p>
        </p:txBody>
      </p:sp>
      <p:sp>
        <p:nvSpPr>
          <p:cNvPr id="17" name="Picture Placeholder 2"/>
          <p:cNvSpPr>
            <a:spLocks noGrp="1" noChangeAspect="1"/>
          </p:cNvSpPr>
          <p:nvPr>
            <p:ph type="pic" idx="13"/>
          </p:nvPr>
        </p:nvSpPr>
        <p:spPr>
          <a:xfrm>
            <a:off x="1016000" y="914400"/>
            <a:ext cx="4374632"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994704" y="2743200"/>
            <a:ext cx="4752297"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6" name="Footer Placeholder 5"/>
          <p:cNvSpPr>
            <a:spLocks noGrp="1"/>
          </p:cNvSpPr>
          <p:nvPr>
            <p:ph type="ftr" sz="quarter" idx="11"/>
          </p:nvPr>
        </p:nvSpPr>
        <p:spPr>
          <a:xfrm>
            <a:off x="711200" y="6172201"/>
            <a:ext cx="7748965" cy="365125"/>
          </a:xfrm>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41984876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lstStyle/>
          <a:p>
            <a:r>
              <a:rPr lang="en-US"/>
              <a:t>Click to edit Master title style</a:t>
            </a:r>
            <a:endParaRPr lang="en-US" dirty="0"/>
          </a:p>
        </p:txBody>
      </p:sp>
      <p:sp>
        <p:nvSpPr>
          <p:cNvPr id="6" name="Picture Placeholder 2"/>
          <p:cNvSpPr>
            <a:spLocks noGrp="1" noChangeAspect="1"/>
          </p:cNvSpPr>
          <p:nvPr>
            <p:ph type="pic" idx="13"/>
          </p:nvPr>
        </p:nvSpPr>
        <p:spPr>
          <a:xfrm>
            <a:off x="711200" y="533400"/>
            <a:ext cx="107696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9" name="Text Placeholder 9"/>
          <p:cNvSpPr>
            <a:spLocks noGrp="1"/>
          </p:cNvSpPr>
          <p:nvPr>
            <p:ph type="body" sz="quarter" idx="14"/>
          </p:nvPr>
        </p:nvSpPr>
        <p:spPr>
          <a:xfrm>
            <a:off x="1016003" y="3843867"/>
            <a:ext cx="9708443"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dirty="0">
              <a:solidFill>
                <a:srgbClr val="146194">
                  <a:lumMod val="50000"/>
                </a:srgb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8513439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0" y="533400"/>
            <a:ext cx="10769600" cy="2895600"/>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711200" y="4114800"/>
            <a:ext cx="8511403"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7135472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711" y="533400"/>
            <a:ext cx="9146383"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22401" y="3429000"/>
            <a:ext cx="8536623"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711201" y="4301070"/>
            <a:ext cx="8509815"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
        <p:nvSpPr>
          <p:cNvPr id="14" name="TextBox 13"/>
          <p:cNvSpPr txBox="1"/>
          <p:nvPr/>
        </p:nvSpPr>
        <p:spPr>
          <a:xfrm>
            <a:off x="304801" y="710624"/>
            <a:ext cx="609759" cy="584776"/>
          </a:xfrm>
          <a:prstGeom prst="rect">
            <a:avLst/>
          </a:prstGeom>
        </p:spPr>
        <p:txBody>
          <a:bodyPr vert="horz" lIns="91440" tIns="45720" rIns="91440" bIns="45720" rtlCol="0" anchor="ctr">
            <a:noAutofit/>
          </a:bodyPr>
          <a:lstStyle/>
          <a:p>
            <a:pPr defTabSz="457200"/>
            <a:r>
              <a:rPr lang="en-US" sz="8000" dirty="0">
                <a:solidFill>
                  <a:prstClr val="white"/>
                </a:solidFill>
              </a:rPr>
              <a:t>“</a:t>
            </a:r>
          </a:p>
        </p:txBody>
      </p:sp>
      <p:sp>
        <p:nvSpPr>
          <p:cNvPr id="15" name="TextBox 14"/>
          <p:cNvSpPr txBox="1"/>
          <p:nvPr/>
        </p:nvSpPr>
        <p:spPr>
          <a:xfrm>
            <a:off x="10261601" y="2768601"/>
            <a:ext cx="609759" cy="584776"/>
          </a:xfrm>
          <a:prstGeom prst="rect">
            <a:avLst/>
          </a:prstGeom>
        </p:spPr>
        <p:txBody>
          <a:bodyPr vert="horz" lIns="91440" tIns="45720" rIns="91440" bIns="45720" rtlCol="0" anchor="ctr">
            <a:noAutofit/>
          </a:bodyPr>
          <a:lstStyle/>
          <a:p>
            <a:pPr algn="r" defTabSz="457200"/>
            <a:r>
              <a:rPr lang="en-US" sz="8000" dirty="0">
                <a:solidFill>
                  <a:prstClr val="white"/>
                </a:solidFill>
              </a:rPr>
              <a:t>”</a:t>
            </a:r>
          </a:p>
        </p:txBody>
      </p:sp>
    </p:spTree>
    <p:extLst>
      <p:ext uri="{BB962C8B-B14F-4D97-AF65-F5344CB8AC3E}">
        <p14:creationId xmlns:p14="http://schemas.microsoft.com/office/powerpoint/2010/main" val="41585637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711201" y="3429000"/>
            <a:ext cx="8509815" cy="16974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711200" y="5132981"/>
            <a:ext cx="8511403"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7685350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712" y="533400"/>
            <a:ext cx="9146381"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711201" y="3886200"/>
            <a:ext cx="8509815"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711200" y="4953000"/>
            <a:ext cx="8509813"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
        <p:nvSpPr>
          <p:cNvPr id="14" name="TextBox 13"/>
          <p:cNvSpPr txBox="1"/>
          <p:nvPr/>
        </p:nvSpPr>
        <p:spPr>
          <a:xfrm>
            <a:off x="304801" y="710624"/>
            <a:ext cx="609759" cy="584776"/>
          </a:xfrm>
          <a:prstGeom prst="rect">
            <a:avLst/>
          </a:prstGeom>
        </p:spPr>
        <p:txBody>
          <a:bodyPr vert="horz" lIns="91440" tIns="45720" rIns="91440" bIns="45720" rtlCol="0" anchor="ctr">
            <a:noAutofit/>
          </a:bodyPr>
          <a:lstStyle/>
          <a:p>
            <a:pPr defTabSz="457200"/>
            <a:r>
              <a:rPr lang="en-US" sz="8000" dirty="0">
                <a:solidFill>
                  <a:prstClr val="white"/>
                </a:solidFill>
              </a:rPr>
              <a:t>“</a:t>
            </a:r>
          </a:p>
        </p:txBody>
      </p:sp>
      <p:sp>
        <p:nvSpPr>
          <p:cNvPr id="15" name="TextBox 14"/>
          <p:cNvSpPr txBox="1"/>
          <p:nvPr/>
        </p:nvSpPr>
        <p:spPr>
          <a:xfrm>
            <a:off x="10261601" y="2768601"/>
            <a:ext cx="609759" cy="584776"/>
          </a:xfrm>
          <a:prstGeom prst="rect">
            <a:avLst/>
          </a:prstGeom>
        </p:spPr>
        <p:txBody>
          <a:bodyPr vert="horz" lIns="91440" tIns="45720" rIns="91440" bIns="45720" rtlCol="0" anchor="ctr">
            <a:noAutofit/>
          </a:bodyPr>
          <a:lstStyle/>
          <a:p>
            <a:pPr algn="r" defTabSz="457200"/>
            <a:r>
              <a:rPr lang="en-US" sz="8000" dirty="0">
                <a:solidFill>
                  <a:prstClr val="white"/>
                </a:solidFill>
              </a:rPr>
              <a:t>”</a:t>
            </a:r>
          </a:p>
        </p:txBody>
      </p:sp>
    </p:spTree>
    <p:extLst>
      <p:ext uri="{BB962C8B-B14F-4D97-AF65-F5344CB8AC3E}">
        <p14:creationId xmlns:p14="http://schemas.microsoft.com/office/powerpoint/2010/main" val="18259296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711200" y="533400"/>
            <a:ext cx="10034211" cy="2895600"/>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711201" y="3928534"/>
            <a:ext cx="8509815"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711200" y="4766736"/>
            <a:ext cx="8509813"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7909639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lgn="l">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11201" y="533401"/>
            <a:ext cx="8739823" cy="376767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782960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55208" y="533400"/>
            <a:ext cx="2725592" cy="4419600"/>
          </a:xfrm>
        </p:spPr>
        <p:txBody>
          <a:bodyPr vert="eaVert">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11200" y="533400"/>
            <a:ext cx="7800016" cy="5486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42025589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5779911" y="1169931"/>
            <a:ext cx="6419780"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711201" y="533401"/>
            <a:ext cx="8206284" cy="3124201"/>
          </a:xfrm>
        </p:spPr>
        <p:txBody>
          <a:bodyPr anchor="b">
            <a:normAutofit/>
          </a:bodyPr>
          <a:lstStyle>
            <a:lvl1pPr algn="l">
              <a:defRPr sz="4400">
                <a:effectLst/>
              </a:defRPr>
            </a:lvl1pPr>
          </a:lstStyle>
          <a:p>
            <a:r>
              <a:rPr lang="en-US"/>
              <a:t>Click to edit Master title style</a:t>
            </a:r>
            <a:endParaRPr lang="en-US" dirty="0"/>
          </a:p>
        </p:txBody>
      </p:sp>
      <p:sp>
        <p:nvSpPr>
          <p:cNvPr id="3" name="Subtitle 2"/>
          <p:cNvSpPr>
            <a:spLocks noGrp="1"/>
          </p:cNvSpPr>
          <p:nvPr>
            <p:ph type="subTitle" idx="1"/>
          </p:nvPr>
        </p:nvSpPr>
        <p:spPr>
          <a:xfrm>
            <a:off x="711200" y="3843868"/>
            <a:ext cx="6605667"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srgbClr val="146194">
                    <a:lumMod val="50000"/>
                  </a:srgbClr>
                </a:solidFill>
              </a:rPr>
              <a:pPr/>
              <a:t>10/15/2024</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006859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0.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18" Type="http://schemas.openxmlformats.org/officeDocument/2006/relationships/theme" Target="../theme/theme11.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slideLayout" Target="../slideLayouts/slideLayout190.xml"/><Relationship Id="rId18" Type="http://schemas.openxmlformats.org/officeDocument/2006/relationships/theme" Target="../theme/theme12.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17" Type="http://schemas.openxmlformats.org/officeDocument/2006/relationships/slideLayout" Target="../slideLayouts/slideLayout194.xml"/><Relationship Id="rId2" Type="http://schemas.openxmlformats.org/officeDocument/2006/relationships/slideLayout" Target="../slideLayouts/slideLayout179.xml"/><Relationship Id="rId16" Type="http://schemas.openxmlformats.org/officeDocument/2006/relationships/slideLayout" Target="../slideLayouts/slideLayout193.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5" Type="http://schemas.openxmlformats.org/officeDocument/2006/relationships/slideLayout" Target="../slideLayouts/slideLayout19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slideLayout" Target="../slideLayouts/slideLayout19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18" Type="http://schemas.openxmlformats.org/officeDocument/2006/relationships/theme" Target="../theme/theme13.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17" Type="http://schemas.openxmlformats.org/officeDocument/2006/relationships/slideLayout" Target="../slideLayouts/slideLayout211.xml"/><Relationship Id="rId2" Type="http://schemas.openxmlformats.org/officeDocument/2006/relationships/slideLayout" Target="../slideLayouts/slideLayout196.xml"/><Relationship Id="rId16" Type="http://schemas.openxmlformats.org/officeDocument/2006/relationships/slideLayout" Target="../slideLayouts/slideLayout210.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5" Type="http://schemas.openxmlformats.org/officeDocument/2006/relationships/slideLayout" Target="../slideLayouts/slideLayout20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slideLayout" Target="../slideLayouts/slideLayout20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slideLayout" Target="../slideLayouts/slideLayout224.xml"/><Relationship Id="rId18" Type="http://schemas.openxmlformats.org/officeDocument/2006/relationships/theme" Target="../theme/theme14.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17" Type="http://schemas.openxmlformats.org/officeDocument/2006/relationships/slideLayout" Target="../slideLayouts/slideLayout228.xml"/><Relationship Id="rId2" Type="http://schemas.openxmlformats.org/officeDocument/2006/relationships/slideLayout" Target="../slideLayouts/slideLayout213.xml"/><Relationship Id="rId16" Type="http://schemas.openxmlformats.org/officeDocument/2006/relationships/slideLayout" Target="../slideLayouts/slideLayout227.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5" Type="http://schemas.openxmlformats.org/officeDocument/2006/relationships/slideLayout" Target="../slideLayouts/slideLayout22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slideLayout" Target="../slideLayouts/slideLayout22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slideLayout" Target="../slideLayouts/slideLayout241.xml"/><Relationship Id="rId18" Type="http://schemas.openxmlformats.org/officeDocument/2006/relationships/theme" Target="../theme/theme15.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17" Type="http://schemas.openxmlformats.org/officeDocument/2006/relationships/slideLayout" Target="../slideLayouts/slideLayout245.xml"/><Relationship Id="rId2" Type="http://schemas.openxmlformats.org/officeDocument/2006/relationships/slideLayout" Target="../slideLayouts/slideLayout230.xml"/><Relationship Id="rId16" Type="http://schemas.openxmlformats.org/officeDocument/2006/relationships/slideLayout" Target="../slideLayouts/slideLayout244.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5" Type="http://schemas.openxmlformats.org/officeDocument/2006/relationships/slideLayout" Target="../slideLayouts/slideLayout24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slideLayout" Target="../slideLayouts/slideLayout24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theme" Target="../theme/theme2.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3.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theme" Target="../theme/theme4.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theme" Target="../theme/theme5.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theme" Target="../theme/theme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theme" Target="../theme/theme8.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9.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E15A94-3F11-4D23-A7AA-B15424FFA824}" type="datetimeFigureOut">
              <a:rPr lang="en-US" smtClean="0"/>
              <a:t>10/15/2024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B99217-8AD4-4656-9DCD-085D50320C6F}" type="slidenum">
              <a:rPr lang="en-US" smtClean="0"/>
              <a:t>‹#›</a:t>
            </a:fld>
            <a:endParaRPr lang="en-US"/>
          </a:p>
        </p:txBody>
      </p:sp>
    </p:spTree>
    <p:extLst>
      <p:ext uri="{BB962C8B-B14F-4D97-AF65-F5344CB8AC3E}">
        <p14:creationId xmlns:p14="http://schemas.microsoft.com/office/powerpoint/2010/main" val="1349218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CCB127-021E-4167-9C84-B3E82BC349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46BB01-1376-4ACE-9719-C28089AD8E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A7DC12-9B57-4FE8-8993-B7EA0E6DF4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A88CE8-B6B3-4E71-9FF7-70393AC0B028}"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24E752-02FA-4589-9639-1B80B548D7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FB6E861-9DF0-4E35-999D-254CAAC769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7453329"/>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8894234" y="3894668"/>
            <a:ext cx="3293941"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711201" y="4495800"/>
            <a:ext cx="8739823" cy="15240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11201" y="533401"/>
            <a:ext cx="8739823" cy="376767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6994" y="6172204"/>
            <a:ext cx="1600617"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defTabSz="457200"/>
            <a:fld id="{48A87A34-81AB-432B-8DAE-1953F412C126}" type="datetimeFigureOut">
              <a:rPr lang="en-US" smtClean="0">
                <a:solidFill>
                  <a:srgbClr val="146194">
                    <a:lumMod val="50000"/>
                  </a:srgbClr>
                </a:solidFill>
              </a:rPr>
              <a:pPr defTabSz="457200"/>
              <a:t>10/15/2024</a:t>
            </a:fld>
            <a:endParaRPr lang="en-US" dirty="0">
              <a:solidFill>
                <a:srgbClr val="146194">
                  <a:lumMod val="50000"/>
                </a:srgbClr>
              </a:solidFill>
            </a:endParaRPr>
          </a:p>
        </p:txBody>
      </p:sp>
      <p:sp>
        <p:nvSpPr>
          <p:cNvPr id="5" name="Footer Placeholder 4"/>
          <p:cNvSpPr>
            <a:spLocks noGrp="1"/>
          </p:cNvSpPr>
          <p:nvPr>
            <p:ph type="ftr" sz="quarter" idx="3"/>
          </p:nvPr>
        </p:nvSpPr>
        <p:spPr>
          <a:xfrm>
            <a:off x="711200" y="6172201"/>
            <a:ext cx="7748965"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defTabSz="457200"/>
            <a:endParaRPr lang="en-US" dirty="0">
              <a:solidFill>
                <a:srgbClr val="146194">
                  <a:lumMod val="50000"/>
                </a:srgbClr>
              </a:solidFill>
            </a:endParaRPr>
          </a:p>
        </p:txBody>
      </p:sp>
      <p:sp>
        <p:nvSpPr>
          <p:cNvPr id="6" name="Slide Number Placeholder 5"/>
          <p:cNvSpPr>
            <a:spLocks noGrp="1"/>
          </p:cNvSpPr>
          <p:nvPr>
            <p:ph type="sldNum" sz="quarter" idx="4"/>
          </p:nvPr>
        </p:nvSpPr>
        <p:spPr>
          <a:xfrm>
            <a:off x="10365902" y="5578479"/>
            <a:ext cx="1142543"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pPr defTabSz="457200"/>
            <a:fld id="{6D22F896-40B5-4ADD-8801-0D06FADFA095}" type="slidenum">
              <a:rPr lang="en-US" smtClean="0">
                <a:solidFill>
                  <a:srgbClr val="146194">
                    <a:lumMod val="50000"/>
                  </a:srgbClr>
                </a:solidFill>
              </a:rPr>
              <a:pPr defTabSz="457200"/>
              <a:t>‹#›</a:t>
            </a:fld>
            <a:endParaRPr lang="en-US" dirty="0">
              <a:solidFill>
                <a:srgbClr val="146194">
                  <a:lumMod val="50000"/>
                </a:srgbClr>
              </a:solidFill>
            </a:endParaRPr>
          </a:p>
        </p:txBody>
      </p:sp>
    </p:spTree>
    <p:extLst>
      <p:ext uri="{BB962C8B-B14F-4D97-AF65-F5344CB8AC3E}">
        <p14:creationId xmlns:p14="http://schemas.microsoft.com/office/powerpoint/2010/main" val="1405949890"/>
      </p:ext>
    </p:extLst>
  </p:cSld>
  <p:clrMap bg1="dk1" tx1="lt1" bg2="dk2" tx2="lt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 id="2147483957" r:id="rId13"/>
    <p:sldLayoutId id="2147483958" r:id="rId14"/>
    <p:sldLayoutId id="2147483959" r:id="rId15"/>
    <p:sldLayoutId id="2147483960" r:id="rId16"/>
    <p:sldLayoutId id="2147483961"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8894234" y="3894668"/>
            <a:ext cx="3293941"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711201" y="4495800"/>
            <a:ext cx="8739823" cy="15240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11201" y="533401"/>
            <a:ext cx="8739823" cy="376767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6994" y="6172204"/>
            <a:ext cx="1600617"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defTabSz="457200"/>
            <a:fld id="{48A87A34-81AB-432B-8DAE-1953F412C126}" type="datetimeFigureOut">
              <a:rPr lang="en-US" smtClean="0">
                <a:solidFill>
                  <a:srgbClr val="146194">
                    <a:lumMod val="50000"/>
                  </a:srgbClr>
                </a:solidFill>
              </a:rPr>
              <a:pPr defTabSz="457200"/>
              <a:t>10/15/2024</a:t>
            </a:fld>
            <a:endParaRPr lang="en-US" dirty="0">
              <a:solidFill>
                <a:srgbClr val="146194">
                  <a:lumMod val="50000"/>
                </a:srgbClr>
              </a:solidFill>
            </a:endParaRPr>
          </a:p>
        </p:txBody>
      </p:sp>
      <p:sp>
        <p:nvSpPr>
          <p:cNvPr id="5" name="Footer Placeholder 4"/>
          <p:cNvSpPr>
            <a:spLocks noGrp="1"/>
          </p:cNvSpPr>
          <p:nvPr>
            <p:ph type="ftr" sz="quarter" idx="3"/>
          </p:nvPr>
        </p:nvSpPr>
        <p:spPr>
          <a:xfrm>
            <a:off x="711200" y="6172201"/>
            <a:ext cx="7748965"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defTabSz="457200"/>
            <a:endParaRPr lang="en-US" dirty="0">
              <a:solidFill>
                <a:srgbClr val="146194">
                  <a:lumMod val="50000"/>
                </a:srgbClr>
              </a:solidFill>
            </a:endParaRPr>
          </a:p>
        </p:txBody>
      </p:sp>
      <p:sp>
        <p:nvSpPr>
          <p:cNvPr id="6" name="Slide Number Placeholder 5"/>
          <p:cNvSpPr>
            <a:spLocks noGrp="1"/>
          </p:cNvSpPr>
          <p:nvPr>
            <p:ph type="sldNum" sz="quarter" idx="4"/>
          </p:nvPr>
        </p:nvSpPr>
        <p:spPr>
          <a:xfrm>
            <a:off x="10365902" y="5578479"/>
            <a:ext cx="1142543"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pPr defTabSz="457200"/>
            <a:fld id="{6D22F896-40B5-4ADD-8801-0D06FADFA095}" type="slidenum">
              <a:rPr lang="en-US" smtClean="0">
                <a:solidFill>
                  <a:srgbClr val="146194">
                    <a:lumMod val="50000"/>
                  </a:srgbClr>
                </a:solidFill>
              </a:rPr>
              <a:pPr defTabSz="457200"/>
              <a:t>‹#›</a:t>
            </a:fld>
            <a:endParaRPr lang="en-US" dirty="0">
              <a:solidFill>
                <a:srgbClr val="146194">
                  <a:lumMod val="50000"/>
                </a:srgbClr>
              </a:solidFill>
            </a:endParaRPr>
          </a:p>
        </p:txBody>
      </p:sp>
    </p:spTree>
    <p:extLst>
      <p:ext uri="{BB962C8B-B14F-4D97-AF65-F5344CB8AC3E}">
        <p14:creationId xmlns:p14="http://schemas.microsoft.com/office/powerpoint/2010/main" val="1957800060"/>
      </p:ext>
    </p:extLst>
  </p:cSld>
  <p:clrMap bg1="dk1" tx1="lt1" bg2="dk2" tx2="lt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4" r:id="rId12"/>
    <p:sldLayoutId id="2147483975" r:id="rId13"/>
    <p:sldLayoutId id="2147483976" r:id="rId14"/>
    <p:sldLayoutId id="2147483977" r:id="rId15"/>
    <p:sldLayoutId id="2147483978" r:id="rId16"/>
    <p:sldLayoutId id="2147483979"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8894234" y="3894668"/>
            <a:ext cx="3293941"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711201" y="4495800"/>
            <a:ext cx="8739823" cy="15240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11201" y="533401"/>
            <a:ext cx="8739823" cy="376767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6994" y="6172204"/>
            <a:ext cx="1600617"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defTabSz="457200"/>
            <a:fld id="{48A87A34-81AB-432B-8DAE-1953F412C126}" type="datetimeFigureOut">
              <a:rPr lang="en-US" smtClean="0">
                <a:solidFill>
                  <a:srgbClr val="146194">
                    <a:lumMod val="50000"/>
                  </a:srgbClr>
                </a:solidFill>
              </a:rPr>
              <a:pPr defTabSz="457200"/>
              <a:t>10/15/2024</a:t>
            </a:fld>
            <a:endParaRPr lang="en-US" dirty="0">
              <a:solidFill>
                <a:srgbClr val="146194">
                  <a:lumMod val="50000"/>
                </a:srgbClr>
              </a:solidFill>
            </a:endParaRPr>
          </a:p>
        </p:txBody>
      </p:sp>
      <p:sp>
        <p:nvSpPr>
          <p:cNvPr id="5" name="Footer Placeholder 4"/>
          <p:cNvSpPr>
            <a:spLocks noGrp="1"/>
          </p:cNvSpPr>
          <p:nvPr>
            <p:ph type="ftr" sz="quarter" idx="3"/>
          </p:nvPr>
        </p:nvSpPr>
        <p:spPr>
          <a:xfrm>
            <a:off x="711200" y="6172201"/>
            <a:ext cx="7748965"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defTabSz="457200"/>
            <a:endParaRPr lang="en-US" dirty="0">
              <a:solidFill>
                <a:srgbClr val="146194">
                  <a:lumMod val="50000"/>
                </a:srgbClr>
              </a:solidFill>
            </a:endParaRPr>
          </a:p>
        </p:txBody>
      </p:sp>
      <p:sp>
        <p:nvSpPr>
          <p:cNvPr id="6" name="Slide Number Placeholder 5"/>
          <p:cNvSpPr>
            <a:spLocks noGrp="1"/>
          </p:cNvSpPr>
          <p:nvPr>
            <p:ph type="sldNum" sz="quarter" idx="4"/>
          </p:nvPr>
        </p:nvSpPr>
        <p:spPr>
          <a:xfrm>
            <a:off x="10365902" y="5578479"/>
            <a:ext cx="1142543"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pPr defTabSz="457200"/>
            <a:fld id="{6D22F896-40B5-4ADD-8801-0D06FADFA095}" type="slidenum">
              <a:rPr lang="en-US" smtClean="0">
                <a:solidFill>
                  <a:srgbClr val="146194">
                    <a:lumMod val="50000"/>
                  </a:srgbClr>
                </a:solidFill>
              </a:rPr>
              <a:pPr defTabSz="457200"/>
              <a:t>‹#›</a:t>
            </a:fld>
            <a:endParaRPr lang="en-US" dirty="0">
              <a:solidFill>
                <a:srgbClr val="146194">
                  <a:lumMod val="50000"/>
                </a:srgbClr>
              </a:solidFill>
            </a:endParaRPr>
          </a:p>
        </p:txBody>
      </p:sp>
    </p:spTree>
    <p:extLst>
      <p:ext uri="{BB962C8B-B14F-4D97-AF65-F5344CB8AC3E}">
        <p14:creationId xmlns:p14="http://schemas.microsoft.com/office/powerpoint/2010/main" val="3944130691"/>
      </p:ext>
    </p:extLst>
  </p:cSld>
  <p:clrMap bg1="dk1" tx1="lt1" bg2="dk2" tx2="lt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 id="2147483993" r:id="rId13"/>
    <p:sldLayoutId id="2147483994" r:id="rId14"/>
    <p:sldLayoutId id="2147483995" r:id="rId15"/>
    <p:sldLayoutId id="2147483996" r:id="rId16"/>
    <p:sldLayoutId id="2147483997"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8894234" y="3894668"/>
            <a:ext cx="3293941"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711201" y="4495800"/>
            <a:ext cx="8739823" cy="15240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11201" y="533401"/>
            <a:ext cx="8739823" cy="376767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6994" y="6172204"/>
            <a:ext cx="1600617"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defTabSz="457200"/>
            <a:fld id="{48A87A34-81AB-432B-8DAE-1953F412C126}" type="datetimeFigureOut">
              <a:rPr lang="en-US" smtClean="0">
                <a:solidFill>
                  <a:srgbClr val="146194">
                    <a:lumMod val="50000"/>
                  </a:srgbClr>
                </a:solidFill>
              </a:rPr>
              <a:pPr defTabSz="457200"/>
              <a:t>10/15/2024</a:t>
            </a:fld>
            <a:endParaRPr lang="en-US" dirty="0">
              <a:solidFill>
                <a:srgbClr val="146194">
                  <a:lumMod val="50000"/>
                </a:srgbClr>
              </a:solidFill>
            </a:endParaRPr>
          </a:p>
        </p:txBody>
      </p:sp>
      <p:sp>
        <p:nvSpPr>
          <p:cNvPr id="5" name="Footer Placeholder 4"/>
          <p:cNvSpPr>
            <a:spLocks noGrp="1"/>
          </p:cNvSpPr>
          <p:nvPr>
            <p:ph type="ftr" sz="quarter" idx="3"/>
          </p:nvPr>
        </p:nvSpPr>
        <p:spPr>
          <a:xfrm>
            <a:off x="711200" y="6172201"/>
            <a:ext cx="7748965"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defTabSz="457200"/>
            <a:endParaRPr lang="en-US" dirty="0">
              <a:solidFill>
                <a:srgbClr val="146194">
                  <a:lumMod val="50000"/>
                </a:srgbClr>
              </a:solidFill>
            </a:endParaRPr>
          </a:p>
        </p:txBody>
      </p:sp>
      <p:sp>
        <p:nvSpPr>
          <p:cNvPr id="6" name="Slide Number Placeholder 5"/>
          <p:cNvSpPr>
            <a:spLocks noGrp="1"/>
          </p:cNvSpPr>
          <p:nvPr>
            <p:ph type="sldNum" sz="quarter" idx="4"/>
          </p:nvPr>
        </p:nvSpPr>
        <p:spPr>
          <a:xfrm>
            <a:off x="10365902" y="5578479"/>
            <a:ext cx="1142543"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pPr defTabSz="457200"/>
            <a:fld id="{6D22F896-40B5-4ADD-8801-0D06FADFA095}" type="slidenum">
              <a:rPr lang="en-US" smtClean="0">
                <a:solidFill>
                  <a:srgbClr val="146194">
                    <a:lumMod val="50000"/>
                  </a:srgbClr>
                </a:solidFill>
              </a:rPr>
              <a:pPr defTabSz="457200"/>
              <a:t>‹#›</a:t>
            </a:fld>
            <a:endParaRPr lang="en-US" dirty="0">
              <a:solidFill>
                <a:srgbClr val="146194">
                  <a:lumMod val="50000"/>
                </a:srgbClr>
              </a:solidFill>
            </a:endParaRPr>
          </a:p>
        </p:txBody>
      </p:sp>
    </p:spTree>
    <p:extLst>
      <p:ext uri="{BB962C8B-B14F-4D97-AF65-F5344CB8AC3E}">
        <p14:creationId xmlns:p14="http://schemas.microsoft.com/office/powerpoint/2010/main" val="4167795061"/>
      </p:ext>
    </p:extLst>
  </p:cSld>
  <p:clrMap bg1="dk1" tx1="lt1" bg2="dk2" tx2="lt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 id="2147484010" r:id="rId12"/>
    <p:sldLayoutId id="2147484011" r:id="rId13"/>
    <p:sldLayoutId id="2147484012" r:id="rId14"/>
    <p:sldLayoutId id="2147484013" r:id="rId15"/>
    <p:sldLayoutId id="2147484014" r:id="rId16"/>
    <p:sldLayoutId id="2147484015"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8894234" y="3894668"/>
            <a:ext cx="3293941"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711201" y="4495800"/>
            <a:ext cx="8739823" cy="15240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11201" y="533401"/>
            <a:ext cx="8739823" cy="376767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6994" y="6172204"/>
            <a:ext cx="1600617"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defTabSz="457200"/>
            <a:fld id="{48A87A34-81AB-432B-8DAE-1953F412C126}" type="datetimeFigureOut">
              <a:rPr lang="en-US" smtClean="0">
                <a:solidFill>
                  <a:srgbClr val="146194">
                    <a:lumMod val="50000"/>
                  </a:srgbClr>
                </a:solidFill>
              </a:rPr>
              <a:pPr defTabSz="457200"/>
              <a:t>10/15/2024</a:t>
            </a:fld>
            <a:endParaRPr lang="en-US" dirty="0">
              <a:solidFill>
                <a:srgbClr val="146194">
                  <a:lumMod val="50000"/>
                </a:srgbClr>
              </a:solidFill>
            </a:endParaRPr>
          </a:p>
        </p:txBody>
      </p:sp>
      <p:sp>
        <p:nvSpPr>
          <p:cNvPr id="5" name="Footer Placeholder 4"/>
          <p:cNvSpPr>
            <a:spLocks noGrp="1"/>
          </p:cNvSpPr>
          <p:nvPr>
            <p:ph type="ftr" sz="quarter" idx="3"/>
          </p:nvPr>
        </p:nvSpPr>
        <p:spPr>
          <a:xfrm>
            <a:off x="711200" y="6172201"/>
            <a:ext cx="7748965"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defTabSz="457200"/>
            <a:endParaRPr lang="en-US" dirty="0">
              <a:solidFill>
                <a:srgbClr val="146194">
                  <a:lumMod val="50000"/>
                </a:srgbClr>
              </a:solidFill>
            </a:endParaRPr>
          </a:p>
        </p:txBody>
      </p:sp>
      <p:sp>
        <p:nvSpPr>
          <p:cNvPr id="6" name="Slide Number Placeholder 5"/>
          <p:cNvSpPr>
            <a:spLocks noGrp="1"/>
          </p:cNvSpPr>
          <p:nvPr>
            <p:ph type="sldNum" sz="quarter" idx="4"/>
          </p:nvPr>
        </p:nvSpPr>
        <p:spPr>
          <a:xfrm>
            <a:off x="10365902" y="5578479"/>
            <a:ext cx="1142543"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pPr defTabSz="457200"/>
            <a:fld id="{6D22F896-40B5-4ADD-8801-0D06FADFA095}" type="slidenum">
              <a:rPr lang="en-US" smtClean="0">
                <a:solidFill>
                  <a:srgbClr val="146194">
                    <a:lumMod val="50000"/>
                  </a:srgbClr>
                </a:solidFill>
              </a:rPr>
              <a:pPr defTabSz="457200"/>
              <a:t>‹#›</a:t>
            </a:fld>
            <a:endParaRPr lang="en-US" dirty="0">
              <a:solidFill>
                <a:srgbClr val="146194">
                  <a:lumMod val="50000"/>
                </a:srgbClr>
              </a:solidFill>
            </a:endParaRPr>
          </a:p>
        </p:txBody>
      </p:sp>
    </p:spTree>
    <p:extLst>
      <p:ext uri="{BB962C8B-B14F-4D97-AF65-F5344CB8AC3E}">
        <p14:creationId xmlns:p14="http://schemas.microsoft.com/office/powerpoint/2010/main" val="1958246578"/>
      </p:ext>
    </p:extLst>
  </p:cSld>
  <p:clrMap bg1="dk1" tx1="lt1" bg2="dk2" tx2="lt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 id="2147484029" r:id="rId13"/>
    <p:sldLayoutId id="2147484030" r:id="rId14"/>
    <p:sldLayoutId id="2147484031" r:id="rId15"/>
    <p:sldLayoutId id="2147484032" r:id="rId16"/>
    <p:sldLayoutId id="2147484033"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2"/>
              </a:buClr>
              <a:buSzPts val="2400"/>
              <a:buFont typeface="Anton"/>
              <a:buNone/>
              <a:defRPr sz="2400">
                <a:solidFill>
                  <a:schemeClr val="dk2"/>
                </a:solidFill>
                <a:latin typeface="Anton"/>
                <a:ea typeface="Anton"/>
                <a:cs typeface="Anton"/>
                <a:sym typeface="Anton"/>
              </a:defRPr>
            </a:lvl1pPr>
            <a:lvl2pPr lvl="1">
              <a:spcBef>
                <a:spcPts val="0"/>
              </a:spcBef>
              <a:spcAft>
                <a:spcPts val="0"/>
              </a:spcAft>
              <a:buClr>
                <a:schemeClr val="dk2"/>
              </a:buClr>
              <a:buSzPts val="2800"/>
              <a:buFont typeface="Anton"/>
              <a:buNone/>
              <a:defRPr sz="2800">
                <a:solidFill>
                  <a:schemeClr val="dk2"/>
                </a:solidFill>
                <a:latin typeface="Anton"/>
                <a:ea typeface="Anton"/>
                <a:cs typeface="Anton"/>
                <a:sym typeface="Anton"/>
              </a:defRPr>
            </a:lvl2pPr>
            <a:lvl3pPr lvl="2">
              <a:spcBef>
                <a:spcPts val="0"/>
              </a:spcBef>
              <a:spcAft>
                <a:spcPts val="0"/>
              </a:spcAft>
              <a:buClr>
                <a:schemeClr val="dk2"/>
              </a:buClr>
              <a:buSzPts val="2800"/>
              <a:buFont typeface="Anton"/>
              <a:buNone/>
              <a:defRPr sz="2800">
                <a:solidFill>
                  <a:schemeClr val="dk2"/>
                </a:solidFill>
                <a:latin typeface="Anton"/>
                <a:ea typeface="Anton"/>
                <a:cs typeface="Anton"/>
                <a:sym typeface="Anton"/>
              </a:defRPr>
            </a:lvl3pPr>
            <a:lvl4pPr lvl="3">
              <a:spcBef>
                <a:spcPts val="0"/>
              </a:spcBef>
              <a:spcAft>
                <a:spcPts val="0"/>
              </a:spcAft>
              <a:buClr>
                <a:schemeClr val="dk2"/>
              </a:buClr>
              <a:buSzPts val="2800"/>
              <a:buFont typeface="Anton"/>
              <a:buNone/>
              <a:defRPr sz="2800">
                <a:solidFill>
                  <a:schemeClr val="dk2"/>
                </a:solidFill>
                <a:latin typeface="Anton"/>
                <a:ea typeface="Anton"/>
                <a:cs typeface="Anton"/>
                <a:sym typeface="Anton"/>
              </a:defRPr>
            </a:lvl4pPr>
            <a:lvl5pPr lvl="4">
              <a:spcBef>
                <a:spcPts val="0"/>
              </a:spcBef>
              <a:spcAft>
                <a:spcPts val="0"/>
              </a:spcAft>
              <a:buClr>
                <a:schemeClr val="dk2"/>
              </a:buClr>
              <a:buSzPts val="2800"/>
              <a:buFont typeface="Anton"/>
              <a:buNone/>
              <a:defRPr sz="2800">
                <a:solidFill>
                  <a:schemeClr val="dk2"/>
                </a:solidFill>
                <a:latin typeface="Anton"/>
                <a:ea typeface="Anton"/>
                <a:cs typeface="Anton"/>
                <a:sym typeface="Anton"/>
              </a:defRPr>
            </a:lvl5pPr>
            <a:lvl6pPr lvl="5">
              <a:spcBef>
                <a:spcPts val="0"/>
              </a:spcBef>
              <a:spcAft>
                <a:spcPts val="0"/>
              </a:spcAft>
              <a:buClr>
                <a:schemeClr val="dk2"/>
              </a:buClr>
              <a:buSzPts val="2800"/>
              <a:buFont typeface="Anton"/>
              <a:buNone/>
              <a:defRPr sz="2800">
                <a:solidFill>
                  <a:schemeClr val="dk2"/>
                </a:solidFill>
                <a:latin typeface="Anton"/>
                <a:ea typeface="Anton"/>
                <a:cs typeface="Anton"/>
                <a:sym typeface="Anton"/>
              </a:defRPr>
            </a:lvl6pPr>
            <a:lvl7pPr lvl="6">
              <a:spcBef>
                <a:spcPts val="0"/>
              </a:spcBef>
              <a:spcAft>
                <a:spcPts val="0"/>
              </a:spcAft>
              <a:buClr>
                <a:schemeClr val="dk2"/>
              </a:buClr>
              <a:buSzPts val="2800"/>
              <a:buFont typeface="Anton"/>
              <a:buNone/>
              <a:defRPr sz="2800">
                <a:solidFill>
                  <a:schemeClr val="dk2"/>
                </a:solidFill>
                <a:latin typeface="Anton"/>
                <a:ea typeface="Anton"/>
                <a:cs typeface="Anton"/>
                <a:sym typeface="Anton"/>
              </a:defRPr>
            </a:lvl7pPr>
            <a:lvl8pPr lvl="7">
              <a:spcBef>
                <a:spcPts val="0"/>
              </a:spcBef>
              <a:spcAft>
                <a:spcPts val="0"/>
              </a:spcAft>
              <a:buClr>
                <a:schemeClr val="dk2"/>
              </a:buClr>
              <a:buSzPts val="2800"/>
              <a:buFont typeface="Anton"/>
              <a:buNone/>
              <a:defRPr sz="2800">
                <a:solidFill>
                  <a:schemeClr val="dk2"/>
                </a:solidFill>
                <a:latin typeface="Anton"/>
                <a:ea typeface="Anton"/>
                <a:cs typeface="Anton"/>
                <a:sym typeface="Anton"/>
              </a:defRPr>
            </a:lvl8pPr>
            <a:lvl9pPr lvl="8">
              <a:spcBef>
                <a:spcPts val="0"/>
              </a:spcBef>
              <a:spcAft>
                <a:spcPts val="0"/>
              </a:spcAft>
              <a:buClr>
                <a:schemeClr val="dk2"/>
              </a:buClr>
              <a:buSzPts val="2800"/>
              <a:buFont typeface="Anton"/>
              <a:buNone/>
              <a:defRPr sz="2800">
                <a:solidFill>
                  <a:schemeClr val="dk2"/>
                </a:solidFill>
                <a:latin typeface="Anton"/>
                <a:ea typeface="Anton"/>
                <a:cs typeface="Anton"/>
                <a:sym typeface="Anton"/>
              </a:defRPr>
            </a:lvl9pPr>
          </a:lstStyle>
          <a:p>
            <a:endParaRPr/>
          </a:p>
        </p:txBody>
      </p:sp>
      <p:sp>
        <p:nvSpPr>
          <p:cNvPr id="7" name="Google Shape;7;p1"/>
          <p:cNvSpPr txBox="1">
            <a:spLocks noGrp="1"/>
          </p:cNvSpPr>
          <p:nvPr>
            <p:ph type="body" idx="1"/>
          </p:nvPr>
        </p:nvSpPr>
        <p:spPr>
          <a:xfrm>
            <a:off x="950967" y="1662600"/>
            <a:ext cx="10290000" cy="4482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Advent Pro"/>
              <a:buChar char="●"/>
              <a:defRPr>
                <a:solidFill>
                  <a:schemeClr val="dk2"/>
                </a:solidFill>
                <a:latin typeface="Advent Pro"/>
                <a:ea typeface="Advent Pro"/>
                <a:cs typeface="Advent Pro"/>
                <a:sym typeface="Advent Pro"/>
              </a:defRPr>
            </a:lvl1pPr>
            <a:lvl2pPr marL="914400" lvl="1" indent="-317500">
              <a:lnSpc>
                <a:spcPct val="100000"/>
              </a:lnSpc>
              <a:spcBef>
                <a:spcPts val="0"/>
              </a:spcBef>
              <a:spcAft>
                <a:spcPts val="0"/>
              </a:spcAft>
              <a:buClr>
                <a:schemeClr val="dk2"/>
              </a:buClr>
              <a:buSzPts val="1400"/>
              <a:buFont typeface="Advent Pro"/>
              <a:buChar char="○"/>
              <a:defRPr>
                <a:solidFill>
                  <a:schemeClr val="dk2"/>
                </a:solidFill>
                <a:latin typeface="Advent Pro"/>
                <a:ea typeface="Advent Pro"/>
                <a:cs typeface="Advent Pro"/>
                <a:sym typeface="Advent Pro"/>
              </a:defRPr>
            </a:lvl2pPr>
            <a:lvl3pPr marL="1371600" lvl="2" indent="-317500">
              <a:lnSpc>
                <a:spcPct val="100000"/>
              </a:lnSpc>
              <a:spcBef>
                <a:spcPts val="0"/>
              </a:spcBef>
              <a:spcAft>
                <a:spcPts val="0"/>
              </a:spcAft>
              <a:buClr>
                <a:schemeClr val="dk2"/>
              </a:buClr>
              <a:buSzPts val="1400"/>
              <a:buFont typeface="Advent Pro"/>
              <a:buChar char="■"/>
              <a:defRPr>
                <a:solidFill>
                  <a:schemeClr val="dk2"/>
                </a:solidFill>
                <a:latin typeface="Advent Pro"/>
                <a:ea typeface="Advent Pro"/>
                <a:cs typeface="Advent Pro"/>
                <a:sym typeface="Advent Pro"/>
              </a:defRPr>
            </a:lvl3pPr>
            <a:lvl4pPr marL="1828800" lvl="3" indent="-317500">
              <a:lnSpc>
                <a:spcPct val="100000"/>
              </a:lnSpc>
              <a:spcBef>
                <a:spcPts val="0"/>
              </a:spcBef>
              <a:spcAft>
                <a:spcPts val="0"/>
              </a:spcAft>
              <a:buClr>
                <a:schemeClr val="dk2"/>
              </a:buClr>
              <a:buSzPts val="1400"/>
              <a:buFont typeface="Advent Pro"/>
              <a:buChar char="●"/>
              <a:defRPr>
                <a:solidFill>
                  <a:schemeClr val="dk2"/>
                </a:solidFill>
                <a:latin typeface="Advent Pro"/>
                <a:ea typeface="Advent Pro"/>
                <a:cs typeface="Advent Pro"/>
                <a:sym typeface="Advent Pro"/>
              </a:defRPr>
            </a:lvl4pPr>
            <a:lvl5pPr marL="2286000" lvl="4" indent="-317500">
              <a:lnSpc>
                <a:spcPct val="100000"/>
              </a:lnSpc>
              <a:spcBef>
                <a:spcPts val="0"/>
              </a:spcBef>
              <a:spcAft>
                <a:spcPts val="0"/>
              </a:spcAft>
              <a:buClr>
                <a:schemeClr val="dk2"/>
              </a:buClr>
              <a:buSzPts val="1400"/>
              <a:buFont typeface="Advent Pro"/>
              <a:buChar char="○"/>
              <a:defRPr>
                <a:solidFill>
                  <a:schemeClr val="dk2"/>
                </a:solidFill>
                <a:latin typeface="Advent Pro"/>
                <a:ea typeface="Advent Pro"/>
                <a:cs typeface="Advent Pro"/>
                <a:sym typeface="Advent Pro"/>
              </a:defRPr>
            </a:lvl5pPr>
            <a:lvl6pPr marL="2743200" lvl="5" indent="-317500">
              <a:lnSpc>
                <a:spcPct val="100000"/>
              </a:lnSpc>
              <a:spcBef>
                <a:spcPts val="0"/>
              </a:spcBef>
              <a:spcAft>
                <a:spcPts val="0"/>
              </a:spcAft>
              <a:buClr>
                <a:schemeClr val="dk2"/>
              </a:buClr>
              <a:buSzPts val="1400"/>
              <a:buFont typeface="Advent Pro"/>
              <a:buChar char="■"/>
              <a:defRPr>
                <a:solidFill>
                  <a:schemeClr val="dk2"/>
                </a:solidFill>
                <a:latin typeface="Advent Pro"/>
                <a:ea typeface="Advent Pro"/>
                <a:cs typeface="Advent Pro"/>
                <a:sym typeface="Advent Pro"/>
              </a:defRPr>
            </a:lvl6pPr>
            <a:lvl7pPr marL="3200400" lvl="6" indent="-317500">
              <a:lnSpc>
                <a:spcPct val="100000"/>
              </a:lnSpc>
              <a:spcBef>
                <a:spcPts val="0"/>
              </a:spcBef>
              <a:spcAft>
                <a:spcPts val="0"/>
              </a:spcAft>
              <a:buClr>
                <a:schemeClr val="dk2"/>
              </a:buClr>
              <a:buSzPts val="1400"/>
              <a:buFont typeface="Advent Pro"/>
              <a:buChar char="●"/>
              <a:defRPr>
                <a:solidFill>
                  <a:schemeClr val="dk2"/>
                </a:solidFill>
                <a:latin typeface="Advent Pro"/>
                <a:ea typeface="Advent Pro"/>
                <a:cs typeface="Advent Pro"/>
                <a:sym typeface="Advent Pro"/>
              </a:defRPr>
            </a:lvl7pPr>
            <a:lvl8pPr marL="3657600" lvl="7" indent="-317500">
              <a:lnSpc>
                <a:spcPct val="100000"/>
              </a:lnSpc>
              <a:spcBef>
                <a:spcPts val="0"/>
              </a:spcBef>
              <a:spcAft>
                <a:spcPts val="0"/>
              </a:spcAft>
              <a:buClr>
                <a:schemeClr val="dk2"/>
              </a:buClr>
              <a:buSzPts val="1400"/>
              <a:buFont typeface="Advent Pro"/>
              <a:buChar char="○"/>
              <a:defRPr>
                <a:solidFill>
                  <a:schemeClr val="dk2"/>
                </a:solidFill>
                <a:latin typeface="Advent Pro"/>
                <a:ea typeface="Advent Pro"/>
                <a:cs typeface="Advent Pro"/>
                <a:sym typeface="Advent Pro"/>
              </a:defRPr>
            </a:lvl8pPr>
            <a:lvl9pPr marL="4114800" lvl="8" indent="-317500">
              <a:lnSpc>
                <a:spcPct val="100000"/>
              </a:lnSpc>
              <a:spcBef>
                <a:spcPts val="0"/>
              </a:spcBef>
              <a:spcAft>
                <a:spcPts val="0"/>
              </a:spcAft>
              <a:buClr>
                <a:schemeClr val="dk2"/>
              </a:buClr>
              <a:buSzPts val="1400"/>
              <a:buFont typeface="Advent Pro"/>
              <a:buChar char="■"/>
              <a:defRPr>
                <a:solidFill>
                  <a:schemeClr val="dk2"/>
                </a:solidFill>
                <a:latin typeface="Advent Pro"/>
                <a:ea typeface="Advent Pro"/>
                <a:cs typeface="Advent Pro"/>
                <a:sym typeface="Advent Pro"/>
              </a:defRPr>
            </a:lvl9pPr>
          </a:lstStyle>
          <a:p>
            <a:endParaRPr/>
          </a:p>
        </p:txBody>
      </p:sp>
    </p:spTree>
    <p:extLst>
      <p:ext uri="{BB962C8B-B14F-4D97-AF65-F5344CB8AC3E}">
        <p14:creationId xmlns:p14="http://schemas.microsoft.com/office/powerpoint/2010/main" val="347330264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8" r:id="rId13"/>
    <p:sldLayoutId id="2147483679" r:id="rId14"/>
    <p:sldLayoutId id="2147483680" r:id="rId15"/>
    <p:sldLayoutId id="2147483682" r:id="rId16"/>
    <p:sldLayoutId id="2147483683" r:id="rId17"/>
    <p:sldLayoutId id="2147483684" r:id="rId18"/>
    <p:sldLayoutId id="2147483685" r:id="rId19"/>
    <p:sldLayoutId id="2147483686" r:id="rId20"/>
    <p:sldLayoutId id="2147483687" r:id="rId21"/>
    <p:sldLayoutId id="2147483689" r:id="rId22"/>
    <p:sldLayoutId id="2147483690" r:id="rId23"/>
    <p:sldLayoutId id="2147483691" r:id="rId24"/>
    <p:sldLayoutId id="2147483692" r:id="rId25"/>
    <p:sldLayoutId id="2147483693" r:id="rId26"/>
    <p:sldLayoutId id="2147483694" r:id="rId27"/>
    <p:sldLayoutId id="2147483695" r:id="rId28"/>
    <p:sldLayoutId id="2147483696" r:id="rId29"/>
    <p:sldLayoutId id="2147483697" r:id="rId30"/>
    <p:sldLayoutId id="2147483698" r:id="rId31"/>
    <p:sldLayoutId id="2147483699" r:id="rId32"/>
    <p:sldLayoutId id="2147483700" r:id="rId33"/>
    <p:sldLayoutId id="2147483701" r:id="rId34"/>
    <p:sldLayoutId id="2147483702" r:id="rId35"/>
    <p:sldLayoutId id="2147483703" r:id="rId36"/>
    <p:sldLayoutId id="2147483705" r:id="rId37"/>
    <p:sldLayoutId id="2147483706" r:id="rId38"/>
    <p:sldLayoutId id="2147483707" r:id="rId39"/>
    <p:sldLayoutId id="2147483708" r:id="rId40"/>
    <p:sldLayoutId id="2147483709" r:id="rId41"/>
    <p:sldLayoutId id="2147484034" r:id="rId4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CB49F5-E295-4CA3-AAB8-6147C82D97E7}" type="datetimeFigureOut">
              <a:rPr lang="zh-CN" altLang="en-US" smtClean="0">
                <a:solidFill>
                  <a:prstClr val="black">
                    <a:tint val="75000"/>
                  </a:prstClr>
                </a:solidFill>
              </a:rPr>
              <a:pPr/>
              <a:t>2024/10/15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6720F-DE09-42D1-B462-60045231D8F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098582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8894234" y="3894668"/>
            <a:ext cx="3293941"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711201" y="4495800"/>
            <a:ext cx="8739823" cy="15240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11201" y="533401"/>
            <a:ext cx="8739823" cy="376767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6994" y="6172204"/>
            <a:ext cx="1600617"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defTabSz="457200"/>
            <a:fld id="{48A87A34-81AB-432B-8DAE-1953F412C126}" type="datetimeFigureOut">
              <a:rPr lang="en-US" smtClean="0">
                <a:solidFill>
                  <a:srgbClr val="146194">
                    <a:lumMod val="50000"/>
                  </a:srgbClr>
                </a:solidFill>
              </a:rPr>
              <a:pPr defTabSz="457200"/>
              <a:t>10/15/2024</a:t>
            </a:fld>
            <a:endParaRPr lang="en-US" dirty="0">
              <a:solidFill>
                <a:srgbClr val="146194">
                  <a:lumMod val="50000"/>
                </a:srgbClr>
              </a:solidFill>
            </a:endParaRPr>
          </a:p>
        </p:txBody>
      </p:sp>
      <p:sp>
        <p:nvSpPr>
          <p:cNvPr id="5" name="Footer Placeholder 4"/>
          <p:cNvSpPr>
            <a:spLocks noGrp="1"/>
          </p:cNvSpPr>
          <p:nvPr>
            <p:ph type="ftr" sz="quarter" idx="3"/>
          </p:nvPr>
        </p:nvSpPr>
        <p:spPr>
          <a:xfrm>
            <a:off x="711200" y="6172201"/>
            <a:ext cx="7748965"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defTabSz="457200"/>
            <a:endParaRPr lang="en-US" dirty="0">
              <a:solidFill>
                <a:srgbClr val="146194">
                  <a:lumMod val="50000"/>
                </a:srgbClr>
              </a:solidFill>
            </a:endParaRPr>
          </a:p>
        </p:txBody>
      </p:sp>
      <p:sp>
        <p:nvSpPr>
          <p:cNvPr id="6" name="Slide Number Placeholder 5"/>
          <p:cNvSpPr>
            <a:spLocks noGrp="1"/>
          </p:cNvSpPr>
          <p:nvPr>
            <p:ph type="sldNum" sz="quarter" idx="4"/>
          </p:nvPr>
        </p:nvSpPr>
        <p:spPr>
          <a:xfrm>
            <a:off x="10365902" y="5578479"/>
            <a:ext cx="1142543"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pPr defTabSz="457200"/>
            <a:fld id="{6D22F896-40B5-4ADD-8801-0D06FADFA095}" type="slidenum">
              <a:rPr lang="en-US" smtClean="0">
                <a:solidFill>
                  <a:srgbClr val="146194">
                    <a:lumMod val="50000"/>
                  </a:srgbClr>
                </a:solidFill>
              </a:rPr>
              <a:pPr defTabSz="457200"/>
              <a:t>‹#›</a:t>
            </a:fld>
            <a:endParaRPr lang="en-US" dirty="0">
              <a:solidFill>
                <a:srgbClr val="146194">
                  <a:lumMod val="50000"/>
                </a:srgbClr>
              </a:solidFill>
            </a:endParaRPr>
          </a:p>
        </p:txBody>
      </p:sp>
    </p:spTree>
    <p:extLst>
      <p:ext uri="{BB962C8B-B14F-4D97-AF65-F5344CB8AC3E}">
        <p14:creationId xmlns:p14="http://schemas.microsoft.com/office/powerpoint/2010/main" val="1905288633"/>
      </p:ext>
    </p:extLst>
  </p:cSld>
  <p:clrMap bg1="dk1" tx1="lt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8894234" y="3894668"/>
            <a:ext cx="3293941"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711201" y="4495800"/>
            <a:ext cx="8739823" cy="15240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11201" y="533401"/>
            <a:ext cx="8739823" cy="376767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6994" y="6172204"/>
            <a:ext cx="1600617"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defTabSz="457200"/>
            <a:fld id="{48A87A34-81AB-432B-8DAE-1953F412C126}" type="datetimeFigureOut">
              <a:rPr lang="en-US" smtClean="0">
                <a:solidFill>
                  <a:srgbClr val="146194">
                    <a:lumMod val="50000"/>
                  </a:srgbClr>
                </a:solidFill>
              </a:rPr>
              <a:pPr defTabSz="457200"/>
              <a:t>10/15/2024</a:t>
            </a:fld>
            <a:endParaRPr lang="en-US" dirty="0">
              <a:solidFill>
                <a:srgbClr val="146194">
                  <a:lumMod val="50000"/>
                </a:srgbClr>
              </a:solidFill>
            </a:endParaRPr>
          </a:p>
        </p:txBody>
      </p:sp>
      <p:sp>
        <p:nvSpPr>
          <p:cNvPr id="5" name="Footer Placeholder 4"/>
          <p:cNvSpPr>
            <a:spLocks noGrp="1"/>
          </p:cNvSpPr>
          <p:nvPr>
            <p:ph type="ftr" sz="quarter" idx="3"/>
          </p:nvPr>
        </p:nvSpPr>
        <p:spPr>
          <a:xfrm>
            <a:off x="711200" y="6172201"/>
            <a:ext cx="7748965"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defTabSz="457200"/>
            <a:endParaRPr lang="en-US" dirty="0">
              <a:solidFill>
                <a:srgbClr val="146194">
                  <a:lumMod val="50000"/>
                </a:srgbClr>
              </a:solidFill>
            </a:endParaRPr>
          </a:p>
        </p:txBody>
      </p:sp>
      <p:sp>
        <p:nvSpPr>
          <p:cNvPr id="6" name="Slide Number Placeholder 5"/>
          <p:cNvSpPr>
            <a:spLocks noGrp="1"/>
          </p:cNvSpPr>
          <p:nvPr>
            <p:ph type="sldNum" sz="quarter" idx="4"/>
          </p:nvPr>
        </p:nvSpPr>
        <p:spPr>
          <a:xfrm>
            <a:off x="10365902" y="5578479"/>
            <a:ext cx="1142543"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pPr defTabSz="457200"/>
            <a:fld id="{6D22F896-40B5-4ADD-8801-0D06FADFA095}" type="slidenum">
              <a:rPr lang="en-US" smtClean="0">
                <a:solidFill>
                  <a:srgbClr val="146194">
                    <a:lumMod val="50000"/>
                  </a:srgbClr>
                </a:solidFill>
              </a:rPr>
              <a:pPr defTabSz="457200"/>
              <a:t>‹#›</a:t>
            </a:fld>
            <a:endParaRPr lang="en-US" dirty="0">
              <a:solidFill>
                <a:srgbClr val="146194">
                  <a:lumMod val="50000"/>
                </a:srgbClr>
              </a:solidFill>
            </a:endParaRPr>
          </a:p>
        </p:txBody>
      </p:sp>
    </p:spTree>
    <p:extLst>
      <p:ext uri="{BB962C8B-B14F-4D97-AF65-F5344CB8AC3E}">
        <p14:creationId xmlns:p14="http://schemas.microsoft.com/office/powerpoint/2010/main" val="679987811"/>
      </p:ext>
    </p:extLst>
  </p:cSld>
  <p:clrMap bg1="dk1" tx1="lt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8894234" y="3894668"/>
            <a:ext cx="3293941"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711201" y="4495800"/>
            <a:ext cx="8739823" cy="15240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11201" y="533401"/>
            <a:ext cx="8739823" cy="376767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6994" y="6172204"/>
            <a:ext cx="1600617"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defTabSz="457200"/>
            <a:fld id="{48A87A34-81AB-432B-8DAE-1953F412C126}" type="datetimeFigureOut">
              <a:rPr lang="en-US" smtClean="0">
                <a:solidFill>
                  <a:srgbClr val="146194">
                    <a:lumMod val="50000"/>
                  </a:srgbClr>
                </a:solidFill>
              </a:rPr>
              <a:pPr defTabSz="457200"/>
              <a:t>10/15/2024</a:t>
            </a:fld>
            <a:endParaRPr lang="en-US" dirty="0">
              <a:solidFill>
                <a:srgbClr val="146194">
                  <a:lumMod val="50000"/>
                </a:srgbClr>
              </a:solidFill>
            </a:endParaRPr>
          </a:p>
        </p:txBody>
      </p:sp>
      <p:sp>
        <p:nvSpPr>
          <p:cNvPr id="5" name="Footer Placeholder 4"/>
          <p:cNvSpPr>
            <a:spLocks noGrp="1"/>
          </p:cNvSpPr>
          <p:nvPr>
            <p:ph type="ftr" sz="quarter" idx="3"/>
          </p:nvPr>
        </p:nvSpPr>
        <p:spPr>
          <a:xfrm>
            <a:off x="711200" y="6172201"/>
            <a:ext cx="7748965"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defTabSz="457200"/>
            <a:endParaRPr lang="en-US" dirty="0">
              <a:solidFill>
                <a:srgbClr val="146194">
                  <a:lumMod val="50000"/>
                </a:srgbClr>
              </a:solidFill>
            </a:endParaRPr>
          </a:p>
        </p:txBody>
      </p:sp>
      <p:sp>
        <p:nvSpPr>
          <p:cNvPr id="6" name="Slide Number Placeholder 5"/>
          <p:cNvSpPr>
            <a:spLocks noGrp="1"/>
          </p:cNvSpPr>
          <p:nvPr>
            <p:ph type="sldNum" sz="quarter" idx="4"/>
          </p:nvPr>
        </p:nvSpPr>
        <p:spPr>
          <a:xfrm>
            <a:off x="10365902" y="5578479"/>
            <a:ext cx="1142543"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pPr defTabSz="457200"/>
            <a:fld id="{6D22F896-40B5-4ADD-8801-0D06FADFA095}" type="slidenum">
              <a:rPr lang="en-US" smtClean="0">
                <a:solidFill>
                  <a:srgbClr val="146194">
                    <a:lumMod val="50000"/>
                  </a:srgbClr>
                </a:solidFill>
              </a:rPr>
              <a:pPr defTabSz="457200"/>
              <a:t>‹#›</a:t>
            </a:fld>
            <a:endParaRPr lang="en-US" dirty="0">
              <a:solidFill>
                <a:srgbClr val="146194">
                  <a:lumMod val="50000"/>
                </a:srgbClr>
              </a:solidFill>
            </a:endParaRPr>
          </a:p>
        </p:txBody>
      </p:sp>
    </p:spTree>
    <p:extLst>
      <p:ext uri="{BB962C8B-B14F-4D97-AF65-F5344CB8AC3E}">
        <p14:creationId xmlns:p14="http://schemas.microsoft.com/office/powerpoint/2010/main" val="1262781865"/>
      </p:ext>
    </p:extLst>
  </p:cSld>
  <p:clrMap bg1="dk1" tx1="lt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CCB127-021E-4167-9C84-B3E82BC349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46BB01-1376-4ACE-9719-C28089AD8E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A7DC12-9B57-4FE8-8993-B7EA0E6DF4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A88CE8-B6B3-4E71-9FF7-70393AC0B028}"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24E752-02FA-4589-9639-1B80B548D7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FB6E861-9DF0-4E35-999D-254CAAC769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0197262"/>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CCB127-021E-4167-9C84-B3E82BC349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46BB01-1376-4ACE-9719-C28089AD8E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A7DC12-9B57-4FE8-8993-B7EA0E6DF4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A88CE8-B6B3-4E71-9FF7-70393AC0B028}"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24E752-02FA-4589-9639-1B80B548D7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FB6E861-9DF0-4E35-999D-254CAAC769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4718587"/>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403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CCB127-021E-4167-9C84-B3E82BC349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46BB01-1376-4ACE-9719-C28089AD8E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A7DC12-9B57-4FE8-8993-B7EA0E6DF4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A88CE8-B6B3-4E71-9FF7-70393AC0B028}" type="datetimeFigureOut">
              <a:rPr lang="en-US" smtClean="0">
                <a:solidFill>
                  <a:prstClr val="black">
                    <a:tint val="75000"/>
                  </a:prstClr>
                </a:solidFill>
              </a:rPr>
              <a:pPr/>
              <a:t>10/15/2024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24E752-02FA-4589-9639-1B80B548D7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FB6E861-9DF0-4E35-999D-254CAAC769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668C9D-F6B4-4DE7-9D70-2D046E8CFA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3446260"/>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6.xml"/><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16.xml"/><Relationship Id="rId1" Type="http://schemas.openxmlformats.org/officeDocument/2006/relationships/tags" Target="../tags/tag1.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8.xml"/><Relationship Id="rId1" Type="http://schemas.openxmlformats.org/officeDocument/2006/relationships/slideLayout" Target="../slideLayouts/slideLayout1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hyperlink" Target="https://www.youtube.com/watch?v=_Ow0rdeqS_A" TargetMode="External"/><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39.xml"/><Relationship Id="rId1" Type="http://schemas.openxmlformats.org/officeDocument/2006/relationships/tags" Target="../tags/tag2.xml"/><Relationship Id="rId4" Type="http://schemas.openxmlformats.org/officeDocument/2006/relationships/image" Target="../media/image19.jpg"/></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Layout" Target="../slideLayouts/slideLayout150.xml"/><Relationship Id="rId1" Type="http://schemas.openxmlformats.org/officeDocument/2006/relationships/tags" Target="../tags/tag3.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60.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6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7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96.xml"/></Relationships>
</file>

<file path=ppt/slides/_rels/slide3.xml.rels><?xml version="1.0" encoding="UTF-8" standalone="yes"?>
<Relationships xmlns="http://schemas.openxmlformats.org/package/2006/relationships"><Relationship Id="rId2" Type="http://schemas.openxmlformats.org/officeDocument/2006/relationships/hyperlink" Target="https://www.youtube.com/watch?v=zGNiW1nCmpI" TargetMode="External"/><Relationship Id="rId1" Type="http://schemas.openxmlformats.org/officeDocument/2006/relationships/slideLayout" Target="../slideLayouts/slideLayout5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27.xml"/><Relationship Id="rId1" Type="http://schemas.openxmlformats.org/officeDocument/2006/relationships/tags" Target="../tags/tag4.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38.xml"/><Relationship Id="rId5" Type="http://schemas.openxmlformats.org/officeDocument/2006/relationships/image" Target="../media/image28.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3.xml"/></Relationships>
</file>

<file path=ppt/slides/_rels/slide33.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audio" Target="../media/audio1.wav"/><Relationship Id="rId1" Type="http://schemas.openxmlformats.org/officeDocument/2006/relationships/slideLayout" Target="../slideLayouts/slideLayout230.xml"/></Relationships>
</file>

<file path=ppt/slides/_rels/slide34.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audio" Target="../media/audio1.wav"/><Relationship Id="rId1" Type="http://schemas.openxmlformats.org/officeDocument/2006/relationships/slideLayout" Target="../slideLayouts/slideLayout230.xml"/></Relationships>
</file>

<file path=ppt/slides/_rels/slide35.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35.xml"/></Relationships>
</file>

<file path=ppt/slides/_rels/slide36.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0.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22.xml"/><Relationship Id="rId5" Type="http://schemas.openxmlformats.org/officeDocument/2006/relationships/image" Target="../media/image35.gif"/><Relationship Id="rId4" Type="http://schemas.openxmlformats.org/officeDocument/2006/relationships/image" Target="../media/image34.gif"/></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ảng tuần hoàn các nguyên tố Hóa họ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26717" y="602901"/>
            <a:ext cx="9266812" cy="5212582"/>
          </a:xfrm>
          <a:prstGeom prst="rect">
            <a:avLst/>
          </a:prstGeom>
        </p:spPr>
      </p:pic>
      <p:sp>
        <p:nvSpPr>
          <p:cNvPr id="5" name="TextBox 4"/>
          <p:cNvSpPr txBox="1"/>
          <p:nvPr/>
        </p:nvSpPr>
        <p:spPr>
          <a:xfrm>
            <a:off x="1412251" y="0"/>
            <a:ext cx="9380440" cy="584775"/>
          </a:xfrm>
          <a:prstGeom prst="rect">
            <a:avLst/>
          </a:prstGeom>
          <a:noFill/>
        </p:spPr>
        <p:txBody>
          <a:bodyPr wrap="square" rtlCol="0">
            <a:spAutoFit/>
          </a:bodyPr>
          <a:lstStyle/>
          <a:p>
            <a:pPr algn="ctr"/>
            <a:r>
              <a:rPr lang="vi-VN" sz="3200" dirty="0">
                <a:latin typeface="Acumin Pro Condensed" panose="020B0806020202020204" pitchFamily="34" charset="0"/>
              </a:rPr>
              <a:t>SƠ LƯỢC VỀ  BẢNG TUẦN HOÀN BẰNG TIẾNG ANH</a:t>
            </a:r>
          </a:p>
        </p:txBody>
      </p:sp>
    </p:spTree>
    <p:extLst>
      <p:ext uri="{BB962C8B-B14F-4D97-AF65-F5344CB8AC3E}">
        <p14:creationId xmlns:p14="http://schemas.microsoft.com/office/powerpoint/2010/main" val="140541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Google Shape;990;p63"/>
          <p:cNvSpPr txBox="1">
            <a:spLocks noGrp="1"/>
          </p:cNvSpPr>
          <p:nvPr>
            <p:ph type="ctrTitle"/>
          </p:nvPr>
        </p:nvSpPr>
        <p:spPr>
          <a:xfrm>
            <a:off x="4207948" y="1092277"/>
            <a:ext cx="5323600" cy="1162283"/>
          </a:xfrm>
          <a:prstGeom prst="rect">
            <a:avLst/>
          </a:prstGeom>
        </p:spPr>
        <p:txBody>
          <a:bodyPr spcFirstLastPara="1" wrap="square" lIns="121900" tIns="121900" rIns="121900" bIns="121900" anchor="b" anchorCtr="0">
            <a:noAutofit/>
          </a:bodyPr>
          <a:lstStyle/>
          <a:p>
            <a:pPr>
              <a:lnSpc>
                <a:spcPct val="110000"/>
              </a:lnSpc>
              <a:buClr>
                <a:schemeClr val="dk1"/>
              </a:buClr>
              <a:buSzPts val="1100"/>
            </a:pPr>
            <a:r>
              <a:rPr lang="en-US" dirty="0"/>
              <a:t>MỘT SỐ</a:t>
            </a:r>
            <a:r>
              <a:rPr lang="vi-VN" dirty="0"/>
              <a:t> NHÀ KHOA HỌC PHÁT HIỆN TRƯỚC THỜI M</a:t>
            </a:r>
            <a:r>
              <a:rPr lang="en-US" dirty="0"/>
              <a:t>E</a:t>
            </a:r>
            <a:r>
              <a:rPr lang="vi-VN" dirty="0"/>
              <a:t>NDELEEP</a:t>
            </a:r>
          </a:p>
        </p:txBody>
      </p:sp>
      <p:sp>
        <p:nvSpPr>
          <p:cNvPr id="991" name="Google Shape;991;p63"/>
          <p:cNvSpPr txBox="1"/>
          <p:nvPr/>
        </p:nvSpPr>
        <p:spPr>
          <a:xfrm>
            <a:off x="2355667" y="3357561"/>
            <a:ext cx="2493200" cy="1359600"/>
          </a:xfrm>
          <a:prstGeom prst="rect">
            <a:avLst/>
          </a:prstGeom>
          <a:noFill/>
          <a:ln>
            <a:noFill/>
          </a:ln>
        </p:spPr>
        <p:txBody>
          <a:bodyPr spcFirstLastPara="1" wrap="square" lIns="121900" tIns="121900" rIns="121900" bIns="121900" anchor="ctr" anchorCtr="0">
            <a:noAutofit/>
          </a:bodyPr>
          <a:lstStyle>
            <a:defPPr>
              <a:defRPr lang="en-US"/>
            </a:defPPr>
            <a:lvl1pPr algn="ctr">
              <a:buClr>
                <a:srgbClr val="000000"/>
              </a:buClr>
              <a:buFont typeface="Arial"/>
              <a:buNone/>
              <a:defRPr sz="2133" kern="0">
                <a:solidFill>
                  <a:srgbClr val="2D406A"/>
                </a:solidFill>
                <a:latin typeface="Anton"/>
                <a:ea typeface="Anton"/>
                <a:cs typeface="Anton"/>
              </a:defRPr>
            </a:lvl1pPr>
          </a:lstStyle>
          <a:p>
            <a:r>
              <a:rPr lang="vi-VN" sz="2400" dirty="0">
                <a:solidFill>
                  <a:schemeClr val="accent4">
                    <a:lumMod val="75000"/>
                  </a:schemeClr>
                </a:solidFill>
              </a:rPr>
              <a:t>Dobreiner </a:t>
            </a:r>
            <a:endParaRPr sz="2400" dirty="0">
              <a:solidFill>
                <a:schemeClr val="accent4">
                  <a:lumMod val="75000"/>
                </a:schemeClr>
              </a:solidFill>
              <a:sym typeface="Advent Pro"/>
            </a:endParaRPr>
          </a:p>
        </p:txBody>
      </p:sp>
      <p:sp>
        <p:nvSpPr>
          <p:cNvPr id="992" name="Google Shape;992;p63"/>
          <p:cNvSpPr txBox="1"/>
          <p:nvPr/>
        </p:nvSpPr>
        <p:spPr>
          <a:xfrm>
            <a:off x="2482180" y="3009297"/>
            <a:ext cx="2050800" cy="666400"/>
          </a:xfrm>
          <a:prstGeom prst="rect">
            <a:avLst/>
          </a:prstGeom>
          <a:noFill/>
          <a:ln>
            <a:noFill/>
          </a:ln>
        </p:spPr>
        <p:txBody>
          <a:bodyPr spcFirstLastPara="1" wrap="square" lIns="121900" tIns="121900" rIns="121900" bIns="121900" anchor="ctr" anchorCtr="0">
            <a:noAutofit/>
          </a:bodyPr>
          <a:lstStyle>
            <a:defPPr>
              <a:defRPr lang="en-US"/>
            </a:defPPr>
            <a:lvl1pPr algn="ctr">
              <a:buClr>
                <a:srgbClr val="000000"/>
              </a:buClr>
              <a:buFont typeface="Arial"/>
              <a:buNone/>
              <a:defRPr sz="2133" kern="0">
                <a:solidFill>
                  <a:srgbClr val="2D406A"/>
                </a:solidFill>
                <a:latin typeface="Anton"/>
                <a:ea typeface="Anton"/>
                <a:cs typeface="Anton"/>
              </a:defRPr>
            </a:lvl1pPr>
          </a:lstStyle>
          <a:p>
            <a:r>
              <a:rPr lang="vi-VN" dirty="0"/>
              <a:t>(1780-1849)</a:t>
            </a:r>
            <a:endParaRPr dirty="0">
              <a:sym typeface="Anton"/>
            </a:endParaRPr>
          </a:p>
        </p:txBody>
      </p:sp>
      <p:sp>
        <p:nvSpPr>
          <p:cNvPr id="993" name="Google Shape;993;p63"/>
          <p:cNvSpPr txBox="1"/>
          <p:nvPr/>
        </p:nvSpPr>
        <p:spPr>
          <a:xfrm>
            <a:off x="9133280" y="3009297"/>
            <a:ext cx="2050800" cy="666400"/>
          </a:xfrm>
          <a:prstGeom prst="rect">
            <a:avLst/>
          </a:prstGeom>
          <a:noFill/>
          <a:ln>
            <a:noFill/>
          </a:ln>
        </p:spPr>
        <p:txBody>
          <a:bodyPr spcFirstLastPara="1" wrap="square" lIns="121900" tIns="121900" rIns="121900" bIns="121900" anchor="ctr" anchorCtr="0">
            <a:noAutofit/>
          </a:bodyPr>
          <a:lstStyle>
            <a:defPPr>
              <a:defRPr lang="en-US"/>
            </a:defPPr>
            <a:lvl1pPr algn="ctr">
              <a:buClr>
                <a:srgbClr val="000000"/>
              </a:buClr>
              <a:buFont typeface="Arial"/>
              <a:buNone/>
              <a:defRPr sz="2133" kern="0">
                <a:solidFill>
                  <a:srgbClr val="2D406A"/>
                </a:solidFill>
                <a:latin typeface="Anton"/>
                <a:ea typeface="Anton"/>
                <a:cs typeface="Anton"/>
              </a:defRPr>
            </a:lvl1pPr>
          </a:lstStyle>
          <a:p>
            <a:r>
              <a:rPr lang="vi-VN" dirty="0"/>
              <a:t>(1837 - 1898)</a:t>
            </a:r>
            <a:endParaRPr dirty="0">
              <a:sym typeface="Anton"/>
            </a:endParaRPr>
          </a:p>
        </p:txBody>
      </p:sp>
      <p:sp>
        <p:nvSpPr>
          <p:cNvPr id="994" name="Google Shape;994;p63"/>
          <p:cNvSpPr txBox="1"/>
          <p:nvPr/>
        </p:nvSpPr>
        <p:spPr>
          <a:xfrm>
            <a:off x="5867980" y="3000061"/>
            <a:ext cx="2050800" cy="666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2133" kern="0" dirty="0">
                <a:solidFill>
                  <a:srgbClr val="2D406A"/>
                </a:solidFill>
                <a:latin typeface="Anton"/>
                <a:ea typeface="Anton"/>
                <a:cs typeface="Anton"/>
                <a:sym typeface="Anton"/>
              </a:rPr>
              <a:t>1862</a:t>
            </a:r>
            <a:endParaRPr sz="2133" kern="0" dirty="0">
              <a:solidFill>
                <a:srgbClr val="2D406A"/>
              </a:solidFill>
              <a:latin typeface="Anton"/>
              <a:ea typeface="Anton"/>
              <a:cs typeface="Anton"/>
              <a:sym typeface="Anton"/>
            </a:endParaRPr>
          </a:p>
        </p:txBody>
      </p:sp>
      <p:sp>
        <p:nvSpPr>
          <p:cNvPr id="995" name="Google Shape;995;p63"/>
          <p:cNvSpPr txBox="1"/>
          <p:nvPr/>
        </p:nvSpPr>
        <p:spPr>
          <a:xfrm>
            <a:off x="5741467" y="3357561"/>
            <a:ext cx="2493200" cy="1359600"/>
          </a:xfrm>
          <a:prstGeom prst="rect">
            <a:avLst/>
          </a:prstGeom>
          <a:noFill/>
          <a:ln>
            <a:noFill/>
          </a:ln>
        </p:spPr>
        <p:txBody>
          <a:bodyPr spcFirstLastPara="1" wrap="square" lIns="121900" tIns="121900" rIns="121900" bIns="121900" anchor="ctr" anchorCtr="0">
            <a:noAutofit/>
          </a:bodyPr>
          <a:lstStyle>
            <a:defPPr>
              <a:defRPr lang="en-US"/>
            </a:defPPr>
            <a:lvl1pPr algn="ctr">
              <a:buClr>
                <a:srgbClr val="000000"/>
              </a:buClr>
              <a:buFont typeface="Arial"/>
              <a:buNone/>
              <a:defRPr sz="2133" kern="0">
                <a:solidFill>
                  <a:srgbClr val="2D406A"/>
                </a:solidFill>
                <a:latin typeface="Anton"/>
                <a:ea typeface="Anton"/>
                <a:cs typeface="Anton"/>
              </a:defRPr>
            </a:lvl1pPr>
          </a:lstStyle>
          <a:p>
            <a:r>
              <a:rPr lang="vi-VN" sz="2400" dirty="0">
                <a:solidFill>
                  <a:srgbClr val="FF0000"/>
                </a:solidFill>
              </a:rPr>
              <a:t>Đờ Săng-cuốc-toa</a:t>
            </a:r>
            <a:endParaRPr sz="2400" dirty="0">
              <a:solidFill>
                <a:srgbClr val="FF0000"/>
              </a:solidFill>
              <a:sym typeface="Advent Pro"/>
            </a:endParaRPr>
          </a:p>
        </p:txBody>
      </p:sp>
      <p:sp>
        <p:nvSpPr>
          <p:cNvPr id="996" name="Google Shape;996;p63"/>
          <p:cNvSpPr txBox="1"/>
          <p:nvPr/>
        </p:nvSpPr>
        <p:spPr>
          <a:xfrm>
            <a:off x="9006801" y="3357561"/>
            <a:ext cx="2493200" cy="1359600"/>
          </a:xfrm>
          <a:prstGeom prst="rect">
            <a:avLst/>
          </a:prstGeom>
          <a:noFill/>
          <a:ln>
            <a:noFill/>
          </a:ln>
        </p:spPr>
        <p:txBody>
          <a:bodyPr spcFirstLastPara="1" wrap="square" lIns="121900" tIns="121900" rIns="121900" bIns="121900" anchor="ctr" anchorCtr="0">
            <a:noAutofit/>
          </a:bodyPr>
          <a:lstStyle>
            <a:defPPr>
              <a:defRPr lang="en-US"/>
            </a:defPPr>
            <a:lvl1pPr algn="ctr">
              <a:buClr>
                <a:srgbClr val="000000"/>
              </a:buClr>
              <a:buFont typeface="Arial"/>
              <a:buNone/>
              <a:defRPr sz="2133" kern="0">
                <a:solidFill>
                  <a:srgbClr val="2D406A"/>
                </a:solidFill>
                <a:latin typeface="Anton"/>
                <a:ea typeface="Anton"/>
                <a:cs typeface="Anton"/>
              </a:defRPr>
            </a:lvl1pPr>
          </a:lstStyle>
          <a:p>
            <a:r>
              <a:rPr lang="vi-VN" sz="2400" dirty="0">
                <a:solidFill>
                  <a:schemeClr val="accent5">
                    <a:lumMod val="75000"/>
                  </a:schemeClr>
                </a:solidFill>
              </a:rPr>
              <a:t>Newland</a:t>
            </a:r>
            <a:endParaRPr sz="2400" dirty="0">
              <a:solidFill>
                <a:schemeClr val="accent5">
                  <a:lumMod val="75000"/>
                </a:schemeClr>
              </a:solidFill>
              <a:sym typeface="Advent Pro"/>
            </a:endParaRPr>
          </a:p>
        </p:txBody>
      </p:sp>
      <p:grpSp>
        <p:nvGrpSpPr>
          <p:cNvPr id="997" name="Google Shape;997;p63"/>
          <p:cNvGrpSpPr/>
          <p:nvPr/>
        </p:nvGrpSpPr>
        <p:grpSpPr>
          <a:xfrm>
            <a:off x="6546790" y="170823"/>
            <a:ext cx="688448" cy="768916"/>
            <a:chOff x="1466325" y="238125"/>
            <a:chExt cx="4681200" cy="5228350"/>
          </a:xfrm>
        </p:grpSpPr>
        <p:sp>
          <p:nvSpPr>
            <p:cNvPr id="998" name="Google Shape;998;p63"/>
            <p:cNvSpPr/>
            <p:nvPr/>
          </p:nvSpPr>
          <p:spPr>
            <a:xfrm>
              <a:off x="2089475" y="1046300"/>
              <a:ext cx="1188700" cy="1188700"/>
            </a:xfrm>
            <a:custGeom>
              <a:avLst/>
              <a:gdLst/>
              <a:ahLst/>
              <a:cxnLst/>
              <a:rect l="l" t="t" r="r" b="b"/>
              <a:pathLst>
                <a:path w="47548" h="47548" extrusionOk="0">
                  <a:moveTo>
                    <a:pt x="32229" y="0"/>
                  </a:moveTo>
                  <a:cubicBezTo>
                    <a:pt x="30538" y="0"/>
                    <a:pt x="29166" y="1373"/>
                    <a:pt x="29166" y="3039"/>
                  </a:cubicBezTo>
                  <a:cubicBezTo>
                    <a:pt x="29166" y="4755"/>
                    <a:pt x="30538" y="6127"/>
                    <a:pt x="32229" y="6127"/>
                  </a:cubicBezTo>
                  <a:lnTo>
                    <a:pt x="32229" y="6103"/>
                  </a:lnTo>
                  <a:cubicBezTo>
                    <a:pt x="37303" y="6127"/>
                    <a:pt x="41420" y="10245"/>
                    <a:pt x="41420" y="15294"/>
                  </a:cubicBezTo>
                  <a:cubicBezTo>
                    <a:pt x="41420" y="20367"/>
                    <a:pt x="37303" y="24484"/>
                    <a:pt x="32229" y="24509"/>
                  </a:cubicBezTo>
                  <a:cubicBezTo>
                    <a:pt x="30171" y="24509"/>
                    <a:pt x="28234" y="25293"/>
                    <a:pt x="26764" y="26764"/>
                  </a:cubicBezTo>
                  <a:cubicBezTo>
                    <a:pt x="25318" y="28234"/>
                    <a:pt x="24509" y="30146"/>
                    <a:pt x="24509" y="32229"/>
                  </a:cubicBezTo>
                  <a:cubicBezTo>
                    <a:pt x="24509" y="37278"/>
                    <a:pt x="20367" y="41395"/>
                    <a:pt x="15318" y="41420"/>
                  </a:cubicBezTo>
                  <a:cubicBezTo>
                    <a:pt x="10270" y="41395"/>
                    <a:pt x="6128" y="37278"/>
                    <a:pt x="6128" y="32229"/>
                  </a:cubicBezTo>
                  <a:cubicBezTo>
                    <a:pt x="6128" y="21960"/>
                    <a:pt x="12181" y="12598"/>
                    <a:pt x="21593" y="8382"/>
                  </a:cubicBezTo>
                  <a:cubicBezTo>
                    <a:pt x="22328" y="8039"/>
                    <a:pt x="22916" y="7451"/>
                    <a:pt x="23210" y="6666"/>
                  </a:cubicBezTo>
                  <a:cubicBezTo>
                    <a:pt x="23504" y="5907"/>
                    <a:pt x="23480" y="5073"/>
                    <a:pt x="23137" y="4338"/>
                  </a:cubicBezTo>
                  <a:cubicBezTo>
                    <a:pt x="22646" y="3235"/>
                    <a:pt x="21544" y="2524"/>
                    <a:pt x="20343" y="2524"/>
                  </a:cubicBezTo>
                  <a:cubicBezTo>
                    <a:pt x="19901" y="2524"/>
                    <a:pt x="19485" y="2623"/>
                    <a:pt x="19093" y="2794"/>
                  </a:cubicBezTo>
                  <a:cubicBezTo>
                    <a:pt x="13480" y="5294"/>
                    <a:pt x="8725" y="9338"/>
                    <a:pt x="5319" y="14485"/>
                  </a:cubicBezTo>
                  <a:cubicBezTo>
                    <a:pt x="1839" y="19754"/>
                    <a:pt x="0" y="25881"/>
                    <a:pt x="0" y="32229"/>
                  </a:cubicBezTo>
                  <a:cubicBezTo>
                    <a:pt x="0" y="36322"/>
                    <a:pt x="1593" y="40170"/>
                    <a:pt x="4485" y="43062"/>
                  </a:cubicBezTo>
                  <a:cubicBezTo>
                    <a:pt x="7378" y="45954"/>
                    <a:pt x="11225" y="47547"/>
                    <a:pt x="15318" y="47547"/>
                  </a:cubicBezTo>
                  <a:cubicBezTo>
                    <a:pt x="19411" y="47547"/>
                    <a:pt x="23259" y="45954"/>
                    <a:pt x="26151" y="43062"/>
                  </a:cubicBezTo>
                  <a:cubicBezTo>
                    <a:pt x="29043" y="40170"/>
                    <a:pt x="30636" y="36322"/>
                    <a:pt x="30636" y="32229"/>
                  </a:cubicBezTo>
                  <a:cubicBezTo>
                    <a:pt x="30636" y="31347"/>
                    <a:pt x="31347" y="30636"/>
                    <a:pt x="32229" y="30612"/>
                  </a:cubicBezTo>
                  <a:cubicBezTo>
                    <a:pt x="36322" y="30612"/>
                    <a:pt x="40170" y="29043"/>
                    <a:pt x="43062" y="26126"/>
                  </a:cubicBezTo>
                  <a:cubicBezTo>
                    <a:pt x="45954" y="23259"/>
                    <a:pt x="47547" y="19387"/>
                    <a:pt x="47547" y="15294"/>
                  </a:cubicBezTo>
                  <a:cubicBezTo>
                    <a:pt x="47547" y="11225"/>
                    <a:pt x="45954" y="7377"/>
                    <a:pt x="43062" y="4485"/>
                  </a:cubicBezTo>
                  <a:cubicBezTo>
                    <a:pt x="40170" y="1593"/>
                    <a:pt x="36322" y="0"/>
                    <a:pt x="32229"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9" name="Google Shape;999;p63"/>
            <p:cNvSpPr/>
            <p:nvPr/>
          </p:nvSpPr>
          <p:spPr>
            <a:xfrm>
              <a:off x="1476750" y="3088475"/>
              <a:ext cx="1188700" cy="1188700"/>
            </a:xfrm>
            <a:custGeom>
              <a:avLst/>
              <a:gdLst/>
              <a:ahLst/>
              <a:cxnLst/>
              <a:rect l="l" t="t" r="r" b="b"/>
              <a:pathLst>
                <a:path w="47548" h="47548" extrusionOk="0">
                  <a:moveTo>
                    <a:pt x="15319" y="1"/>
                  </a:moveTo>
                  <a:cubicBezTo>
                    <a:pt x="13627" y="1"/>
                    <a:pt x="12255" y="1373"/>
                    <a:pt x="12255" y="3064"/>
                  </a:cubicBezTo>
                  <a:cubicBezTo>
                    <a:pt x="12255" y="4756"/>
                    <a:pt x="13627" y="6128"/>
                    <a:pt x="15319" y="6128"/>
                  </a:cubicBezTo>
                  <a:cubicBezTo>
                    <a:pt x="22279" y="6128"/>
                    <a:pt x="28823" y="8848"/>
                    <a:pt x="33774" y="13799"/>
                  </a:cubicBezTo>
                  <a:cubicBezTo>
                    <a:pt x="38700" y="18726"/>
                    <a:pt x="41420" y="25294"/>
                    <a:pt x="41420" y="32230"/>
                  </a:cubicBezTo>
                  <a:cubicBezTo>
                    <a:pt x="41420" y="37303"/>
                    <a:pt x="37303" y="41421"/>
                    <a:pt x="32230" y="41421"/>
                  </a:cubicBezTo>
                  <a:cubicBezTo>
                    <a:pt x="27181" y="41421"/>
                    <a:pt x="23039" y="37303"/>
                    <a:pt x="23039" y="32230"/>
                  </a:cubicBezTo>
                  <a:cubicBezTo>
                    <a:pt x="23039" y="30171"/>
                    <a:pt x="22230" y="28235"/>
                    <a:pt x="20784" y="26789"/>
                  </a:cubicBezTo>
                  <a:cubicBezTo>
                    <a:pt x="19314" y="25318"/>
                    <a:pt x="17377" y="24510"/>
                    <a:pt x="15319" y="24510"/>
                  </a:cubicBezTo>
                  <a:cubicBezTo>
                    <a:pt x="10270" y="24510"/>
                    <a:pt x="6128" y="20392"/>
                    <a:pt x="6128" y="15319"/>
                  </a:cubicBezTo>
                  <a:cubicBezTo>
                    <a:pt x="6128" y="13554"/>
                    <a:pt x="6642" y="11839"/>
                    <a:pt x="7574" y="10344"/>
                  </a:cubicBezTo>
                  <a:cubicBezTo>
                    <a:pt x="8015" y="9657"/>
                    <a:pt x="8162" y="8848"/>
                    <a:pt x="7990" y="8040"/>
                  </a:cubicBezTo>
                  <a:cubicBezTo>
                    <a:pt x="7819" y="7255"/>
                    <a:pt x="7353" y="6569"/>
                    <a:pt x="6667" y="6128"/>
                  </a:cubicBezTo>
                  <a:cubicBezTo>
                    <a:pt x="6177" y="5809"/>
                    <a:pt x="5589" y="5638"/>
                    <a:pt x="5000" y="5638"/>
                  </a:cubicBezTo>
                  <a:cubicBezTo>
                    <a:pt x="3971" y="5638"/>
                    <a:pt x="2991" y="6153"/>
                    <a:pt x="2427" y="7035"/>
                  </a:cubicBezTo>
                  <a:cubicBezTo>
                    <a:pt x="834" y="9510"/>
                    <a:pt x="1" y="12378"/>
                    <a:pt x="1" y="15319"/>
                  </a:cubicBezTo>
                  <a:cubicBezTo>
                    <a:pt x="1" y="19412"/>
                    <a:pt x="1594" y="23260"/>
                    <a:pt x="4486" y="26152"/>
                  </a:cubicBezTo>
                  <a:cubicBezTo>
                    <a:pt x="7378" y="29044"/>
                    <a:pt x="11226" y="30637"/>
                    <a:pt x="15319" y="30637"/>
                  </a:cubicBezTo>
                  <a:cubicBezTo>
                    <a:pt x="16201" y="30637"/>
                    <a:pt x="16912" y="31372"/>
                    <a:pt x="16912" y="32230"/>
                  </a:cubicBezTo>
                  <a:cubicBezTo>
                    <a:pt x="16912" y="36323"/>
                    <a:pt x="18505" y="40171"/>
                    <a:pt x="21397" y="43063"/>
                  </a:cubicBezTo>
                  <a:cubicBezTo>
                    <a:pt x="24289" y="45955"/>
                    <a:pt x="28137" y="47548"/>
                    <a:pt x="32230" y="47548"/>
                  </a:cubicBezTo>
                  <a:cubicBezTo>
                    <a:pt x="36323" y="47548"/>
                    <a:pt x="40170" y="45955"/>
                    <a:pt x="43063" y="43063"/>
                  </a:cubicBezTo>
                  <a:cubicBezTo>
                    <a:pt x="45955" y="40171"/>
                    <a:pt x="47548" y="36323"/>
                    <a:pt x="47548" y="32230"/>
                  </a:cubicBezTo>
                  <a:cubicBezTo>
                    <a:pt x="47548" y="27892"/>
                    <a:pt x="46690" y="23676"/>
                    <a:pt x="45023" y="19706"/>
                  </a:cubicBezTo>
                  <a:cubicBezTo>
                    <a:pt x="43381" y="15858"/>
                    <a:pt x="41053" y="12427"/>
                    <a:pt x="38112" y="9461"/>
                  </a:cubicBezTo>
                  <a:cubicBezTo>
                    <a:pt x="35146" y="6496"/>
                    <a:pt x="31690" y="4167"/>
                    <a:pt x="27843" y="2550"/>
                  </a:cubicBezTo>
                  <a:cubicBezTo>
                    <a:pt x="23872" y="859"/>
                    <a:pt x="19657" y="1"/>
                    <a:pt x="15319"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0" name="Google Shape;1000;p63"/>
            <p:cNvSpPr/>
            <p:nvPr/>
          </p:nvSpPr>
          <p:spPr>
            <a:xfrm>
              <a:off x="4581400" y="3418750"/>
              <a:ext cx="1188700" cy="1189300"/>
            </a:xfrm>
            <a:custGeom>
              <a:avLst/>
              <a:gdLst/>
              <a:ahLst/>
              <a:cxnLst/>
              <a:rect l="l" t="t" r="r" b="b"/>
              <a:pathLst>
                <a:path w="47548" h="47572" extrusionOk="0">
                  <a:moveTo>
                    <a:pt x="32230" y="0"/>
                  </a:moveTo>
                  <a:cubicBezTo>
                    <a:pt x="30538" y="0"/>
                    <a:pt x="29166" y="1373"/>
                    <a:pt x="29166" y="3064"/>
                  </a:cubicBezTo>
                  <a:cubicBezTo>
                    <a:pt x="29166" y="4755"/>
                    <a:pt x="30538" y="6127"/>
                    <a:pt x="32230" y="6127"/>
                  </a:cubicBezTo>
                  <a:cubicBezTo>
                    <a:pt x="37278" y="6152"/>
                    <a:pt x="41420" y="10269"/>
                    <a:pt x="41420" y="15318"/>
                  </a:cubicBezTo>
                  <a:cubicBezTo>
                    <a:pt x="41420" y="22279"/>
                    <a:pt x="38700" y="28847"/>
                    <a:pt x="33774" y="33773"/>
                  </a:cubicBezTo>
                  <a:cubicBezTo>
                    <a:pt x="28823" y="38724"/>
                    <a:pt x="22279" y="41444"/>
                    <a:pt x="15319" y="41444"/>
                  </a:cubicBezTo>
                  <a:cubicBezTo>
                    <a:pt x="10245" y="41420"/>
                    <a:pt x="6128" y="37302"/>
                    <a:pt x="6128" y="32254"/>
                  </a:cubicBezTo>
                  <a:cubicBezTo>
                    <a:pt x="6128" y="27180"/>
                    <a:pt x="10245" y="23063"/>
                    <a:pt x="15319" y="23063"/>
                  </a:cubicBezTo>
                  <a:cubicBezTo>
                    <a:pt x="17377" y="23063"/>
                    <a:pt x="19313" y="22254"/>
                    <a:pt x="20784" y="20783"/>
                  </a:cubicBezTo>
                  <a:cubicBezTo>
                    <a:pt x="22230" y="19337"/>
                    <a:pt x="23039" y="17401"/>
                    <a:pt x="23039" y="15318"/>
                  </a:cubicBezTo>
                  <a:cubicBezTo>
                    <a:pt x="23039" y="13553"/>
                    <a:pt x="23529" y="11838"/>
                    <a:pt x="24485" y="10367"/>
                  </a:cubicBezTo>
                  <a:cubicBezTo>
                    <a:pt x="25416" y="8946"/>
                    <a:pt x="24999" y="7034"/>
                    <a:pt x="23578" y="6127"/>
                  </a:cubicBezTo>
                  <a:cubicBezTo>
                    <a:pt x="23088" y="5809"/>
                    <a:pt x="22500" y="5637"/>
                    <a:pt x="21911" y="5637"/>
                  </a:cubicBezTo>
                  <a:cubicBezTo>
                    <a:pt x="20882" y="5637"/>
                    <a:pt x="19902" y="6176"/>
                    <a:pt x="19338" y="7059"/>
                  </a:cubicBezTo>
                  <a:cubicBezTo>
                    <a:pt x="17745" y="9509"/>
                    <a:pt x="16912" y="12377"/>
                    <a:pt x="16912" y="15318"/>
                  </a:cubicBezTo>
                  <a:cubicBezTo>
                    <a:pt x="16912" y="16200"/>
                    <a:pt x="16201" y="16936"/>
                    <a:pt x="15319" y="16936"/>
                  </a:cubicBezTo>
                  <a:cubicBezTo>
                    <a:pt x="11226" y="16936"/>
                    <a:pt x="7378" y="18529"/>
                    <a:pt x="4486" y="21421"/>
                  </a:cubicBezTo>
                  <a:cubicBezTo>
                    <a:pt x="1594" y="24313"/>
                    <a:pt x="1" y="28161"/>
                    <a:pt x="1" y="32254"/>
                  </a:cubicBezTo>
                  <a:cubicBezTo>
                    <a:pt x="1" y="36347"/>
                    <a:pt x="1594" y="40194"/>
                    <a:pt x="4486" y="43086"/>
                  </a:cubicBezTo>
                  <a:cubicBezTo>
                    <a:pt x="7378" y="45978"/>
                    <a:pt x="11226" y="47572"/>
                    <a:pt x="15319" y="47572"/>
                  </a:cubicBezTo>
                  <a:cubicBezTo>
                    <a:pt x="19657" y="47572"/>
                    <a:pt x="23872" y="46714"/>
                    <a:pt x="27843" y="45023"/>
                  </a:cubicBezTo>
                  <a:cubicBezTo>
                    <a:pt x="31690" y="43405"/>
                    <a:pt x="35122" y="41077"/>
                    <a:pt x="38087" y="38111"/>
                  </a:cubicBezTo>
                  <a:cubicBezTo>
                    <a:pt x="41053" y="35146"/>
                    <a:pt x="43381" y="31714"/>
                    <a:pt x="44999" y="27867"/>
                  </a:cubicBezTo>
                  <a:cubicBezTo>
                    <a:pt x="46690" y="23896"/>
                    <a:pt x="47548" y="19681"/>
                    <a:pt x="47548" y="15318"/>
                  </a:cubicBezTo>
                  <a:cubicBezTo>
                    <a:pt x="47548" y="11225"/>
                    <a:pt x="45954" y="7402"/>
                    <a:pt x="43062" y="4485"/>
                  </a:cubicBezTo>
                  <a:cubicBezTo>
                    <a:pt x="40170" y="1593"/>
                    <a:pt x="36323" y="0"/>
                    <a:pt x="32230"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1" name="Google Shape;1001;p63"/>
            <p:cNvSpPr/>
            <p:nvPr/>
          </p:nvSpPr>
          <p:spPr>
            <a:xfrm>
              <a:off x="2841275" y="3818225"/>
              <a:ext cx="889700" cy="1363950"/>
            </a:xfrm>
            <a:custGeom>
              <a:avLst/>
              <a:gdLst/>
              <a:ahLst/>
              <a:cxnLst/>
              <a:rect l="l" t="t" r="r" b="b"/>
              <a:pathLst>
                <a:path w="35588" h="54558" extrusionOk="0">
                  <a:moveTo>
                    <a:pt x="20245" y="1"/>
                  </a:moveTo>
                  <a:cubicBezTo>
                    <a:pt x="18260" y="1"/>
                    <a:pt x="16323" y="368"/>
                    <a:pt x="14485" y="1128"/>
                  </a:cubicBezTo>
                  <a:cubicBezTo>
                    <a:pt x="12574" y="1888"/>
                    <a:pt x="10883" y="3015"/>
                    <a:pt x="9412" y="4486"/>
                  </a:cubicBezTo>
                  <a:cubicBezTo>
                    <a:pt x="6348" y="7549"/>
                    <a:pt x="3971" y="11128"/>
                    <a:pt x="2353" y="15098"/>
                  </a:cubicBezTo>
                  <a:cubicBezTo>
                    <a:pt x="785" y="18971"/>
                    <a:pt x="1" y="23039"/>
                    <a:pt x="1" y="27205"/>
                  </a:cubicBezTo>
                  <a:cubicBezTo>
                    <a:pt x="1" y="31421"/>
                    <a:pt x="785" y="35489"/>
                    <a:pt x="2353" y="39362"/>
                  </a:cubicBezTo>
                  <a:cubicBezTo>
                    <a:pt x="3971" y="43381"/>
                    <a:pt x="6348" y="46984"/>
                    <a:pt x="9437" y="50072"/>
                  </a:cubicBezTo>
                  <a:cubicBezTo>
                    <a:pt x="10883" y="51518"/>
                    <a:pt x="12598" y="52646"/>
                    <a:pt x="14485" y="53430"/>
                  </a:cubicBezTo>
                  <a:cubicBezTo>
                    <a:pt x="16323" y="54165"/>
                    <a:pt x="18260" y="54557"/>
                    <a:pt x="20245" y="54557"/>
                  </a:cubicBezTo>
                  <a:lnTo>
                    <a:pt x="20269" y="54557"/>
                  </a:lnTo>
                  <a:cubicBezTo>
                    <a:pt x="22255" y="54557"/>
                    <a:pt x="24191" y="54165"/>
                    <a:pt x="26029" y="53430"/>
                  </a:cubicBezTo>
                  <a:cubicBezTo>
                    <a:pt x="27916" y="52646"/>
                    <a:pt x="29632" y="51518"/>
                    <a:pt x="31078" y="50072"/>
                  </a:cubicBezTo>
                  <a:cubicBezTo>
                    <a:pt x="32548" y="48602"/>
                    <a:pt x="33676" y="46911"/>
                    <a:pt x="34460" y="44999"/>
                  </a:cubicBezTo>
                  <a:cubicBezTo>
                    <a:pt x="35195" y="43161"/>
                    <a:pt x="35587" y="41225"/>
                    <a:pt x="35563" y="39239"/>
                  </a:cubicBezTo>
                  <a:cubicBezTo>
                    <a:pt x="35587" y="37254"/>
                    <a:pt x="35195" y="35318"/>
                    <a:pt x="34460" y="33480"/>
                  </a:cubicBezTo>
                  <a:cubicBezTo>
                    <a:pt x="33676" y="31568"/>
                    <a:pt x="32548" y="29852"/>
                    <a:pt x="31078" y="28406"/>
                  </a:cubicBezTo>
                  <a:cubicBezTo>
                    <a:pt x="30514" y="27818"/>
                    <a:pt x="29730" y="27500"/>
                    <a:pt x="28921" y="27500"/>
                  </a:cubicBezTo>
                  <a:cubicBezTo>
                    <a:pt x="28112" y="27500"/>
                    <a:pt x="27328" y="27818"/>
                    <a:pt x="26764" y="28406"/>
                  </a:cubicBezTo>
                  <a:cubicBezTo>
                    <a:pt x="25563" y="29607"/>
                    <a:pt x="25563" y="31544"/>
                    <a:pt x="26764" y="32744"/>
                  </a:cubicBezTo>
                  <a:cubicBezTo>
                    <a:pt x="28480" y="34460"/>
                    <a:pt x="29436" y="36764"/>
                    <a:pt x="29460" y="39239"/>
                  </a:cubicBezTo>
                  <a:cubicBezTo>
                    <a:pt x="29436" y="41690"/>
                    <a:pt x="28480" y="43994"/>
                    <a:pt x="26764" y="45734"/>
                  </a:cubicBezTo>
                  <a:cubicBezTo>
                    <a:pt x="25024" y="47474"/>
                    <a:pt x="22720" y="48430"/>
                    <a:pt x="20269" y="48430"/>
                  </a:cubicBezTo>
                  <a:cubicBezTo>
                    <a:pt x="17794" y="48430"/>
                    <a:pt x="15490" y="47450"/>
                    <a:pt x="13750" y="45734"/>
                  </a:cubicBezTo>
                  <a:cubicBezTo>
                    <a:pt x="8848" y="40808"/>
                    <a:pt x="6128" y="34240"/>
                    <a:pt x="6128" y="27205"/>
                  </a:cubicBezTo>
                  <a:cubicBezTo>
                    <a:pt x="6128" y="20270"/>
                    <a:pt x="8848" y="13726"/>
                    <a:pt x="13750" y="8799"/>
                  </a:cubicBezTo>
                  <a:cubicBezTo>
                    <a:pt x="15490" y="7084"/>
                    <a:pt x="17794" y="6128"/>
                    <a:pt x="20245" y="6128"/>
                  </a:cubicBezTo>
                  <a:cubicBezTo>
                    <a:pt x="22720" y="6128"/>
                    <a:pt x="25024" y="7084"/>
                    <a:pt x="26764" y="8799"/>
                  </a:cubicBezTo>
                  <a:cubicBezTo>
                    <a:pt x="28480" y="10540"/>
                    <a:pt x="29436" y="12843"/>
                    <a:pt x="29436" y="15319"/>
                  </a:cubicBezTo>
                  <a:cubicBezTo>
                    <a:pt x="29436" y="16495"/>
                    <a:pt x="29215" y="17647"/>
                    <a:pt x="28774" y="18750"/>
                  </a:cubicBezTo>
                  <a:cubicBezTo>
                    <a:pt x="28161" y="20319"/>
                    <a:pt x="28921" y="22108"/>
                    <a:pt x="30490" y="22745"/>
                  </a:cubicBezTo>
                  <a:cubicBezTo>
                    <a:pt x="30857" y="22867"/>
                    <a:pt x="31225" y="22941"/>
                    <a:pt x="31617" y="22941"/>
                  </a:cubicBezTo>
                  <a:cubicBezTo>
                    <a:pt x="32891" y="22941"/>
                    <a:pt x="33994" y="22206"/>
                    <a:pt x="34460" y="21029"/>
                  </a:cubicBezTo>
                  <a:cubicBezTo>
                    <a:pt x="35195" y="19216"/>
                    <a:pt x="35563" y="17279"/>
                    <a:pt x="35563" y="15319"/>
                  </a:cubicBezTo>
                  <a:cubicBezTo>
                    <a:pt x="35587" y="13334"/>
                    <a:pt x="35195" y="11373"/>
                    <a:pt x="34460" y="9535"/>
                  </a:cubicBezTo>
                  <a:cubicBezTo>
                    <a:pt x="33676" y="7647"/>
                    <a:pt x="32548" y="5932"/>
                    <a:pt x="31078" y="4486"/>
                  </a:cubicBezTo>
                  <a:cubicBezTo>
                    <a:pt x="29632" y="3015"/>
                    <a:pt x="27916" y="1888"/>
                    <a:pt x="26029" y="1128"/>
                  </a:cubicBezTo>
                  <a:cubicBezTo>
                    <a:pt x="24191" y="368"/>
                    <a:pt x="22255" y="1"/>
                    <a:pt x="20269"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2" name="Google Shape;1002;p63"/>
            <p:cNvSpPr/>
            <p:nvPr/>
          </p:nvSpPr>
          <p:spPr>
            <a:xfrm>
              <a:off x="3016525" y="2045025"/>
              <a:ext cx="1294075" cy="1286725"/>
            </a:xfrm>
            <a:custGeom>
              <a:avLst/>
              <a:gdLst/>
              <a:ahLst/>
              <a:cxnLst/>
              <a:rect l="l" t="t" r="r" b="b"/>
              <a:pathLst>
                <a:path w="51763" h="51469" extrusionOk="0">
                  <a:moveTo>
                    <a:pt x="33822" y="0"/>
                  </a:moveTo>
                  <a:cubicBezTo>
                    <a:pt x="33602" y="0"/>
                    <a:pt x="33381" y="25"/>
                    <a:pt x="33185" y="74"/>
                  </a:cubicBezTo>
                  <a:cubicBezTo>
                    <a:pt x="30317" y="687"/>
                    <a:pt x="27695" y="2108"/>
                    <a:pt x="25612" y="4216"/>
                  </a:cubicBezTo>
                  <a:lnTo>
                    <a:pt x="4485" y="25318"/>
                  </a:lnTo>
                  <a:cubicBezTo>
                    <a:pt x="3039" y="26764"/>
                    <a:pt x="1887" y="28480"/>
                    <a:pt x="1128" y="30391"/>
                  </a:cubicBezTo>
                  <a:cubicBezTo>
                    <a:pt x="368" y="32229"/>
                    <a:pt x="0" y="34166"/>
                    <a:pt x="0" y="36151"/>
                  </a:cubicBezTo>
                  <a:cubicBezTo>
                    <a:pt x="0" y="38136"/>
                    <a:pt x="368" y="40072"/>
                    <a:pt x="1128" y="41910"/>
                  </a:cubicBezTo>
                  <a:cubicBezTo>
                    <a:pt x="1887" y="43822"/>
                    <a:pt x="3015" y="45513"/>
                    <a:pt x="4485" y="46984"/>
                  </a:cubicBezTo>
                  <a:cubicBezTo>
                    <a:pt x="5956" y="48430"/>
                    <a:pt x="7647" y="49557"/>
                    <a:pt x="9559" y="50341"/>
                  </a:cubicBezTo>
                  <a:cubicBezTo>
                    <a:pt x="11397" y="51077"/>
                    <a:pt x="13333" y="51469"/>
                    <a:pt x="15294" y="51469"/>
                  </a:cubicBezTo>
                  <a:lnTo>
                    <a:pt x="15343" y="51469"/>
                  </a:lnTo>
                  <a:cubicBezTo>
                    <a:pt x="17303" y="51469"/>
                    <a:pt x="19240" y="51077"/>
                    <a:pt x="21078" y="50341"/>
                  </a:cubicBezTo>
                  <a:cubicBezTo>
                    <a:pt x="22989" y="49557"/>
                    <a:pt x="24705" y="48430"/>
                    <a:pt x="26151" y="46984"/>
                  </a:cubicBezTo>
                  <a:lnTo>
                    <a:pt x="47278" y="25857"/>
                  </a:lnTo>
                  <a:cubicBezTo>
                    <a:pt x="48724" y="24411"/>
                    <a:pt x="49851" y="22695"/>
                    <a:pt x="50635" y="20808"/>
                  </a:cubicBezTo>
                  <a:cubicBezTo>
                    <a:pt x="51371" y="18946"/>
                    <a:pt x="51763" y="17009"/>
                    <a:pt x="51763" y="15049"/>
                  </a:cubicBezTo>
                  <a:cubicBezTo>
                    <a:pt x="51763" y="13064"/>
                    <a:pt x="51371" y="11103"/>
                    <a:pt x="50635" y="9265"/>
                  </a:cubicBezTo>
                  <a:cubicBezTo>
                    <a:pt x="49851" y="7353"/>
                    <a:pt x="48724" y="5662"/>
                    <a:pt x="47278" y="4216"/>
                  </a:cubicBezTo>
                  <a:cubicBezTo>
                    <a:pt x="46689" y="3628"/>
                    <a:pt x="45930" y="3309"/>
                    <a:pt x="45096" y="3309"/>
                  </a:cubicBezTo>
                  <a:cubicBezTo>
                    <a:pt x="44287" y="3309"/>
                    <a:pt x="43503" y="3628"/>
                    <a:pt x="42940" y="4216"/>
                  </a:cubicBezTo>
                  <a:cubicBezTo>
                    <a:pt x="41739" y="5392"/>
                    <a:pt x="41739" y="7353"/>
                    <a:pt x="42940" y="8529"/>
                  </a:cubicBezTo>
                  <a:cubicBezTo>
                    <a:pt x="44655" y="10270"/>
                    <a:pt x="45611" y="12573"/>
                    <a:pt x="45635" y="15049"/>
                  </a:cubicBezTo>
                  <a:cubicBezTo>
                    <a:pt x="45611" y="17500"/>
                    <a:pt x="44655" y="19803"/>
                    <a:pt x="42940" y="21544"/>
                  </a:cubicBezTo>
                  <a:lnTo>
                    <a:pt x="21813" y="42646"/>
                  </a:lnTo>
                  <a:cubicBezTo>
                    <a:pt x="20073" y="44386"/>
                    <a:pt x="17769" y="45342"/>
                    <a:pt x="15318" y="45342"/>
                  </a:cubicBezTo>
                  <a:cubicBezTo>
                    <a:pt x="12867" y="45342"/>
                    <a:pt x="10563" y="44386"/>
                    <a:pt x="8823" y="42646"/>
                  </a:cubicBezTo>
                  <a:cubicBezTo>
                    <a:pt x="7083" y="40906"/>
                    <a:pt x="6127" y="38602"/>
                    <a:pt x="6127" y="36151"/>
                  </a:cubicBezTo>
                  <a:cubicBezTo>
                    <a:pt x="6127" y="33700"/>
                    <a:pt x="7083" y="31396"/>
                    <a:pt x="8823" y="29656"/>
                  </a:cubicBezTo>
                  <a:lnTo>
                    <a:pt x="29925" y="8529"/>
                  </a:lnTo>
                  <a:cubicBezTo>
                    <a:pt x="31175" y="7279"/>
                    <a:pt x="32744" y="6422"/>
                    <a:pt x="34484" y="6054"/>
                  </a:cubicBezTo>
                  <a:cubicBezTo>
                    <a:pt x="36126" y="5686"/>
                    <a:pt x="37180" y="4069"/>
                    <a:pt x="36812" y="2402"/>
                  </a:cubicBezTo>
                  <a:cubicBezTo>
                    <a:pt x="36518" y="1005"/>
                    <a:pt x="35268" y="0"/>
                    <a:pt x="3382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3" name="Google Shape;1003;p63"/>
            <p:cNvSpPr/>
            <p:nvPr/>
          </p:nvSpPr>
          <p:spPr>
            <a:xfrm>
              <a:off x="3935600" y="914550"/>
              <a:ext cx="1294075" cy="1293475"/>
            </a:xfrm>
            <a:custGeom>
              <a:avLst/>
              <a:gdLst/>
              <a:ahLst/>
              <a:cxnLst/>
              <a:rect l="l" t="t" r="r" b="b"/>
              <a:pathLst>
                <a:path w="51763" h="51739" extrusionOk="0">
                  <a:moveTo>
                    <a:pt x="15318" y="1"/>
                  </a:moveTo>
                  <a:cubicBezTo>
                    <a:pt x="13333" y="1"/>
                    <a:pt x="11397" y="368"/>
                    <a:pt x="9559" y="1128"/>
                  </a:cubicBezTo>
                  <a:cubicBezTo>
                    <a:pt x="7647" y="1888"/>
                    <a:pt x="5956" y="3015"/>
                    <a:pt x="4485" y="4486"/>
                  </a:cubicBezTo>
                  <a:cubicBezTo>
                    <a:pt x="3039" y="5956"/>
                    <a:pt x="1887" y="7647"/>
                    <a:pt x="1128" y="9559"/>
                  </a:cubicBezTo>
                  <a:cubicBezTo>
                    <a:pt x="368" y="11397"/>
                    <a:pt x="0" y="13333"/>
                    <a:pt x="0" y="15319"/>
                  </a:cubicBezTo>
                  <a:cubicBezTo>
                    <a:pt x="0" y="17304"/>
                    <a:pt x="368" y="19240"/>
                    <a:pt x="1128" y="21078"/>
                  </a:cubicBezTo>
                  <a:cubicBezTo>
                    <a:pt x="1887" y="22990"/>
                    <a:pt x="3039" y="24681"/>
                    <a:pt x="4485" y="26152"/>
                  </a:cubicBezTo>
                  <a:lnTo>
                    <a:pt x="25612" y="47254"/>
                  </a:lnTo>
                  <a:cubicBezTo>
                    <a:pt x="27058" y="48724"/>
                    <a:pt x="28774" y="49852"/>
                    <a:pt x="30661" y="50636"/>
                  </a:cubicBezTo>
                  <a:cubicBezTo>
                    <a:pt x="32499" y="51371"/>
                    <a:pt x="34435" y="51739"/>
                    <a:pt x="36420" y="51739"/>
                  </a:cubicBezTo>
                  <a:lnTo>
                    <a:pt x="36445" y="51739"/>
                  </a:lnTo>
                  <a:cubicBezTo>
                    <a:pt x="38430" y="51739"/>
                    <a:pt x="40366" y="51371"/>
                    <a:pt x="42204" y="50636"/>
                  </a:cubicBezTo>
                  <a:cubicBezTo>
                    <a:pt x="44116" y="49852"/>
                    <a:pt x="45807" y="48724"/>
                    <a:pt x="47278" y="47254"/>
                  </a:cubicBezTo>
                  <a:cubicBezTo>
                    <a:pt x="48724" y="45808"/>
                    <a:pt x="49851" y="44092"/>
                    <a:pt x="50635" y="42205"/>
                  </a:cubicBezTo>
                  <a:cubicBezTo>
                    <a:pt x="51371" y="40367"/>
                    <a:pt x="51763" y="38406"/>
                    <a:pt x="51763" y="36421"/>
                  </a:cubicBezTo>
                  <a:cubicBezTo>
                    <a:pt x="51763" y="34460"/>
                    <a:pt x="51371" y="32499"/>
                    <a:pt x="50635" y="30661"/>
                  </a:cubicBezTo>
                  <a:cubicBezTo>
                    <a:pt x="49851" y="28774"/>
                    <a:pt x="48724" y="27058"/>
                    <a:pt x="47278" y="25612"/>
                  </a:cubicBezTo>
                  <a:cubicBezTo>
                    <a:pt x="46690" y="25024"/>
                    <a:pt x="45930" y="24706"/>
                    <a:pt x="45096" y="24706"/>
                  </a:cubicBezTo>
                  <a:cubicBezTo>
                    <a:pt x="44288" y="24706"/>
                    <a:pt x="43503" y="25024"/>
                    <a:pt x="42940" y="25612"/>
                  </a:cubicBezTo>
                  <a:cubicBezTo>
                    <a:pt x="41739" y="26789"/>
                    <a:pt x="41739" y="28749"/>
                    <a:pt x="42940" y="29926"/>
                  </a:cubicBezTo>
                  <a:cubicBezTo>
                    <a:pt x="44680" y="31666"/>
                    <a:pt x="45636" y="33970"/>
                    <a:pt x="45636" y="36421"/>
                  </a:cubicBezTo>
                  <a:cubicBezTo>
                    <a:pt x="45636" y="38896"/>
                    <a:pt x="44680" y="41200"/>
                    <a:pt x="42940" y="42940"/>
                  </a:cubicBezTo>
                  <a:cubicBezTo>
                    <a:pt x="41200" y="44656"/>
                    <a:pt x="38896" y="45612"/>
                    <a:pt x="36445" y="45612"/>
                  </a:cubicBezTo>
                  <a:cubicBezTo>
                    <a:pt x="33969" y="45612"/>
                    <a:pt x="31666" y="44656"/>
                    <a:pt x="29950" y="42940"/>
                  </a:cubicBezTo>
                  <a:lnTo>
                    <a:pt x="8823" y="21813"/>
                  </a:lnTo>
                  <a:cubicBezTo>
                    <a:pt x="7083" y="20073"/>
                    <a:pt x="6127" y="17770"/>
                    <a:pt x="6127" y="15319"/>
                  </a:cubicBezTo>
                  <a:cubicBezTo>
                    <a:pt x="6127" y="12868"/>
                    <a:pt x="7083" y="10564"/>
                    <a:pt x="8823" y="8824"/>
                  </a:cubicBezTo>
                  <a:cubicBezTo>
                    <a:pt x="10564" y="7084"/>
                    <a:pt x="12867" y="6128"/>
                    <a:pt x="15318" y="6128"/>
                  </a:cubicBezTo>
                  <a:cubicBezTo>
                    <a:pt x="17769" y="6128"/>
                    <a:pt x="20097" y="7084"/>
                    <a:pt x="21813" y="8824"/>
                  </a:cubicBezTo>
                  <a:lnTo>
                    <a:pt x="34264" y="21274"/>
                  </a:lnTo>
                  <a:cubicBezTo>
                    <a:pt x="34852" y="21863"/>
                    <a:pt x="35612" y="22181"/>
                    <a:pt x="36445" y="22181"/>
                  </a:cubicBezTo>
                  <a:cubicBezTo>
                    <a:pt x="37254" y="22181"/>
                    <a:pt x="38013" y="21863"/>
                    <a:pt x="38602" y="21274"/>
                  </a:cubicBezTo>
                  <a:cubicBezTo>
                    <a:pt x="39803" y="20073"/>
                    <a:pt x="39803" y="18137"/>
                    <a:pt x="38602" y="16936"/>
                  </a:cubicBezTo>
                  <a:lnTo>
                    <a:pt x="26151" y="4486"/>
                  </a:lnTo>
                  <a:cubicBezTo>
                    <a:pt x="24705" y="3040"/>
                    <a:pt x="22990" y="1912"/>
                    <a:pt x="21102" y="1128"/>
                  </a:cubicBezTo>
                  <a:cubicBezTo>
                    <a:pt x="19264" y="393"/>
                    <a:pt x="17328" y="1"/>
                    <a:pt x="15343"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4" name="Google Shape;1004;p63"/>
            <p:cNvSpPr/>
            <p:nvPr/>
          </p:nvSpPr>
          <p:spPr>
            <a:xfrm>
              <a:off x="1466325" y="2156525"/>
              <a:ext cx="459575" cy="459575"/>
            </a:xfrm>
            <a:custGeom>
              <a:avLst/>
              <a:gdLst/>
              <a:ahLst/>
              <a:cxnLst/>
              <a:rect l="l" t="t" r="r" b="b"/>
              <a:pathLst>
                <a:path w="18383" h="18383" extrusionOk="0">
                  <a:moveTo>
                    <a:pt x="9192" y="6128"/>
                  </a:moveTo>
                  <a:cubicBezTo>
                    <a:pt x="10883" y="6128"/>
                    <a:pt x="12255" y="7525"/>
                    <a:pt x="12255" y="9192"/>
                  </a:cubicBezTo>
                  <a:cubicBezTo>
                    <a:pt x="12255" y="10883"/>
                    <a:pt x="10883" y="12255"/>
                    <a:pt x="9192" y="12255"/>
                  </a:cubicBezTo>
                  <a:cubicBezTo>
                    <a:pt x="7501" y="12255"/>
                    <a:pt x="6128" y="10883"/>
                    <a:pt x="6128" y="9192"/>
                  </a:cubicBezTo>
                  <a:cubicBezTo>
                    <a:pt x="6128" y="7525"/>
                    <a:pt x="7501" y="6128"/>
                    <a:pt x="9192" y="6128"/>
                  </a:cubicBezTo>
                  <a:close/>
                  <a:moveTo>
                    <a:pt x="9192" y="1"/>
                  </a:moveTo>
                  <a:cubicBezTo>
                    <a:pt x="4118" y="1"/>
                    <a:pt x="1" y="4143"/>
                    <a:pt x="1" y="9192"/>
                  </a:cubicBezTo>
                  <a:cubicBezTo>
                    <a:pt x="1" y="14265"/>
                    <a:pt x="4118" y="18383"/>
                    <a:pt x="9192" y="18383"/>
                  </a:cubicBezTo>
                  <a:cubicBezTo>
                    <a:pt x="14265" y="18383"/>
                    <a:pt x="18383" y="14265"/>
                    <a:pt x="18383" y="9192"/>
                  </a:cubicBezTo>
                  <a:cubicBezTo>
                    <a:pt x="18383" y="4143"/>
                    <a:pt x="14265" y="1"/>
                    <a:pt x="9192"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5" name="Google Shape;1005;p63"/>
            <p:cNvSpPr/>
            <p:nvPr/>
          </p:nvSpPr>
          <p:spPr>
            <a:xfrm>
              <a:off x="3304500" y="523025"/>
              <a:ext cx="459550" cy="459575"/>
            </a:xfrm>
            <a:custGeom>
              <a:avLst/>
              <a:gdLst/>
              <a:ahLst/>
              <a:cxnLst/>
              <a:rect l="l" t="t" r="r" b="b"/>
              <a:pathLst>
                <a:path w="18382" h="18383" extrusionOk="0">
                  <a:moveTo>
                    <a:pt x="9191" y="6128"/>
                  </a:moveTo>
                  <a:cubicBezTo>
                    <a:pt x="10882" y="6128"/>
                    <a:pt x="12255" y="7500"/>
                    <a:pt x="12255" y="9191"/>
                  </a:cubicBezTo>
                  <a:cubicBezTo>
                    <a:pt x="12255" y="10882"/>
                    <a:pt x="10882" y="12255"/>
                    <a:pt x="9191" y="12255"/>
                  </a:cubicBezTo>
                  <a:cubicBezTo>
                    <a:pt x="7500" y="12255"/>
                    <a:pt x="6127" y="10882"/>
                    <a:pt x="6127" y="9191"/>
                  </a:cubicBezTo>
                  <a:cubicBezTo>
                    <a:pt x="6127" y="7500"/>
                    <a:pt x="7500" y="6128"/>
                    <a:pt x="9191" y="6128"/>
                  </a:cubicBezTo>
                  <a:close/>
                  <a:moveTo>
                    <a:pt x="9191" y="1"/>
                  </a:moveTo>
                  <a:cubicBezTo>
                    <a:pt x="4118" y="1"/>
                    <a:pt x="0" y="4118"/>
                    <a:pt x="0" y="9191"/>
                  </a:cubicBezTo>
                  <a:cubicBezTo>
                    <a:pt x="0" y="14240"/>
                    <a:pt x="4118" y="18382"/>
                    <a:pt x="9191" y="18382"/>
                  </a:cubicBezTo>
                  <a:cubicBezTo>
                    <a:pt x="14264" y="18382"/>
                    <a:pt x="18382" y="14240"/>
                    <a:pt x="18382" y="9191"/>
                  </a:cubicBezTo>
                  <a:cubicBezTo>
                    <a:pt x="18382" y="4118"/>
                    <a:pt x="14264" y="1"/>
                    <a:pt x="9191"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6" name="Google Shape;1006;p63"/>
            <p:cNvSpPr/>
            <p:nvPr/>
          </p:nvSpPr>
          <p:spPr>
            <a:xfrm>
              <a:off x="5582575" y="2055450"/>
              <a:ext cx="459575" cy="459550"/>
            </a:xfrm>
            <a:custGeom>
              <a:avLst/>
              <a:gdLst/>
              <a:ahLst/>
              <a:cxnLst/>
              <a:rect l="l" t="t" r="r" b="b"/>
              <a:pathLst>
                <a:path w="18383" h="18382" extrusionOk="0">
                  <a:moveTo>
                    <a:pt x="9192" y="6127"/>
                  </a:moveTo>
                  <a:cubicBezTo>
                    <a:pt x="10883" y="6127"/>
                    <a:pt x="12255" y="7500"/>
                    <a:pt x="12255" y="9191"/>
                  </a:cubicBezTo>
                  <a:cubicBezTo>
                    <a:pt x="12255" y="10882"/>
                    <a:pt x="10883" y="12254"/>
                    <a:pt x="9192" y="12254"/>
                  </a:cubicBezTo>
                  <a:cubicBezTo>
                    <a:pt x="7501" y="12254"/>
                    <a:pt x="6128" y="10882"/>
                    <a:pt x="6128" y="9191"/>
                  </a:cubicBezTo>
                  <a:cubicBezTo>
                    <a:pt x="6128" y="7500"/>
                    <a:pt x="7501" y="6127"/>
                    <a:pt x="9192" y="6127"/>
                  </a:cubicBezTo>
                  <a:close/>
                  <a:moveTo>
                    <a:pt x="9192" y="0"/>
                  </a:moveTo>
                  <a:cubicBezTo>
                    <a:pt x="4118" y="0"/>
                    <a:pt x="1" y="4117"/>
                    <a:pt x="1" y="9191"/>
                  </a:cubicBezTo>
                  <a:cubicBezTo>
                    <a:pt x="1" y="14240"/>
                    <a:pt x="4118" y="18382"/>
                    <a:pt x="9192" y="18382"/>
                  </a:cubicBezTo>
                  <a:cubicBezTo>
                    <a:pt x="14265" y="18382"/>
                    <a:pt x="18382" y="14240"/>
                    <a:pt x="18382" y="9191"/>
                  </a:cubicBezTo>
                  <a:cubicBezTo>
                    <a:pt x="18382" y="4117"/>
                    <a:pt x="14265" y="0"/>
                    <a:pt x="919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7" name="Google Shape;1007;p63"/>
            <p:cNvSpPr/>
            <p:nvPr/>
          </p:nvSpPr>
          <p:spPr>
            <a:xfrm>
              <a:off x="4325900" y="4608025"/>
              <a:ext cx="459550" cy="459575"/>
            </a:xfrm>
            <a:custGeom>
              <a:avLst/>
              <a:gdLst/>
              <a:ahLst/>
              <a:cxnLst/>
              <a:rect l="l" t="t" r="r" b="b"/>
              <a:pathLst>
                <a:path w="18382" h="18383" extrusionOk="0">
                  <a:moveTo>
                    <a:pt x="9191" y="6128"/>
                  </a:moveTo>
                  <a:cubicBezTo>
                    <a:pt x="10882" y="6128"/>
                    <a:pt x="12255" y="7500"/>
                    <a:pt x="12255" y="9191"/>
                  </a:cubicBezTo>
                  <a:cubicBezTo>
                    <a:pt x="12255" y="10882"/>
                    <a:pt x="10882" y="12255"/>
                    <a:pt x="9191" y="12255"/>
                  </a:cubicBezTo>
                  <a:cubicBezTo>
                    <a:pt x="7500" y="12255"/>
                    <a:pt x="6128" y="10882"/>
                    <a:pt x="6128" y="9191"/>
                  </a:cubicBezTo>
                  <a:cubicBezTo>
                    <a:pt x="6128" y="7500"/>
                    <a:pt x="7500" y="6128"/>
                    <a:pt x="9191" y="6128"/>
                  </a:cubicBezTo>
                  <a:close/>
                  <a:moveTo>
                    <a:pt x="9191" y="1"/>
                  </a:moveTo>
                  <a:cubicBezTo>
                    <a:pt x="4118" y="1"/>
                    <a:pt x="0" y="4118"/>
                    <a:pt x="0" y="9191"/>
                  </a:cubicBezTo>
                  <a:cubicBezTo>
                    <a:pt x="0" y="14240"/>
                    <a:pt x="4118" y="18382"/>
                    <a:pt x="9191" y="18382"/>
                  </a:cubicBezTo>
                  <a:cubicBezTo>
                    <a:pt x="14264" y="18382"/>
                    <a:pt x="18382" y="14240"/>
                    <a:pt x="18382" y="9191"/>
                  </a:cubicBezTo>
                  <a:cubicBezTo>
                    <a:pt x="18382" y="4118"/>
                    <a:pt x="14264" y="1"/>
                    <a:pt x="9191"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8" name="Google Shape;1008;p63"/>
            <p:cNvSpPr/>
            <p:nvPr/>
          </p:nvSpPr>
          <p:spPr>
            <a:xfrm>
              <a:off x="4251150" y="2718400"/>
              <a:ext cx="459550" cy="459575"/>
            </a:xfrm>
            <a:custGeom>
              <a:avLst/>
              <a:gdLst/>
              <a:ahLst/>
              <a:cxnLst/>
              <a:rect l="l" t="t" r="r" b="b"/>
              <a:pathLst>
                <a:path w="18382" h="18383" extrusionOk="0">
                  <a:moveTo>
                    <a:pt x="9191" y="6128"/>
                  </a:moveTo>
                  <a:cubicBezTo>
                    <a:pt x="10882" y="6128"/>
                    <a:pt x="12255" y="7500"/>
                    <a:pt x="12255" y="9191"/>
                  </a:cubicBezTo>
                  <a:cubicBezTo>
                    <a:pt x="12255" y="10882"/>
                    <a:pt x="10882" y="12255"/>
                    <a:pt x="9191" y="12255"/>
                  </a:cubicBezTo>
                  <a:cubicBezTo>
                    <a:pt x="7500" y="12255"/>
                    <a:pt x="6128" y="10882"/>
                    <a:pt x="6128" y="9191"/>
                  </a:cubicBezTo>
                  <a:cubicBezTo>
                    <a:pt x="6128" y="7500"/>
                    <a:pt x="7500" y="6128"/>
                    <a:pt x="9191" y="6128"/>
                  </a:cubicBezTo>
                  <a:close/>
                  <a:moveTo>
                    <a:pt x="9191" y="1"/>
                  </a:moveTo>
                  <a:cubicBezTo>
                    <a:pt x="4118" y="1"/>
                    <a:pt x="0" y="4118"/>
                    <a:pt x="0" y="9191"/>
                  </a:cubicBezTo>
                  <a:cubicBezTo>
                    <a:pt x="0" y="14265"/>
                    <a:pt x="4118" y="18382"/>
                    <a:pt x="9191" y="18382"/>
                  </a:cubicBezTo>
                  <a:cubicBezTo>
                    <a:pt x="14240" y="18382"/>
                    <a:pt x="18382" y="14265"/>
                    <a:pt x="18382" y="9191"/>
                  </a:cubicBezTo>
                  <a:cubicBezTo>
                    <a:pt x="18382" y="4118"/>
                    <a:pt x="14240" y="1"/>
                    <a:pt x="9191"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9" name="Google Shape;1009;p63"/>
            <p:cNvSpPr/>
            <p:nvPr/>
          </p:nvSpPr>
          <p:spPr>
            <a:xfrm>
              <a:off x="2283100" y="4403375"/>
              <a:ext cx="459550" cy="459575"/>
            </a:xfrm>
            <a:custGeom>
              <a:avLst/>
              <a:gdLst/>
              <a:ahLst/>
              <a:cxnLst/>
              <a:rect l="l" t="t" r="r" b="b"/>
              <a:pathLst>
                <a:path w="18382" h="18383" extrusionOk="0">
                  <a:moveTo>
                    <a:pt x="9191" y="6128"/>
                  </a:moveTo>
                  <a:cubicBezTo>
                    <a:pt x="10882" y="6128"/>
                    <a:pt x="12255" y="7500"/>
                    <a:pt x="12255" y="9191"/>
                  </a:cubicBezTo>
                  <a:cubicBezTo>
                    <a:pt x="12255" y="10883"/>
                    <a:pt x="10882" y="12255"/>
                    <a:pt x="9191" y="12255"/>
                  </a:cubicBezTo>
                  <a:cubicBezTo>
                    <a:pt x="7500" y="12255"/>
                    <a:pt x="6127" y="10883"/>
                    <a:pt x="6127" y="9191"/>
                  </a:cubicBezTo>
                  <a:cubicBezTo>
                    <a:pt x="6127" y="7500"/>
                    <a:pt x="7500" y="6128"/>
                    <a:pt x="9191" y="6128"/>
                  </a:cubicBezTo>
                  <a:close/>
                  <a:moveTo>
                    <a:pt x="9191" y="1"/>
                  </a:moveTo>
                  <a:cubicBezTo>
                    <a:pt x="4142" y="1"/>
                    <a:pt x="0" y="4143"/>
                    <a:pt x="0" y="9191"/>
                  </a:cubicBezTo>
                  <a:cubicBezTo>
                    <a:pt x="0" y="14265"/>
                    <a:pt x="4142" y="18382"/>
                    <a:pt x="9191" y="18382"/>
                  </a:cubicBezTo>
                  <a:cubicBezTo>
                    <a:pt x="14264" y="18382"/>
                    <a:pt x="18382" y="14265"/>
                    <a:pt x="18382" y="9191"/>
                  </a:cubicBezTo>
                  <a:cubicBezTo>
                    <a:pt x="18382" y="4143"/>
                    <a:pt x="14264" y="1"/>
                    <a:pt x="9191"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0" name="Google Shape;1010;p63"/>
            <p:cNvSpPr/>
            <p:nvPr/>
          </p:nvSpPr>
          <p:spPr>
            <a:xfrm>
              <a:off x="5476575" y="2718400"/>
              <a:ext cx="670950" cy="670950"/>
            </a:xfrm>
            <a:custGeom>
              <a:avLst/>
              <a:gdLst/>
              <a:ahLst/>
              <a:cxnLst/>
              <a:rect l="l" t="t" r="r" b="b"/>
              <a:pathLst>
                <a:path w="26838" h="26838" extrusionOk="0">
                  <a:moveTo>
                    <a:pt x="17647" y="6128"/>
                  </a:moveTo>
                  <a:cubicBezTo>
                    <a:pt x="19338" y="6128"/>
                    <a:pt x="20711" y="7500"/>
                    <a:pt x="20711" y="9191"/>
                  </a:cubicBezTo>
                  <a:cubicBezTo>
                    <a:pt x="20711" y="10882"/>
                    <a:pt x="19338" y="12255"/>
                    <a:pt x="17647" y="12255"/>
                  </a:cubicBezTo>
                  <a:cubicBezTo>
                    <a:pt x="14682" y="12255"/>
                    <a:pt x="12255" y="14681"/>
                    <a:pt x="12255" y="17647"/>
                  </a:cubicBezTo>
                  <a:cubicBezTo>
                    <a:pt x="12255" y="19338"/>
                    <a:pt x="10883" y="20710"/>
                    <a:pt x="9192" y="20710"/>
                  </a:cubicBezTo>
                  <a:cubicBezTo>
                    <a:pt x="7501" y="20710"/>
                    <a:pt x="6128" y="19338"/>
                    <a:pt x="6128" y="17647"/>
                  </a:cubicBezTo>
                  <a:cubicBezTo>
                    <a:pt x="6128" y="11299"/>
                    <a:pt x="11299" y="6128"/>
                    <a:pt x="17647" y="6128"/>
                  </a:cubicBezTo>
                  <a:close/>
                  <a:moveTo>
                    <a:pt x="17647" y="1"/>
                  </a:moveTo>
                  <a:cubicBezTo>
                    <a:pt x="7917" y="1"/>
                    <a:pt x="1" y="7917"/>
                    <a:pt x="1" y="17647"/>
                  </a:cubicBezTo>
                  <a:cubicBezTo>
                    <a:pt x="1" y="22720"/>
                    <a:pt x="4143" y="26838"/>
                    <a:pt x="9192" y="26838"/>
                  </a:cubicBezTo>
                  <a:cubicBezTo>
                    <a:pt x="14020" y="26838"/>
                    <a:pt x="18015" y="23088"/>
                    <a:pt x="18358" y="18358"/>
                  </a:cubicBezTo>
                  <a:cubicBezTo>
                    <a:pt x="23113" y="17990"/>
                    <a:pt x="26838" y="14020"/>
                    <a:pt x="26838" y="9191"/>
                  </a:cubicBezTo>
                  <a:cubicBezTo>
                    <a:pt x="26838" y="4118"/>
                    <a:pt x="22720" y="1"/>
                    <a:pt x="17647"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1" name="Google Shape;1011;p63"/>
            <p:cNvSpPr/>
            <p:nvPr/>
          </p:nvSpPr>
          <p:spPr>
            <a:xfrm>
              <a:off x="3795900" y="3994075"/>
              <a:ext cx="670950" cy="670950"/>
            </a:xfrm>
            <a:custGeom>
              <a:avLst/>
              <a:gdLst/>
              <a:ahLst/>
              <a:cxnLst/>
              <a:rect l="l" t="t" r="r" b="b"/>
              <a:pathLst>
                <a:path w="26838" h="26838" extrusionOk="0">
                  <a:moveTo>
                    <a:pt x="17647" y="6128"/>
                  </a:moveTo>
                  <a:cubicBezTo>
                    <a:pt x="19338" y="6128"/>
                    <a:pt x="20710" y="7500"/>
                    <a:pt x="20710" y="9192"/>
                  </a:cubicBezTo>
                  <a:cubicBezTo>
                    <a:pt x="20710" y="15564"/>
                    <a:pt x="15563" y="20711"/>
                    <a:pt x="9191" y="20711"/>
                  </a:cubicBezTo>
                  <a:cubicBezTo>
                    <a:pt x="7500" y="20711"/>
                    <a:pt x="6127" y="19338"/>
                    <a:pt x="6127" y="17647"/>
                  </a:cubicBezTo>
                  <a:cubicBezTo>
                    <a:pt x="6127" y="15980"/>
                    <a:pt x="7500" y="14583"/>
                    <a:pt x="9191" y="14583"/>
                  </a:cubicBezTo>
                  <a:cubicBezTo>
                    <a:pt x="12181" y="14583"/>
                    <a:pt x="14583" y="12182"/>
                    <a:pt x="14583" y="9192"/>
                  </a:cubicBezTo>
                  <a:cubicBezTo>
                    <a:pt x="14583" y="7500"/>
                    <a:pt x="15980" y="6128"/>
                    <a:pt x="17647" y="6128"/>
                  </a:cubicBezTo>
                  <a:close/>
                  <a:moveTo>
                    <a:pt x="17647" y="1"/>
                  </a:moveTo>
                  <a:cubicBezTo>
                    <a:pt x="12818" y="1"/>
                    <a:pt x="8848" y="3751"/>
                    <a:pt x="8505" y="8481"/>
                  </a:cubicBezTo>
                  <a:cubicBezTo>
                    <a:pt x="3750" y="8848"/>
                    <a:pt x="0" y="12819"/>
                    <a:pt x="0" y="17647"/>
                  </a:cubicBezTo>
                  <a:cubicBezTo>
                    <a:pt x="0" y="22720"/>
                    <a:pt x="4142" y="26838"/>
                    <a:pt x="9191" y="26838"/>
                  </a:cubicBezTo>
                  <a:cubicBezTo>
                    <a:pt x="18921" y="26838"/>
                    <a:pt x="26837" y="18922"/>
                    <a:pt x="26837" y="9192"/>
                  </a:cubicBezTo>
                  <a:cubicBezTo>
                    <a:pt x="26837" y="4143"/>
                    <a:pt x="22720" y="1"/>
                    <a:pt x="17647"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2" name="Google Shape;1012;p63"/>
            <p:cNvSpPr/>
            <p:nvPr/>
          </p:nvSpPr>
          <p:spPr>
            <a:xfrm>
              <a:off x="2242050" y="2398250"/>
              <a:ext cx="586375" cy="758275"/>
            </a:xfrm>
            <a:custGeom>
              <a:avLst/>
              <a:gdLst/>
              <a:ahLst/>
              <a:cxnLst/>
              <a:rect l="l" t="t" r="r" b="b"/>
              <a:pathLst>
                <a:path w="23455" h="30331" extrusionOk="0">
                  <a:moveTo>
                    <a:pt x="13382" y="6140"/>
                  </a:moveTo>
                  <a:cubicBezTo>
                    <a:pt x="14215" y="6140"/>
                    <a:pt x="14975" y="6459"/>
                    <a:pt x="15563" y="7022"/>
                  </a:cubicBezTo>
                  <a:cubicBezTo>
                    <a:pt x="16740" y="8223"/>
                    <a:pt x="16740" y="10160"/>
                    <a:pt x="15563" y="11360"/>
                  </a:cubicBezTo>
                  <a:cubicBezTo>
                    <a:pt x="14534" y="12365"/>
                    <a:pt x="13970" y="13738"/>
                    <a:pt x="13970" y="15184"/>
                  </a:cubicBezTo>
                  <a:cubicBezTo>
                    <a:pt x="13970" y="16605"/>
                    <a:pt x="14534" y="17978"/>
                    <a:pt x="15563" y="18983"/>
                  </a:cubicBezTo>
                  <a:cubicBezTo>
                    <a:pt x="16740" y="20184"/>
                    <a:pt x="16740" y="22120"/>
                    <a:pt x="15563" y="23321"/>
                  </a:cubicBezTo>
                  <a:cubicBezTo>
                    <a:pt x="14975" y="23909"/>
                    <a:pt x="14215" y="24228"/>
                    <a:pt x="13382" y="24228"/>
                  </a:cubicBezTo>
                  <a:cubicBezTo>
                    <a:pt x="12573" y="24228"/>
                    <a:pt x="11813" y="23909"/>
                    <a:pt x="11225" y="23321"/>
                  </a:cubicBezTo>
                  <a:cubicBezTo>
                    <a:pt x="6740" y="18836"/>
                    <a:pt x="6740" y="11508"/>
                    <a:pt x="11225" y="7022"/>
                  </a:cubicBezTo>
                  <a:cubicBezTo>
                    <a:pt x="11813" y="6459"/>
                    <a:pt x="12573" y="6140"/>
                    <a:pt x="13382" y="6140"/>
                  </a:cubicBezTo>
                  <a:close/>
                  <a:moveTo>
                    <a:pt x="13382" y="1"/>
                  </a:moveTo>
                  <a:cubicBezTo>
                    <a:pt x="11029" y="1"/>
                    <a:pt x="8676" y="895"/>
                    <a:pt x="6887" y="2684"/>
                  </a:cubicBezTo>
                  <a:cubicBezTo>
                    <a:pt x="0" y="9571"/>
                    <a:pt x="0" y="20772"/>
                    <a:pt x="6887" y="27659"/>
                  </a:cubicBezTo>
                  <a:cubicBezTo>
                    <a:pt x="8676" y="29448"/>
                    <a:pt x="11029" y="30330"/>
                    <a:pt x="13382" y="30330"/>
                  </a:cubicBezTo>
                  <a:cubicBezTo>
                    <a:pt x="15735" y="30330"/>
                    <a:pt x="18088" y="29448"/>
                    <a:pt x="19877" y="27659"/>
                  </a:cubicBezTo>
                  <a:cubicBezTo>
                    <a:pt x="23308" y="24228"/>
                    <a:pt x="23455" y="18787"/>
                    <a:pt x="20367" y="15184"/>
                  </a:cubicBezTo>
                  <a:cubicBezTo>
                    <a:pt x="23455" y="11557"/>
                    <a:pt x="23308" y="6116"/>
                    <a:pt x="19877" y="2684"/>
                  </a:cubicBezTo>
                  <a:cubicBezTo>
                    <a:pt x="18088" y="895"/>
                    <a:pt x="15735" y="1"/>
                    <a:pt x="13382"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3" name="Google Shape;1013;p63"/>
            <p:cNvSpPr/>
            <p:nvPr/>
          </p:nvSpPr>
          <p:spPr>
            <a:xfrm>
              <a:off x="4790950" y="2215350"/>
              <a:ext cx="723650" cy="723650"/>
            </a:xfrm>
            <a:custGeom>
              <a:avLst/>
              <a:gdLst/>
              <a:ahLst/>
              <a:cxnLst/>
              <a:rect l="l" t="t" r="r" b="b"/>
              <a:pathLst>
                <a:path w="28946" h="28946" extrusionOk="0">
                  <a:moveTo>
                    <a:pt x="19755" y="6128"/>
                  </a:moveTo>
                  <a:cubicBezTo>
                    <a:pt x="20563" y="6128"/>
                    <a:pt x="21348" y="6447"/>
                    <a:pt x="21911" y="7010"/>
                  </a:cubicBezTo>
                  <a:cubicBezTo>
                    <a:pt x="22500" y="7599"/>
                    <a:pt x="22818" y="8358"/>
                    <a:pt x="22818" y="9192"/>
                  </a:cubicBezTo>
                  <a:cubicBezTo>
                    <a:pt x="22818" y="10000"/>
                    <a:pt x="22500" y="10785"/>
                    <a:pt x="21911" y="11348"/>
                  </a:cubicBezTo>
                  <a:lnTo>
                    <a:pt x="11373" y="21912"/>
                  </a:lnTo>
                  <a:cubicBezTo>
                    <a:pt x="10784" y="22500"/>
                    <a:pt x="10025" y="22818"/>
                    <a:pt x="9191" y="22818"/>
                  </a:cubicBezTo>
                  <a:cubicBezTo>
                    <a:pt x="8383" y="22818"/>
                    <a:pt x="7598" y="22500"/>
                    <a:pt x="7035" y="21912"/>
                  </a:cubicBezTo>
                  <a:cubicBezTo>
                    <a:pt x="6446" y="21323"/>
                    <a:pt x="6128" y="20564"/>
                    <a:pt x="6128" y="19755"/>
                  </a:cubicBezTo>
                  <a:cubicBezTo>
                    <a:pt x="6128" y="18922"/>
                    <a:pt x="6446" y="18162"/>
                    <a:pt x="7035" y="17574"/>
                  </a:cubicBezTo>
                  <a:lnTo>
                    <a:pt x="17598" y="7010"/>
                  </a:lnTo>
                  <a:cubicBezTo>
                    <a:pt x="18162" y="6447"/>
                    <a:pt x="18946" y="6128"/>
                    <a:pt x="19755" y="6128"/>
                  </a:cubicBezTo>
                  <a:close/>
                  <a:moveTo>
                    <a:pt x="19755" y="1"/>
                  </a:moveTo>
                  <a:cubicBezTo>
                    <a:pt x="17304" y="1"/>
                    <a:pt x="15000" y="957"/>
                    <a:pt x="13260" y="2697"/>
                  </a:cubicBezTo>
                  <a:lnTo>
                    <a:pt x="2697" y="13260"/>
                  </a:lnTo>
                  <a:cubicBezTo>
                    <a:pt x="956" y="14976"/>
                    <a:pt x="1" y="17279"/>
                    <a:pt x="1" y="19755"/>
                  </a:cubicBezTo>
                  <a:cubicBezTo>
                    <a:pt x="1" y="22206"/>
                    <a:pt x="956" y="24510"/>
                    <a:pt x="2697" y="26250"/>
                  </a:cubicBezTo>
                  <a:cubicBezTo>
                    <a:pt x="4437" y="27990"/>
                    <a:pt x="6740" y="28946"/>
                    <a:pt x="9191" y="28946"/>
                  </a:cubicBezTo>
                  <a:cubicBezTo>
                    <a:pt x="11642" y="28946"/>
                    <a:pt x="13971" y="27990"/>
                    <a:pt x="15686" y="26250"/>
                  </a:cubicBezTo>
                  <a:lnTo>
                    <a:pt x="26249" y="15686"/>
                  </a:lnTo>
                  <a:cubicBezTo>
                    <a:pt x="27990" y="13946"/>
                    <a:pt x="28945" y="11642"/>
                    <a:pt x="28945" y="9192"/>
                  </a:cubicBezTo>
                  <a:cubicBezTo>
                    <a:pt x="28945" y="6741"/>
                    <a:pt x="27990" y="4437"/>
                    <a:pt x="26249" y="2697"/>
                  </a:cubicBezTo>
                  <a:cubicBezTo>
                    <a:pt x="24509" y="957"/>
                    <a:pt x="22205" y="1"/>
                    <a:pt x="19755"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4" name="Google Shape;1014;p63"/>
            <p:cNvSpPr/>
            <p:nvPr/>
          </p:nvSpPr>
          <p:spPr>
            <a:xfrm>
              <a:off x="3773225" y="3190800"/>
              <a:ext cx="723650" cy="723650"/>
            </a:xfrm>
            <a:custGeom>
              <a:avLst/>
              <a:gdLst/>
              <a:ahLst/>
              <a:cxnLst/>
              <a:rect l="l" t="t" r="r" b="b"/>
              <a:pathLst>
                <a:path w="28946" h="28946" extrusionOk="0">
                  <a:moveTo>
                    <a:pt x="9191" y="6128"/>
                  </a:moveTo>
                  <a:cubicBezTo>
                    <a:pt x="10000" y="6128"/>
                    <a:pt x="10784" y="6447"/>
                    <a:pt x="11348" y="7010"/>
                  </a:cubicBezTo>
                  <a:lnTo>
                    <a:pt x="21911" y="17574"/>
                  </a:lnTo>
                  <a:cubicBezTo>
                    <a:pt x="22500" y="18162"/>
                    <a:pt x="22818" y="18922"/>
                    <a:pt x="22818" y="19755"/>
                  </a:cubicBezTo>
                  <a:cubicBezTo>
                    <a:pt x="22818" y="20564"/>
                    <a:pt x="22500" y="21323"/>
                    <a:pt x="21911" y="21912"/>
                  </a:cubicBezTo>
                  <a:cubicBezTo>
                    <a:pt x="21323" y="22500"/>
                    <a:pt x="20563" y="22818"/>
                    <a:pt x="19755" y="22818"/>
                  </a:cubicBezTo>
                  <a:cubicBezTo>
                    <a:pt x="18921" y="22818"/>
                    <a:pt x="18161" y="22500"/>
                    <a:pt x="17573" y="21912"/>
                  </a:cubicBezTo>
                  <a:lnTo>
                    <a:pt x="7010" y="11348"/>
                  </a:lnTo>
                  <a:cubicBezTo>
                    <a:pt x="6446" y="10785"/>
                    <a:pt x="6128" y="10000"/>
                    <a:pt x="6128" y="9192"/>
                  </a:cubicBezTo>
                  <a:cubicBezTo>
                    <a:pt x="6128" y="8358"/>
                    <a:pt x="6446" y="7598"/>
                    <a:pt x="7010" y="7010"/>
                  </a:cubicBezTo>
                  <a:cubicBezTo>
                    <a:pt x="7598" y="6447"/>
                    <a:pt x="8358" y="6128"/>
                    <a:pt x="9191" y="6128"/>
                  </a:cubicBezTo>
                  <a:close/>
                  <a:moveTo>
                    <a:pt x="9191" y="1"/>
                  </a:moveTo>
                  <a:cubicBezTo>
                    <a:pt x="6740" y="1"/>
                    <a:pt x="4412" y="957"/>
                    <a:pt x="2696" y="2697"/>
                  </a:cubicBezTo>
                  <a:cubicBezTo>
                    <a:pt x="956" y="4412"/>
                    <a:pt x="0" y="6741"/>
                    <a:pt x="0" y="9192"/>
                  </a:cubicBezTo>
                  <a:cubicBezTo>
                    <a:pt x="0" y="11642"/>
                    <a:pt x="956" y="13946"/>
                    <a:pt x="2696" y="15686"/>
                  </a:cubicBezTo>
                  <a:lnTo>
                    <a:pt x="13235" y="26250"/>
                  </a:lnTo>
                  <a:cubicBezTo>
                    <a:pt x="14975" y="27990"/>
                    <a:pt x="17279" y="28946"/>
                    <a:pt x="19755" y="28946"/>
                  </a:cubicBezTo>
                  <a:cubicBezTo>
                    <a:pt x="22205" y="28946"/>
                    <a:pt x="24509" y="27990"/>
                    <a:pt x="26249" y="26250"/>
                  </a:cubicBezTo>
                  <a:cubicBezTo>
                    <a:pt x="27989" y="24510"/>
                    <a:pt x="28945" y="22206"/>
                    <a:pt x="28945" y="19755"/>
                  </a:cubicBezTo>
                  <a:cubicBezTo>
                    <a:pt x="28945" y="17279"/>
                    <a:pt x="27989" y="14976"/>
                    <a:pt x="26249" y="13236"/>
                  </a:cubicBezTo>
                  <a:lnTo>
                    <a:pt x="15686" y="2697"/>
                  </a:lnTo>
                  <a:cubicBezTo>
                    <a:pt x="13946" y="957"/>
                    <a:pt x="11642" y="1"/>
                    <a:pt x="9191"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5" name="Google Shape;1015;p63"/>
            <p:cNvSpPr/>
            <p:nvPr/>
          </p:nvSpPr>
          <p:spPr>
            <a:xfrm>
              <a:off x="1628700" y="1746625"/>
              <a:ext cx="153200" cy="153200"/>
            </a:xfrm>
            <a:custGeom>
              <a:avLst/>
              <a:gdLst/>
              <a:ahLst/>
              <a:cxnLst/>
              <a:rect l="l" t="t" r="r" b="b"/>
              <a:pathLst>
                <a:path w="6128" h="6128" extrusionOk="0">
                  <a:moveTo>
                    <a:pt x="3064" y="1"/>
                  </a:moveTo>
                  <a:cubicBezTo>
                    <a:pt x="1373" y="1"/>
                    <a:pt x="1" y="1373"/>
                    <a:pt x="1" y="3064"/>
                  </a:cubicBezTo>
                  <a:cubicBezTo>
                    <a:pt x="1" y="4755"/>
                    <a:pt x="1373" y="6128"/>
                    <a:pt x="3064" y="6128"/>
                  </a:cubicBezTo>
                  <a:cubicBezTo>
                    <a:pt x="4755" y="6128"/>
                    <a:pt x="6128" y="4755"/>
                    <a:pt x="6128" y="3064"/>
                  </a:cubicBezTo>
                  <a:cubicBezTo>
                    <a:pt x="6128" y="1373"/>
                    <a:pt x="4755" y="1"/>
                    <a:pt x="3064"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6" name="Google Shape;1016;p63"/>
            <p:cNvSpPr/>
            <p:nvPr/>
          </p:nvSpPr>
          <p:spPr>
            <a:xfrm>
              <a:off x="2751825" y="725225"/>
              <a:ext cx="153200" cy="153200"/>
            </a:xfrm>
            <a:custGeom>
              <a:avLst/>
              <a:gdLst/>
              <a:ahLst/>
              <a:cxnLst/>
              <a:rect l="l" t="t" r="r" b="b"/>
              <a:pathLst>
                <a:path w="6128" h="6128" extrusionOk="0">
                  <a:moveTo>
                    <a:pt x="3064" y="0"/>
                  </a:moveTo>
                  <a:cubicBezTo>
                    <a:pt x="1373" y="0"/>
                    <a:pt x="0" y="1373"/>
                    <a:pt x="0" y="3064"/>
                  </a:cubicBezTo>
                  <a:cubicBezTo>
                    <a:pt x="0" y="4755"/>
                    <a:pt x="1373" y="6128"/>
                    <a:pt x="3064" y="6128"/>
                  </a:cubicBezTo>
                  <a:cubicBezTo>
                    <a:pt x="4755" y="6128"/>
                    <a:pt x="6128" y="4755"/>
                    <a:pt x="6128" y="3064"/>
                  </a:cubicBezTo>
                  <a:cubicBezTo>
                    <a:pt x="6128" y="1373"/>
                    <a:pt x="4755" y="0"/>
                    <a:pt x="306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7" name="Google Shape;1017;p63"/>
            <p:cNvSpPr/>
            <p:nvPr/>
          </p:nvSpPr>
          <p:spPr>
            <a:xfrm>
              <a:off x="5400000" y="1485000"/>
              <a:ext cx="153200" cy="153200"/>
            </a:xfrm>
            <a:custGeom>
              <a:avLst/>
              <a:gdLst/>
              <a:ahLst/>
              <a:cxnLst/>
              <a:rect l="l" t="t" r="r" b="b"/>
              <a:pathLst>
                <a:path w="6128" h="6128" extrusionOk="0">
                  <a:moveTo>
                    <a:pt x="3064" y="0"/>
                  </a:moveTo>
                  <a:cubicBezTo>
                    <a:pt x="1373" y="0"/>
                    <a:pt x="0" y="1373"/>
                    <a:pt x="0" y="3064"/>
                  </a:cubicBezTo>
                  <a:cubicBezTo>
                    <a:pt x="0" y="4755"/>
                    <a:pt x="1373" y="6128"/>
                    <a:pt x="3064" y="6128"/>
                  </a:cubicBezTo>
                  <a:cubicBezTo>
                    <a:pt x="4755" y="6128"/>
                    <a:pt x="6127" y="4755"/>
                    <a:pt x="6127" y="3064"/>
                  </a:cubicBezTo>
                  <a:cubicBezTo>
                    <a:pt x="6127" y="1373"/>
                    <a:pt x="4755" y="0"/>
                    <a:pt x="306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8" name="Google Shape;1018;p63"/>
            <p:cNvSpPr/>
            <p:nvPr/>
          </p:nvSpPr>
          <p:spPr>
            <a:xfrm>
              <a:off x="4726625" y="852675"/>
              <a:ext cx="153200" cy="153200"/>
            </a:xfrm>
            <a:custGeom>
              <a:avLst/>
              <a:gdLst/>
              <a:ahLst/>
              <a:cxnLst/>
              <a:rect l="l" t="t" r="r" b="b"/>
              <a:pathLst>
                <a:path w="6128" h="6128" extrusionOk="0">
                  <a:moveTo>
                    <a:pt x="3064" y="0"/>
                  </a:moveTo>
                  <a:cubicBezTo>
                    <a:pt x="1373" y="0"/>
                    <a:pt x="0" y="1373"/>
                    <a:pt x="0" y="3064"/>
                  </a:cubicBezTo>
                  <a:cubicBezTo>
                    <a:pt x="0" y="4755"/>
                    <a:pt x="1373" y="6127"/>
                    <a:pt x="3064" y="6127"/>
                  </a:cubicBezTo>
                  <a:cubicBezTo>
                    <a:pt x="4755" y="6127"/>
                    <a:pt x="6127" y="4755"/>
                    <a:pt x="6127" y="3064"/>
                  </a:cubicBezTo>
                  <a:cubicBezTo>
                    <a:pt x="6127" y="1373"/>
                    <a:pt x="4755" y="0"/>
                    <a:pt x="306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9" name="Google Shape;1019;p63"/>
            <p:cNvSpPr/>
            <p:nvPr/>
          </p:nvSpPr>
          <p:spPr>
            <a:xfrm>
              <a:off x="3415400" y="1771750"/>
              <a:ext cx="153200" cy="153200"/>
            </a:xfrm>
            <a:custGeom>
              <a:avLst/>
              <a:gdLst/>
              <a:ahLst/>
              <a:cxnLst/>
              <a:rect l="l" t="t" r="r" b="b"/>
              <a:pathLst>
                <a:path w="6128" h="6128" extrusionOk="0">
                  <a:moveTo>
                    <a:pt x="3064" y="0"/>
                  </a:moveTo>
                  <a:cubicBezTo>
                    <a:pt x="1373" y="0"/>
                    <a:pt x="0" y="1373"/>
                    <a:pt x="0" y="3064"/>
                  </a:cubicBezTo>
                  <a:cubicBezTo>
                    <a:pt x="0" y="4755"/>
                    <a:pt x="1373" y="6128"/>
                    <a:pt x="3064" y="6128"/>
                  </a:cubicBezTo>
                  <a:cubicBezTo>
                    <a:pt x="4755" y="6128"/>
                    <a:pt x="6128" y="4755"/>
                    <a:pt x="6128" y="3064"/>
                  </a:cubicBezTo>
                  <a:cubicBezTo>
                    <a:pt x="6128" y="1373"/>
                    <a:pt x="4755" y="0"/>
                    <a:pt x="306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0" name="Google Shape;1020;p63"/>
            <p:cNvSpPr/>
            <p:nvPr/>
          </p:nvSpPr>
          <p:spPr>
            <a:xfrm>
              <a:off x="3662325" y="238125"/>
              <a:ext cx="153200" cy="153200"/>
            </a:xfrm>
            <a:custGeom>
              <a:avLst/>
              <a:gdLst/>
              <a:ahLst/>
              <a:cxnLst/>
              <a:rect l="l" t="t" r="r" b="b"/>
              <a:pathLst>
                <a:path w="6128" h="6128" extrusionOk="0">
                  <a:moveTo>
                    <a:pt x="3064" y="0"/>
                  </a:moveTo>
                  <a:cubicBezTo>
                    <a:pt x="1373" y="0"/>
                    <a:pt x="0" y="1372"/>
                    <a:pt x="0" y="3064"/>
                  </a:cubicBezTo>
                  <a:cubicBezTo>
                    <a:pt x="0" y="4755"/>
                    <a:pt x="1373" y="6127"/>
                    <a:pt x="3064" y="6127"/>
                  </a:cubicBezTo>
                  <a:cubicBezTo>
                    <a:pt x="4755" y="6127"/>
                    <a:pt x="6128" y="4755"/>
                    <a:pt x="6128" y="3064"/>
                  </a:cubicBezTo>
                  <a:cubicBezTo>
                    <a:pt x="6128" y="1372"/>
                    <a:pt x="4755" y="0"/>
                    <a:pt x="306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1" name="Google Shape;1021;p63"/>
            <p:cNvSpPr/>
            <p:nvPr/>
          </p:nvSpPr>
          <p:spPr>
            <a:xfrm>
              <a:off x="3662325" y="5313275"/>
              <a:ext cx="153200" cy="153200"/>
            </a:xfrm>
            <a:custGeom>
              <a:avLst/>
              <a:gdLst/>
              <a:ahLst/>
              <a:cxnLst/>
              <a:rect l="l" t="t" r="r" b="b"/>
              <a:pathLst>
                <a:path w="6128" h="6128" extrusionOk="0">
                  <a:moveTo>
                    <a:pt x="3064" y="0"/>
                  </a:moveTo>
                  <a:cubicBezTo>
                    <a:pt x="1373" y="0"/>
                    <a:pt x="0" y="1373"/>
                    <a:pt x="0" y="3064"/>
                  </a:cubicBezTo>
                  <a:cubicBezTo>
                    <a:pt x="0" y="4755"/>
                    <a:pt x="1373" y="6127"/>
                    <a:pt x="3064" y="6127"/>
                  </a:cubicBezTo>
                  <a:cubicBezTo>
                    <a:pt x="4755" y="6127"/>
                    <a:pt x="6128" y="4755"/>
                    <a:pt x="6128" y="3064"/>
                  </a:cubicBezTo>
                  <a:cubicBezTo>
                    <a:pt x="6128" y="1373"/>
                    <a:pt x="4755" y="0"/>
                    <a:pt x="306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2" name="Google Shape;1022;p63"/>
            <p:cNvSpPr/>
            <p:nvPr/>
          </p:nvSpPr>
          <p:spPr>
            <a:xfrm>
              <a:off x="3926400" y="4937675"/>
              <a:ext cx="153200" cy="153200"/>
            </a:xfrm>
            <a:custGeom>
              <a:avLst/>
              <a:gdLst/>
              <a:ahLst/>
              <a:cxnLst/>
              <a:rect l="l" t="t" r="r" b="b"/>
              <a:pathLst>
                <a:path w="6128" h="6128" extrusionOk="0">
                  <a:moveTo>
                    <a:pt x="3064" y="0"/>
                  </a:moveTo>
                  <a:cubicBezTo>
                    <a:pt x="1373" y="0"/>
                    <a:pt x="1" y="1373"/>
                    <a:pt x="1" y="3064"/>
                  </a:cubicBezTo>
                  <a:cubicBezTo>
                    <a:pt x="1" y="4755"/>
                    <a:pt x="1373" y="6127"/>
                    <a:pt x="3064" y="6127"/>
                  </a:cubicBezTo>
                  <a:cubicBezTo>
                    <a:pt x="4755" y="6127"/>
                    <a:pt x="6128" y="4755"/>
                    <a:pt x="6128" y="3064"/>
                  </a:cubicBezTo>
                  <a:cubicBezTo>
                    <a:pt x="6128" y="1373"/>
                    <a:pt x="4755" y="0"/>
                    <a:pt x="306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3" name="Google Shape;1023;p63"/>
            <p:cNvSpPr/>
            <p:nvPr/>
          </p:nvSpPr>
          <p:spPr>
            <a:xfrm>
              <a:off x="2828400" y="3735525"/>
              <a:ext cx="153225" cy="153200"/>
            </a:xfrm>
            <a:custGeom>
              <a:avLst/>
              <a:gdLst/>
              <a:ahLst/>
              <a:cxnLst/>
              <a:rect l="l" t="t" r="r" b="b"/>
              <a:pathLst>
                <a:path w="6129" h="6128" extrusionOk="0">
                  <a:moveTo>
                    <a:pt x="3065" y="0"/>
                  </a:moveTo>
                  <a:cubicBezTo>
                    <a:pt x="1373" y="0"/>
                    <a:pt x="1" y="1373"/>
                    <a:pt x="1" y="3064"/>
                  </a:cubicBezTo>
                  <a:cubicBezTo>
                    <a:pt x="1" y="4755"/>
                    <a:pt x="1373" y="6127"/>
                    <a:pt x="3065" y="6127"/>
                  </a:cubicBezTo>
                  <a:cubicBezTo>
                    <a:pt x="4756" y="6127"/>
                    <a:pt x="6128" y="4755"/>
                    <a:pt x="6128" y="3064"/>
                  </a:cubicBezTo>
                  <a:cubicBezTo>
                    <a:pt x="6128" y="1373"/>
                    <a:pt x="4756" y="0"/>
                    <a:pt x="3065"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24" name="Google Shape;1024;p63"/>
          <p:cNvGrpSpPr/>
          <p:nvPr/>
        </p:nvGrpSpPr>
        <p:grpSpPr>
          <a:xfrm>
            <a:off x="3507581" y="2244897"/>
            <a:ext cx="6651033" cy="764431"/>
            <a:chOff x="2555600" y="1751527"/>
            <a:chExt cx="4988275" cy="573323"/>
          </a:xfrm>
        </p:grpSpPr>
        <p:cxnSp>
          <p:nvCxnSpPr>
            <p:cNvPr id="1025" name="Google Shape;1025;p63"/>
            <p:cNvCxnSpPr/>
            <p:nvPr/>
          </p:nvCxnSpPr>
          <p:spPr>
            <a:xfrm rot="-5400000" flipH="1">
              <a:off x="6031875" y="812850"/>
              <a:ext cx="573300" cy="2450700"/>
            </a:xfrm>
            <a:prstGeom prst="bentConnector3">
              <a:avLst>
                <a:gd name="adj1" fmla="val 49998"/>
              </a:avLst>
            </a:prstGeom>
            <a:noFill/>
            <a:ln w="19050" cap="flat" cmpd="sng">
              <a:solidFill>
                <a:schemeClr val="dk1"/>
              </a:solidFill>
              <a:prstDash val="solid"/>
              <a:round/>
              <a:headEnd type="diamond" w="med" len="med"/>
              <a:tailEnd type="diamond" w="med" len="med"/>
            </a:ln>
          </p:spPr>
        </p:cxnSp>
        <p:cxnSp>
          <p:nvCxnSpPr>
            <p:cNvPr id="1026" name="Google Shape;1026;p63"/>
            <p:cNvCxnSpPr/>
            <p:nvPr/>
          </p:nvCxnSpPr>
          <p:spPr>
            <a:xfrm rot="-5400000">
              <a:off x="3537800" y="769327"/>
              <a:ext cx="573300" cy="2537700"/>
            </a:xfrm>
            <a:prstGeom prst="bentConnector3">
              <a:avLst>
                <a:gd name="adj1" fmla="val 49998"/>
              </a:avLst>
            </a:prstGeom>
            <a:noFill/>
            <a:ln w="19050" cap="flat" cmpd="sng">
              <a:solidFill>
                <a:schemeClr val="dk1"/>
              </a:solidFill>
              <a:prstDash val="solid"/>
              <a:round/>
              <a:headEnd type="diamond" w="med" len="med"/>
              <a:tailEnd type="diamond" w="med" len="med"/>
            </a:ln>
          </p:spPr>
        </p:cxnSp>
        <p:cxnSp>
          <p:nvCxnSpPr>
            <p:cNvPr id="1027" name="Google Shape;1027;p63"/>
            <p:cNvCxnSpPr/>
            <p:nvPr/>
          </p:nvCxnSpPr>
          <p:spPr>
            <a:xfrm rot="-5400000">
              <a:off x="4943450" y="2172100"/>
              <a:ext cx="303000" cy="600"/>
            </a:xfrm>
            <a:prstGeom prst="bentConnector3">
              <a:avLst>
                <a:gd name="adj1" fmla="val 50000"/>
              </a:avLst>
            </a:prstGeom>
            <a:noFill/>
            <a:ln w="19050" cap="flat" cmpd="sng">
              <a:solidFill>
                <a:schemeClr val="dk1"/>
              </a:solidFill>
              <a:prstDash val="solid"/>
              <a:round/>
              <a:headEnd type="diamond" w="med" len="med"/>
              <a:tailEnd type="none" w="med" len="med"/>
            </a:ln>
          </p:spPr>
        </p:cxnSp>
      </p:grpSp>
      <p:pic>
        <p:nvPicPr>
          <p:cNvPr id="2" name="Picture 2" descr="Doebereiner, Johann Wolfgang, 13.12.1780 - 24.3.1874, German chemist,  portrait Stock Photo - Alam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1184"/>
          <a:stretch/>
        </p:blipFill>
        <p:spPr bwMode="auto">
          <a:xfrm>
            <a:off x="2482180" y="4290646"/>
            <a:ext cx="1982271" cy="248194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AutoShape 4" descr="Newlands&amp;#39; Law of Octaves ~ ChemistryGo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Newlands&amp;#39; Law of Octaves ~ ChemistryGo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2001" y="4290646"/>
            <a:ext cx="1932079" cy="249560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5" descr="18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3171" y="4194257"/>
            <a:ext cx="2355889" cy="26883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095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91"/>
                                        </p:tgtEl>
                                        <p:attrNameLst>
                                          <p:attrName>style.visibility</p:attrName>
                                        </p:attrNameLst>
                                      </p:cBhvr>
                                      <p:to>
                                        <p:strVal val="visible"/>
                                      </p:to>
                                    </p:set>
                                    <p:anim calcmode="lin" valueType="num">
                                      <p:cBhvr additive="base">
                                        <p:cTn id="7" dur="1000"/>
                                        <p:tgtEl>
                                          <p:spTgt spid="991"/>
                                        </p:tgtEl>
                                        <p:attrNameLst>
                                          <p:attrName>ppt_y</p:attrName>
                                        </p:attrNameLst>
                                      </p:cBhvr>
                                      <p:tavLst>
                                        <p:tav tm="0">
                                          <p:val>
                                            <p:strVal val="#ppt_y+1"/>
                                          </p:val>
                                        </p:tav>
                                        <p:tav tm="100000">
                                          <p:val>
                                            <p:strVal val="#ppt_y"/>
                                          </p:val>
                                        </p:tav>
                                      </p:tavLst>
                                    </p:anim>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995"/>
                                        </p:tgtEl>
                                        <p:attrNameLst>
                                          <p:attrName>style.visibility</p:attrName>
                                        </p:attrNameLst>
                                      </p:cBhvr>
                                      <p:to>
                                        <p:strVal val="visible"/>
                                      </p:to>
                                    </p:set>
                                    <p:anim calcmode="lin" valueType="num">
                                      <p:cBhvr additive="base">
                                        <p:cTn id="11" dur="1000"/>
                                        <p:tgtEl>
                                          <p:spTgt spid="995"/>
                                        </p:tgtEl>
                                        <p:attrNameLst>
                                          <p:attrName>ppt_y</p:attrName>
                                        </p:attrNameLst>
                                      </p:cBhvr>
                                      <p:tavLst>
                                        <p:tav tm="0">
                                          <p:val>
                                            <p:strVal val="#ppt_y+1"/>
                                          </p:val>
                                        </p:tav>
                                        <p:tav tm="100000">
                                          <p:val>
                                            <p:strVal val="#ppt_y"/>
                                          </p:val>
                                        </p:tav>
                                      </p:tavLst>
                                    </p:anim>
                                  </p:childTnLst>
                                </p:cTn>
                              </p:par>
                            </p:childTnLst>
                          </p:cTn>
                        </p:par>
                        <p:par>
                          <p:cTn id="12" fill="hold">
                            <p:stCondLst>
                              <p:cond delay="2000"/>
                            </p:stCondLst>
                            <p:childTnLst>
                              <p:par>
                                <p:cTn id="13" presetID="2" presetClass="entr" presetSubtype="4" fill="hold" nodeType="afterEffect">
                                  <p:stCondLst>
                                    <p:cond delay="0"/>
                                  </p:stCondLst>
                                  <p:childTnLst>
                                    <p:set>
                                      <p:cBhvr>
                                        <p:cTn id="14" dur="1" fill="hold">
                                          <p:stCondLst>
                                            <p:cond delay="0"/>
                                          </p:stCondLst>
                                        </p:cTn>
                                        <p:tgtEl>
                                          <p:spTgt spid="996"/>
                                        </p:tgtEl>
                                        <p:attrNameLst>
                                          <p:attrName>style.visibility</p:attrName>
                                        </p:attrNameLst>
                                      </p:cBhvr>
                                      <p:to>
                                        <p:strVal val="visible"/>
                                      </p:to>
                                    </p:set>
                                    <p:anim calcmode="lin" valueType="num">
                                      <p:cBhvr additive="base">
                                        <p:cTn id="15" dur="1000"/>
                                        <p:tgtEl>
                                          <p:spTgt spid="99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1000"/>
                                        <p:tgtEl>
                                          <p:spTgt spid="43"/>
                                        </p:tgtEl>
                                      </p:cBhvr>
                                    </p:animEffect>
                                    <p:anim calcmode="lin" valueType="num">
                                      <p:cBhvr>
                                        <p:cTn id="26" dur="1000" fill="hold"/>
                                        <p:tgtEl>
                                          <p:spTgt spid="43"/>
                                        </p:tgtEl>
                                        <p:attrNameLst>
                                          <p:attrName>ppt_x</p:attrName>
                                        </p:attrNameLst>
                                      </p:cBhvr>
                                      <p:tavLst>
                                        <p:tav tm="0">
                                          <p:val>
                                            <p:strVal val="#ppt_x"/>
                                          </p:val>
                                        </p:tav>
                                        <p:tav tm="100000">
                                          <p:val>
                                            <p:strVal val="#ppt_x"/>
                                          </p:val>
                                        </p:tav>
                                      </p:tavLst>
                                    </p:anim>
                                    <p:anim calcmode="lin" valueType="num">
                                      <p:cBhvr>
                                        <p:cTn id="27" dur="1000" fill="hold"/>
                                        <p:tgtEl>
                                          <p:spTgt spid="43"/>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030"/>
                                        </p:tgtEl>
                                        <p:attrNameLst>
                                          <p:attrName>style.visibility</p:attrName>
                                        </p:attrNameLst>
                                      </p:cBhvr>
                                      <p:to>
                                        <p:strVal val="visible"/>
                                      </p:to>
                                    </p:set>
                                    <p:animEffect transition="in" filter="fade">
                                      <p:cBhvr>
                                        <p:cTn id="30" dur="1000"/>
                                        <p:tgtEl>
                                          <p:spTgt spid="1030"/>
                                        </p:tgtEl>
                                      </p:cBhvr>
                                    </p:animEffect>
                                    <p:anim calcmode="lin" valueType="num">
                                      <p:cBhvr>
                                        <p:cTn id="31" dur="1000" fill="hold"/>
                                        <p:tgtEl>
                                          <p:spTgt spid="1030"/>
                                        </p:tgtEl>
                                        <p:attrNameLst>
                                          <p:attrName>ppt_x</p:attrName>
                                        </p:attrNameLst>
                                      </p:cBhvr>
                                      <p:tavLst>
                                        <p:tav tm="0">
                                          <p:val>
                                            <p:strVal val="#ppt_x"/>
                                          </p:val>
                                        </p:tav>
                                        <p:tav tm="100000">
                                          <p:val>
                                            <p:strVal val="#ppt_x"/>
                                          </p:val>
                                        </p:tav>
                                      </p:tavLst>
                                    </p:anim>
                                    <p:anim calcmode="lin" valueType="num">
                                      <p:cBhvr>
                                        <p:cTn id="32"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27"/>
        <p:cNvGrpSpPr/>
        <p:nvPr/>
      </p:nvGrpSpPr>
      <p:grpSpPr>
        <a:xfrm>
          <a:off x="0" y="0"/>
          <a:ext cx="0" cy="0"/>
          <a:chOff x="0" y="0"/>
          <a:chExt cx="0" cy="0"/>
        </a:xfrm>
      </p:grpSpPr>
      <p:sp>
        <p:nvSpPr>
          <p:cNvPr id="2" name="AutoShape 2" descr="Development of the Periodic Table Objectives: 1. State the periodic law. 2.  Discuss the contributions that Dobreiner, Newlands, Mendeleev, and Moseley.  - ppt downloa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rotWithShape="1">
          <a:blip r:embed="rId4"/>
          <a:srcRect l="2427" t="7266" r="6201" b="-1684"/>
          <a:stretch/>
        </p:blipFill>
        <p:spPr>
          <a:xfrm>
            <a:off x="-1" y="0"/>
            <a:ext cx="7632835" cy="5915445"/>
          </a:xfrm>
          <a:prstGeom prst="rect">
            <a:avLst/>
          </a:prstGeom>
        </p:spPr>
      </p:pic>
      <p:sp>
        <p:nvSpPr>
          <p:cNvPr id="6" name="Rectangle 5"/>
          <p:cNvSpPr/>
          <p:nvPr/>
        </p:nvSpPr>
        <p:spPr>
          <a:xfrm>
            <a:off x="7854215" y="160338"/>
            <a:ext cx="4004109" cy="6384841"/>
          </a:xfrm>
          <a:prstGeom prst="rect">
            <a:avLst/>
          </a:prstGeom>
          <a:solidFill>
            <a:schemeClr val="bg2">
              <a:lumMod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defRPr/>
            </a:pPr>
            <a:r>
              <a:rPr lang="vi-VN" sz="4400" b="1" dirty="0">
                <a:solidFill>
                  <a:srgbClr val="FFFF00"/>
                </a:solidFill>
                <a:latin typeface="#9Slide03 AllRoundGothic" panose="020B0703020202020104" pitchFamily="34" charset="0"/>
                <a:cs typeface="Arial" panose="020B0604020202020204" pitchFamily="34" charset="0"/>
              </a:rPr>
              <a:t>DOBREINER </a:t>
            </a:r>
            <a:endParaRPr lang="en-US" sz="4400" b="1" dirty="0">
              <a:solidFill>
                <a:srgbClr val="FFFF00"/>
              </a:solidFill>
              <a:latin typeface="#9Slide03 AllRoundGothic" panose="020B0703020202020104" pitchFamily="34" charset="0"/>
              <a:cs typeface="Arial" panose="020B0604020202020204" pitchFamily="34" charset="0"/>
            </a:endParaRPr>
          </a:p>
          <a:p>
            <a:pPr algn="ctr" eaLnBrk="0" hangingPunct="0">
              <a:defRPr/>
            </a:pPr>
            <a:r>
              <a:rPr lang="vi-VN" sz="4400" b="1" dirty="0">
                <a:solidFill>
                  <a:srgbClr val="FFFF00"/>
                </a:solidFill>
                <a:latin typeface="#9Slide03 AllRoundGothic" panose="020B0703020202020104" pitchFamily="34" charset="0"/>
                <a:cs typeface="Arial" panose="020B0604020202020204" pitchFamily="34" charset="0"/>
              </a:rPr>
              <a:t>(1780-1849)</a:t>
            </a:r>
            <a:r>
              <a:rPr lang="vi-VN" sz="4400" dirty="0">
                <a:solidFill>
                  <a:srgbClr val="FFFF00"/>
                </a:solidFill>
                <a:latin typeface="#9Slide03 AllRoundGothic" panose="020B0703020202020104" pitchFamily="34" charset="0"/>
                <a:cs typeface="Arial" panose="020B0604020202020204" pitchFamily="34" charset="0"/>
              </a:rPr>
              <a:t> </a:t>
            </a:r>
            <a:r>
              <a:rPr lang="en-US" sz="4400" dirty="0">
                <a:solidFill>
                  <a:srgbClr val="FFFF00"/>
                </a:solidFill>
                <a:latin typeface="#9Slide03 AllRoundGothic" panose="020B0703020202020104" pitchFamily="34" charset="0"/>
                <a:cs typeface="Arial" panose="020B0604020202020204" pitchFamily="34" charset="0"/>
              </a:rPr>
              <a:t> </a:t>
            </a:r>
          </a:p>
          <a:p>
            <a:pPr algn="ctr" eaLnBrk="0" hangingPunct="0">
              <a:lnSpc>
                <a:spcPct val="130000"/>
              </a:lnSpc>
              <a:defRPr/>
            </a:pPr>
            <a:r>
              <a:rPr lang="vi-VN" sz="2800" dirty="0">
                <a:latin typeface="Autocar Black Condensed" panose="02020800000000000000" pitchFamily="18" charset="0"/>
                <a:ea typeface="Autocar Black Condensed" panose="02020800000000000000" pitchFamily="18" charset="0"/>
                <a:cs typeface="Autocar Black Condensed" panose="02020800000000000000" pitchFamily="18" charset="0"/>
              </a:rPr>
              <a:t>người Đức xếp các nguyên tố thành</a:t>
            </a:r>
            <a:r>
              <a:rPr lang="en-US" sz="2800" dirty="0">
                <a:latin typeface="Autocar Black Condensed" panose="02020800000000000000" pitchFamily="18" charset="0"/>
                <a:ea typeface="Autocar Black Condensed" panose="02020800000000000000" pitchFamily="18" charset="0"/>
                <a:cs typeface="Autocar Black Condensed" panose="02020800000000000000" pitchFamily="18" charset="0"/>
              </a:rPr>
              <a:t> </a:t>
            </a:r>
            <a:r>
              <a:rPr lang="vi-VN" sz="2800" dirty="0">
                <a:latin typeface="Autocar Black Condensed" panose="02020800000000000000" pitchFamily="18" charset="0"/>
                <a:ea typeface="Autocar Black Condensed" panose="02020800000000000000" pitchFamily="18" charset="0"/>
                <a:cs typeface="Autocar Black Condensed" panose="02020800000000000000" pitchFamily="18" charset="0"/>
              </a:rPr>
              <a:t>"bộ ba" có tính chất giống nhau vào năm </a:t>
            </a:r>
            <a:r>
              <a:rPr lang="en-US" sz="2800" dirty="0">
                <a:solidFill>
                  <a:srgbClr val="FFFF00"/>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1817</a:t>
            </a:r>
            <a:endParaRPr lang="en-US" sz="2800" b="1" dirty="0">
              <a:solidFill>
                <a:schemeClr val="accent5"/>
              </a:solidFill>
              <a:latin typeface="Times New Roman" pitchFamily="18" charset="0"/>
              <a:cs typeface="Times New Roman" pitchFamily="18" charset="0"/>
            </a:endParaRPr>
          </a:p>
          <a:p>
            <a:pPr algn="ctr" eaLnBrk="0" hangingPunct="0">
              <a:lnSpc>
                <a:spcPct val="130000"/>
              </a:lnSpc>
              <a:defRPr/>
            </a:pPr>
            <a:r>
              <a:rPr lang="en-US" sz="2800" b="1" dirty="0">
                <a:solidFill>
                  <a:schemeClr val="accent5"/>
                </a:solidFill>
                <a:latin typeface="Geomanist Bold" panose="02000503000000020004" pitchFamily="2" charset="0"/>
                <a:cs typeface="Times New Roman" pitchFamily="18" charset="0"/>
              </a:rPr>
              <a:t>  </a:t>
            </a:r>
            <a:r>
              <a:rPr lang="vi-VN" sz="2800" b="1" dirty="0">
                <a:solidFill>
                  <a:schemeClr val="accent5"/>
                </a:solidFill>
                <a:latin typeface="Geomanist Bold" panose="02000503000000020004" pitchFamily="2" charset="0"/>
                <a:cs typeface="Times New Roman" pitchFamily="18" charset="0"/>
              </a:rPr>
              <a:t>Li    </a:t>
            </a:r>
            <a:r>
              <a:rPr lang="en-US" sz="2800" b="1" dirty="0">
                <a:solidFill>
                  <a:schemeClr val="accent5"/>
                </a:solidFill>
                <a:latin typeface="Geomanist Bold" panose="02000503000000020004" pitchFamily="2" charset="0"/>
                <a:cs typeface="Times New Roman" pitchFamily="18" charset="0"/>
              </a:rPr>
              <a:t>   </a:t>
            </a:r>
            <a:r>
              <a:rPr lang="vi-VN" sz="2800" b="1" dirty="0">
                <a:solidFill>
                  <a:schemeClr val="accent5"/>
                </a:solidFill>
                <a:latin typeface="Geomanist Bold" panose="02000503000000020004" pitchFamily="2" charset="0"/>
                <a:cs typeface="Times New Roman" pitchFamily="18" charset="0"/>
              </a:rPr>
              <a:t>Na      </a:t>
            </a:r>
            <a:r>
              <a:rPr lang="en-US" sz="2800" b="1" dirty="0">
                <a:solidFill>
                  <a:schemeClr val="accent5"/>
                </a:solidFill>
                <a:latin typeface="Geomanist Bold" panose="02000503000000020004" pitchFamily="2" charset="0"/>
                <a:cs typeface="Times New Roman" pitchFamily="18" charset="0"/>
              </a:rPr>
              <a:t> </a:t>
            </a:r>
            <a:r>
              <a:rPr lang="vi-VN" sz="2800" b="1" dirty="0">
                <a:solidFill>
                  <a:schemeClr val="accent5"/>
                </a:solidFill>
                <a:latin typeface="Geomanist Bold" panose="02000503000000020004" pitchFamily="2" charset="0"/>
                <a:cs typeface="Times New Roman" pitchFamily="18" charset="0"/>
              </a:rPr>
              <a:t>K</a:t>
            </a:r>
            <a:endParaRPr lang="en-US" sz="2800" b="1" dirty="0">
              <a:solidFill>
                <a:schemeClr val="accent5"/>
              </a:solidFill>
              <a:latin typeface="Geomanist Bold" panose="02000503000000020004" pitchFamily="2" charset="0"/>
              <a:cs typeface="Times New Roman" pitchFamily="18" charset="0"/>
            </a:endParaRPr>
          </a:p>
          <a:p>
            <a:pPr algn="ctr" eaLnBrk="0" hangingPunct="0">
              <a:lnSpc>
                <a:spcPct val="130000"/>
              </a:lnSpc>
              <a:defRPr/>
            </a:pPr>
            <a:r>
              <a:rPr lang="en-US" sz="2800" b="1" dirty="0">
                <a:solidFill>
                  <a:schemeClr val="accent5"/>
                </a:solidFill>
                <a:latin typeface="Geomanist Bold" panose="02000503000000020004" pitchFamily="2" charset="0"/>
                <a:cs typeface="Times New Roman" pitchFamily="18" charset="0"/>
              </a:rPr>
              <a:t>    </a:t>
            </a:r>
            <a:r>
              <a:rPr lang="en-US" sz="2800" b="1" dirty="0">
                <a:solidFill>
                  <a:schemeClr val="accent3"/>
                </a:solidFill>
                <a:latin typeface="Geomanist Bold" panose="02000503000000020004" pitchFamily="2" charset="0"/>
                <a:cs typeface="Times New Roman" pitchFamily="18" charset="0"/>
              </a:rPr>
              <a:t>7       23      39</a:t>
            </a:r>
          </a:p>
          <a:p>
            <a:pPr algn="ctr" eaLnBrk="0" hangingPunct="0">
              <a:lnSpc>
                <a:spcPct val="130000"/>
              </a:lnSpc>
              <a:defRPr/>
            </a:pPr>
            <a:r>
              <a:rPr lang="en-US" sz="2800" b="1" dirty="0">
                <a:solidFill>
                  <a:srgbClr val="FFC000"/>
                </a:solidFill>
                <a:latin typeface="Geomanist Bold" panose="02000503000000020004" pitchFamily="2" charset="0"/>
                <a:cs typeface="Times New Roman" pitchFamily="18" charset="0"/>
              </a:rPr>
              <a:t>  </a:t>
            </a:r>
            <a:r>
              <a:rPr lang="vi-VN" sz="2800" b="1" dirty="0">
                <a:solidFill>
                  <a:srgbClr val="FFC000"/>
                </a:solidFill>
                <a:latin typeface="Geomanist Bold" panose="02000503000000020004" pitchFamily="2" charset="0"/>
                <a:cs typeface="Times New Roman" pitchFamily="18" charset="0"/>
              </a:rPr>
              <a:t>Cl </a:t>
            </a:r>
            <a:r>
              <a:rPr lang="en-US" sz="2800" b="1" dirty="0">
                <a:solidFill>
                  <a:srgbClr val="FFC000"/>
                </a:solidFill>
                <a:latin typeface="Geomanist Bold" panose="02000503000000020004" pitchFamily="2" charset="0"/>
                <a:cs typeface="Times New Roman" pitchFamily="18" charset="0"/>
              </a:rPr>
              <a:t>       Br        I</a:t>
            </a:r>
          </a:p>
          <a:p>
            <a:pPr algn="ctr" eaLnBrk="0" hangingPunct="0">
              <a:lnSpc>
                <a:spcPct val="130000"/>
              </a:lnSpc>
              <a:defRPr/>
            </a:pPr>
            <a:r>
              <a:rPr lang="en-US" sz="2800" b="1" dirty="0">
                <a:solidFill>
                  <a:schemeClr val="accent5"/>
                </a:solidFill>
                <a:latin typeface="Geomanist Bold" panose="02000503000000020004" pitchFamily="2" charset="0"/>
                <a:cs typeface="Times New Roman" pitchFamily="18" charset="0"/>
              </a:rPr>
              <a:t>    </a:t>
            </a:r>
            <a:r>
              <a:rPr lang="en-US" sz="2800" b="1" dirty="0">
                <a:solidFill>
                  <a:schemeClr val="accent3"/>
                </a:solidFill>
                <a:latin typeface="Geomanist Bold" panose="02000503000000020004" pitchFamily="2" charset="0"/>
                <a:cs typeface="Times New Roman" pitchFamily="18" charset="0"/>
              </a:rPr>
              <a:t>35      80     127</a:t>
            </a:r>
            <a:endParaRPr lang="en-US" sz="2800" dirty="0">
              <a:solidFill>
                <a:srgbClr val="FFFF00"/>
              </a:solidFill>
              <a:latin typeface="Autocar Black Condensed" panose="02020800000000000000" pitchFamily="18" charset="0"/>
              <a:ea typeface="Autocar Black Condensed" panose="02020800000000000000" pitchFamily="18" charset="0"/>
              <a:cs typeface="Autocar Black Condensed" panose="02020800000000000000" pitchFamily="18" charset="0"/>
            </a:endParaRPr>
          </a:p>
        </p:txBody>
      </p:sp>
    </p:spTree>
    <p:extLst>
      <p:ext uri="{BB962C8B-B14F-4D97-AF65-F5344CB8AC3E}">
        <p14:creationId xmlns:p14="http://schemas.microsoft.com/office/powerpoint/2010/main" val="388198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1000"/>
                                        <p:tgtEl>
                                          <p:spTgt spid="6">
                                            <p:txEl>
                                              <p:pRg st="2" end="2"/>
                                            </p:txEl>
                                          </p:spTgt>
                                        </p:tgtEl>
                                      </p:cBhvr>
                                    </p:animEffect>
                                    <p:anim calcmode="lin" valueType="num">
                                      <p:cBhvr>
                                        <p:cTn id="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xEl>
                                              <p:pRg st="3" end="3"/>
                                            </p:txEl>
                                          </p:spTgt>
                                        </p:tgtEl>
                                        <p:attrNameLst>
                                          <p:attrName>style.visibility</p:attrName>
                                        </p:attrNameLst>
                                      </p:cBhvr>
                                      <p:to>
                                        <p:strVal val="visible"/>
                                      </p:to>
                                    </p:set>
                                    <p:animEffect transition="in" filter="barn(inVertical)">
                                      <p:cBhvr>
                                        <p:cTn id="14" dur="500"/>
                                        <p:tgtEl>
                                          <p:spTgt spid="6">
                                            <p:txEl>
                                              <p:pRg st="3" end="3"/>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barn(inVertical)">
                                      <p:cBhvr>
                                        <p:cTn id="17" dur="500"/>
                                        <p:tgtEl>
                                          <p:spTgt spid="6">
                                            <p:txEl>
                                              <p:pRg st="4" end="4"/>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xEl>
                                              <p:pRg st="5" end="5"/>
                                            </p:txEl>
                                          </p:spTgt>
                                        </p:tgtEl>
                                        <p:attrNameLst>
                                          <p:attrName>style.visibility</p:attrName>
                                        </p:attrNameLst>
                                      </p:cBhvr>
                                      <p:to>
                                        <p:strVal val="visible"/>
                                      </p:to>
                                    </p:set>
                                    <p:animEffect transition="in" filter="barn(inVertical)">
                                      <p:cBhvr>
                                        <p:cTn id="20" dur="500"/>
                                        <p:tgtEl>
                                          <p:spTgt spid="6">
                                            <p:txEl>
                                              <p:pRg st="5" end="5"/>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animEffect transition="in" filter="barn(inVertical)">
                                      <p:cBhvr>
                                        <p:cTn id="23"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0" y="5380524"/>
            <a:ext cx="12192000" cy="1477476"/>
          </a:xfrm>
          <a:prstGeom prst="rect">
            <a:avLst/>
          </a:prstGeom>
          <a:solidFill>
            <a:srgbClr val="BC3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279555" y="743048"/>
            <a:ext cx="4427621" cy="5592277"/>
            <a:chOff x="269507" y="240631"/>
            <a:chExt cx="4427621" cy="5592277"/>
          </a:xfrm>
        </p:grpSpPr>
        <p:sp>
          <p:nvSpPr>
            <p:cNvPr id="3" name="Rectangle 2"/>
            <p:cNvSpPr/>
            <p:nvPr/>
          </p:nvSpPr>
          <p:spPr>
            <a:xfrm>
              <a:off x="269507" y="240631"/>
              <a:ext cx="4427621" cy="5592277"/>
            </a:xfrm>
            <a:prstGeom prst="rect">
              <a:avLst/>
            </a:prstGeom>
            <a:solidFill>
              <a:srgbClr val="2F737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19765" y="481263"/>
              <a:ext cx="3907856" cy="515914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0" name="Picture 2" descr="C3 Chemistry. History of the Periodic Table 1866: John Newlands Table  Newlands ordered the elements according to atomic mass. He also put them  into groups. - ppt down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2153" y="0"/>
            <a:ext cx="7494870" cy="562115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34085" y="997772"/>
            <a:ext cx="3718559" cy="1872820"/>
          </a:xfrm>
          <a:prstGeom prst="rect">
            <a:avLst/>
          </a:prstGeom>
        </p:spPr>
        <p:txBody>
          <a:bodyPr wrap="square">
            <a:spAutoFit/>
          </a:bodyPr>
          <a:lstStyle/>
          <a:p>
            <a:pPr algn="ctr">
              <a:lnSpc>
                <a:spcPct val="130000"/>
              </a:lnSpc>
            </a:pPr>
            <a:r>
              <a:rPr lang="vi-VN" sz="3200" b="1" dirty="0">
                <a:solidFill>
                  <a:srgbClr val="002060"/>
                </a:solidFill>
                <a:latin typeface="Acumin Pro Condensed" panose="020B0806020202020204" pitchFamily="34" charset="0"/>
                <a:ea typeface="Autocar Black Condensed" panose="02020800000000000000" pitchFamily="18" charset="0"/>
                <a:cs typeface="Autocar Black Condensed" panose="02020800000000000000" pitchFamily="18" charset="0"/>
              </a:rPr>
              <a:t>Newland (1837 - 1898) </a:t>
            </a:r>
            <a:endParaRPr lang="en-US" sz="3200" b="1" dirty="0">
              <a:solidFill>
                <a:srgbClr val="002060"/>
              </a:solidFill>
              <a:latin typeface="Acumin Pro Condensed" panose="020B0806020202020204" pitchFamily="34" charset="0"/>
              <a:ea typeface="Autocar Black Condensed" panose="02020800000000000000" pitchFamily="18" charset="0"/>
              <a:cs typeface="Autocar Black Condensed" panose="02020800000000000000" pitchFamily="18" charset="0"/>
            </a:endParaRPr>
          </a:p>
          <a:p>
            <a:pPr algn="ctr">
              <a:lnSpc>
                <a:spcPct val="130000"/>
              </a:lnSpc>
            </a:pPr>
            <a:r>
              <a:rPr lang="vi-VN" sz="1900" dirty="0">
                <a:latin typeface="Acumin Pro Condensed" panose="020B0806020202020204" pitchFamily="34" charset="0"/>
                <a:ea typeface="Autocar Black Condensed" panose="02020800000000000000" pitchFamily="18" charset="0"/>
                <a:cs typeface="Autocar Black Condensed" panose="02020800000000000000" pitchFamily="18" charset="0"/>
              </a:rPr>
              <a:t>người Anh xếp các nguyên tố vào bộ tám. Ông nhận thấy 8 nguyên tố xếp sau lặp lại tính chất 8 nguyên tố đứng trước</a:t>
            </a:r>
            <a:r>
              <a:rPr lang="en-US" sz="1900" dirty="0">
                <a:latin typeface="Acumin Pro Condensed" panose="020B0806020202020204" pitchFamily="34" charset="0"/>
                <a:ea typeface="Autocar Black Condensed" panose="02020800000000000000" pitchFamily="18" charset="0"/>
                <a:cs typeface="Autocar Black Condensed" panose="02020800000000000000" pitchFamily="18" charset="0"/>
              </a:rPr>
              <a:t>.</a:t>
            </a:r>
            <a:endParaRPr lang="en-US" sz="1900" dirty="0">
              <a:solidFill>
                <a:srgbClr val="FF0000"/>
              </a:solidFill>
              <a:latin typeface="Acumin Pro Condensed" panose="020B0806020202020204" pitchFamily="34" charset="0"/>
              <a:ea typeface="Autocar Black Condensed" panose="02020800000000000000" pitchFamily="18" charset="0"/>
              <a:cs typeface="Autocar Black Condensed" panose="02020800000000000000" pitchFamily="18" charset="0"/>
            </a:endParaRPr>
          </a:p>
        </p:txBody>
      </p:sp>
      <p:pic>
        <p:nvPicPr>
          <p:cNvPr id="9" name="Picture 6" descr="Newlands&amp;#39; Law of Octaves ~ ChemistryG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4933" y="2991236"/>
            <a:ext cx="2238663" cy="2891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312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91"/>
        <p:cNvGrpSpPr/>
        <p:nvPr/>
      </p:nvGrpSpPr>
      <p:grpSpPr>
        <a:xfrm>
          <a:off x="0" y="0"/>
          <a:ext cx="0" cy="0"/>
          <a:chOff x="0" y="0"/>
          <a:chExt cx="0" cy="0"/>
        </a:xfrm>
      </p:grpSpPr>
      <p:pic>
        <p:nvPicPr>
          <p:cNvPr id="3074" name="Picture 2" descr="Dmitri Mendeleev (1834–1907) ~ ChemistryGo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3681" y="1642227"/>
            <a:ext cx="4215864" cy="2564014"/>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3"/>
          <p:cNvSpPr txBox="1">
            <a:spLocks noChangeArrowheads="1"/>
          </p:cNvSpPr>
          <p:nvPr/>
        </p:nvSpPr>
        <p:spPr bwMode="auto">
          <a:xfrm>
            <a:off x="6253213" y="5091580"/>
            <a:ext cx="4876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vi-VN" sz="3200" b="1" dirty="0">
                <a:solidFill>
                  <a:srgbClr val="FFFF00"/>
                </a:solidFill>
                <a:latin typeface="Aquate Script PERSONAL USE ONLY" pitchFamily="2" charset="0"/>
              </a:rPr>
              <a:t>Men-đê-lê-ép</a:t>
            </a:r>
          </a:p>
        </p:txBody>
      </p:sp>
      <p:pic>
        <p:nvPicPr>
          <p:cNvPr id="3076" name="Picture 4" descr="The father of the periodic table | Feature | Chemistry Worl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572000" cy="239315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WORLDKINGS] Top 100 nhà sáng tạo toàn cầu - P.52 - Dmitri Ivanovich  Mendeleev – Người sáng tạo ra phiên bản đầu tiên của bảng tuần hoàn hóa học  - HỘI KỶ"/>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2358189"/>
            <a:ext cx="4572001" cy="3241478"/>
          </a:xfrm>
          <a:prstGeom prst="rect">
            <a:avLst/>
          </a:prstGeom>
          <a:noFill/>
          <a:extLst>
            <a:ext uri="{909E8E84-426E-40DD-AFC4-6F175D3DCCD1}">
              <a14:hiddenFill xmlns:a14="http://schemas.microsoft.com/office/drawing/2010/main">
                <a:solidFill>
                  <a:srgbClr val="FFFFFF"/>
                </a:solidFill>
              </a14:hiddenFill>
            </a:ext>
          </a:extLst>
        </p:spPr>
      </p:pic>
      <p:sp>
        <p:nvSpPr>
          <p:cNvPr id="2" name="Cloud Callout 1"/>
          <p:cNvSpPr/>
          <p:nvPr/>
        </p:nvSpPr>
        <p:spPr>
          <a:xfrm>
            <a:off x="7023234" y="211757"/>
            <a:ext cx="4876800" cy="3551722"/>
          </a:xfrm>
          <a:prstGeom prst="cloudCallout">
            <a:avLst>
              <a:gd name="adj1" fmla="val -22251"/>
              <a:gd name="adj2" fmla="val 86809"/>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3"/>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Để tìm hiểu về thiên tài mendeleep ta cùng xem đoạn video sau</a:t>
            </a:r>
          </a:p>
        </p:txBody>
      </p:sp>
      <p:sp>
        <p:nvSpPr>
          <p:cNvPr id="3" name="TextBox 2"/>
          <p:cNvSpPr txBox="1"/>
          <p:nvPr/>
        </p:nvSpPr>
        <p:spPr>
          <a:xfrm>
            <a:off x="4706755" y="5599667"/>
            <a:ext cx="7363325" cy="1255728"/>
          </a:xfrm>
          <a:prstGeom prst="rect">
            <a:avLst/>
          </a:prstGeom>
          <a:noFill/>
        </p:spPr>
        <p:txBody>
          <a:bodyPr wrap="square" rtlCol="0">
            <a:spAutoFit/>
          </a:bodyPr>
          <a:lstStyle/>
          <a:p>
            <a:pPr algn="ctr">
              <a:lnSpc>
                <a:spcPct val="120000"/>
              </a:lnSpc>
            </a:pPr>
            <a:r>
              <a:rPr lang="vi-VN" sz="2100" dirty="0">
                <a:solidFill>
                  <a:schemeClr val="tx1">
                    <a:lumMod val="50000"/>
                  </a:schemeClr>
                </a:solidFill>
                <a:latin typeface="#9Slide03 SFU TradeGothic" panose="00000400000000000000" pitchFamily="2" charset="0"/>
                <a:ea typeface="Freeform" panose="02020500000000000000" pitchFamily="18" charset="0"/>
                <a:cs typeface="Freeform" panose="02020500000000000000" pitchFamily="18" charset="0"/>
              </a:rPr>
              <a:t>Ông là người đầu tiên tạo ra phiên bản bảng hóa học là một bước ngoặt lớn trong lịch sử hóa học. Ông có thể dự đoán các tính chất nguyên tố dù chưa được phát hiện</a:t>
            </a:r>
          </a:p>
        </p:txBody>
      </p:sp>
    </p:spTree>
    <p:extLst>
      <p:ext uri="{BB962C8B-B14F-4D97-AF65-F5344CB8AC3E}">
        <p14:creationId xmlns:p14="http://schemas.microsoft.com/office/powerpoint/2010/main" val="300787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p:cNvSpPr txBox="1"/>
          <p:nvPr/>
        </p:nvSpPr>
        <p:spPr>
          <a:xfrm>
            <a:off x="1553764" y="493952"/>
            <a:ext cx="5655558" cy="769441"/>
          </a:xfrm>
          <a:prstGeom prst="rect">
            <a:avLst/>
          </a:prstGeom>
          <a:noFill/>
          <a:effectLst/>
        </p:spPr>
        <p:txBody>
          <a:bodyPr wrap="square">
            <a:spAutoFit/>
          </a:bodyPr>
          <a:lstStyle/>
          <a:p>
            <a:pPr>
              <a:defRPr/>
            </a:pPr>
            <a:r>
              <a:rPr lang="en-US" altLang="zh-CN" sz="4400" dirty="0">
                <a:ln w="6350">
                  <a:noFill/>
                </a:ln>
                <a:solidFill>
                  <a:srgbClr val="2F7371"/>
                </a:solidFill>
                <a:latin typeface="#9Slide03 FS Neusa Bold" panose="00000800000000000000" pitchFamily="2" charset="0"/>
                <a:ea typeface="方正粗谭黑简体" panose="02000000000000000000" pitchFamily="2" charset="-122"/>
              </a:rPr>
              <a:t>TRẢ LỜI CÁC CÂU HỎI SAU</a:t>
            </a:r>
            <a:endParaRPr lang="zh-CN" altLang="en-US" sz="4400" dirty="0">
              <a:ln w="6350">
                <a:noFill/>
              </a:ln>
              <a:solidFill>
                <a:srgbClr val="2F7371"/>
              </a:solidFill>
              <a:latin typeface="#9Slide03 FS Neusa Bold" panose="00000800000000000000" pitchFamily="2" charset="0"/>
              <a:ea typeface="方正粗谭黑简体" panose="02000000000000000000" pitchFamily="2" charset="-122"/>
            </a:endParaRPr>
          </a:p>
        </p:txBody>
      </p:sp>
      <p:sp>
        <p:nvSpPr>
          <p:cNvPr id="5" name="任意多边形 4"/>
          <p:cNvSpPr/>
          <p:nvPr/>
        </p:nvSpPr>
        <p:spPr>
          <a:xfrm>
            <a:off x="1183229" y="2540391"/>
            <a:ext cx="4465675" cy="0"/>
          </a:xfrm>
          <a:custGeom>
            <a:avLst/>
            <a:gdLst>
              <a:gd name="connsiteX0" fmla="*/ 4465675 w 4465675"/>
              <a:gd name="connsiteY0" fmla="*/ 0 h 0"/>
              <a:gd name="connsiteX1" fmla="*/ 0 w 4465675"/>
              <a:gd name="connsiteY1" fmla="*/ 0 h 0"/>
            </a:gdLst>
            <a:ahLst/>
            <a:cxnLst>
              <a:cxn ang="0">
                <a:pos x="connsiteX0" y="connsiteY0"/>
              </a:cxn>
              <a:cxn ang="0">
                <a:pos x="connsiteX1" y="connsiteY1"/>
              </a:cxn>
            </a:cxnLst>
            <a:rect l="l" t="t" r="r" b="b"/>
            <a:pathLst>
              <a:path w="4465675">
                <a:moveTo>
                  <a:pt x="4465675"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任意多边形 5"/>
          <p:cNvSpPr/>
          <p:nvPr/>
        </p:nvSpPr>
        <p:spPr>
          <a:xfrm>
            <a:off x="1321453" y="5847117"/>
            <a:ext cx="3466214" cy="0"/>
          </a:xfrm>
          <a:custGeom>
            <a:avLst/>
            <a:gdLst>
              <a:gd name="connsiteX0" fmla="*/ 3466214 w 3466214"/>
              <a:gd name="connsiteY0" fmla="*/ 0 h 0"/>
              <a:gd name="connsiteX1" fmla="*/ 0 w 3466214"/>
              <a:gd name="connsiteY1" fmla="*/ 0 h 0"/>
            </a:gdLst>
            <a:ahLst/>
            <a:cxnLst>
              <a:cxn ang="0">
                <a:pos x="connsiteX0" y="connsiteY0"/>
              </a:cxn>
              <a:cxn ang="0">
                <a:pos x="connsiteX1" y="connsiteY1"/>
              </a:cxn>
            </a:cxnLst>
            <a:rect l="l" t="t" r="r" b="b"/>
            <a:pathLst>
              <a:path w="3466214">
                <a:moveTo>
                  <a:pt x="3466214"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任意多边形 6"/>
          <p:cNvSpPr/>
          <p:nvPr/>
        </p:nvSpPr>
        <p:spPr>
          <a:xfrm>
            <a:off x="7615927" y="2657349"/>
            <a:ext cx="3455581" cy="1924493"/>
          </a:xfrm>
          <a:custGeom>
            <a:avLst/>
            <a:gdLst>
              <a:gd name="connsiteX0" fmla="*/ 0 w 3455581"/>
              <a:gd name="connsiteY0" fmla="*/ 1924493 h 1924493"/>
              <a:gd name="connsiteX1" fmla="*/ 0 w 3455581"/>
              <a:gd name="connsiteY1" fmla="*/ 0 h 1924493"/>
              <a:gd name="connsiteX2" fmla="*/ 3455581 w 3455581"/>
              <a:gd name="connsiteY2" fmla="*/ 0 h 1924493"/>
            </a:gdLst>
            <a:ahLst/>
            <a:cxnLst>
              <a:cxn ang="0">
                <a:pos x="connsiteX0" y="connsiteY0"/>
              </a:cxn>
              <a:cxn ang="0">
                <a:pos x="connsiteX1" y="connsiteY1"/>
              </a:cxn>
              <a:cxn ang="0">
                <a:pos x="connsiteX2" y="connsiteY2"/>
              </a:cxn>
            </a:cxnLst>
            <a:rect l="l" t="t" r="r" b="b"/>
            <a:pathLst>
              <a:path w="3455581" h="1924493">
                <a:moveTo>
                  <a:pt x="0" y="1924493"/>
                </a:moveTo>
                <a:lnTo>
                  <a:pt x="0" y="0"/>
                </a:lnTo>
                <a:lnTo>
                  <a:pt x="3455581"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任意多边形 7"/>
          <p:cNvSpPr/>
          <p:nvPr/>
        </p:nvSpPr>
        <p:spPr>
          <a:xfrm>
            <a:off x="7424541" y="5751424"/>
            <a:ext cx="3763926" cy="0"/>
          </a:xfrm>
          <a:custGeom>
            <a:avLst/>
            <a:gdLst>
              <a:gd name="connsiteX0" fmla="*/ 0 w 3763926"/>
              <a:gd name="connsiteY0" fmla="*/ 0 h 0"/>
              <a:gd name="connsiteX1" fmla="*/ 3763926 w 3763926"/>
              <a:gd name="connsiteY1" fmla="*/ 0 h 0"/>
            </a:gdLst>
            <a:ahLst/>
            <a:cxnLst>
              <a:cxn ang="0">
                <a:pos x="connsiteX0" y="connsiteY0"/>
              </a:cxn>
              <a:cxn ang="0">
                <a:pos x="connsiteX1" y="connsiteY1"/>
              </a:cxn>
            </a:cxnLst>
            <a:rect l="l" t="t" r="r" b="b"/>
            <a:pathLst>
              <a:path w="3763926">
                <a:moveTo>
                  <a:pt x="0" y="0"/>
                </a:moveTo>
                <a:lnTo>
                  <a:pt x="3763926"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Freeform 7"/>
          <p:cNvSpPr>
            <a:spLocks/>
          </p:cNvSpPr>
          <p:nvPr/>
        </p:nvSpPr>
        <p:spPr bwMode="auto">
          <a:xfrm>
            <a:off x="4982524" y="5141751"/>
            <a:ext cx="2762250" cy="1581150"/>
          </a:xfrm>
          <a:custGeom>
            <a:avLst/>
            <a:gdLst>
              <a:gd name="T0" fmla="*/ 0 w 1769"/>
              <a:gd name="T1" fmla="*/ 725 h 1013"/>
              <a:gd name="T2" fmla="*/ 722 w 1769"/>
              <a:gd name="T3" fmla="*/ 1013 h 1013"/>
              <a:gd name="T4" fmla="*/ 1769 w 1769"/>
              <a:gd name="T5" fmla="*/ 0 h 1013"/>
              <a:gd name="T6" fmla="*/ 0 w 1769"/>
              <a:gd name="T7" fmla="*/ 725 h 1013"/>
            </a:gdLst>
            <a:ahLst/>
            <a:cxnLst>
              <a:cxn ang="0">
                <a:pos x="T0" y="T1"/>
              </a:cxn>
              <a:cxn ang="0">
                <a:pos x="T2" y="T3"/>
              </a:cxn>
              <a:cxn ang="0">
                <a:pos x="T4" y="T5"/>
              </a:cxn>
              <a:cxn ang="0">
                <a:pos x="T6" y="T7"/>
              </a:cxn>
            </a:cxnLst>
            <a:rect l="0" t="0" r="r" b="b"/>
            <a:pathLst>
              <a:path w="1769" h="1013">
                <a:moveTo>
                  <a:pt x="0" y="725"/>
                </a:moveTo>
                <a:cubicBezTo>
                  <a:pt x="188" y="903"/>
                  <a:pt x="442" y="1013"/>
                  <a:pt x="722" y="1013"/>
                </a:cubicBezTo>
                <a:cubicBezTo>
                  <a:pt x="1289" y="1013"/>
                  <a:pt x="1751" y="563"/>
                  <a:pt x="1769" y="0"/>
                </a:cubicBezTo>
                <a:lnTo>
                  <a:pt x="0" y="725"/>
                </a:lnTo>
                <a:close/>
              </a:path>
            </a:pathLst>
          </a:cu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Freeform 8"/>
          <p:cNvSpPr>
            <a:spLocks/>
          </p:cNvSpPr>
          <p:nvPr/>
        </p:nvSpPr>
        <p:spPr bwMode="auto">
          <a:xfrm>
            <a:off x="4547549" y="4346413"/>
            <a:ext cx="3198812" cy="1927225"/>
          </a:xfrm>
          <a:custGeom>
            <a:avLst/>
            <a:gdLst>
              <a:gd name="T0" fmla="*/ 2048 w 2048"/>
              <a:gd name="T1" fmla="*/ 474 h 1234"/>
              <a:gd name="T2" fmla="*/ 1927 w 2048"/>
              <a:gd name="T3" fmla="*/ 0 h 1234"/>
              <a:gd name="T4" fmla="*/ 0 w 2048"/>
              <a:gd name="T5" fmla="*/ 790 h 1234"/>
              <a:gd name="T6" fmla="*/ 278 w 2048"/>
              <a:gd name="T7" fmla="*/ 1234 h 1234"/>
              <a:gd name="T8" fmla="*/ 2047 w 2048"/>
              <a:gd name="T9" fmla="*/ 509 h 1234"/>
              <a:gd name="T10" fmla="*/ 2048 w 2048"/>
              <a:gd name="T11" fmla="*/ 474 h 1234"/>
            </a:gdLst>
            <a:ahLst/>
            <a:cxnLst>
              <a:cxn ang="0">
                <a:pos x="T0" y="T1"/>
              </a:cxn>
              <a:cxn ang="0">
                <a:pos x="T2" y="T3"/>
              </a:cxn>
              <a:cxn ang="0">
                <a:pos x="T4" y="T5"/>
              </a:cxn>
              <a:cxn ang="0">
                <a:pos x="T6" y="T7"/>
              </a:cxn>
              <a:cxn ang="0">
                <a:pos x="T8" y="T9"/>
              </a:cxn>
              <a:cxn ang="0">
                <a:pos x="T10" y="T11"/>
              </a:cxn>
            </a:cxnLst>
            <a:rect l="0" t="0" r="r" b="b"/>
            <a:pathLst>
              <a:path w="2048" h="1234">
                <a:moveTo>
                  <a:pt x="2048" y="474"/>
                </a:moveTo>
                <a:cubicBezTo>
                  <a:pt x="2048" y="351"/>
                  <a:pt x="2001" y="186"/>
                  <a:pt x="1927" y="0"/>
                </a:cubicBezTo>
                <a:cubicBezTo>
                  <a:pt x="0" y="790"/>
                  <a:pt x="0" y="790"/>
                  <a:pt x="0" y="790"/>
                </a:cubicBezTo>
                <a:cubicBezTo>
                  <a:pt x="54" y="961"/>
                  <a:pt x="151" y="1113"/>
                  <a:pt x="278" y="1234"/>
                </a:cubicBezTo>
                <a:cubicBezTo>
                  <a:pt x="2047" y="509"/>
                  <a:pt x="2047" y="509"/>
                  <a:pt x="2047" y="509"/>
                </a:cubicBezTo>
                <a:cubicBezTo>
                  <a:pt x="2047" y="497"/>
                  <a:pt x="2048" y="485"/>
                  <a:pt x="2048" y="474"/>
                </a:cubicBezTo>
                <a:close/>
              </a:path>
            </a:pathLst>
          </a:custGeom>
          <a:solidFill>
            <a:srgbClr val="C00000"/>
          </a:solidFill>
          <a:ln>
            <a:no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Freeform 6"/>
          <p:cNvSpPr>
            <a:spLocks/>
          </p:cNvSpPr>
          <p:nvPr/>
        </p:nvSpPr>
        <p:spPr bwMode="auto">
          <a:xfrm>
            <a:off x="4471349" y="3039901"/>
            <a:ext cx="3086100" cy="2540000"/>
          </a:xfrm>
          <a:custGeom>
            <a:avLst/>
            <a:gdLst>
              <a:gd name="T0" fmla="*/ 1853 w 1976"/>
              <a:gd name="T1" fmla="*/ 556 h 1627"/>
              <a:gd name="T2" fmla="*/ 1558 w 1976"/>
              <a:gd name="T3" fmla="*/ 0 h 1627"/>
              <a:gd name="T4" fmla="*/ 255 w 1976"/>
              <a:gd name="T5" fmla="*/ 534 h 1627"/>
              <a:gd name="T6" fmla="*/ 0 w 1976"/>
              <a:gd name="T7" fmla="*/ 1311 h 1627"/>
              <a:gd name="T8" fmla="*/ 0 w 1976"/>
              <a:gd name="T9" fmla="*/ 1315 h 1627"/>
              <a:gd name="T10" fmla="*/ 49 w 1976"/>
              <a:gd name="T11" fmla="*/ 1627 h 1627"/>
              <a:gd name="T12" fmla="*/ 1976 w 1976"/>
              <a:gd name="T13" fmla="*/ 837 h 1627"/>
              <a:gd name="T14" fmla="*/ 1853 w 1976"/>
              <a:gd name="T15" fmla="*/ 556 h 16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76" h="1627">
                <a:moveTo>
                  <a:pt x="1853" y="556"/>
                </a:moveTo>
                <a:cubicBezTo>
                  <a:pt x="1764" y="371"/>
                  <a:pt x="1661" y="180"/>
                  <a:pt x="1558" y="0"/>
                </a:cubicBezTo>
                <a:cubicBezTo>
                  <a:pt x="255" y="534"/>
                  <a:pt x="255" y="534"/>
                  <a:pt x="255" y="534"/>
                </a:cubicBezTo>
                <a:cubicBezTo>
                  <a:pt x="108" y="838"/>
                  <a:pt x="0" y="1125"/>
                  <a:pt x="0" y="1311"/>
                </a:cubicBezTo>
                <a:cubicBezTo>
                  <a:pt x="0" y="1312"/>
                  <a:pt x="0" y="1314"/>
                  <a:pt x="0" y="1315"/>
                </a:cubicBezTo>
                <a:cubicBezTo>
                  <a:pt x="1" y="1424"/>
                  <a:pt x="18" y="1528"/>
                  <a:pt x="49" y="1627"/>
                </a:cubicBezTo>
                <a:cubicBezTo>
                  <a:pt x="1976" y="837"/>
                  <a:pt x="1976" y="837"/>
                  <a:pt x="1976" y="837"/>
                </a:cubicBezTo>
                <a:cubicBezTo>
                  <a:pt x="1941" y="747"/>
                  <a:pt x="1899" y="653"/>
                  <a:pt x="1853" y="556"/>
                </a:cubicBezTo>
                <a:close/>
              </a:path>
            </a:pathLst>
          </a:cu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Freeform 5"/>
          <p:cNvSpPr>
            <a:spLocks/>
          </p:cNvSpPr>
          <p:nvPr/>
        </p:nvSpPr>
        <p:spPr bwMode="auto">
          <a:xfrm>
            <a:off x="4869811" y="1752438"/>
            <a:ext cx="2035175" cy="2120900"/>
          </a:xfrm>
          <a:custGeom>
            <a:avLst/>
            <a:gdLst>
              <a:gd name="T0" fmla="*/ 1074 w 1303"/>
              <a:gd name="T1" fmla="*/ 439 h 1359"/>
              <a:gd name="T2" fmla="*/ 794 w 1303"/>
              <a:gd name="T3" fmla="*/ 0 h 1359"/>
              <a:gd name="T4" fmla="*/ 331 w 1303"/>
              <a:gd name="T5" fmla="*/ 744 h 1359"/>
              <a:gd name="T6" fmla="*/ 0 w 1303"/>
              <a:gd name="T7" fmla="*/ 1359 h 1359"/>
              <a:gd name="T8" fmla="*/ 1303 w 1303"/>
              <a:gd name="T9" fmla="*/ 825 h 1359"/>
              <a:gd name="T10" fmla="*/ 1074 w 1303"/>
              <a:gd name="T11" fmla="*/ 439 h 1359"/>
            </a:gdLst>
            <a:ahLst/>
            <a:cxnLst>
              <a:cxn ang="0">
                <a:pos x="T0" y="T1"/>
              </a:cxn>
              <a:cxn ang="0">
                <a:pos x="T2" y="T3"/>
              </a:cxn>
              <a:cxn ang="0">
                <a:pos x="T4" y="T5"/>
              </a:cxn>
              <a:cxn ang="0">
                <a:pos x="T6" y="T7"/>
              </a:cxn>
              <a:cxn ang="0">
                <a:pos x="T8" y="T9"/>
              </a:cxn>
              <a:cxn ang="0">
                <a:pos x="T10" y="T11"/>
              </a:cxn>
            </a:cxnLst>
            <a:rect l="0" t="0" r="r" b="b"/>
            <a:pathLst>
              <a:path w="1303" h="1359">
                <a:moveTo>
                  <a:pt x="1074" y="439"/>
                </a:moveTo>
                <a:cubicBezTo>
                  <a:pt x="914" y="180"/>
                  <a:pt x="794" y="0"/>
                  <a:pt x="794" y="0"/>
                </a:cubicBezTo>
                <a:cubicBezTo>
                  <a:pt x="794" y="0"/>
                  <a:pt x="571" y="331"/>
                  <a:pt x="331" y="744"/>
                </a:cubicBezTo>
                <a:cubicBezTo>
                  <a:pt x="217" y="939"/>
                  <a:pt x="100" y="1153"/>
                  <a:pt x="0" y="1359"/>
                </a:cubicBezTo>
                <a:cubicBezTo>
                  <a:pt x="1303" y="825"/>
                  <a:pt x="1303" y="825"/>
                  <a:pt x="1303" y="825"/>
                </a:cubicBezTo>
                <a:cubicBezTo>
                  <a:pt x="1224" y="687"/>
                  <a:pt x="1145" y="555"/>
                  <a:pt x="1074" y="439"/>
                </a:cubicBezTo>
                <a:close/>
              </a:path>
            </a:pathLst>
          </a:custGeom>
          <a:solidFill>
            <a:schemeClr val="bg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3" name="组合 12"/>
          <p:cNvGrpSpPr/>
          <p:nvPr/>
        </p:nvGrpSpPr>
        <p:grpSpPr>
          <a:xfrm>
            <a:off x="5662552" y="2562063"/>
            <a:ext cx="890516" cy="576263"/>
            <a:chOff x="5648904" y="2084388"/>
            <a:chExt cx="890516" cy="576263"/>
          </a:xfrm>
        </p:grpSpPr>
        <p:sp>
          <p:nvSpPr>
            <p:cNvPr id="14" name="Oval 9"/>
            <p:cNvSpPr>
              <a:spLocks noChangeArrowheads="1"/>
            </p:cNvSpPr>
            <p:nvPr/>
          </p:nvSpPr>
          <p:spPr bwMode="auto">
            <a:xfrm>
              <a:off x="5810251" y="2084388"/>
              <a:ext cx="576262" cy="576263"/>
            </a:xfrm>
            <a:prstGeom prst="ellipse">
              <a:avLst/>
            </a:prstGeom>
            <a:solidFill>
              <a:srgbClr val="002060"/>
            </a:solidFill>
            <a:ln w="158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nvSpPr>
          <p:spPr>
            <a:xfrm>
              <a:off x="5648904" y="2168911"/>
              <a:ext cx="890516" cy="461665"/>
            </a:xfrm>
            <a:prstGeom prst="rect">
              <a:avLst/>
            </a:prstGeom>
          </p:spPr>
          <p:txBody>
            <a:bodyPr wrap="square">
              <a:spAutoFit/>
            </a:bodyPr>
            <a:lstStyle/>
            <a:p>
              <a:pPr algn="ctr"/>
              <a:r>
                <a:rPr lang="en-US" altLang="zh-CN" sz="2400" dirty="0">
                  <a:solidFill>
                    <a:schemeClr val="bg1"/>
                  </a:solidFill>
                  <a:latin typeface="000 Marvin [TeddyBear]" panose="02000000000000000000" pitchFamily="2" charset="0"/>
                  <a:ea typeface="微软雅黑" panose="020B0503020204020204" pitchFamily="34" charset="-122"/>
                </a:rPr>
                <a:t>01</a:t>
              </a:r>
              <a:endParaRPr lang="zh-CN" altLang="en-US" sz="2400" dirty="0">
                <a:solidFill>
                  <a:schemeClr val="bg1"/>
                </a:solidFill>
                <a:latin typeface="000 Marvin [TeddyBear]" panose="02000000000000000000" pitchFamily="2" charset="0"/>
                <a:ea typeface="微软雅黑" panose="020B0503020204020204" pitchFamily="34" charset="-122"/>
              </a:endParaRPr>
            </a:p>
          </p:txBody>
        </p:sp>
      </p:grpSp>
      <p:grpSp>
        <p:nvGrpSpPr>
          <p:cNvPr id="16" name="组合 15"/>
          <p:cNvGrpSpPr/>
          <p:nvPr/>
        </p:nvGrpSpPr>
        <p:grpSpPr>
          <a:xfrm>
            <a:off x="5662552" y="3684426"/>
            <a:ext cx="890516" cy="576263"/>
            <a:chOff x="5648904" y="3206751"/>
            <a:chExt cx="890516" cy="576263"/>
          </a:xfrm>
        </p:grpSpPr>
        <p:sp>
          <p:nvSpPr>
            <p:cNvPr id="17" name="Oval 10"/>
            <p:cNvSpPr>
              <a:spLocks noChangeArrowheads="1"/>
            </p:cNvSpPr>
            <p:nvPr/>
          </p:nvSpPr>
          <p:spPr bwMode="auto">
            <a:xfrm>
              <a:off x="5810251" y="3206751"/>
              <a:ext cx="576262" cy="576263"/>
            </a:xfrm>
            <a:prstGeom prst="ellipse">
              <a:avLst/>
            </a:prstGeom>
            <a:solidFill>
              <a:srgbClr val="C00000"/>
            </a:solidFill>
            <a:ln w="158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矩形 17"/>
            <p:cNvSpPr/>
            <p:nvPr/>
          </p:nvSpPr>
          <p:spPr>
            <a:xfrm>
              <a:off x="5648904" y="3298439"/>
              <a:ext cx="890516" cy="461665"/>
            </a:xfrm>
            <a:prstGeom prst="rect">
              <a:avLst/>
            </a:prstGeom>
          </p:spPr>
          <p:txBody>
            <a:bodyPr wrap="square">
              <a:spAutoFit/>
            </a:bodyPr>
            <a:lstStyle/>
            <a:p>
              <a:pPr algn="ctr"/>
              <a:r>
                <a:rPr lang="en-US" altLang="zh-CN" sz="2400" dirty="0">
                  <a:solidFill>
                    <a:schemeClr val="bg1"/>
                  </a:solidFill>
                  <a:latin typeface="000 Marvin [TeddyBear]" panose="02000000000000000000" pitchFamily="2" charset="0"/>
                  <a:ea typeface="微软雅黑" panose="020B0503020204020204" pitchFamily="34" charset="-122"/>
                </a:rPr>
                <a:t>02</a:t>
              </a:r>
              <a:endParaRPr lang="zh-CN" altLang="en-US" sz="2400" dirty="0">
                <a:solidFill>
                  <a:schemeClr val="bg1"/>
                </a:solidFill>
                <a:latin typeface="000 Marvin [TeddyBear]" panose="02000000000000000000" pitchFamily="2" charset="0"/>
                <a:ea typeface="微软雅黑" panose="020B0503020204020204" pitchFamily="34" charset="-122"/>
              </a:endParaRPr>
            </a:p>
          </p:txBody>
        </p:sp>
      </p:grpSp>
      <p:grpSp>
        <p:nvGrpSpPr>
          <p:cNvPr id="19" name="组合 18"/>
          <p:cNvGrpSpPr/>
          <p:nvPr/>
        </p:nvGrpSpPr>
        <p:grpSpPr>
          <a:xfrm>
            <a:off x="5675657" y="5076949"/>
            <a:ext cx="890516" cy="577850"/>
            <a:chOff x="5662009" y="4503738"/>
            <a:chExt cx="890516" cy="577850"/>
          </a:xfrm>
        </p:grpSpPr>
        <p:sp>
          <p:nvSpPr>
            <p:cNvPr id="20" name="Oval 11"/>
            <p:cNvSpPr>
              <a:spLocks noChangeArrowheads="1"/>
            </p:cNvSpPr>
            <p:nvPr/>
          </p:nvSpPr>
          <p:spPr bwMode="auto">
            <a:xfrm>
              <a:off x="5810251" y="4503738"/>
              <a:ext cx="576262" cy="577850"/>
            </a:xfrm>
            <a:prstGeom prst="ellipse">
              <a:avLst/>
            </a:prstGeom>
            <a:solidFill>
              <a:srgbClr val="00B0F0"/>
            </a:solidFill>
            <a:ln w="158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a:off x="5662009" y="4582129"/>
              <a:ext cx="890516" cy="461665"/>
            </a:xfrm>
            <a:prstGeom prst="rect">
              <a:avLst/>
            </a:prstGeom>
          </p:spPr>
          <p:txBody>
            <a:bodyPr wrap="square">
              <a:spAutoFit/>
            </a:bodyPr>
            <a:lstStyle/>
            <a:p>
              <a:pPr algn="ctr"/>
              <a:r>
                <a:rPr lang="en-US" altLang="zh-CN" sz="2400" dirty="0">
                  <a:solidFill>
                    <a:schemeClr val="bg1"/>
                  </a:solidFill>
                  <a:latin typeface="000 Marvin [TeddyBear]" panose="02000000000000000000" pitchFamily="2" charset="0"/>
                  <a:ea typeface="微软雅黑" panose="020B0503020204020204" pitchFamily="34" charset="-122"/>
                </a:rPr>
                <a:t>03</a:t>
              </a:r>
              <a:endParaRPr lang="zh-CN" altLang="en-US" sz="2400" dirty="0">
                <a:solidFill>
                  <a:schemeClr val="bg1"/>
                </a:solidFill>
                <a:latin typeface="000 Marvin [TeddyBear]" panose="02000000000000000000" pitchFamily="2" charset="0"/>
                <a:ea typeface="微软雅黑" panose="020B0503020204020204" pitchFamily="34" charset="-122"/>
              </a:endParaRPr>
            </a:p>
          </p:txBody>
        </p:sp>
      </p:grpSp>
      <p:grpSp>
        <p:nvGrpSpPr>
          <p:cNvPr id="22" name="组合 21"/>
          <p:cNvGrpSpPr/>
          <p:nvPr/>
        </p:nvGrpSpPr>
        <p:grpSpPr>
          <a:xfrm>
            <a:off x="5648904" y="6008857"/>
            <a:ext cx="890516" cy="576263"/>
            <a:chOff x="5635256" y="5572126"/>
            <a:chExt cx="890516" cy="576263"/>
          </a:xfrm>
        </p:grpSpPr>
        <p:sp>
          <p:nvSpPr>
            <p:cNvPr id="23" name="Oval 12"/>
            <p:cNvSpPr>
              <a:spLocks noChangeArrowheads="1"/>
            </p:cNvSpPr>
            <p:nvPr/>
          </p:nvSpPr>
          <p:spPr bwMode="auto">
            <a:xfrm>
              <a:off x="5805488" y="5572126"/>
              <a:ext cx="576262" cy="576263"/>
            </a:xfrm>
            <a:prstGeom prst="ellipse">
              <a:avLst/>
            </a:prstGeom>
            <a:solidFill>
              <a:srgbClr val="BC30A1"/>
            </a:solidFill>
            <a:ln w="158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矩形 23"/>
            <p:cNvSpPr/>
            <p:nvPr/>
          </p:nvSpPr>
          <p:spPr>
            <a:xfrm>
              <a:off x="5635256" y="5646093"/>
              <a:ext cx="890516" cy="461665"/>
            </a:xfrm>
            <a:prstGeom prst="rect">
              <a:avLst/>
            </a:prstGeom>
          </p:spPr>
          <p:txBody>
            <a:bodyPr wrap="square">
              <a:spAutoFit/>
            </a:bodyPr>
            <a:lstStyle/>
            <a:p>
              <a:pPr algn="ctr"/>
              <a:r>
                <a:rPr lang="en-US" altLang="zh-CN" sz="2400" dirty="0">
                  <a:solidFill>
                    <a:schemeClr val="bg1"/>
                  </a:solidFill>
                  <a:latin typeface="000 Marvin [TeddyBear]" panose="02000000000000000000" pitchFamily="2" charset="0"/>
                  <a:ea typeface="微软雅黑" panose="020B0503020204020204" pitchFamily="34" charset="-122"/>
                </a:rPr>
                <a:t>04</a:t>
              </a:r>
              <a:endParaRPr lang="zh-CN" altLang="en-US" sz="2400" dirty="0">
                <a:solidFill>
                  <a:schemeClr val="bg1"/>
                </a:solidFill>
                <a:latin typeface="000 Marvin [TeddyBear]" panose="02000000000000000000" pitchFamily="2" charset="0"/>
                <a:ea typeface="微软雅黑" panose="020B0503020204020204" pitchFamily="34" charset="-122"/>
              </a:endParaRPr>
            </a:p>
          </p:txBody>
        </p:sp>
      </p:grpSp>
      <p:sp>
        <p:nvSpPr>
          <p:cNvPr id="25" name="文本框 24"/>
          <p:cNvSpPr txBox="1"/>
          <p:nvPr/>
        </p:nvSpPr>
        <p:spPr>
          <a:xfrm>
            <a:off x="7705691" y="4288553"/>
            <a:ext cx="4314276" cy="1532727"/>
          </a:xfrm>
          <a:prstGeom prst="rect">
            <a:avLst/>
          </a:prstGeom>
          <a:noFill/>
          <a:effectLst/>
        </p:spPr>
        <p:txBody>
          <a:bodyPr wrap="square" rtlCol="0">
            <a:spAutoFit/>
          </a:bodyPr>
          <a:lstStyle/>
          <a:p>
            <a:pPr lvl="0" algn="ctr" defTabSz="685800">
              <a:lnSpc>
                <a:spcPct val="130000"/>
              </a:lnSpc>
            </a:pPr>
            <a:r>
              <a:rPr lang="en-US" sz="2400" dirty="0">
                <a:solidFill>
                  <a:srgbClr val="BC30A1"/>
                </a:solidFill>
              </a:rPr>
              <a:t>Quan sát hình 5.2, hãy cho biết 3 nguyên tố </a:t>
            </a:r>
            <a:r>
              <a:rPr lang="en-US" sz="2400" dirty="0" err="1">
                <a:solidFill>
                  <a:srgbClr val="BC30A1"/>
                </a:solidFill>
              </a:rPr>
              <a:t>Sc</a:t>
            </a:r>
            <a:r>
              <a:rPr lang="en-US" sz="2400" dirty="0">
                <a:solidFill>
                  <a:srgbClr val="BC30A1"/>
                </a:solidFill>
              </a:rPr>
              <a:t>, Ga và Ge nằm ở vị trí nào trong </a:t>
            </a:r>
            <a:r>
              <a:rPr lang="en-US" sz="2400" dirty="0" err="1">
                <a:solidFill>
                  <a:srgbClr val="BC30A1"/>
                </a:solidFill>
              </a:rPr>
              <a:t>BTH</a:t>
            </a:r>
            <a:r>
              <a:rPr lang="en-US" sz="2400" dirty="0">
                <a:solidFill>
                  <a:srgbClr val="BC30A1"/>
                </a:solidFill>
              </a:rPr>
              <a:t> </a:t>
            </a:r>
            <a:endParaRPr lang="vi-VN" sz="2400" b="1" dirty="0">
              <a:solidFill>
                <a:srgbClr val="BC30A1"/>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26" name="文本框 25"/>
          <p:cNvSpPr txBox="1"/>
          <p:nvPr/>
        </p:nvSpPr>
        <p:spPr>
          <a:xfrm>
            <a:off x="-110836" y="2620031"/>
            <a:ext cx="4922169" cy="1892826"/>
          </a:xfrm>
          <a:prstGeom prst="rect">
            <a:avLst/>
          </a:prstGeom>
          <a:noFill/>
          <a:effectLst/>
        </p:spPr>
        <p:txBody>
          <a:bodyPr wrap="square" rtlCol="0">
            <a:spAutoFit/>
          </a:bodyPr>
          <a:lstStyle/>
          <a:p>
            <a:pPr algn="ctr" defTabSz="685800">
              <a:lnSpc>
                <a:spcPct val="130000"/>
              </a:lnSpc>
            </a:pPr>
            <a:r>
              <a:rPr lang="en-US" sz="2200" dirty="0">
                <a:solidFill>
                  <a:srgbClr val="7030A0"/>
                </a:solidFill>
                <a:latin typeface="Tahoma" panose="020B0604030504040204" pitchFamily="34" charset="0"/>
                <a:ea typeface="Tahoma" panose="020B0604030504040204" pitchFamily="34" charset="0"/>
                <a:cs typeface="Tahoma" panose="020B0604030504040204" pitchFamily="34" charset="0"/>
              </a:rPr>
              <a:t>Nhận xét về cách sắp xếp các nguyên tố hóa học trong </a:t>
            </a:r>
            <a:r>
              <a:rPr lang="en-US" sz="2200" dirty="0" err="1">
                <a:solidFill>
                  <a:srgbClr val="7030A0"/>
                </a:solidFill>
                <a:latin typeface="Tahoma" panose="020B0604030504040204" pitchFamily="34" charset="0"/>
                <a:ea typeface="Tahoma" panose="020B0604030504040204" pitchFamily="34" charset="0"/>
                <a:cs typeface="Tahoma" panose="020B0604030504040204" pitchFamily="34" charset="0"/>
              </a:rPr>
              <a:t>BTH</a:t>
            </a:r>
            <a:r>
              <a:rPr lang="en-US" sz="2200" dirty="0">
                <a:solidFill>
                  <a:srgbClr val="7030A0"/>
                </a:solidFill>
                <a:latin typeface="Tahoma" panose="020B0604030504040204" pitchFamily="34" charset="0"/>
                <a:ea typeface="Tahoma" panose="020B0604030504040204" pitchFamily="34" charset="0"/>
                <a:cs typeface="Tahoma" panose="020B0604030504040204" pitchFamily="34" charset="0"/>
              </a:rPr>
              <a:t> theo chiều từ trên xuống dưới trong cùng một cột.</a:t>
            </a:r>
            <a:endParaRPr lang="vi-VN" sz="2200" dirty="0">
              <a:solidFill>
                <a:srgbClr val="7030A0"/>
              </a:solidFill>
              <a:latin typeface="Tahoma" panose="020B0604030504040204" pitchFamily="34" charset="0"/>
              <a:ea typeface="Tahoma" panose="020B0604030504040204" pitchFamily="34" charset="0"/>
              <a:cs typeface="Tahoma" panose="020B0604030504040204" pitchFamily="34" charset="0"/>
            </a:endParaRPr>
          </a:p>
          <a:p>
            <a:pPr lvl="0" algn="ctr" defTabSz="685800">
              <a:lnSpc>
                <a:spcPct val="130000"/>
              </a:lnSpc>
            </a:pPr>
            <a:r>
              <a:rPr lang="en-US" sz="2400" b="1"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endParaRPr lang="vi-VN" sz="2400" b="1"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27" name="文本框 26"/>
          <p:cNvSpPr txBox="1"/>
          <p:nvPr/>
        </p:nvSpPr>
        <p:spPr>
          <a:xfrm>
            <a:off x="125015" y="4316900"/>
            <a:ext cx="4398914" cy="1200329"/>
          </a:xfrm>
          <a:prstGeom prst="rect">
            <a:avLst/>
          </a:prstGeom>
          <a:noFill/>
          <a:effectLst/>
        </p:spPr>
        <p:txBody>
          <a:bodyPr wrap="square" rtlCol="0">
            <a:spAutoFit/>
          </a:bodyPr>
          <a:lstStyle/>
          <a:p>
            <a:r>
              <a:rPr lang="en-US" sz="2400" dirty="0">
                <a:solidFill>
                  <a:srgbClr val="00B0F0"/>
                </a:solidFill>
                <a:latin typeface="Tahoma" panose="020B0604030504040204" pitchFamily="34" charset="0"/>
                <a:ea typeface="Tahoma" panose="020B0604030504040204" pitchFamily="34" charset="0"/>
                <a:cs typeface="Tahoma" panose="020B0604030504040204" pitchFamily="34" charset="0"/>
              </a:rPr>
              <a:t>Quan sát hai nguyên tố Te và I trong hình 5.1, em nhận thấy điều gì khác thường?</a:t>
            </a:r>
            <a:endParaRPr lang="vi-VN" sz="2400"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28" name="文本框 27"/>
          <p:cNvSpPr txBox="1"/>
          <p:nvPr/>
        </p:nvSpPr>
        <p:spPr>
          <a:xfrm>
            <a:off x="7615927" y="2513431"/>
            <a:ext cx="4267275" cy="1384995"/>
          </a:xfrm>
          <a:prstGeom prst="rect">
            <a:avLst/>
          </a:prstGeom>
          <a:noFill/>
          <a:effectLst/>
        </p:spPr>
        <p:txBody>
          <a:bodyPr wrap="square" rtlCol="0">
            <a:spAutoFit/>
          </a:bodyPr>
          <a:lstStyle/>
          <a:p>
            <a:r>
              <a:rPr lang="en-US" sz="2800" dirty="0">
                <a:solidFill>
                  <a:srgbClr val="C00000"/>
                </a:solidFill>
              </a:rPr>
              <a:t>Hãy cho biết dấu chấm hỏi trong </a:t>
            </a:r>
            <a:r>
              <a:rPr lang="en-US" sz="2800" dirty="0" err="1">
                <a:solidFill>
                  <a:srgbClr val="C00000"/>
                </a:solidFill>
              </a:rPr>
              <a:t>BTH</a:t>
            </a:r>
            <a:r>
              <a:rPr lang="en-US" sz="2800" dirty="0">
                <a:solidFill>
                  <a:srgbClr val="C00000"/>
                </a:solidFill>
              </a:rPr>
              <a:t> ở hình 5.1 có hàm ý gì?</a:t>
            </a:r>
            <a:endParaRPr lang="vi-VN" sz="2800" dirty="0">
              <a:solidFill>
                <a:srgbClr val="C00000"/>
              </a:solidFill>
            </a:endParaRPr>
          </a:p>
        </p:txBody>
      </p:sp>
      <p:pic>
        <p:nvPicPr>
          <p:cNvPr id="29" name="Picture 2" descr="Kết quả hình ảnh cho kim loại tác dụng acid ảnh độ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5014" y="248522"/>
            <a:ext cx="1428750" cy="2085975"/>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9885145" y="-11277"/>
            <a:ext cx="1921844" cy="1397315"/>
          </a:xfrm>
          <a:prstGeom prst="rect">
            <a:avLst/>
          </a:prstGeom>
          <a:solidFill>
            <a:schemeClr val="accent4">
              <a:lumMod val="20000"/>
              <a:lumOff val="80000"/>
            </a:schemeClr>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9047447" y="493952"/>
            <a:ext cx="1756009" cy="1409806"/>
          </a:xfrm>
          <a:prstGeom prst="rect">
            <a:avLst/>
          </a:prstGeom>
          <a:solidFill>
            <a:schemeClr val="accent6">
              <a:lumMod val="20000"/>
              <a:lumOff val="80000"/>
            </a:schemeClr>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0842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7"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900" decel="100000" fill="hold"/>
                                        <p:tgtEl>
                                          <p:spTgt spid="1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6" presetID="37" presetClass="entr" presetSubtype="0" fill="hold" grpId="0" nodeType="withEffect">
                                  <p:stCondLst>
                                    <p:cond delay="25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900" decel="100000" fill="hold"/>
                                        <p:tgtEl>
                                          <p:spTgt spid="11"/>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22" presetID="37" presetClass="entr" presetSubtype="0" fill="hold" grpId="0" nodeType="withEffect">
                                  <p:stCondLst>
                                    <p:cond delay="50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900" decel="100000" fill="hold"/>
                                        <p:tgtEl>
                                          <p:spTgt spid="10"/>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28" presetID="37" presetClass="entr" presetSubtype="0" fill="hold" grpId="0" nodeType="withEffect">
                                  <p:stCondLst>
                                    <p:cond delay="75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900" decel="100000" fill="hold"/>
                                        <p:tgtEl>
                                          <p:spTgt spid="9"/>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34" fill="hold">
                            <p:stCondLst>
                              <p:cond delay="1750"/>
                            </p:stCondLst>
                            <p:childTnLst>
                              <p:par>
                                <p:cTn id="35" presetID="53" presetClass="entr" presetSubtype="16"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ppt_w</p:attrName>
                                        </p:attrNameLst>
                                      </p:cBhvr>
                                      <p:tavLst>
                                        <p:tav tm="0">
                                          <p:val>
                                            <p:fltVal val="0"/>
                                          </p:val>
                                        </p:tav>
                                        <p:tav tm="100000">
                                          <p:val>
                                            <p:strVal val="#ppt_w"/>
                                          </p:val>
                                        </p:tav>
                                      </p:tavLst>
                                    </p:anim>
                                    <p:anim calcmode="lin" valueType="num">
                                      <p:cBhvr>
                                        <p:cTn id="43" dur="500" fill="hold"/>
                                        <p:tgtEl>
                                          <p:spTgt spid="16"/>
                                        </p:tgtEl>
                                        <p:attrNameLst>
                                          <p:attrName>ppt_h</p:attrName>
                                        </p:attrNameLst>
                                      </p:cBhvr>
                                      <p:tavLst>
                                        <p:tav tm="0">
                                          <p:val>
                                            <p:fltVal val="0"/>
                                          </p:val>
                                        </p:tav>
                                        <p:tav tm="100000">
                                          <p:val>
                                            <p:strVal val="#ppt_h"/>
                                          </p:val>
                                        </p:tav>
                                      </p:tavLst>
                                    </p:anim>
                                    <p:animEffect transition="in" filter="fade">
                                      <p:cBhvr>
                                        <p:cTn id="44" dur="500"/>
                                        <p:tgtEl>
                                          <p:spTgt spid="16"/>
                                        </p:tgtEl>
                                      </p:cBhvr>
                                    </p:animEffect>
                                  </p:childTnLst>
                                </p:cTn>
                              </p:par>
                              <p:par>
                                <p:cTn id="45" presetID="53" presetClass="entr" presetSubtype="16"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animEffect transition="in" filter="fade">
                                      <p:cBhvr>
                                        <p:cTn id="49" dur="500"/>
                                        <p:tgtEl>
                                          <p:spTgt spid="19"/>
                                        </p:tgtEl>
                                      </p:cBhvr>
                                    </p:animEffect>
                                  </p:childTnLst>
                                </p:cTn>
                              </p:par>
                              <p:par>
                                <p:cTn id="50" presetID="53" presetClass="entr" presetSubtype="16"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p:cTn id="52" dur="500" fill="hold"/>
                                        <p:tgtEl>
                                          <p:spTgt spid="22"/>
                                        </p:tgtEl>
                                        <p:attrNameLst>
                                          <p:attrName>ppt_w</p:attrName>
                                        </p:attrNameLst>
                                      </p:cBhvr>
                                      <p:tavLst>
                                        <p:tav tm="0">
                                          <p:val>
                                            <p:fltVal val="0"/>
                                          </p:val>
                                        </p:tav>
                                        <p:tav tm="100000">
                                          <p:val>
                                            <p:strVal val="#ppt_w"/>
                                          </p:val>
                                        </p:tav>
                                      </p:tavLst>
                                    </p:anim>
                                    <p:anim calcmode="lin" valueType="num">
                                      <p:cBhvr>
                                        <p:cTn id="53" dur="500" fill="hold"/>
                                        <p:tgtEl>
                                          <p:spTgt spid="22"/>
                                        </p:tgtEl>
                                        <p:attrNameLst>
                                          <p:attrName>ppt_h</p:attrName>
                                        </p:attrNameLst>
                                      </p:cBhvr>
                                      <p:tavLst>
                                        <p:tav tm="0">
                                          <p:val>
                                            <p:fltVal val="0"/>
                                          </p:val>
                                        </p:tav>
                                        <p:tav tm="100000">
                                          <p:val>
                                            <p:strVal val="#ppt_h"/>
                                          </p:val>
                                        </p:tav>
                                      </p:tavLst>
                                    </p:anim>
                                    <p:animEffect transition="in" filter="fade">
                                      <p:cBhvr>
                                        <p:cTn id="54" dur="500"/>
                                        <p:tgtEl>
                                          <p:spTgt spid="22"/>
                                        </p:tgtEl>
                                      </p:cBhvr>
                                    </p:animEffect>
                                  </p:childTnLst>
                                </p:cTn>
                              </p:par>
                            </p:childTnLst>
                          </p:cTn>
                        </p:par>
                        <p:par>
                          <p:cTn id="55" fill="hold">
                            <p:stCondLst>
                              <p:cond delay="2250"/>
                            </p:stCondLst>
                            <p:childTnLst>
                              <p:par>
                                <p:cTn id="56" presetID="22" presetClass="entr" presetSubtype="2" fill="hold" grpId="0" nodeType="after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wipe(right)">
                                      <p:cBhvr>
                                        <p:cTn id="58" dur="500"/>
                                        <p:tgtEl>
                                          <p:spTgt spid="5"/>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left)">
                                      <p:cBhvr>
                                        <p:cTn id="61" dur="500"/>
                                        <p:tgtEl>
                                          <p:spTgt spid="7"/>
                                        </p:tgtEl>
                                      </p:cBhvr>
                                    </p:animEffect>
                                  </p:childTnLst>
                                </p:cTn>
                              </p:par>
                              <p:par>
                                <p:cTn id="62" presetID="22" presetClass="entr" presetSubtype="2" fill="hold" grpId="0" nodeType="with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wipe(right)">
                                      <p:cBhvr>
                                        <p:cTn id="64" dur="500"/>
                                        <p:tgtEl>
                                          <p:spTgt spid="6"/>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wipe(left)">
                                      <p:cBhvr>
                                        <p:cTn id="67" dur="500"/>
                                        <p:tgtEl>
                                          <p:spTgt spid="8"/>
                                        </p:tgtEl>
                                      </p:cBhvr>
                                    </p:animEffect>
                                  </p:childTnLst>
                                </p:cTn>
                              </p:par>
                            </p:childTnLst>
                          </p:cTn>
                        </p:par>
                        <p:par>
                          <p:cTn id="68" fill="hold">
                            <p:stCondLst>
                              <p:cond delay="2750"/>
                            </p:stCondLst>
                            <p:childTnLst>
                              <p:par>
                                <p:cTn id="69" presetID="10" presetClass="entr" presetSubtype="0" fill="hold" grpId="0" nodeType="after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par>
                                <p:cTn id="72" presetID="10" presetClass="entr" presetSubtype="0" fill="hold" grpId="0" nodeType="withEffect">
                                  <p:stCondLst>
                                    <p:cond delay="250"/>
                                  </p:stCondLst>
                                  <p:childTnLst>
                                    <p:set>
                                      <p:cBhvr>
                                        <p:cTn id="73" dur="1" fill="hold">
                                          <p:stCondLst>
                                            <p:cond delay="0"/>
                                          </p:stCondLst>
                                        </p:cTn>
                                        <p:tgtEl>
                                          <p:spTgt spid="28"/>
                                        </p:tgtEl>
                                        <p:attrNameLst>
                                          <p:attrName>style.visibility</p:attrName>
                                        </p:attrNameLst>
                                      </p:cBhvr>
                                      <p:to>
                                        <p:strVal val="visible"/>
                                      </p:to>
                                    </p:set>
                                    <p:animEffect transition="in" filter="fade">
                                      <p:cBhvr>
                                        <p:cTn id="74" dur="500"/>
                                        <p:tgtEl>
                                          <p:spTgt spid="28"/>
                                        </p:tgtEl>
                                      </p:cBhvr>
                                    </p:animEffect>
                                  </p:childTnLst>
                                </p:cTn>
                              </p:par>
                              <p:par>
                                <p:cTn id="75" presetID="10" presetClass="entr" presetSubtype="0" fill="hold" grpId="0" nodeType="withEffect">
                                  <p:stCondLst>
                                    <p:cond delay="50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500"/>
                                        <p:tgtEl>
                                          <p:spTgt spid="27"/>
                                        </p:tgtEl>
                                      </p:cBhvr>
                                    </p:animEffect>
                                  </p:childTnLst>
                                </p:cTn>
                              </p:par>
                              <p:par>
                                <p:cTn id="78" presetID="10" presetClass="entr" presetSubtype="0" fill="hold" grpId="0" nodeType="withEffect">
                                  <p:stCondLst>
                                    <p:cond delay="750"/>
                                  </p:stCondLst>
                                  <p:childTnLst>
                                    <p:set>
                                      <p:cBhvr>
                                        <p:cTn id="79" dur="1" fill="hold">
                                          <p:stCondLst>
                                            <p:cond delay="0"/>
                                          </p:stCondLst>
                                        </p:cTn>
                                        <p:tgtEl>
                                          <p:spTgt spid="25"/>
                                        </p:tgtEl>
                                        <p:attrNameLst>
                                          <p:attrName>style.visibility</p:attrName>
                                        </p:attrNameLst>
                                      </p:cBhvr>
                                      <p:to>
                                        <p:strVal val="visible"/>
                                      </p:to>
                                    </p:set>
                                    <p:animEffect transition="in" filter="fade">
                                      <p:cBhvr>
                                        <p:cTn id="8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7" grpId="0" animBg="1"/>
      <p:bldP spid="8" grpId="0" animBg="1"/>
      <p:bldP spid="9" grpId="0" animBg="1"/>
      <p:bldP spid="10" grpId="0" animBg="1"/>
      <p:bldP spid="11" grpId="0" animBg="1"/>
      <p:bldP spid="12" grpId="0" animBg="1"/>
      <p:bldP spid="25" grpId="0"/>
      <p:bldP spid="26" grpId="0"/>
      <p:bldP spid="27"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34649"/>
        </a:solidFill>
        <a:effectLst/>
      </p:bgPr>
    </p:bg>
    <p:spTree>
      <p:nvGrpSpPr>
        <p:cNvPr id="1" name=""/>
        <p:cNvGrpSpPr/>
        <p:nvPr/>
      </p:nvGrpSpPr>
      <p:grpSpPr>
        <a:xfrm>
          <a:off x="0" y="0"/>
          <a:ext cx="0" cy="0"/>
          <a:chOff x="0" y="0"/>
          <a:chExt cx="0" cy="0"/>
        </a:xfrm>
      </p:grpSpPr>
      <p:grpSp>
        <p:nvGrpSpPr>
          <p:cNvPr id="17413" name="Group 49"/>
          <p:cNvGrpSpPr>
            <a:grpSpLocks/>
          </p:cNvGrpSpPr>
          <p:nvPr/>
        </p:nvGrpSpPr>
        <p:grpSpPr bwMode="auto">
          <a:xfrm>
            <a:off x="2667001" y="1176338"/>
            <a:ext cx="1096963" cy="931862"/>
            <a:chOff x="764" y="816"/>
            <a:chExt cx="691" cy="691"/>
          </a:xfrm>
        </p:grpSpPr>
        <p:sp>
          <p:nvSpPr>
            <p:cNvPr id="17471" name="Rectangle 50"/>
            <p:cNvSpPr>
              <a:spLocks noChangeArrowheads="1"/>
            </p:cNvSpPr>
            <p:nvPr/>
          </p:nvSpPr>
          <p:spPr bwMode="auto">
            <a:xfrm>
              <a:off x="764" y="816"/>
              <a:ext cx="691" cy="691"/>
            </a:xfrm>
            <a:prstGeom prst="rect">
              <a:avLst/>
            </a:prstGeom>
            <a:solidFill>
              <a:srgbClr val="339933"/>
            </a:solidFill>
            <a:ln w="12700">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p>
          </p:txBody>
        </p:sp>
        <p:sp>
          <p:nvSpPr>
            <p:cNvPr id="17472" name="Text Box 51"/>
            <p:cNvSpPr txBox="1">
              <a:spLocks noChangeArrowheads="1"/>
            </p:cNvSpPr>
            <p:nvPr/>
          </p:nvSpPr>
          <p:spPr bwMode="auto">
            <a:xfrm>
              <a:off x="965" y="864"/>
              <a:ext cx="288"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b="1" dirty="0"/>
                <a:t>4</a:t>
              </a:r>
            </a:p>
          </p:txBody>
        </p:sp>
        <p:sp>
          <p:nvSpPr>
            <p:cNvPr id="17473" name="Text Box 52"/>
            <p:cNvSpPr txBox="1">
              <a:spLocks noChangeArrowheads="1"/>
            </p:cNvSpPr>
            <p:nvPr/>
          </p:nvSpPr>
          <p:spPr bwMode="auto">
            <a:xfrm>
              <a:off x="889" y="1000"/>
              <a:ext cx="440"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200" b="1">
                  <a:solidFill>
                    <a:srgbClr val="FF1919"/>
                  </a:solidFill>
                </a:rPr>
                <a:t>Be</a:t>
              </a:r>
            </a:p>
          </p:txBody>
        </p:sp>
        <p:sp>
          <p:nvSpPr>
            <p:cNvPr id="17474" name="Text Box 53"/>
            <p:cNvSpPr txBox="1">
              <a:spLocks noChangeArrowheads="1"/>
            </p:cNvSpPr>
            <p:nvPr/>
          </p:nvSpPr>
          <p:spPr bwMode="auto">
            <a:xfrm>
              <a:off x="798" y="1256"/>
              <a:ext cx="624"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1400" b="1">
                  <a:solidFill>
                    <a:srgbClr val="FFFF00"/>
                  </a:solidFill>
                </a:rPr>
                <a:t>1s</a:t>
              </a:r>
              <a:r>
                <a:rPr lang="en-US" sz="1400" b="1" baseline="30000">
                  <a:solidFill>
                    <a:srgbClr val="FFFF00"/>
                  </a:solidFill>
                </a:rPr>
                <a:t>2</a:t>
              </a:r>
              <a:r>
                <a:rPr lang="en-US" sz="1400" b="1"/>
                <a:t>2s</a:t>
              </a:r>
              <a:r>
                <a:rPr lang="en-US" sz="1400" b="1" baseline="30000"/>
                <a:t>2</a:t>
              </a:r>
            </a:p>
          </p:txBody>
        </p:sp>
      </p:grpSp>
      <p:grpSp>
        <p:nvGrpSpPr>
          <p:cNvPr id="17414" name="Group 54"/>
          <p:cNvGrpSpPr>
            <a:grpSpLocks/>
          </p:cNvGrpSpPr>
          <p:nvPr/>
        </p:nvGrpSpPr>
        <p:grpSpPr bwMode="auto">
          <a:xfrm>
            <a:off x="3810001" y="1176338"/>
            <a:ext cx="1096963" cy="931862"/>
            <a:chOff x="1447" y="816"/>
            <a:chExt cx="691" cy="691"/>
          </a:xfrm>
        </p:grpSpPr>
        <p:sp>
          <p:nvSpPr>
            <p:cNvPr id="17467" name="Rectangle 55"/>
            <p:cNvSpPr>
              <a:spLocks noChangeArrowheads="1"/>
            </p:cNvSpPr>
            <p:nvPr/>
          </p:nvSpPr>
          <p:spPr bwMode="auto">
            <a:xfrm>
              <a:off x="1447" y="816"/>
              <a:ext cx="691" cy="691"/>
            </a:xfrm>
            <a:prstGeom prst="rect">
              <a:avLst/>
            </a:prstGeom>
            <a:solidFill>
              <a:srgbClr val="FF99FF"/>
            </a:solidFill>
            <a:ln w="12700">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p>
          </p:txBody>
        </p:sp>
        <p:sp>
          <p:nvSpPr>
            <p:cNvPr id="17468" name="Text Box 56"/>
            <p:cNvSpPr txBox="1">
              <a:spLocks noChangeArrowheads="1"/>
            </p:cNvSpPr>
            <p:nvPr/>
          </p:nvSpPr>
          <p:spPr bwMode="auto">
            <a:xfrm>
              <a:off x="1649" y="864"/>
              <a:ext cx="288"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b="1">
                  <a:solidFill>
                    <a:srgbClr val="0000FF"/>
                  </a:solidFill>
                </a:rPr>
                <a:t>5</a:t>
              </a:r>
            </a:p>
          </p:txBody>
        </p:sp>
        <p:sp>
          <p:nvSpPr>
            <p:cNvPr id="17469" name="Text Box 57"/>
            <p:cNvSpPr txBox="1">
              <a:spLocks noChangeArrowheads="1"/>
            </p:cNvSpPr>
            <p:nvPr/>
          </p:nvSpPr>
          <p:spPr bwMode="auto">
            <a:xfrm>
              <a:off x="1573" y="1000"/>
              <a:ext cx="440"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200" b="1">
                  <a:solidFill>
                    <a:srgbClr val="000000"/>
                  </a:solidFill>
                </a:rPr>
                <a:t>B</a:t>
              </a:r>
            </a:p>
          </p:txBody>
        </p:sp>
        <p:sp>
          <p:nvSpPr>
            <p:cNvPr id="17470" name="Text Box 58"/>
            <p:cNvSpPr txBox="1">
              <a:spLocks noChangeArrowheads="1"/>
            </p:cNvSpPr>
            <p:nvPr/>
          </p:nvSpPr>
          <p:spPr bwMode="auto">
            <a:xfrm>
              <a:off x="1471" y="1256"/>
              <a:ext cx="643"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1400" b="1">
                  <a:solidFill>
                    <a:srgbClr val="FFFF00"/>
                  </a:solidFill>
                </a:rPr>
                <a:t>1s</a:t>
              </a:r>
              <a:r>
                <a:rPr lang="en-US" sz="1400" b="1" baseline="30000">
                  <a:solidFill>
                    <a:srgbClr val="FFFF00"/>
                  </a:solidFill>
                </a:rPr>
                <a:t>2</a:t>
              </a:r>
              <a:r>
                <a:rPr lang="en-US" sz="1400" b="1"/>
                <a:t>2s</a:t>
              </a:r>
              <a:r>
                <a:rPr lang="en-US" sz="1400" b="1" baseline="30000"/>
                <a:t>2</a:t>
              </a:r>
              <a:r>
                <a:rPr lang="en-US" sz="1400" b="1"/>
                <a:t>2p</a:t>
              </a:r>
              <a:r>
                <a:rPr lang="en-US" sz="1400" b="1" baseline="30000"/>
                <a:t>1</a:t>
              </a:r>
            </a:p>
          </p:txBody>
        </p:sp>
      </p:grpSp>
      <p:grpSp>
        <p:nvGrpSpPr>
          <p:cNvPr id="17415" name="Group 59"/>
          <p:cNvGrpSpPr>
            <a:grpSpLocks/>
          </p:cNvGrpSpPr>
          <p:nvPr/>
        </p:nvGrpSpPr>
        <p:grpSpPr bwMode="auto">
          <a:xfrm>
            <a:off x="4953001" y="1176338"/>
            <a:ext cx="1096963" cy="931862"/>
            <a:chOff x="2167" y="816"/>
            <a:chExt cx="691" cy="691"/>
          </a:xfrm>
        </p:grpSpPr>
        <p:sp>
          <p:nvSpPr>
            <p:cNvPr id="17463" name="Rectangle 60"/>
            <p:cNvSpPr>
              <a:spLocks noChangeArrowheads="1"/>
            </p:cNvSpPr>
            <p:nvPr/>
          </p:nvSpPr>
          <p:spPr bwMode="auto">
            <a:xfrm>
              <a:off x="2167" y="816"/>
              <a:ext cx="691" cy="691"/>
            </a:xfrm>
            <a:prstGeom prst="rect">
              <a:avLst/>
            </a:prstGeom>
            <a:solidFill>
              <a:srgbClr val="FF99FF"/>
            </a:solidFill>
            <a:ln w="12700">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p>
          </p:txBody>
        </p:sp>
        <p:sp>
          <p:nvSpPr>
            <p:cNvPr id="17464" name="Text Box 61"/>
            <p:cNvSpPr txBox="1">
              <a:spLocks noChangeArrowheads="1"/>
            </p:cNvSpPr>
            <p:nvPr/>
          </p:nvSpPr>
          <p:spPr bwMode="auto">
            <a:xfrm>
              <a:off x="2369" y="864"/>
              <a:ext cx="288"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b="1">
                  <a:solidFill>
                    <a:srgbClr val="0000FF"/>
                  </a:solidFill>
                </a:rPr>
                <a:t>6</a:t>
              </a:r>
            </a:p>
          </p:txBody>
        </p:sp>
        <p:sp>
          <p:nvSpPr>
            <p:cNvPr id="17465" name="Text Box 62"/>
            <p:cNvSpPr txBox="1">
              <a:spLocks noChangeArrowheads="1"/>
            </p:cNvSpPr>
            <p:nvPr/>
          </p:nvSpPr>
          <p:spPr bwMode="auto">
            <a:xfrm>
              <a:off x="2293" y="1000"/>
              <a:ext cx="440"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200" b="1">
                  <a:solidFill>
                    <a:srgbClr val="000000"/>
                  </a:solidFill>
                </a:rPr>
                <a:t>C</a:t>
              </a:r>
            </a:p>
          </p:txBody>
        </p:sp>
        <p:sp>
          <p:nvSpPr>
            <p:cNvPr id="17466" name="Text Box 63"/>
            <p:cNvSpPr txBox="1">
              <a:spLocks noChangeArrowheads="1"/>
            </p:cNvSpPr>
            <p:nvPr/>
          </p:nvSpPr>
          <p:spPr bwMode="auto">
            <a:xfrm>
              <a:off x="2191" y="1256"/>
              <a:ext cx="643"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1400" b="1">
                  <a:solidFill>
                    <a:srgbClr val="FFFF00"/>
                  </a:solidFill>
                </a:rPr>
                <a:t>1s</a:t>
              </a:r>
              <a:r>
                <a:rPr lang="en-US" sz="1400" b="1" baseline="30000">
                  <a:solidFill>
                    <a:srgbClr val="FFFF00"/>
                  </a:solidFill>
                </a:rPr>
                <a:t>2</a:t>
              </a:r>
              <a:r>
                <a:rPr lang="en-US" sz="1400" b="1"/>
                <a:t>2s</a:t>
              </a:r>
              <a:r>
                <a:rPr lang="en-US" sz="1400" b="1" baseline="30000"/>
                <a:t>2</a:t>
              </a:r>
              <a:r>
                <a:rPr lang="en-US" sz="1400" b="1"/>
                <a:t>2p</a:t>
              </a:r>
              <a:r>
                <a:rPr lang="en-US" sz="1400" b="1" baseline="30000"/>
                <a:t>2</a:t>
              </a:r>
            </a:p>
          </p:txBody>
        </p:sp>
      </p:grpSp>
      <p:grpSp>
        <p:nvGrpSpPr>
          <p:cNvPr id="17416" name="Group 64"/>
          <p:cNvGrpSpPr>
            <a:grpSpLocks/>
          </p:cNvGrpSpPr>
          <p:nvPr/>
        </p:nvGrpSpPr>
        <p:grpSpPr bwMode="auto">
          <a:xfrm>
            <a:off x="6096001" y="1176338"/>
            <a:ext cx="1096963" cy="931862"/>
            <a:chOff x="2895" y="816"/>
            <a:chExt cx="691" cy="691"/>
          </a:xfrm>
        </p:grpSpPr>
        <p:sp>
          <p:nvSpPr>
            <p:cNvPr id="17459" name="Rectangle 65"/>
            <p:cNvSpPr>
              <a:spLocks noChangeArrowheads="1"/>
            </p:cNvSpPr>
            <p:nvPr/>
          </p:nvSpPr>
          <p:spPr bwMode="auto">
            <a:xfrm>
              <a:off x="2895" y="816"/>
              <a:ext cx="691" cy="691"/>
            </a:xfrm>
            <a:prstGeom prst="rect">
              <a:avLst/>
            </a:prstGeom>
            <a:solidFill>
              <a:srgbClr val="FF99FF"/>
            </a:solidFill>
            <a:ln w="12700">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p>
          </p:txBody>
        </p:sp>
        <p:sp>
          <p:nvSpPr>
            <p:cNvPr id="17460" name="Text Box 66"/>
            <p:cNvSpPr txBox="1">
              <a:spLocks noChangeArrowheads="1"/>
            </p:cNvSpPr>
            <p:nvPr/>
          </p:nvSpPr>
          <p:spPr bwMode="auto">
            <a:xfrm>
              <a:off x="3096" y="864"/>
              <a:ext cx="288"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b="1">
                  <a:solidFill>
                    <a:srgbClr val="0000FF"/>
                  </a:solidFill>
                </a:rPr>
                <a:t>7</a:t>
              </a:r>
            </a:p>
          </p:txBody>
        </p:sp>
        <p:sp>
          <p:nvSpPr>
            <p:cNvPr id="17461" name="Text Box 67"/>
            <p:cNvSpPr txBox="1">
              <a:spLocks noChangeArrowheads="1"/>
            </p:cNvSpPr>
            <p:nvPr/>
          </p:nvSpPr>
          <p:spPr bwMode="auto">
            <a:xfrm>
              <a:off x="3020" y="1000"/>
              <a:ext cx="440"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200" b="1">
                  <a:solidFill>
                    <a:srgbClr val="000000"/>
                  </a:solidFill>
                </a:rPr>
                <a:t>N</a:t>
              </a:r>
            </a:p>
          </p:txBody>
        </p:sp>
        <p:sp>
          <p:nvSpPr>
            <p:cNvPr id="17462" name="Text Box 68"/>
            <p:cNvSpPr txBox="1">
              <a:spLocks noChangeArrowheads="1"/>
            </p:cNvSpPr>
            <p:nvPr/>
          </p:nvSpPr>
          <p:spPr bwMode="auto">
            <a:xfrm>
              <a:off x="2898" y="1270"/>
              <a:ext cx="683"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1400" b="1">
                  <a:solidFill>
                    <a:srgbClr val="FFFF00"/>
                  </a:solidFill>
                </a:rPr>
                <a:t>1s</a:t>
              </a:r>
              <a:r>
                <a:rPr lang="en-US" sz="1400" b="1" baseline="30000">
                  <a:solidFill>
                    <a:srgbClr val="FFFF00"/>
                  </a:solidFill>
                </a:rPr>
                <a:t>2</a:t>
              </a:r>
              <a:r>
                <a:rPr lang="en-US" sz="1400" b="1"/>
                <a:t>2s</a:t>
              </a:r>
              <a:r>
                <a:rPr lang="en-US" sz="1400" b="1" baseline="30000"/>
                <a:t>2</a:t>
              </a:r>
              <a:r>
                <a:rPr lang="en-US" sz="1400" b="1"/>
                <a:t>2p</a:t>
              </a:r>
              <a:r>
                <a:rPr lang="en-US" sz="1400" b="1" baseline="30000"/>
                <a:t>3</a:t>
              </a:r>
            </a:p>
          </p:txBody>
        </p:sp>
      </p:grpSp>
      <p:grpSp>
        <p:nvGrpSpPr>
          <p:cNvPr id="17417" name="Group 69"/>
          <p:cNvGrpSpPr>
            <a:grpSpLocks/>
          </p:cNvGrpSpPr>
          <p:nvPr/>
        </p:nvGrpSpPr>
        <p:grpSpPr bwMode="auto">
          <a:xfrm>
            <a:off x="7239001" y="1176338"/>
            <a:ext cx="1096963" cy="931862"/>
            <a:chOff x="3599" y="816"/>
            <a:chExt cx="691" cy="691"/>
          </a:xfrm>
        </p:grpSpPr>
        <p:sp>
          <p:nvSpPr>
            <p:cNvPr id="17455" name="Rectangle 70"/>
            <p:cNvSpPr>
              <a:spLocks noChangeArrowheads="1"/>
            </p:cNvSpPr>
            <p:nvPr/>
          </p:nvSpPr>
          <p:spPr bwMode="auto">
            <a:xfrm>
              <a:off x="3599" y="816"/>
              <a:ext cx="691" cy="691"/>
            </a:xfrm>
            <a:prstGeom prst="rect">
              <a:avLst/>
            </a:prstGeom>
            <a:solidFill>
              <a:srgbClr val="FF99FF"/>
            </a:solidFill>
            <a:ln w="12700">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p>
          </p:txBody>
        </p:sp>
        <p:sp>
          <p:nvSpPr>
            <p:cNvPr id="17456" name="Text Box 71"/>
            <p:cNvSpPr txBox="1">
              <a:spLocks noChangeArrowheads="1"/>
            </p:cNvSpPr>
            <p:nvPr/>
          </p:nvSpPr>
          <p:spPr bwMode="auto">
            <a:xfrm>
              <a:off x="3801" y="864"/>
              <a:ext cx="288"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b="1">
                  <a:solidFill>
                    <a:srgbClr val="0000FF"/>
                  </a:solidFill>
                </a:rPr>
                <a:t>8</a:t>
              </a:r>
            </a:p>
          </p:txBody>
        </p:sp>
        <p:sp>
          <p:nvSpPr>
            <p:cNvPr id="17457" name="Text Box 72"/>
            <p:cNvSpPr txBox="1">
              <a:spLocks noChangeArrowheads="1"/>
            </p:cNvSpPr>
            <p:nvPr/>
          </p:nvSpPr>
          <p:spPr bwMode="auto">
            <a:xfrm>
              <a:off x="3725" y="1000"/>
              <a:ext cx="440"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200" b="1">
                  <a:solidFill>
                    <a:srgbClr val="000000"/>
                  </a:solidFill>
                </a:rPr>
                <a:t>O</a:t>
              </a:r>
            </a:p>
          </p:txBody>
        </p:sp>
        <p:sp>
          <p:nvSpPr>
            <p:cNvPr id="17458" name="Text Box 73"/>
            <p:cNvSpPr txBox="1">
              <a:spLocks noChangeArrowheads="1"/>
            </p:cNvSpPr>
            <p:nvPr/>
          </p:nvSpPr>
          <p:spPr bwMode="auto">
            <a:xfrm>
              <a:off x="3619" y="1270"/>
              <a:ext cx="651"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1400" b="1">
                  <a:solidFill>
                    <a:srgbClr val="FFFF00"/>
                  </a:solidFill>
                </a:rPr>
                <a:t>1s</a:t>
              </a:r>
              <a:r>
                <a:rPr lang="en-US" sz="1400" b="1" baseline="30000">
                  <a:solidFill>
                    <a:srgbClr val="FFFF00"/>
                  </a:solidFill>
                </a:rPr>
                <a:t>2</a:t>
              </a:r>
              <a:r>
                <a:rPr lang="en-US" sz="1400" b="1"/>
                <a:t>2s</a:t>
              </a:r>
              <a:r>
                <a:rPr lang="en-US" sz="1400" b="1" baseline="30000"/>
                <a:t>2</a:t>
              </a:r>
              <a:r>
                <a:rPr lang="en-US" sz="1400" b="1"/>
                <a:t>2p</a:t>
              </a:r>
              <a:r>
                <a:rPr lang="en-US" sz="1400" b="1" baseline="30000"/>
                <a:t>4</a:t>
              </a:r>
            </a:p>
          </p:txBody>
        </p:sp>
      </p:grpSp>
      <p:grpSp>
        <p:nvGrpSpPr>
          <p:cNvPr id="17418" name="Group 74"/>
          <p:cNvGrpSpPr>
            <a:grpSpLocks/>
          </p:cNvGrpSpPr>
          <p:nvPr/>
        </p:nvGrpSpPr>
        <p:grpSpPr bwMode="auto">
          <a:xfrm>
            <a:off x="8382001" y="1176338"/>
            <a:ext cx="1096963" cy="931862"/>
            <a:chOff x="4321" y="816"/>
            <a:chExt cx="691" cy="691"/>
          </a:xfrm>
        </p:grpSpPr>
        <p:sp>
          <p:nvSpPr>
            <p:cNvPr id="17451" name="Rectangle 75"/>
            <p:cNvSpPr>
              <a:spLocks noChangeArrowheads="1"/>
            </p:cNvSpPr>
            <p:nvPr/>
          </p:nvSpPr>
          <p:spPr bwMode="auto">
            <a:xfrm>
              <a:off x="4321" y="816"/>
              <a:ext cx="691" cy="691"/>
            </a:xfrm>
            <a:prstGeom prst="rect">
              <a:avLst/>
            </a:prstGeom>
            <a:solidFill>
              <a:srgbClr val="FF99FF"/>
            </a:solidFill>
            <a:ln w="12700">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p>
          </p:txBody>
        </p:sp>
        <p:sp>
          <p:nvSpPr>
            <p:cNvPr id="17452" name="Text Box 76"/>
            <p:cNvSpPr txBox="1">
              <a:spLocks noChangeArrowheads="1"/>
            </p:cNvSpPr>
            <p:nvPr/>
          </p:nvSpPr>
          <p:spPr bwMode="auto">
            <a:xfrm>
              <a:off x="4522" y="864"/>
              <a:ext cx="288"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b="1">
                  <a:solidFill>
                    <a:srgbClr val="0000FF"/>
                  </a:solidFill>
                </a:rPr>
                <a:t>9</a:t>
              </a:r>
            </a:p>
          </p:txBody>
        </p:sp>
        <p:sp>
          <p:nvSpPr>
            <p:cNvPr id="17453" name="Text Box 77"/>
            <p:cNvSpPr txBox="1">
              <a:spLocks noChangeArrowheads="1"/>
            </p:cNvSpPr>
            <p:nvPr/>
          </p:nvSpPr>
          <p:spPr bwMode="auto">
            <a:xfrm>
              <a:off x="4446" y="1000"/>
              <a:ext cx="440"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200" b="1">
                  <a:solidFill>
                    <a:srgbClr val="000000"/>
                  </a:solidFill>
                </a:rPr>
                <a:t>F</a:t>
              </a:r>
            </a:p>
          </p:txBody>
        </p:sp>
        <p:sp>
          <p:nvSpPr>
            <p:cNvPr id="17454" name="Text Box 78"/>
            <p:cNvSpPr txBox="1">
              <a:spLocks noChangeArrowheads="1"/>
            </p:cNvSpPr>
            <p:nvPr/>
          </p:nvSpPr>
          <p:spPr bwMode="auto">
            <a:xfrm>
              <a:off x="4341" y="1270"/>
              <a:ext cx="649"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1400" b="1">
                  <a:solidFill>
                    <a:srgbClr val="FFFF00"/>
                  </a:solidFill>
                </a:rPr>
                <a:t>1s</a:t>
              </a:r>
              <a:r>
                <a:rPr lang="en-US" sz="1400" b="1" baseline="30000">
                  <a:solidFill>
                    <a:srgbClr val="FFFF00"/>
                  </a:solidFill>
                </a:rPr>
                <a:t>2</a:t>
              </a:r>
              <a:r>
                <a:rPr lang="en-US" sz="1400" b="1"/>
                <a:t>2s</a:t>
              </a:r>
              <a:r>
                <a:rPr lang="en-US" sz="1400" b="1" baseline="30000"/>
                <a:t>2</a:t>
              </a:r>
              <a:r>
                <a:rPr lang="en-US" sz="1400" b="1"/>
                <a:t>2p</a:t>
              </a:r>
              <a:r>
                <a:rPr lang="en-US" sz="1400" b="1" baseline="30000"/>
                <a:t>5</a:t>
              </a:r>
            </a:p>
          </p:txBody>
        </p:sp>
      </p:grpSp>
      <p:grpSp>
        <p:nvGrpSpPr>
          <p:cNvPr id="17419" name="Group 79"/>
          <p:cNvGrpSpPr>
            <a:grpSpLocks/>
          </p:cNvGrpSpPr>
          <p:nvPr/>
        </p:nvGrpSpPr>
        <p:grpSpPr bwMode="auto">
          <a:xfrm>
            <a:off x="9525001" y="1176338"/>
            <a:ext cx="1096963" cy="931862"/>
            <a:chOff x="5047" y="816"/>
            <a:chExt cx="691" cy="691"/>
          </a:xfrm>
        </p:grpSpPr>
        <p:sp>
          <p:nvSpPr>
            <p:cNvPr id="17447" name="Rectangle 80"/>
            <p:cNvSpPr>
              <a:spLocks noChangeArrowheads="1"/>
            </p:cNvSpPr>
            <p:nvPr/>
          </p:nvSpPr>
          <p:spPr bwMode="auto">
            <a:xfrm>
              <a:off x="5047" y="816"/>
              <a:ext cx="691" cy="691"/>
            </a:xfrm>
            <a:prstGeom prst="rect">
              <a:avLst/>
            </a:prstGeom>
            <a:solidFill>
              <a:srgbClr val="FF99FF"/>
            </a:solidFill>
            <a:ln w="12700">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p>
          </p:txBody>
        </p:sp>
        <p:sp>
          <p:nvSpPr>
            <p:cNvPr id="17448" name="Text Box 81"/>
            <p:cNvSpPr txBox="1">
              <a:spLocks noChangeArrowheads="1"/>
            </p:cNvSpPr>
            <p:nvPr/>
          </p:nvSpPr>
          <p:spPr bwMode="auto">
            <a:xfrm>
              <a:off x="5248" y="864"/>
              <a:ext cx="288"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b="1">
                  <a:solidFill>
                    <a:srgbClr val="0000FF"/>
                  </a:solidFill>
                </a:rPr>
                <a:t>10</a:t>
              </a:r>
            </a:p>
          </p:txBody>
        </p:sp>
        <p:sp>
          <p:nvSpPr>
            <p:cNvPr id="17449" name="Text Box 82"/>
            <p:cNvSpPr txBox="1">
              <a:spLocks noChangeArrowheads="1"/>
            </p:cNvSpPr>
            <p:nvPr/>
          </p:nvSpPr>
          <p:spPr bwMode="auto">
            <a:xfrm>
              <a:off x="5172" y="1000"/>
              <a:ext cx="440"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200" b="1">
                  <a:solidFill>
                    <a:srgbClr val="000000"/>
                  </a:solidFill>
                </a:rPr>
                <a:t>Ne</a:t>
              </a:r>
            </a:p>
          </p:txBody>
        </p:sp>
        <p:sp>
          <p:nvSpPr>
            <p:cNvPr id="17450" name="Text Box 83"/>
            <p:cNvSpPr txBox="1">
              <a:spLocks noChangeArrowheads="1"/>
            </p:cNvSpPr>
            <p:nvPr/>
          </p:nvSpPr>
          <p:spPr bwMode="auto">
            <a:xfrm>
              <a:off x="5070" y="1270"/>
              <a:ext cx="643"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1400" b="1">
                  <a:solidFill>
                    <a:srgbClr val="FFFF00"/>
                  </a:solidFill>
                </a:rPr>
                <a:t>1s</a:t>
              </a:r>
              <a:r>
                <a:rPr lang="en-US" sz="1400" b="1" baseline="30000">
                  <a:solidFill>
                    <a:srgbClr val="FFFF00"/>
                  </a:solidFill>
                </a:rPr>
                <a:t>2</a:t>
              </a:r>
              <a:r>
                <a:rPr lang="en-US" sz="1400" b="1"/>
                <a:t>2s</a:t>
              </a:r>
              <a:r>
                <a:rPr lang="en-US" sz="1400" b="1" baseline="30000"/>
                <a:t>2</a:t>
              </a:r>
              <a:r>
                <a:rPr lang="en-US" sz="1400" b="1"/>
                <a:t>2p</a:t>
              </a:r>
              <a:r>
                <a:rPr lang="en-US" sz="1400" b="1" baseline="30000"/>
                <a:t>6</a:t>
              </a:r>
            </a:p>
          </p:txBody>
        </p:sp>
      </p:grpSp>
      <p:grpSp>
        <p:nvGrpSpPr>
          <p:cNvPr id="2" name="Group 1"/>
          <p:cNvGrpSpPr/>
          <p:nvPr/>
        </p:nvGrpSpPr>
        <p:grpSpPr>
          <a:xfrm>
            <a:off x="1524001" y="228601"/>
            <a:ext cx="1096963" cy="6479770"/>
            <a:chOff x="1524001" y="228601"/>
            <a:chExt cx="1096963" cy="6479770"/>
          </a:xfrm>
          <a:noFill/>
        </p:grpSpPr>
        <p:grpSp>
          <p:nvGrpSpPr>
            <p:cNvPr id="17411" name="Group 4"/>
            <p:cNvGrpSpPr>
              <a:grpSpLocks/>
            </p:cNvGrpSpPr>
            <p:nvPr/>
          </p:nvGrpSpPr>
          <p:grpSpPr bwMode="auto">
            <a:xfrm>
              <a:off x="1524001" y="2068512"/>
              <a:ext cx="1096963" cy="957320"/>
              <a:chOff x="48" y="1632"/>
              <a:chExt cx="691" cy="691"/>
            </a:xfrm>
            <a:grpFill/>
          </p:grpSpPr>
          <p:sp>
            <p:nvSpPr>
              <p:cNvPr id="17479" name="Rectangle 5"/>
              <p:cNvSpPr>
                <a:spLocks noChangeArrowheads="1"/>
              </p:cNvSpPr>
              <p:nvPr/>
            </p:nvSpPr>
            <p:spPr bwMode="auto">
              <a:xfrm>
                <a:off x="48" y="1632"/>
                <a:ext cx="691" cy="691"/>
              </a:xfrm>
              <a:prstGeom prst="rect">
                <a:avLst/>
              </a:prstGeom>
              <a:grpFill/>
              <a:ln w="12700">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p>
            </p:txBody>
          </p:sp>
          <p:sp>
            <p:nvSpPr>
              <p:cNvPr id="17480" name="Text Box 6"/>
              <p:cNvSpPr txBox="1">
                <a:spLocks noChangeArrowheads="1"/>
              </p:cNvSpPr>
              <p:nvPr/>
            </p:nvSpPr>
            <p:spPr bwMode="auto">
              <a:xfrm>
                <a:off x="249" y="1680"/>
                <a:ext cx="288" cy="265"/>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b="1">
                    <a:solidFill>
                      <a:srgbClr val="FFFF00"/>
                    </a:solidFill>
                  </a:rPr>
                  <a:t>11</a:t>
                </a:r>
              </a:p>
            </p:txBody>
          </p:sp>
          <p:sp>
            <p:nvSpPr>
              <p:cNvPr id="17481" name="Text Box 7"/>
              <p:cNvSpPr txBox="1">
                <a:spLocks noChangeArrowheads="1"/>
              </p:cNvSpPr>
              <p:nvPr/>
            </p:nvSpPr>
            <p:spPr bwMode="auto">
              <a:xfrm>
                <a:off x="189" y="1862"/>
                <a:ext cx="408" cy="287"/>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000" b="1">
                    <a:solidFill>
                      <a:srgbClr val="FF1919"/>
                    </a:solidFill>
                  </a:rPr>
                  <a:t>Na</a:t>
                </a:r>
              </a:p>
            </p:txBody>
          </p:sp>
          <p:sp>
            <p:nvSpPr>
              <p:cNvPr id="17482" name="Text Box 8"/>
              <p:cNvSpPr txBox="1">
                <a:spLocks noChangeArrowheads="1"/>
              </p:cNvSpPr>
              <p:nvPr/>
            </p:nvSpPr>
            <p:spPr bwMode="auto">
              <a:xfrm>
                <a:off x="81" y="2084"/>
                <a:ext cx="624" cy="222"/>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1400" b="1" dirty="0">
                    <a:solidFill>
                      <a:srgbClr val="FFC000"/>
                    </a:solidFill>
                  </a:rPr>
                  <a:t>[Ne] </a:t>
                </a:r>
                <a:r>
                  <a:rPr lang="en-US" sz="1400" b="1" dirty="0">
                    <a:solidFill>
                      <a:schemeClr val="accent3"/>
                    </a:solidFill>
                  </a:rPr>
                  <a:t>3s</a:t>
                </a:r>
                <a:r>
                  <a:rPr lang="en-US" sz="1400" b="1" baseline="30000" dirty="0">
                    <a:solidFill>
                      <a:schemeClr val="accent3"/>
                    </a:solidFill>
                  </a:rPr>
                  <a:t>1</a:t>
                </a:r>
              </a:p>
            </p:txBody>
          </p:sp>
        </p:grpSp>
        <p:grpSp>
          <p:nvGrpSpPr>
            <p:cNvPr id="17412" name="Group 44"/>
            <p:cNvGrpSpPr>
              <a:grpSpLocks/>
            </p:cNvGrpSpPr>
            <p:nvPr/>
          </p:nvGrpSpPr>
          <p:grpSpPr bwMode="auto">
            <a:xfrm>
              <a:off x="1524001" y="1154113"/>
              <a:ext cx="1096963" cy="957262"/>
              <a:chOff x="48" y="816"/>
              <a:chExt cx="691" cy="691"/>
            </a:xfrm>
            <a:grpFill/>
          </p:grpSpPr>
          <p:sp>
            <p:nvSpPr>
              <p:cNvPr id="17475" name="Rectangle 45"/>
              <p:cNvSpPr>
                <a:spLocks noChangeArrowheads="1"/>
              </p:cNvSpPr>
              <p:nvPr/>
            </p:nvSpPr>
            <p:spPr bwMode="auto">
              <a:xfrm>
                <a:off x="48" y="816"/>
                <a:ext cx="691" cy="691"/>
              </a:xfrm>
              <a:prstGeom prst="rect">
                <a:avLst/>
              </a:prstGeom>
              <a:grpFill/>
              <a:ln w="12700">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p>
            </p:txBody>
          </p:sp>
          <p:sp>
            <p:nvSpPr>
              <p:cNvPr id="17476" name="Text Box 46"/>
              <p:cNvSpPr txBox="1">
                <a:spLocks noChangeArrowheads="1"/>
              </p:cNvSpPr>
              <p:nvPr/>
            </p:nvSpPr>
            <p:spPr bwMode="auto">
              <a:xfrm>
                <a:off x="249" y="864"/>
                <a:ext cx="288" cy="265"/>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b="1" dirty="0">
                    <a:solidFill>
                      <a:srgbClr val="FFFF00"/>
                    </a:solidFill>
                  </a:rPr>
                  <a:t>3</a:t>
                </a:r>
              </a:p>
            </p:txBody>
          </p:sp>
          <p:sp>
            <p:nvSpPr>
              <p:cNvPr id="17477" name="Text Box 47"/>
              <p:cNvSpPr txBox="1">
                <a:spLocks noChangeArrowheads="1"/>
              </p:cNvSpPr>
              <p:nvPr/>
            </p:nvSpPr>
            <p:spPr bwMode="auto">
              <a:xfrm>
                <a:off x="225" y="1000"/>
                <a:ext cx="336" cy="309"/>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200" b="1">
                    <a:solidFill>
                      <a:srgbClr val="FF1919"/>
                    </a:solidFill>
                  </a:rPr>
                  <a:t>Li</a:t>
                </a:r>
              </a:p>
            </p:txBody>
          </p:sp>
          <p:sp>
            <p:nvSpPr>
              <p:cNvPr id="17478" name="Text Box 48"/>
              <p:cNvSpPr txBox="1">
                <a:spLocks noChangeArrowheads="1"/>
              </p:cNvSpPr>
              <p:nvPr/>
            </p:nvSpPr>
            <p:spPr bwMode="auto">
              <a:xfrm>
                <a:off x="81" y="1280"/>
                <a:ext cx="624" cy="222"/>
              </a:xfrm>
              <a:prstGeom prst="rect">
                <a:avLst/>
              </a:prstGeom>
              <a:no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1400" b="1" dirty="0">
                    <a:solidFill>
                      <a:srgbClr val="FFC000"/>
                    </a:solidFill>
                  </a:rPr>
                  <a:t>1s</a:t>
                </a:r>
                <a:r>
                  <a:rPr lang="en-US" sz="1400" b="1" baseline="30000" dirty="0">
                    <a:solidFill>
                      <a:srgbClr val="FFC000"/>
                    </a:solidFill>
                  </a:rPr>
                  <a:t>2</a:t>
                </a:r>
                <a:r>
                  <a:rPr lang="en-US" sz="1400" b="1" dirty="0">
                    <a:solidFill>
                      <a:schemeClr val="accent3"/>
                    </a:solidFill>
                  </a:rPr>
                  <a:t>2s</a:t>
                </a:r>
                <a:r>
                  <a:rPr lang="en-US" sz="1400" b="1" baseline="30000" dirty="0">
                    <a:solidFill>
                      <a:schemeClr val="accent3"/>
                    </a:solidFill>
                  </a:rPr>
                  <a:t>1</a:t>
                </a:r>
              </a:p>
            </p:txBody>
          </p:sp>
        </p:grpSp>
        <p:grpSp>
          <p:nvGrpSpPr>
            <p:cNvPr id="17420" name="Group 49"/>
            <p:cNvGrpSpPr>
              <a:grpSpLocks/>
            </p:cNvGrpSpPr>
            <p:nvPr/>
          </p:nvGrpSpPr>
          <p:grpSpPr bwMode="auto">
            <a:xfrm>
              <a:off x="1524001" y="228601"/>
              <a:ext cx="1096963" cy="957263"/>
              <a:chOff x="764" y="816"/>
              <a:chExt cx="691" cy="691"/>
            </a:xfrm>
            <a:grpFill/>
          </p:grpSpPr>
          <p:sp>
            <p:nvSpPr>
              <p:cNvPr id="17443" name="Rectangle 50"/>
              <p:cNvSpPr>
                <a:spLocks noChangeArrowheads="1"/>
              </p:cNvSpPr>
              <p:nvPr/>
            </p:nvSpPr>
            <p:spPr bwMode="auto">
              <a:xfrm>
                <a:off x="764" y="816"/>
                <a:ext cx="691" cy="691"/>
              </a:xfrm>
              <a:prstGeom prst="rect">
                <a:avLst/>
              </a:prstGeom>
              <a:grpFill/>
              <a:ln w="12700">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p>
            </p:txBody>
          </p:sp>
          <p:sp>
            <p:nvSpPr>
              <p:cNvPr id="17444" name="Text Box 51"/>
              <p:cNvSpPr txBox="1">
                <a:spLocks noChangeArrowheads="1"/>
              </p:cNvSpPr>
              <p:nvPr/>
            </p:nvSpPr>
            <p:spPr bwMode="auto">
              <a:xfrm>
                <a:off x="965" y="864"/>
                <a:ext cx="288" cy="265"/>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b="1">
                    <a:solidFill>
                      <a:srgbClr val="FFFF00"/>
                    </a:solidFill>
                  </a:rPr>
                  <a:t>1</a:t>
                </a:r>
              </a:p>
            </p:txBody>
          </p:sp>
          <p:sp>
            <p:nvSpPr>
              <p:cNvPr id="17445" name="Text Box 52"/>
              <p:cNvSpPr txBox="1">
                <a:spLocks noChangeArrowheads="1"/>
              </p:cNvSpPr>
              <p:nvPr/>
            </p:nvSpPr>
            <p:spPr bwMode="auto">
              <a:xfrm>
                <a:off x="889" y="1000"/>
                <a:ext cx="440" cy="309"/>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200" b="1">
                    <a:solidFill>
                      <a:srgbClr val="FF1919"/>
                    </a:solidFill>
                  </a:rPr>
                  <a:t>H</a:t>
                </a:r>
              </a:p>
            </p:txBody>
          </p:sp>
          <p:sp>
            <p:nvSpPr>
              <p:cNvPr id="17446" name="Text Box 53"/>
              <p:cNvSpPr txBox="1">
                <a:spLocks noChangeArrowheads="1"/>
              </p:cNvSpPr>
              <p:nvPr/>
            </p:nvSpPr>
            <p:spPr bwMode="auto">
              <a:xfrm>
                <a:off x="798" y="1256"/>
                <a:ext cx="624" cy="222"/>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1400" b="1" dirty="0">
                    <a:solidFill>
                      <a:srgbClr val="FFC000"/>
                    </a:solidFill>
                  </a:rPr>
                  <a:t>1s</a:t>
                </a:r>
                <a:endParaRPr lang="en-US" sz="1400" b="1" baseline="30000" dirty="0">
                  <a:solidFill>
                    <a:srgbClr val="FFC000"/>
                  </a:solidFill>
                </a:endParaRPr>
              </a:p>
            </p:txBody>
          </p:sp>
        </p:grpSp>
        <p:grpSp>
          <p:nvGrpSpPr>
            <p:cNvPr id="17421" name="Group 4"/>
            <p:cNvGrpSpPr>
              <a:grpSpLocks/>
            </p:cNvGrpSpPr>
            <p:nvPr/>
          </p:nvGrpSpPr>
          <p:grpSpPr bwMode="auto">
            <a:xfrm>
              <a:off x="1524001" y="2971800"/>
              <a:ext cx="1096963" cy="957321"/>
              <a:chOff x="48" y="1632"/>
              <a:chExt cx="691" cy="691"/>
            </a:xfrm>
            <a:grpFill/>
          </p:grpSpPr>
          <p:sp>
            <p:nvSpPr>
              <p:cNvPr id="17439" name="Rectangle 5"/>
              <p:cNvSpPr>
                <a:spLocks noChangeArrowheads="1"/>
              </p:cNvSpPr>
              <p:nvPr/>
            </p:nvSpPr>
            <p:spPr bwMode="auto">
              <a:xfrm>
                <a:off x="48" y="1632"/>
                <a:ext cx="691" cy="691"/>
              </a:xfrm>
              <a:prstGeom prst="rect">
                <a:avLst/>
              </a:prstGeom>
              <a:grpFill/>
              <a:ln w="12700">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p>
            </p:txBody>
          </p:sp>
          <p:sp>
            <p:nvSpPr>
              <p:cNvPr id="17440" name="Text Box 6"/>
              <p:cNvSpPr txBox="1">
                <a:spLocks noChangeArrowheads="1"/>
              </p:cNvSpPr>
              <p:nvPr/>
            </p:nvSpPr>
            <p:spPr bwMode="auto">
              <a:xfrm>
                <a:off x="249" y="1680"/>
                <a:ext cx="288" cy="265"/>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b="1">
                    <a:solidFill>
                      <a:srgbClr val="FFFF00"/>
                    </a:solidFill>
                  </a:rPr>
                  <a:t>19</a:t>
                </a:r>
              </a:p>
            </p:txBody>
          </p:sp>
          <p:sp>
            <p:nvSpPr>
              <p:cNvPr id="17441" name="Text Box 7"/>
              <p:cNvSpPr txBox="1">
                <a:spLocks noChangeArrowheads="1"/>
              </p:cNvSpPr>
              <p:nvPr/>
            </p:nvSpPr>
            <p:spPr bwMode="auto">
              <a:xfrm>
                <a:off x="189" y="1862"/>
                <a:ext cx="408" cy="287"/>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000" b="1">
                    <a:solidFill>
                      <a:srgbClr val="FF1919"/>
                    </a:solidFill>
                  </a:rPr>
                  <a:t>K</a:t>
                </a:r>
              </a:p>
            </p:txBody>
          </p:sp>
          <p:sp>
            <p:nvSpPr>
              <p:cNvPr id="17442" name="Text Box 8"/>
              <p:cNvSpPr txBox="1">
                <a:spLocks noChangeArrowheads="1"/>
              </p:cNvSpPr>
              <p:nvPr/>
            </p:nvSpPr>
            <p:spPr bwMode="auto">
              <a:xfrm>
                <a:off x="81" y="2091"/>
                <a:ext cx="624" cy="222"/>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1400" b="1" dirty="0">
                    <a:solidFill>
                      <a:srgbClr val="FFC000"/>
                    </a:solidFill>
                  </a:rPr>
                  <a:t>[</a:t>
                </a:r>
                <a:r>
                  <a:rPr lang="en-US" sz="1400" b="1" dirty="0" err="1">
                    <a:solidFill>
                      <a:srgbClr val="FFC000"/>
                    </a:solidFill>
                  </a:rPr>
                  <a:t>Ar</a:t>
                </a:r>
                <a:r>
                  <a:rPr lang="en-US" sz="1400" b="1" dirty="0">
                    <a:solidFill>
                      <a:srgbClr val="FFC000"/>
                    </a:solidFill>
                  </a:rPr>
                  <a:t>] </a:t>
                </a:r>
                <a:r>
                  <a:rPr lang="en-US" sz="1400" b="1" dirty="0">
                    <a:solidFill>
                      <a:schemeClr val="accent3"/>
                    </a:solidFill>
                  </a:rPr>
                  <a:t>4s</a:t>
                </a:r>
                <a:r>
                  <a:rPr lang="en-US" sz="1400" b="1" baseline="30000" dirty="0">
                    <a:solidFill>
                      <a:schemeClr val="accent3"/>
                    </a:solidFill>
                  </a:rPr>
                  <a:t>1</a:t>
                </a:r>
              </a:p>
            </p:txBody>
          </p:sp>
        </p:grpSp>
        <p:grpSp>
          <p:nvGrpSpPr>
            <p:cNvPr id="17422" name="Group 4"/>
            <p:cNvGrpSpPr>
              <a:grpSpLocks/>
            </p:cNvGrpSpPr>
            <p:nvPr/>
          </p:nvGrpSpPr>
          <p:grpSpPr bwMode="auto">
            <a:xfrm>
              <a:off x="1524001" y="4800600"/>
              <a:ext cx="1096963" cy="957321"/>
              <a:chOff x="48" y="1632"/>
              <a:chExt cx="691" cy="691"/>
            </a:xfrm>
            <a:grpFill/>
          </p:grpSpPr>
          <p:sp>
            <p:nvSpPr>
              <p:cNvPr id="17435" name="Rectangle 5"/>
              <p:cNvSpPr>
                <a:spLocks noChangeArrowheads="1"/>
              </p:cNvSpPr>
              <p:nvPr/>
            </p:nvSpPr>
            <p:spPr bwMode="auto">
              <a:xfrm>
                <a:off x="48" y="1632"/>
                <a:ext cx="691" cy="691"/>
              </a:xfrm>
              <a:prstGeom prst="rect">
                <a:avLst/>
              </a:prstGeom>
              <a:grpFill/>
              <a:ln w="12700">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p>
            </p:txBody>
          </p:sp>
          <p:sp>
            <p:nvSpPr>
              <p:cNvPr id="17436" name="Text Box 6"/>
              <p:cNvSpPr txBox="1">
                <a:spLocks noChangeArrowheads="1"/>
              </p:cNvSpPr>
              <p:nvPr/>
            </p:nvSpPr>
            <p:spPr bwMode="auto">
              <a:xfrm>
                <a:off x="249" y="1680"/>
                <a:ext cx="288" cy="265"/>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b="1">
                    <a:solidFill>
                      <a:srgbClr val="FFFF00"/>
                    </a:solidFill>
                  </a:rPr>
                  <a:t>55</a:t>
                </a:r>
              </a:p>
            </p:txBody>
          </p:sp>
          <p:sp>
            <p:nvSpPr>
              <p:cNvPr id="17437" name="Text Box 7"/>
              <p:cNvSpPr txBox="1">
                <a:spLocks noChangeArrowheads="1"/>
              </p:cNvSpPr>
              <p:nvPr/>
            </p:nvSpPr>
            <p:spPr bwMode="auto">
              <a:xfrm>
                <a:off x="189" y="1862"/>
                <a:ext cx="408" cy="287"/>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000" b="1">
                    <a:solidFill>
                      <a:srgbClr val="FF1919"/>
                    </a:solidFill>
                  </a:rPr>
                  <a:t>Cs</a:t>
                </a:r>
              </a:p>
            </p:txBody>
          </p:sp>
          <p:sp>
            <p:nvSpPr>
              <p:cNvPr id="17438" name="Text Box 8"/>
              <p:cNvSpPr txBox="1">
                <a:spLocks noChangeArrowheads="1"/>
              </p:cNvSpPr>
              <p:nvPr/>
            </p:nvSpPr>
            <p:spPr bwMode="auto">
              <a:xfrm>
                <a:off x="81" y="2098"/>
                <a:ext cx="624" cy="222"/>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1400" b="1" dirty="0">
                    <a:solidFill>
                      <a:srgbClr val="FFC000"/>
                    </a:solidFill>
                  </a:rPr>
                  <a:t>[</a:t>
                </a:r>
                <a:r>
                  <a:rPr lang="en-US" sz="1400" b="1" dirty="0" err="1">
                    <a:solidFill>
                      <a:srgbClr val="FFC000"/>
                    </a:solidFill>
                  </a:rPr>
                  <a:t>Xe</a:t>
                </a:r>
                <a:r>
                  <a:rPr lang="en-US" sz="1400" b="1" dirty="0">
                    <a:solidFill>
                      <a:srgbClr val="FFC000"/>
                    </a:solidFill>
                  </a:rPr>
                  <a:t>] </a:t>
                </a:r>
                <a:r>
                  <a:rPr lang="en-US" sz="1400" b="1" dirty="0">
                    <a:solidFill>
                      <a:schemeClr val="accent3"/>
                    </a:solidFill>
                  </a:rPr>
                  <a:t>6s</a:t>
                </a:r>
                <a:r>
                  <a:rPr lang="en-US" sz="1400" b="1" baseline="30000" dirty="0">
                    <a:solidFill>
                      <a:schemeClr val="accent3"/>
                    </a:solidFill>
                  </a:rPr>
                  <a:t>1</a:t>
                </a:r>
              </a:p>
            </p:txBody>
          </p:sp>
        </p:grpSp>
        <p:sp>
          <p:nvSpPr>
            <p:cNvPr id="17423" name="Rectangle 45"/>
            <p:cNvSpPr>
              <a:spLocks noChangeArrowheads="1"/>
            </p:cNvSpPr>
            <p:nvPr/>
          </p:nvSpPr>
          <p:spPr bwMode="auto">
            <a:xfrm>
              <a:off x="1524001" y="3886201"/>
              <a:ext cx="1096963" cy="957263"/>
            </a:xfrm>
            <a:prstGeom prst="rect">
              <a:avLst/>
            </a:prstGeom>
            <a:grpFill/>
            <a:ln w="12700">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p>
          </p:txBody>
        </p:sp>
        <p:sp>
          <p:nvSpPr>
            <p:cNvPr id="17424" name="Text Box 46"/>
            <p:cNvSpPr txBox="1">
              <a:spLocks noChangeArrowheads="1"/>
            </p:cNvSpPr>
            <p:nvPr/>
          </p:nvSpPr>
          <p:spPr bwMode="auto">
            <a:xfrm>
              <a:off x="1843088" y="3952876"/>
              <a:ext cx="457200" cy="366713"/>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b="1">
                  <a:solidFill>
                    <a:srgbClr val="FFFF00"/>
                  </a:solidFill>
                </a:rPr>
                <a:t>37</a:t>
              </a:r>
            </a:p>
          </p:txBody>
        </p:sp>
        <p:sp>
          <p:nvSpPr>
            <p:cNvPr id="17425" name="Text Box 47"/>
            <p:cNvSpPr txBox="1">
              <a:spLocks noChangeArrowheads="1"/>
            </p:cNvSpPr>
            <p:nvPr/>
          </p:nvSpPr>
          <p:spPr bwMode="auto">
            <a:xfrm>
              <a:off x="1704976" y="4141789"/>
              <a:ext cx="709613" cy="427037"/>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200" b="1">
                  <a:solidFill>
                    <a:srgbClr val="FF1919"/>
                  </a:solidFill>
                </a:rPr>
                <a:t>Rb</a:t>
              </a:r>
            </a:p>
          </p:txBody>
        </p:sp>
        <p:sp>
          <p:nvSpPr>
            <p:cNvPr id="17426" name="Text Box 48"/>
            <p:cNvSpPr txBox="1">
              <a:spLocks noChangeArrowheads="1"/>
            </p:cNvSpPr>
            <p:nvPr/>
          </p:nvSpPr>
          <p:spPr bwMode="auto">
            <a:xfrm>
              <a:off x="1576388" y="4498975"/>
              <a:ext cx="990600" cy="304800"/>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1400" b="1" dirty="0">
                  <a:solidFill>
                    <a:srgbClr val="FFC000"/>
                  </a:solidFill>
                </a:rPr>
                <a:t>[Kr]</a:t>
              </a:r>
              <a:r>
                <a:rPr lang="en-US" sz="1400" b="1" dirty="0">
                  <a:solidFill>
                    <a:schemeClr val="accent3"/>
                  </a:solidFill>
                </a:rPr>
                <a:t>5s</a:t>
              </a:r>
              <a:r>
                <a:rPr lang="en-US" sz="1400" b="1" baseline="30000" dirty="0">
                  <a:solidFill>
                    <a:schemeClr val="accent3"/>
                  </a:solidFill>
                </a:rPr>
                <a:t>1</a:t>
              </a:r>
            </a:p>
          </p:txBody>
        </p:sp>
        <p:grpSp>
          <p:nvGrpSpPr>
            <p:cNvPr id="17427" name="Group 4"/>
            <p:cNvGrpSpPr>
              <a:grpSpLocks/>
            </p:cNvGrpSpPr>
            <p:nvPr/>
          </p:nvGrpSpPr>
          <p:grpSpPr bwMode="auto">
            <a:xfrm>
              <a:off x="1524001" y="5726113"/>
              <a:ext cx="1096963" cy="982258"/>
              <a:chOff x="48" y="1632"/>
              <a:chExt cx="691" cy="709"/>
            </a:xfrm>
            <a:grpFill/>
          </p:grpSpPr>
          <p:sp>
            <p:nvSpPr>
              <p:cNvPr id="17431" name="Rectangle 5"/>
              <p:cNvSpPr>
                <a:spLocks noChangeArrowheads="1"/>
              </p:cNvSpPr>
              <p:nvPr/>
            </p:nvSpPr>
            <p:spPr bwMode="auto">
              <a:xfrm>
                <a:off x="48" y="1632"/>
                <a:ext cx="691" cy="691"/>
              </a:xfrm>
              <a:prstGeom prst="rect">
                <a:avLst/>
              </a:prstGeom>
              <a:grpFill/>
              <a:ln w="12700">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p>
            </p:txBody>
          </p:sp>
          <p:sp>
            <p:nvSpPr>
              <p:cNvPr id="17432" name="Text Box 6"/>
              <p:cNvSpPr txBox="1">
                <a:spLocks noChangeArrowheads="1"/>
              </p:cNvSpPr>
              <p:nvPr/>
            </p:nvSpPr>
            <p:spPr bwMode="auto">
              <a:xfrm>
                <a:off x="249" y="1680"/>
                <a:ext cx="288" cy="265"/>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b="1">
                    <a:solidFill>
                      <a:srgbClr val="FFFF00"/>
                    </a:solidFill>
                  </a:rPr>
                  <a:t>87</a:t>
                </a:r>
              </a:p>
            </p:txBody>
          </p:sp>
          <p:sp>
            <p:nvSpPr>
              <p:cNvPr id="17433" name="Text Box 7"/>
              <p:cNvSpPr txBox="1">
                <a:spLocks noChangeArrowheads="1"/>
              </p:cNvSpPr>
              <p:nvPr/>
            </p:nvSpPr>
            <p:spPr bwMode="auto">
              <a:xfrm>
                <a:off x="189" y="1862"/>
                <a:ext cx="408" cy="287"/>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000" b="1">
                    <a:solidFill>
                      <a:srgbClr val="FF1919"/>
                    </a:solidFill>
                  </a:rPr>
                  <a:t>Fr</a:t>
                </a:r>
              </a:p>
            </p:txBody>
          </p:sp>
          <p:sp>
            <p:nvSpPr>
              <p:cNvPr id="17434" name="Text Box 8"/>
              <p:cNvSpPr txBox="1">
                <a:spLocks noChangeArrowheads="1"/>
              </p:cNvSpPr>
              <p:nvPr/>
            </p:nvSpPr>
            <p:spPr bwMode="auto">
              <a:xfrm>
                <a:off x="81" y="2119"/>
                <a:ext cx="624" cy="222"/>
              </a:xfrm>
              <a:prstGeom prst="rect">
                <a:avLst/>
              </a:prstGeom>
              <a:grp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vi-VN" sz="1400" b="1" dirty="0">
                    <a:solidFill>
                      <a:srgbClr val="FFC000"/>
                    </a:solidFill>
                  </a:rPr>
                  <a:t>[Rn</a:t>
                </a:r>
                <a:r>
                  <a:rPr lang="en-US" sz="1400" b="1" dirty="0">
                    <a:solidFill>
                      <a:srgbClr val="FFC000"/>
                    </a:solidFill>
                  </a:rPr>
                  <a:t>] </a:t>
                </a:r>
                <a:r>
                  <a:rPr lang="en-US" sz="1400" b="1" dirty="0">
                    <a:solidFill>
                      <a:schemeClr val="accent3"/>
                    </a:solidFill>
                  </a:rPr>
                  <a:t>7s</a:t>
                </a:r>
                <a:r>
                  <a:rPr lang="en-US" sz="1400" b="1" baseline="30000" dirty="0">
                    <a:solidFill>
                      <a:schemeClr val="accent3"/>
                    </a:solidFill>
                  </a:rPr>
                  <a:t>1</a:t>
                </a:r>
              </a:p>
            </p:txBody>
          </p:sp>
        </p:grpSp>
      </p:grpSp>
      <p:sp>
        <p:nvSpPr>
          <p:cNvPr id="75" name="AutoShape 6"/>
          <p:cNvSpPr>
            <a:spLocks noChangeArrowheads="1"/>
          </p:cNvSpPr>
          <p:nvPr/>
        </p:nvSpPr>
        <p:spPr bwMode="auto">
          <a:xfrm>
            <a:off x="3317876" y="3038475"/>
            <a:ext cx="3101975" cy="503238"/>
          </a:xfrm>
          <a:prstGeom prst="wedgeRoundRectCallout">
            <a:avLst>
              <a:gd name="adj1" fmla="val -50125"/>
              <a:gd name="adj2" fmla="val -372384"/>
              <a:gd name="adj3" fmla="val 16667"/>
            </a:avLst>
          </a:prstGeom>
          <a:noFill/>
          <a:ln w="9525">
            <a:solidFill>
              <a:schemeClr val="bg1">
                <a:lumMod val="20000"/>
                <a:lumOff val="80000"/>
              </a:schemeClr>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sz="2400" b="1" dirty="0">
                <a:solidFill>
                  <a:srgbClr val="FFFF00"/>
                </a:solidFill>
                <a:latin typeface="#9Slide03 SFU Helvetica Compres" panose="00000400000000000000" pitchFamily="2" charset="0"/>
              </a:rPr>
              <a:t>Số hiệu nguyên tử ?</a:t>
            </a:r>
          </a:p>
        </p:txBody>
      </p:sp>
      <p:sp>
        <p:nvSpPr>
          <p:cNvPr id="76" name="AutoShape 6"/>
          <p:cNvSpPr>
            <a:spLocks noChangeArrowheads="1"/>
          </p:cNvSpPr>
          <p:nvPr/>
        </p:nvSpPr>
        <p:spPr bwMode="auto">
          <a:xfrm>
            <a:off x="6905626" y="3702050"/>
            <a:ext cx="3101975" cy="501650"/>
          </a:xfrm>
          <a:prstGeom prst="wedgeRoundRectCallout">
            <a:avLst>
              <a:gd name="adj1" fmla="val -50125"/>
              <a:gd name="adj2" fmla="val -372384"/>
              <a:gd name="adj3" fmla="val 16667"/>
            </a:avLst>
          </a:prstGeom>
          <a:noFill/>
          <a:ln w="9525">
            <a:solidFill>
              <a:schemeClr val="accent3"/>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sz="2400" b="1" dirty="0">
                <a:solidFill>
                  <a:srgbClr val="FFFF00"/>
                </a:solidFill>
                <a:latin typeface="#9Slide03 SFU Helvetica Compres" panose="00000400000000000000" pitchFamily="2" charset="0"/>
              </a:rPr>
              <a:t>Số lớp electron?</a:t>
            </a:r>
          </a:p>
        </p:txBody>
      </p:sp>
      <p:sp>
        <p:nvSpPr>
          <p:cNvPr id="77" name="AutoShape 6"/>
          <p:cNvSpPr>
            <a:spLocks noChangeArrowheads="1"/>
          </p:cNvSpPr>
          <p:nvPr/>
        </p:nvSpPr>
        <p:spPr bwMode="auto">
          <a:xfrm>
            <a:off x="4857750" y="5518150"/>
            <a:ext cx="3995738" cy="687388"/>
          </a:xfrm>
          <a:prstGeom prst="wedgeRoundRectCallout">
            <a:avLst>
              <a:gd name="adj1" fmla="val -109991"/>
              <a:gd name="adj2" fmla="val -183588"/>
              <a:gd name="adj3" fmla="val 16667"/>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sz="2400" b="1" dirty="0">
                <a:solidFill>
                  <a:srgbClr val="FFFF00"/>
                </a:solidFill>
                <a:latin typeface="#9Slide03 SFU Helvetica Compres" panose="00000400000000000000" pitchFamily="2" charset="0"/>
              </a:rPr>
              <a:t>Số electron lớp ngoài cùng?</a:t>
            </a:r>
          </a:p>
        </p:txBody>
      </p:sp>
    </p:spTree>
    <p:extLst>
      <p:ext uri="{BB962C8B-B14F-4D97-AF65-F5344CB8AC3E}">
        <p14:creationId xmlns:p14="http://schemas.microsoft.com/office/powerpoint/2010/main" val="16730454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500" fill="hold"/>
                                        <p:tgtEl>
                                          <p:spTgt spid="75"/>
                                        </p:tgtEl>
                                        <p:attrNameLst>
                                          <p:attrName>ppt_x</p:attrName>
                                        </p:attrNameLst>
                                      </p:cBhvr>
                                      <p:tavLst>
                                        <p:tav tm="0">
                                          <p:val>
                                            <p:strVal val="#ppt_x"/>
                                          </p:val>
                                        </p:tav>
                                        <p:tav tm="100000">
                                          <p:val>
                                            <p:strVal val="#ppt_x"/>
                                          </p:val>
                                        </p:tav>
                                      </p:tavLst>
                                    </p:anim>
                                    <p:anim calcmode="lin" valueType="num">
                                      <p:cBhvr additive="base">
                                        <p:cTn id="8" dur="500" fill="hold"/>
                                        <p:tgtEl>
                                          <p:spTgt spid="7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6"/>
                                        </p:tgtEl>
                                        <p:attrNameLst>
                                          <p:attrName>style.visibility</p:attrName>
                                        </p:attrNameLst>
                                      </p:cBhvr>
                                      <p:to>
                                        <p:strVal val="visible"/>
                                      </p:to>
                                    </p:set>
                                    <p:anim calcmode="lin" valueType="num">
                                      <p:cBhvr additive="base">
                                        <p:cTn id="13" dur="500" fill="hold"/>
                                        <p:tgtEl>
                                          <p:spTgt spid="76"/>
                                        </p:tgtEl>
                                        <p:attrNameLst>
                                          <p:attrName>ppt_x</p:attrName>
                                        </p:attrNameLst>
                                      </p:cBhvr>
                                      <p:tavLst>
                                        <p:tav tm="0">
                                          <p:val>
                                            <p:strVal val="#ppt_x"/>
                                          </p:val>
                                        </p:tav>
                                        <p:tav tm="100000">
                                          <p:val>
                                            <p:strVal val="#ppt_x"/>
                                          </p:val>
                                        </p:tav>
                                      </p:tavLst>
                                    </p:anim>
                                    <p:anim calcmode="lin" valueType="num">
                                      <p:cBhvr additive="base">
                                        <p:cTn id="14" dur="500" fill="hold"/>
                                        <p:tgtEl>
                                          <p:spTgt spid="76"/>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77"/>
                                        </p:tgtEl>
                                        <p:attrNameLst>
                                          <p:attrName>style.visibility</p:attrName>
                                        </p:attrNameLst>
                                      </p:cBhvr>
                                      <p:to>
                                        <p:strVal val="visible"/>
                                      </p:to>
                                    </p:set>
                                    <p:anim calcmode="lin" valueType="num">
                                      <p:cBhvr additive="base">
                                        <p:cTn id="19" dur="500" fill="hold"/>
                                        <p:tgtEl>
                                          <p:spTgt spid="77"/>
                                        </p:tgtEl>
                                        <p:attrNameLst>
                                          <p:attrName>ppt_x</p:attrName>
                                        </p:attrNameLst>
                                      </p:cBhvr>
                                      <p:tavLst>
                                        <p:tav tm="0">
                                          <p:val>
                                            <p:strVal val="#ppt_x"/>
                                          </p:val>
                                        </p:tav>
                                        <p:tav tm="100000">
                                          <p:val>
                                            <p:strVal val="#ppt_x"/>
                                          </p:val>
                                        </p:tav>
                                      </p:tavLst>
                                    </p:anim>
                                    <p:anim calcmode="lin" valueType="num">
                                      <p:cBhvr additive="base">
                                        <p:cTn id="20" dur="500" fill="hold"/>
                                        <p:tgtEl>
                                          <p:spTgt spid="7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6" grpId="0" animBg="1"/>
      <p:bldP spid="7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BB4AE25-4738-4A17-BC33-A7E2D3D9004D}"/>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9D60D5C-2EFF-4E6D-91E7-01043F6CBF80}"/>
              </a:ext>
            </a:extLst>
          </p:cNvPr>
          <p:cNvSpPr txBox="1"/>
          <p:nvPr/>
        </p:nvSpPr>
        <p:spPr>
          <a:xfrm>
            <a:off x="2036481" y="413829"/>
            <a:ext cx="9845525" cy="923330"/>
          </a:xfrm>
          <a:prstGeom prst="rect">
            <a:avLst/>
          </a:prstGeom>
          <a:noFill/>
        </p:spPr>
        <p:txBody>
          <a:bodyPr wrap="square" rtlCol="0">
            <a:spAutoFit/>
          </a:bodyPr>
          <a:lstStyle/>
          <a:p>
            <a:r>
              <a:rPr lang="vi-VN" sz="5400" dirty="0">
                <a:blipFill>
                  <a:blip r:embed="rId4"/>
                  <a:stretch>
                    <a:fillRect/>
                  </a:stretch>
                </a:blipFill>
                <a:latin typeface="#9Slide05 Habano" panose="02040603050506020204" pitchFamily="18" charset="0"/>
              </a:rPr>
              <a:t> Cấu tạo bảng tuần hoàn</a:t>
            </a:r>
          </a:p>
        </p:txBody>
      </p:sp>
    </p:spTree>
    <p:custDataLst>
      <p:tags r:id="rId1"/>
    </p:custDataLst>
    <p:extLst>
      <p:ext uri="{BB962C8B-B14F-4D97-AF65-F5344CB8AC3E}">
        <p14:creationId xmlns:p14="http://schemas.microsoft.com/office/powerpoint/2010/main" val="523149622"/>
      </p:ext>
    </p:extLst>
  </p:cSld>
  <p:clrMapOvr>
    <a:masterClrMapping/>
  </p:clrMapOvr>
  <p:transition spd="slow" advTm="75273">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p:cNvSpPr txBox="1"/>
          <p:nvPr/>
        </p:nvSpPr>
        <p:spPr>
          <a:xfrm>
            <a:off x="1553764" y="493952"/>
            <a:ext cx="5655558" cy="769441"/>
          </a:xfrm>
          <a:prstGeom prst="rect">
            <a:avLst/>
          </a:prstGeom>
          <a:noFill/>
          <a:effectLst/>
        </p:spPr>
        <p:txBody>
          <a:bodyPr wrap="square">
            <a:spAutoFit/>
          </a:bodyPr>
          <a:lstStyle/>
          <a:p>
            <a:pPr>
              <a:defRPr/>
            </a:pPr>
            <a:r>
              <a:rPr lang="en-US" altLang="zh-CN" sz="4400" dirty="0">
                <a:ln w="6350">
                  <a:noFill/>
                </a:ln>
                <a:solidFill>
                  <a:srgbClr val="2F7371"/>
                </a:solidFill>
                <a:latin typeface="#9Slide03 FS Neusa Bold" panose="00000800000000000000" pitchFamily="2" charset="0"/>
                <a:ea typeface="方正粗谭黑简体" panose="02000000000000000000" pitchFamily="2" charset="-122"/>
              </a:rPr>
              <a:t>TRẢ LỜI CÁC CÂU HỎI SAU</a:t>
            </a:r>
            <a:endParaRPr lang="zh-CN" altLang="en-US" sz="4400" dirty="0">
              <a:ln w="6350">
                <a:noFill/>
              </a:ln>
              <a:solidFill>
                <a:srgbClr val="2F7371"/>
              </a:solidFill>
              <a:latin typeface="#9Slide03 FS Neusa Bold" panose="00000800000000000000" pitchFamily="2" charset="0"/>
              <a:ea typeface="方正粗谭黑简体" panose="02000000000000000000" pitchFamily="2" charset="-122"/>
            </a:endParaRPr>
          </a:p>
        </p:txBody>
      </p:sp>
      <p:sp>
        <p:nvSpPr>
          <p:cNvPr id="5" name="任意多边形 4"/>
          <p:cNvSpPr/>
          <p:nvPr/>
        </p:nvSpPr>
        <p:spPr>
          <a:xfrm>
            <a:off x="1183229" y="2540391"/>
            <a:ext cx="4465675" cy="0"/>
          </a:xfrm>
          <a:custGeom>
            <a:avLst/>
            <a:gdLst>
              <a:gd name="connsiteX0" fmla="*/ 4465675 w 4465675"/>
              <a:gd name="connsiteY0" fmla="*/ 0 h 0"/>
              <a:gd name="connsiteX1" fmla="*/ 0 w 4465675"/>
              <a:gd name="connsiteY1" fmla="*/ 0 h 0"/>
            </a:gdLst>
            <a:ahLst/>
            <a:cxnLst>
              <a:cxn ang="0">
                <a:pos x="connsiteX0" y="connsiteY0"/>
              </a:cxn>
              <a:cxn ang="0">
                <a:pos x="connsiteX1" y="connsiteY1"/>
              </a:cxn>
            </a:cxnLst>
            <a:rect l="l" t="t" r="r" b="b"/>
            <a:pathLst>
              <a:path w="4465675">
                <a:moveTo>
                  <a:pt x="4465675"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任意多边形 5"/>
          <p:cNvSpPr/>
          <p:nvPr/>
        </p:nvSpPr>
        <p:spPr>
          <a:xfrm>
            <a:off x="1321453" y="5847117"/>
            <a:ext cx="3466214" cy="0"/>
          </a:xfrm>
          <a:custGeom>
            <a:avLst/>
            <a:gdLst>
              <a:gd name="connsiteX0" fmla="*/ 3466214 w 3466214"/>
              <a:gd name="connsiteY0" fmla="*/ 0 h 0"/>
              <a:gd name="connsiteX1" fmla="*/ 0 w 3466214"/>
              <a:gd name="connsiteY1" fmla="*/ 0 h 0"/>
            </a:gdLst>
            <a:ahLst/>
            <a:cxnLst>
              <a:cxn ang="0">
                <a:pos x="connsiteX0" y="connsiteY0"/>
              </a:cxn>
              <a:cxn ang="0">
                <a:pos x="connsiteX1" y="connsiteY1"/>
              </a:cxn>
            </a:cxnLst>
            <a:rect l="l" t="t" r="r" b="b"/>
            <a:pathLst>
              <a:path w="3466214">
                <a:moveTo>
                  <a:pt x="3466214" y="0"/>
                </a:moveTo>
                <a:lnTo>
                  <a:pt x="0"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任意多边形 6"/>
          <p:cNvSpPr/>
          <p:nvPr/>
        </p:nvSpPr>
        <p:spPr>
          <a:xfrm>
            <a:off x="7615927" y="2657349"/>
            <a:ext cx="3455581" cy="1924493"/>
          </a:xfrm>
          <a:custGeom>
            <a:avLst/>
            <a:gdLst>
              <a:gd name="connsiteX0" fmla="*/ 0 w 3455581"/>
              <a:gd name="connsiteY0" fmla="*/ 1924493 h 1924493"/>
              <a:gd name="connsiteX1" fmla="*/ 0 w 3455581"/>
              <a:gd name="connsiteY1" fmla="*/ 0 h 1924493"/>
              <a:gd name="connsiteX2" fmla="*/ 3455581 w 3455581"/>
              <a:gd name="connsiteY2" fmla="*/ 0 h 1924493"/>
            </a:gdLst>
            <a:ahLst/>
            <a:cxnLst>
              <a:cxn ang="0">
                <a:pos x="connsiteX0" y="connsiteY0"/>
              </a:cxn>
              <a:cxn ang="0">
                <a:pos x="connsiteX1" y="connsiteY1"/>
              </a:cxn>
              <a:cxn ang="0">
                <a:pos x="connsiteX2" y="connsiteY2"/>
              </a:cxn>
            </a:cxnLst>
            <a:rect l="l" t="t" r="r" b="b"/>
            <a:pathLst>
              <a:path w="3455581" h="1924493">
                <a:moveTo>
                  <a:pt x="0" y="1924493"/>
                </a:moveTo>
                <a:lnTo>
                  <a:pt x="0" y="0"/>
                </a:lnTo>
                <a:lnTo>
                  <a:pt x="3455581"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任意多边形 7"/>
          <p:cNvSpPr/>
          <p:nvPr/>
        </p:nvSpPr>
        <p:spPr>
          <a:xfrm>
            <a:off x="7424541" y="5751424"/>
            <a:ext cx="3763926" cy="0"/>
          </a:xfrm>
          <a:custGeom>
            <a:avLst/>
            <a:gdLst>
              <a:gd name="connsiteX0" fmla="*/ 0 w 3763926"/>
              <a:gd name="connsiteY0" fmla="*/ 0 h 0"/>
              <a:gd name="connsiteX1" fmla="*/ 3763926 w 3763926"/>
              <a:gd name="connsiteY1" fmla="*/ 0 h 0"/>
            </a:gdLst>
            <a:ahLst/>
            <a:cxnLst>
              <a:cxn ang="0">
                <a:pos x="connsiteX0" y="connsiteY0"/>
              </a:cxn>
              <a:cxn ang="0">
                <a:pos x="connsiteX1" y="connsiteY1"/>
              </a:cxn>
            </a:cxnLst>
            <a:rect l="l" t="t" r="r" b="b"/>
            <a:pathLst>
              <a:path w="3763926">
                <a:moveTo>
                  <a:pt x="0" y="0"/>
                </a:moveTo>
                <a:lnTo>
                  <a:pt x="3763926"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Freeform 7"/>
          <p:cNvSpPr>
            <a:spLocks/>
          </p:cNvSpPr>
          <p:nvPr/>
        </p:nvSpPr>
        <p:spPr bwMode="auto">
          <a:xfrm>
            <a:off x="4982524" y="5141751"/>
            <a:ext cx="2762250" cy="1581150"/>
          </a:xfrm>
          <a:custGeom>
            <a:avLst/>
            <a:gdLst>
              <a:gd name="T0" fmla="*/ 0 w 1769"/>
              <a:gd name="T1" fmla="*/ 725 h 1013"/>
              <a:gd name="T2" fmla="*/ 722 w 1769"/>
              <a:gd name="T3" fmla="*/ 1013 h 1013"/>
              <a:gd name="T4" fmla="*/ 1769 w 1769"/>
              <a:gd name="T5" fmla="*/ 0 h 1013"/>
              <a:gd name="T6" fmla="*/ 0 w 1769"/>
              <a:gd name="T7" fmla="*/ 725 h 1013"/>
            </a:gdLst>
            <a:ahLst/>
            <a:cxnLst>
              <a:cxn ang="0">
                <a:pos x="T0" y="T1"/>
              </a:cxn>
              <a:cxn ang="0">
                <a:pos x="T2" y="T3"/>
              </a:cxn>
              <a:cxn ang="0">
                <a:pos x="T4" y="T5"/>
              </a:cxn>
              <a:cxn ang="0">
                <a:pos x="T6" y="T7"/>
              </a:cxn>
            </a:cxnLst>
            <a:rect l="0" t="0" r="r" b="b"/>
            <a:pathLst>
              <a:path w="1769" h="1013">
                <a:moveTo>
                  <a:pt x="0" y="725"/>
                </a:moveTo>
                <a:cubicBezTo>
                  <a:pt x="188" y="903"/>
                  <a:pt x="442" y="1013"/>
                  <a:pt x="722" y="1013"/>
                </a:cubicBezTo>
                <a:cubicBezTo>
                  <a:pt x="1289" y="1013"/>
                  <a:pt x="1751" y="563"/>
                  <a:pt x="1769" y="0"/>
                </a:cubicBezTo>
                <a:lnTo>
                  <a:pt x="0" y="725"/>
                </a:lnTo>
                <a:close/>
              </a:path>
            </a:pathLst>
          </a:cu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Freeform 8"/>
          <p:cNvSpPr>
            <a:spLocks/>
          </p:cNvSpPr>
          <p:nvPr/>
        </p:nvSpPr>
        <p:spPr bwMode="auto">
          <a:xfrm>
            <a:off x="4547549" y="4346413"/>
            <a:ext cx="3198812" cy="1927225"/>
          </a:xfrm>
          <a:custGeom>
            <a:avLst/>
            <a:gdLst>
              <a:gd name="T0" fmla="*/ 2048 w 2048"/>
              <a:gd name="T1" fmla="*/ 474 h 1234"/>
              <a:gd name="T2" fmla="*/ 1927 w 2048"/>
              <a:gd name="T3" fmla="*/ 0 h 1234"/>
              <a:gd name="T4" fmla="*/ 0 w 2048"/>
              <a:gd name="T5" fmla="*/ 790 h 1234"/>
              <a:gd name="T6" fmla="*/ 278 w 2048"/>
              <a:gd name="T7" fmla="*/ 1234 h 1234"/>
              <a:gd name="T8" fmla="*/ 2047 w 2048"/>
              <a:gd name="T9" fmla="*/ 509 h 1234"/>
              <a:gd name="T10" fmla="*/ 2048 w 2048"/>
              <a:gd name="T11" fmla="*/ 474 h 1234"/>
            </a:gdLst>
            <a:ahLst/>
            <a:cxnLst>
              <a:cxn ang="0">
                <a:pos x="T0" y="T1"/>
              </a:cxn>
              <a:cxn ang="0">
                <a:pos x="T2" y="T3"/>
              </a:cxn>
              <a:cxn ang="0">
                <a:pos x="T4" y="T5"/>
              </a:cxn>
              <a:cxn ang="0">
                <a:pos x="T6" y="T7"/>
              </a:cxn>
              <a:cxn ang="0">
                <a:pos x="T8" y="T9"/>
              </a:cxn>
              <a:cxn ang="0">
                <a:pos x="T10" y="T11"/>
              </a:cxn>
            </a:cxnLst>
            <a:rect l="0" t="0" r="r" b="b"/>
            <a:pathLst>
              <a:path w="2048" h="1234">
                <a:moveTo>
                  <a:pt x="2048" y="474"/>
                </a:moveTo>
                <a:cubicBezTo>
                  <a:pt x="2048" y="351"/>
                  <a:pt x="2001" y="186"/>
                  <a:pt x="1927" y="0"/>
                </a:cubicBezTo>
                <a:cubicBezTo>
                  <a:pt x="0" y="790"/>
                  <a:pt x="0" y="790"/>
                  <a:pt x="0" y="790"/>
                </a:cubicBezTo>
                <a:cubicBezTo>
                  <a:pt x="54" y="961"/>
                  <a:pt x="151" y="1113"/>
                  <a:pt x="278" y="1234"/>
                </a:cubicBezTo>
                <a:cubicBezTo>
                  <a:pt x="2047" y="509"/>
                  <a:pt x="2047" y="509"/>
                  <a:pt x="2047" y="509"/>
                </a:cubicBezTo>
                <a:cubicBezTo>
                  <a:pt x="2047" y="497"/>
                  <a:pt x="2048" y="485"/>
                  <a:pt x="2048" y="474"/>
                </a:cubicBezTo>
                <a:close/>
              </a:path>
            </a:pathLst>
          </a:custGeom>
          <a:solidFill>
            <a:srgbClr val="C00000"/>
          </a:solidFill>
          <a:ln>
            <a:no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Freeform 6"/>
          <p:cNvSpPr>
            <a:spLocks/>
          </p:cNvSpPr>
          <p:nvPr/>
        </p:nvSpPr>
        <p:spPr bwMode="auto">
          <a:xfrm>
            <a:off x="4471349" y="3039901"/>
            <a:ext cx="3086100" cy="2540000"/>
          </a:xfrm>
          <a:custGeom>
            <a:avLst/>
            <a:gdLst>
              <a:gd name="T0" fmla="*/ 1853 w 1976"/>
              <a:gd name="T1" fmla="*/ 556 h 1627"/>
              <a:gd name="T2" fmla="*/ 1558 w 1976"/>
              <a:gd name="T3" fmla="*/ 0 h 1627"/>
              <a:gd name="T4" fmla="*/ 255 w 1976"/>
              <a:gd name="T5" fmla="*/ 534 h 1627"/>
              <a:gd name="T6" fmla="*/ 0 w 1976"/>
              <a:gd name="T7" fmla="*/ 1311 h 1627"/>
              <a:gd name="T8" fmla="*/ 0 w 1976"/>
              <a:gd name="T9" fmla="*/ 1315 h 1627"/>
              <a:gd name="T10" fmla="*/ 49 w 1976"/>
              <a:gd name="T11" fmla="*/ 1627 h 1627"/>
              <a:gd name="T12" fmla="*/ 1976 w 1976"/>
              <a:gd name="T13" fmla="*/ 837 h 1627"/>
              <a:gd name="T14" fmla="*/ 1853 w 1976"/>
              <a:gd name="T15" fmla="*/ 556 h 16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76" h="1627">
                <a:moveTo>
                  <a:pt x="1853" y="556"/>
                </a:moveTo>
                <a:cubicBezTo>
                  <a:pt x="1764" y="371"/>
                  <a:pt x="1661" y="180"/>
                  <a:pt x="1558" y="0"/>
                </a:cubicBezTo>
                <a:cubicBezTo>
                  <a:pt x="255" y="534"/>
                  <a:pt x="255" y="534"/>
                  <a:pt x="255" y="534"/>
                </a:cubicBezTo>
                <a:cubicBezTo>
                  <a:pt x="108" y="838"/>
                  <a:pt x="0" y="1125"/>
                  <a:pt x="0" y="1311"/>
                </a:cubicBezTo>
                <a:cubicBezTo>
                  <a:pt x="0" y="1312"/>
                  <a:pt x="0" y="1314"/>
                  <a:pt x="0" y="1315"/>
                </a:cubicBezTo>
                <a:cubicBezTo>
                  <a:pt x="1" y="1424"/>
                  <a:pt x="18" y="1528"/>
                  <a:pt x="49" y="1627"/>
                </a:cubicBezTo>
                <a:cubicBezTo>
                  <a:pt x="1976" y="837"/>
                  <a:pt x="1976" y="837"/>
                  <a:pt x="1976" y="837"/>
                </a:cubicBezTo>
                <a:cubicBezTo>
                  <a:pt x="1941" y="747"/>
                  <a:pt x="1899" y="653"/>
                  <a:pt x="1853" y="556"/>
                </a:cubicBezTo>
                <a:close/>
              </a:path>
            </a:pathLst>
          </a:cu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Freeform 5"/>
          <p:cNvSpPr>
            <a:spLocks/>
          </p:cNvSpPr>
          <p:nvPr/>
        </p:nvSpPr>
        <p:spPr bwMode="auto">
          <a:xfrm>
            <a:off x="4869811" y="1752438"/>
            <a:ext cx="2035175" cy="2120900"/>
          </a:xfrm>
          <a:custGeom>
            <a:avLst/>
            <a:gdLst>
              <a:gd name="T0" fmla="*/ 1074 w 1303"/>
              <a:gd name="T1" fmla="*/ 439 h 1359"/>
              <a:gd name="T2" fmla="*/ 794 w 1303"/>
              <a:gd name="T3" fmla="*/ 0 h 1359"/>
              <a:gd name="T4" fmla="*/ 331 w 1303"/>
              <a:gd name="T5" fmla="*/ 744 h 1359"/>
              <a:gd name="T6" fmla="*/ 0 w 1303"/>
              <a:gd name="T7" fmla="*/ 1359 h 1359"/>
              <a:gd name="T8" fmla="*/ 1303 w 1303"/>
              <a:gd name="T9" fmla="*/ 825 h 1359"/>
              <a:gd name="T10" fmla="*/ 1074 w 1303"/>
              <a:gd name="T11" fmla="*/ 439 h 1359"/>
            </a:gdLst>
            <a:ahLst/>
            <a:cxnLst>
              <a:cxn ang="0">
                <a:pos x="T0" y="T1"/>
              </a:cxn>
              <a:cxn ang="0">
                <a:pos x="T2" y="T3"/>
              </a:cxn>
              <a:cxn ang="0">
                <a:pos x="T4" y="T5"/>
              </a:cxn>
              <a:cxn ang="0">
                <a:pos x="T6" y="T7"/>
              </a:cxn>
              <a:cxn ang="0">
                <a:pos x="T8" y="T9"/>
              </a:cxn>
              <a:cxn ang="0">
                <a:pos x="T10" y="T11"/>
              </a:cxn>
            </a:cxnLst>
            <a:rect l="0" t="0" r="r" b="b"/>
            <a:pathLst>
              <a:path w="1303" h="1359">
                <a:moveTo>
                  <a:pt x="1074" y="439"/>
                </a:moveTo>
                <a:cubicBezTo>
                  <a:pt x="914" y="180"/>
                  <a:pt x="794" y="0"/>
                  <a:pt x="794" y="0"/>
                </a:cubicBezTo>
                <a:cubicBezTo>
                  <a:pt x="794" y="0"/>
                  <a:pt x="571" y="331"/>
                  <a:pt x="331" y="744"/>
                </a:cubicBezTo>
                <a:cubicBezTo>
                  <a:pt x="217" y="939"/>
                  <a:pt x="100" y="1153"/>
                  <a:pt x="0" y="1359"/>
                </a:cubicBezTo>
                <a:cubicBezTo>
                  <a:pt x="1303" y="825"/>
                  <a:pt x="1303" y="825"/>
                  <a:pt x="1303" y="825"/>
                </a:cubicBezTo>
                <a:cubicBezTo>
                  <a:pt x="1224" y="687"/>
                  <a:pt x="1145" y="555"/>
                  <a:pt x="1074" y="439"/>
                </a:cubicBezTo>
                <a:close/>
              </a:path>
            </a:pathLst>
          </a:custGeom>
          <a:solidFill>
            <a:schemeClr val="bg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3" name="组合 12"/>
          <p:cNvGrpSpPr/>
          <p:nvPr/>
        </p:nvGrpSpPr>
        <p:grpSpPr>
          <a:xfrm>
            <a:off x="5662552" y="2562063"/>
            <a:ext cx="890516" cy="576263"/>
            <a:chOff x="5648904" y="2084388"/>
            <a:chExt cx="890516" cy="576263"/>
          </a:xfrm>
        </p:grpSpPr>
        <p:sp>
          <p:nvSpPr>
            <p:cNvPr id="14" name="Oval 9"/>
            <p:cNvSpPr>
              <a:spLocks noChangeArrowheads="1"/>
            </p:cNvSpPr>
            <p:nvPr/>
          </p:nvSpPr>
          <p:spPr bwMode="auto">
            <a:xfrm>
              <a:off x="5810251" y="2084388"/>
              <a:ext cx="576262" cy="576263"/>
            </a:xfrm>
            <a:prstGeom prst="ellipse">
              <a:avLst/>
            </a:prstGeom>
            <a:solidFill>
              <a:srgbClr val="002060"/>
            </a:solidFill>
            <a:ln w="158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nvSpPr>
          <p:spPr>
            <a:xfrm>
              <a:off x="5648904" y="2168911"/>
              <a:ext cx="890516" cy="461665"/>
            </a:xfrm>
            <a:prstGeom prst="rect">
              <a:avLst/>
            </a:prstGeom>
          </p:spPr>
          <p:txBody>
            <a:bodyPr wrap="square">
              <a:spAutoFit/>
            </a:bodyPr>
            <a:lstStyle/>
            <a:p>
              <a:pPr algn="ctr"/>
              <a:r>
                <a:rPr lang="en-US" altLang="zh-CN" sz="2400" dirty="0">
                  <a:solidFill>
                    <a:schemeClr val="bg1"/>
                  </a:solidFill>
                  <a:latin typeface="000 Marvin [TeddyBear]" panose="02000000000000000000" pitchFamily="2" charset="0"/>
                  <a:ea typeface="微软雅黑" panose="020B0503020204020204" pitchFamily="34" charset="-122"/>
                </a:rPr>
                <a:t>01</a:t>
              </a:r>
              <a:endParaRPr lang="zh-CN" altLang="en-US" sz="2400" dirty="0">
                <a:solidFill>
                  <a:schemeClr val="bg1"/>
                </a:solidFill>
                <a:latin typeface="000 Marvin [TeddyBear]" panose="02000000000000000000" pitchFamily="2" charset="0"/>
                <a:ea typeface="微软雅黑" panose="020B0503020204020204" pitchFamily="34" charset="-122"/>
              </a:endParaRPr>
            </a:p>
          </p:txBody>
        </p:sp>
      </p:grpSp>
      <p:grpSp>
        <p:nvGrpSpPr>
          <p:cNvPr id="16" name="组合 15"/>
          <p:cNvGrpSpPr/>
          <p:nvPr/>
        </p:nvGrpSpPr>
        <p:grpSpPr>
          <a:xfrm>
            <a:off x="5662552" y="3684426"/>
            <a:ext cx="890516" cy="576263"/>
            <a:chOff x="5648904" y="3206751"/>
            <a:chExt cx="890516" cy="576263"/>
          </a:xfrm>
        </p:grpSpPr>
        <p:sp>
          <p:nvSpPr>
            <p:cNvPr id="17" name="Oval 10"/>
            <p:cNvSpPr>
              <a:spLocks noChangeArrowheads="1"/>
            </p:cNvSpPr>
            <p:nvPr/>
          </p:nvSpPr>
          <p:spPr bwMode="auto">
            <a:xfrm>
              <a:off x="5810251" y="3206751"/>
              <a:ext cx="576262" cy="576263"/>
            </a:xfrm>
            <a:prstGeom prst="ellipse">
              <a:avLst/>
            </a:prstGeom>
            <a:solidFill>
              <a:srgbClr val="C00000"/>
            </a:solidFill>
            <a:ln w="158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矩形 17"/>
            <p:cNvSpPr/>
            <p:nvPr/>
          </p:nvSpPr>
          <p:spPr>
            <a:xfrm>
              <a:off x="5648904" y="3298439"/>
              <a:ext cx="890516" cy="461665"/>
            </a:xfrm>
            <a:prstGeom prst="rect">
              <a:avLst/>
            </a:prstGeom>
          </p:spPr>
          <p:txBody>
            <a:bodyPr wrap="square">
              <a:spAutoFit/>
            </a:bodyPr>
            <a:lstStyle/>
            <a:p>
              <a:pPr algn="ctr"/>
              <a:r>
                <a:rPr lang="en-US" altLang="zh-CN" sz="2400" dirty="0">
                  <a:solidFill>
                    <a:schemeClr val="bg1"/>
                  </a:solidFill>
                  <a:latin typeface="000 Marvin [TeddyBear]" panose="02000000000000000000" pitchFamily="2" charset="0"/>
                  <a:ea typeface="微软雅黑" panose="020B0503020204020204" pitchFamily="34" charset="-122"/>
                </a:rPr>
                <a:t>02</a:t>
              </a:r>
              <a:endParaRPr lang="zh-CN" altLang="en-US" sz="2400" dirty="0">
                <a:solidFill>
                  <a:schemeClr val="bg1"/>
                </a:solidFill>
                <a:latin typeface="000 Marvin [TeddyBear]" panose="02000000000000000000" pitchFamily="2" charset="0"/>
                <a:ea typeface="微软雅黑" panose="020B0503020204020204" pitchFamily="34" charset="-122"/>
              </a:endParaRPr>
            </a:p>
          </p:txBody>
        </p:sp>
      </p:grpSp>
      <p:grpSp>
        <p:nvGrpSpPr>
          <p:cNvPr id="19" name="组合 18"/>
          <p:cNvGrpSpPr/>
          <p:nvPr/>
        </p:nvGrpSpPr>
        <p:grpSpPr>
          <a:xfrm>
            <a:off x="5675657" y="5076949"/>
            <a:ext cx="890516" cy="577850"/>
            <a:chOff x="5662009" y="4503738"/>
            <a:chExt cx="890516" cy="577850"/>
          </a:xfrm>
        </p:grpSpPr>
        <p:sp>
          <p:nvSpPr>
            <p:cNvPr id="20" name="Oval 11"/>
            <p:cNvSpPr>
              <a:spLocks noChangeArrowheads="1"/>
            </p:cNvSpPr>
            <p:nvPr/>
          </p:nvSpPr>
          <p:spPr bwMode="auto">
            <a:xfrm>
              <a:off x="5810251" y="4503738"/>
              <a:ext cx="576262" cy="577850"/>
            </a:xfrm>
            <a:prstGeom prst="ellipse">
              <a:avLst/>
            </a:prstGeom>
            <a:solidFill>
              <a:srgbClr val="00B0F0"/>
            </a:solidFill>
            <a:ln w="158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a:off x="5662009" y="4582129"/>
              <a:ext cx="890516" cy="461665"/>
            </a:xfrm>
            <a:prstGeom prst="rect">
              <a:avLst/>
            </a:prstGeom>
          </p:spPr>
          <p:txBody>
            <a:bodyPr wrap="square">
              <a:spAutoFit/>
            </a:bodyPr>
            <a:lstStyle/>
            <a:p>
              <a:pPr algn="ctr"/>
              <a:r>
                <a:rPr lang="en-US" altLang="zh-CN" sz="2400" dirty="0">
                  <a:solidFill>
                    <a:schemeClr val="bg1"/>
                  </a:solidFill>
                  <a:latin typeface="000 Marvin [TeddyBear]" panose="02000000000000000000" pitchFamily="2" charset="0"/>
                  <a:ea typeface="微软雅黑" panose="020B0503020204020204" pitchFamily="34" charset="-122"/>
                </a:rPr>
                <a:t>03</a:t>
              </a:r>
              <a:endParaRPr lang="zh-CN" altLang="en-US" sz="2400" dirty="0">
                <a:solidFill>
                  <a:schemeClr val="bg1"/>
                </a:solidFill>
                <a:latin typeface="000 Marvin [TeddyBear]" panose="02000000000000000000" pitchFamily="2" charset="0"/>
                <a:ea typeface="微软雅黑" panose="020B0503020204020204" pitchFamily="34" charset="-122"/>
              </a:endParaRPr>
            </a:p>
          </p:txBody>
        </p:sp>
      </p:grpSp>
      <p:grpSp>
        <p:nvGrpSpPr>
          <p:cNvPr id="22" name="组合 21"/>
          <p:cNvGrpSpPr/>
          <p:nvPr/>
        </p:nvGrpSpPr>
        <p:grpSpPr>
          <a:xfrm>
            <a:off x="5648904" y="6008857"/>
            <a:ext cx="890516" cy="576263"/>
            <a:chOff x="5635256" y="5572126"/>
            <a:chExt cx="890516" cy="576263"/>
          </a:xfrm>
        </p:grpSpPr>
        <p:sp>
          <p:nvSpPr>
            <p:cNvPr id="23" name="Oval 12"/>
            <p:cNvSpPr>
              <a:spLocks noChangeArrowheads="1"/>
            </p:cNvSpPr>
            <p:nvPr/>
          </p:nvSpPr>
          <p:spPr bwMode="auto">
            <a:xfrm>
              <a:off x="5805488" y="5572126"/>
              <a:ext cx="576262" cy="576263"/>
            </a:xfrm>
            <a:prstGeom prst="ellipse">
              <a:avLst/>
            </a:prstGeom>
            <a:solidFill>
              <a:srgbClr val="BC30A1"/>
            </a:solidFill>
            <a:ln w="1587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矩形 23"/>
            <p:cNvSpPr/>
            <p:nvPr/>
          </p:nvSpPr>
          <p:spPr>
            <a:xfrm>
              <a:off x="5635256" y="5646093"/>
              <a:ext cx="890516" cy="461665"/>
            </a:xfrm>
            <a:prstGeom prst="rect">
              <a:avLst/>
            </a:prstGeom>
          </p:spPr>
          <p:txBody>
            <a:bodyPr wrap="square">
              <a:spAutoFit/>
            </a:bodyPr>
            <a:lstStyle/>
            <a:p>
              <a:pPr algn="ctr"/>
              <a:r>
                <a:rPr lang="en-US" altLang="zh-CN" sz="2400" dirty="0">
                  <a:solidFill>
                    <a:schemeClr val="bg1"/>
                  </a:solidFill>
                  <a:latin typeface="000 Marvin [TeddyBear]" panose="02000000000000000000" pitchFamily="2" charset="0"/>
                  <a:ea typeface="微软雅黑" panose="020B0503020204020204" pitchFamily="34" charset="-122"/>
                </a:rPr>
                <a:t>04</a:t>
              </a:r>
              <a:endParaRPr lang="zh-CN" altLang="en-US" sz="2400" dirty="0">
                <a:solidFill>
                  <a:schemeClr val="bg1"/>
                </a:solidFill>
                <a:latin typeface="000 Marvin [TeddyBear]" panose="02000000000000000000" pitchFamily="2" charset="0"/>
                <a:ea typeface="微软雅黑" panose="020B0503020204020204" pitchFamily="34" charset="-122"/>
              </a:endParaRPr>
            </a:p>
          </p:txBody>
        </p:sp>
      </p:grpSp>
      <p:sp>
        <p:nvSpPr>
          <p:cNvPr id="25" name="文本框 24"/>
          <p:cNvSpPr txBox="1"/>
          <p:nvPr/>
        </p:nvSpPr>
        <p:spPr>
          <a:xfrm>
            <a:off x="7825358" y="4529968"/>
            <a:ext cx="3837908" cy="1052596"/>
          </a:xfrm>
          <a:prstGeom prst="rect">
            <a:avLst/>
          </a:prstGeom>
          <a:noFill/>
          <a:effectLst/>
        </p:spPr>
        <p:txBody>
          <a:bodyPr wrap="square" rtlCol="0">
            <a:spAutoFit/>
          </a:bodyPr>
          <a:lstStyle/>
          <a:p>
            <a:pPr lvl="0" algn="ctr" defTabSz="685800">
              <a:lnSpc>
                <a:spcPct val="130000"/>
              </a:lnSpc>
            </a:pPr>
            <a:r>
              <a:rPr lang="vi-VN" sz="2400" b="1" dirty="0">
                <a:solidFill>
                  <a:srgbClr val="BC30A1"/>
                </a:solidFill>
                <a:latin typeface="Autocar Bold Condensed" panose="020B0500000000000000" pitchFamily="34" charset="0"/>
                <a:ea typeface="Autocar Bold Condensed" panose="020B0500000000000000" pitchFamily="34" charset="0"/>
                <a:cs typeface="Autocar Bold Condensed" panose="020B0500000000000000" pitchFamily="34" charset="0"/>
              </a:rPr>
              <a:t>BTH có bao nhiêu nhóm B? Chúng nằm ở những chu kì nào?</a:t>
            </a:r>
          </a:p>
        </p:txBody>
      </p:sp>
      <p:sp>
        <p:nvSpPr>
          <p:cNvPr id="26" name="文本框 25"/>
          <p:cNvSpPr txBox="1"/>
          <p:nvPr/>
        </p:nvSpPr>
        <p:spPr>
          <a:xfrm>
            <a:off x="1028851" y="2620031"/>
            <a:ext cx="3551959" cy="995529"/>
          </a:xfrm>
          <a:prstGeom prst="rect">
            <a:avLst/>
          </a:prstGeom>
          <a:noFill/>
          <a:effectLst/>
        </p:spPr>
        <p:txBody>
          <a:bodyPr wrap="square" rtlCol="0">
            <a:spAutoFit/>
          </a:bodyPr>
          <a:lstStyle/>
          <a:p>
            <a:pPr lvl="0" algn="ctr" defTabSz="685800">
              <a:lnSpc>
                <a:spcPct val="130000"/>
              </a:lnSpc>
            </a:pPr>
            <a:r>
              <a:rPr lang="vi-VN" sz="2400" b="1"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rPr>
              <a:t>BTH có mấy chu kì, kí hiệu như thế nào?</a:t>
            </a:r>
            <a:r>
              <a:rPr lang="en-US" sz="2400" b="1"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endParaRPr lang="vi-VN" sz="2400" b="1"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27" name="文本框 26"/>
          <p:cNvSpPr txBox="1"/>
          <p:nvPr/>
        </p:nvSpPr>
        <p:spPr>
          <a:xfrm>
            <a:off x="976273" y="4316900"/>
            <a:ext cx="3547655" cy="1532727"/>
          </a:xfrm>
          <a:prstGeom prst="rect">
            <a:avLst/>
          </a:prstGeom>
          <a:noFill/>
          <a:effectLst/>
        </p:spPr>
        <p:txBody>
          <a:bodyPr wrap="square" rtlCol="0">
            <a:spAutoFit/>
          </a:bodyPr>
          <a:lstStyle/>
          <a:p>
            <a:pPr lvl="0" algn="ctr" defTabSz="685800">
              <a:lnSpc>
                <a:spcPct val="130000"/>
              </a:lnSpc>
            </a:pPr>
            <a:r>
              <a:rPr lang="vi-VN" sz="2400" b="1" dirty="0">
                <a:solidFill>
                  <a:srgbClr val="0070C0"/>
                </a:solidFill>
                <a:latin typeface="Autocar Bold Condensed" panose="020B0500000000000000" pitchFamily="34" charset="0"/>
                <a:ea typeface="Autocar Bold Condensed" panose="020B0500000000000000" pitchFamily="34" charset="0"/>
                <a:cs typeface="Autocar Bold Condensed" panose="020B0500000000000000" pitchFamily="34" charset="0"/>
              </a:rPr>
              <a:t>Bảng tuần hoàn có bao n</a:t>
            </a:r>
            <a:r>
              <a:rPr lang="en-US" sz="2400" b="1" dirty="0">
                <a:solidFill>
                  <a:srgbClr val="0070C0"/>
                </a:solidFill>
                <a:latin typeface="Autocar Bold Condensed" panose="020B0500000000000000" pitchFamily="34" charset="0"/>
                <a:ea typeface="Autocar Bold Condensed" panose="020B0500000000000000" pitchFamily="34" charset="0"/>
                <a:cs typeface="Autocar Bold Condensed" panose="020B0500000000000000" pitchFamily="34" charset="0"/>
              </a:rPr>
              <a:t>h</a:t>
            </a:r>
            <a:r>
              <a:rPr lang="vi-VN" sz="2400" b="1" dirty="0">
                <a:solidFill>
                  <a:srgbClr val="0070C0"/>
                </a:solidFill>
                <a:latin typeface="Autocar Bold Condensed" panose="020B0500000000000000" pitchFamily="34" charset="0"/>
                <a:ea typeface="Autocar Bold Condensed" panose="020B0500000000000000" pitchFamily="34" charset="0"/>
                <a:cs typeface="Autocar Bold Condensed" panose="020B0500000000000000" pitchFamily="34" charset="0"/>
              </a:rPr>
              <a:t>iêu nhóm A? Chúng nằm ở những chu kì nào?</a:t>
            </a:r>
          </a:p>
        </p:txBody>
      </p:sp>
      <p:sp>
        <p:nvSpPr>
          <p:cNvPr id="28" name="文本框 27"/>
          <p:cNvSpPr txBox="1"/>
          <p:nvPr/>
        </p:nvSpPr>
        <p:spPr>
          <a:xfrm>
            <a:off x="7636508" y="2735530"/>
            <a:ext cx="3551959" cy="1052596"/>
          </a:xfrm>
          <a:prstGeom prst="rect">
            <a:avLst/>
          </a:prstGeom>
          <a:noFill/>
          <a:effectLst/>
        </p:spPr>
        <p:txBody>
          <a:bodyPr wrap="square" rtlCol="0">
            <a:spAutoFit/>
          </a:bodyPr>
          <a:lstStyle/>
          <a:p>
            <a:pPr algn="ctr" defTabSz="685800">
              <a:lnSpc>
                <a:spcPct val="130000"/>
              </a:lnSpc>
            </a:pPr>
            <a:r>
              <a:rPr lang="vi-VN" sz="2400" b="1" dirty="0">
                <a:solidFill>
                  <a:srgbClr val="C0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BTH có bao nhiêu cột, kí hiệu như thế nào?</a:t>
            </a:r>
          </a:p>
        </p:txBody>
      </p:sp>
      <p:pic>
        <p:nvPicPr>
          <p:cNvPr id="29" name="Picture 2" descr="Kết quả hình ảnh cho kim loại tác dụng acid ảnh độ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5014" y="248522"/>
            <a:ext cx="1428750" cy="2085975"/>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9885145" y="-11277"/>
            <a:ext cx="1921844" cy="1397315"/>
          </a:xfrm>
          <a:prstGeom prst="rect">
            <a:avLst/>
          </a:prstGeom>
          <a:solidFill>
            <a:schemeClr val="accent4">
              <a:lumMod val="20000"/>
              <a:lumOff val="80000"/>
            </a:schemeClr>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9047447" y="493952"/>
            <a:ext cx="1756009" cy="1409806"/>
          </a:xfrm>
          <a:prstGeom prst="rect">
            <a:avLst/>
          </a:prstGeom>
          <a:solidFill>
            <a:schemeClr val="accent6">
              <a:lumMod val="20000"/>
              <a:lumOff val="80000"/>
            </a:schemeClr>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4224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7"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900" decel="100000" fill="hold"/>
                                        <p:tgtEl>
                                          <p:spTgt spid="1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6" presetID="37" presetClass="entr" presetSubtype="0" fill="hold" grpId="0" nodeType="withEffect">
                                  <p:stCondLst>
                                    <p:cond delay="25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900" decel="100000" fill="hold"/>
                                        <p:tgtEl>
                                          <p:spTgt spid="11"/>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22" presetID="37" presetClass="entr" presetSubtype="0" fill="hold" grpId="0" nodeType="withEffect">
                                  <p:stCondLst>
                                    <p:cond delay="50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900" decel="100000" fill="hold"/>
                                        <p:tgtEl>
                                          <p:spTgt spid="10"/>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28" presetID="37" presetClass="entr" presetSubtype="0" fill="hold" grpId="0" nodeType="withEffect">
                                  <p:stCondLst>
                                    <p:cond delay="75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900" decel="100000" fill="hold"/>
                                        <p:tgtEl>
                                          <p:spTgt spid="9"/>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34" fill="hold">
                            <p:stCondLst>
                              <p:cond delay="1750"/>
                            </p:stCondLst>
                            <p:childTnLst>
                              <p:par>
                                <p:cTn id="35" presetID="53" presetClass="entr" presetSubtype="16"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ppt_w</p:attrName>
                                        </p:attrNameLst>
                                      </p:cBhvr>
                                      <p:tavLst>
                                        <p:tav tm="0">
                                          <p:val>
                                            <p:fltVal val="0"/>
                                          </p:val>
                                        </p:tav>
                                        <p:tav tm="100000">
                                          <p:val>
                                            <p:strVal val="#ppt_w"/>
                                          </p:val>
                                        </p:tav>
                                      </p:tavLst>
                                    </p:anim>
                                    <p:anim calcmode="lin" valueType="num">
                                      <p:cBhvr>
                                        <p:cTn id="43" dur="500" fill="hold"/>
                                        <p:tgtEl>
                                          <p:spTgt spid="16"/>
                                        </p:tgtEl>
                                        <p:attrNameLst>
                                          <p:attrName>ppt_h</p:attrName>
                                        </p:attrNameLst>
                                      </p:cBhvr>
                                      <p:tavLst>
                                        <p:tav tm="0">
                                          <p:val>
                                            <p:fltVal val="0"/>
                                          </p:val>
                                        </p:tav>
                                        <p:tav tm="100000">
                                          <p:val>
                                            <p:strVal val="#ppt_h"/>
                                          </p:val>
                                        </p:tav>
                                      </p:tavLst>
                                    </p:anim>
                                    <p:animEffect transition="in" filter="fade">
                                      <p:cBhvr>
                                        <p:cTn id="44" dur="500"/>
                                        <p:tgtEl>
                                          <p:spTgt spid="16"/>
                                        </p:tgtEl>
                                      </p:cBhvr>
                                    </p:animEffect>
                                  </p:childTnLst>
                                </p:cTn>
                              </p:par>
                              <p:par>
                                <p:cTn id="45" presetID="53" presetClass="entr" presetSubtype="16"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animEffect transition="in" filter="fade">
                                      <p:cBhvr>
                                        <p:cTn id="49" dur="500"/>
                                        <p:tgtEl>
                                          <p:spTgt spid="19"/>
                                        </p:tgtEl>
                                      </p:cBhvr>
                                    </p:animEffect>
                                  </p:childTnLst>
                                </p:cTn>
                              </p:par>
                              <p:par>
                                <p:cTn id="50" presetID="53" presetClass="entr" presetSubtype="16"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p:cTn id="52" dur="500" fill="hold"/>
                                        <p:tgtEl>
                                          <p:spTgt spid="22"/>
                                        </p:tgtEl>
                                        <p:attrNameLst>
                                          <p:attrName>ppt_w</p:attrName>
                                        </p:attrNameLst>
                                      </p:cBhvr>
                                      <p:tavLst>
                                        <p:tav tm="0">
                                          <p:val>
                                            <p:fltVal val="0"/>
                                          </p:val>
                                        </p:tav>
                                        <p:tav tm="100000">
                                          <p:val>
                                            <p:strVal val="#ppt_w"/>
                                          </p:val>
                                        </p:tav>
                                      </p:tavLst>
                                    </p:anim>
                                    <p:anim calcmode="lin" valueType="num">
                                      <p:cBhvr>
                                        <p:cTn id="53" dur="500" fill="hold"/>
                                        <p:tgtEl>
                                          <p:spTgt spid="22"/>
                                        </p:tgtEl>
                                        <p:attrNameLst>
                                          <p:attrName>ppt_h</p:attrName>
                                        </p:attrNameLst>
                                      </p:cBhvr>
                                      <p:tavLst>
                                        <p:tav tm="0">
                                          <p:val>
                                            <p:fltVal val="0"/>
                                          </p:val>
                                        </p:tav>
                                        <p:tav tm="100000">
                                          <p:val>
                                            <p:strVal val="#ppt_h"/>
                                          </p:val>
                                        </p:tav>
                                      </p:tavLst>
                                    </p:anim>
                                    <p:animEffect transition="in" filter="fade">
                                      <p:cBhvr>
                                        <p:cTn id="54" dur="500"/>
                                        <p:tgtEl>
                                          <p:spTgt spid="22"/>
                                        </p:tgtEl>
                                      </p:cBhvr>
                                    </p:animEffect>
                                  </p:childTnLst>
                                </p:cTn>
                              </p:par>
                            </p:childTnLst>
                          </p:cTn>
                        </p:par>
                        <p:par>
                          <p:cTn id="55" fill="hold">
                            <p:stCondLst>
                              <p:cond delay="2250"/>
                            </p:stCondLst>
                            <p:childTnLst>
                              <p:par>
                                <p:cTn id="56" presetID="22" presetClass="entr" presetSubtype="2" fill="hold" grpId="0" nodeType="after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wipe(right)">
                                      <p:cBhvr>
                                        <p:cTn id="58" dur="500"/>
                                        <p:tgtEl>
                                          <p:spTgt spid="5"/>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left)">
                                      <p:cBhvr>
                                        <p:cTn id="61" dur="500"/>
                                        <p:tgtEl>
                                          <p:spTgt spid="7"/>
                                        </p:tgtEl>
                                      </p:cBhvr>
                                    </p:animEffect>
                                  </p:childTnLst>
                                </p:cTn>
                              </p:par>
                              <p:par>
                                <p:cTn id="62" presetID="22" presetClass="entr" presetSubtype="2" fill="hold" grpId="0" nodeType="with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wipe(right)">
                                      <p:cBhvr>
                                        <p:cTn id="64" dur="500"/>
                                        <p:tgtEl>
                                          <p:spTgt spid="6"/>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wipe(left)">
                                      <p:cBhvr>
                                        <p:cTn id="67" dur="500"/>
                                        <p:tgtEl>
                                          <p:spTgt spid="8"/>
                                        </p:tgtEl>
                                      </p:cBhvr>
                                    </p:animEffect>
                                  </p:childTnLst>
                                </p:cTn>
                              </p:par>
                            </p:childTnLst>
                          </p:cTn>
                        </p:par>
                        <p:par>
                          <p:cTn id="68" fill="hold">
                            <p:stCondLst>
                              <p:cond delay="2750"/>
                            </p:stCondLst>
                            <p:childTnLst>
                              <p:par>
                                <p:cTn id="69" presetID="10" presetClass="entr" presetSubtype="0" fill="hold" grpId="0" nodeType="after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par>
                                <p:cTn id="72" presetID="10" presetClass="entr" presetSubtype="0" fill="hold" grpId="0" nodeType="withEffect">
                                  <p:stCondLst>
                                    <p:cond delay="250"/>
                                  </p:stCondLst>
                                  <p:childTnLst>
                                    <p:set>
                                      <p:cBhvr>
                                        <p:cTn id="73" dur="1" fill="hold">
                                          <p:stCondLst>
                                            <p:cond delay="0"/>
                                          </p:stCondLst>
                                        </p:cTn>
                                        <p:tgtEl>
                                          <p:spTgt spid="28"/>
                                        </p:tgtEl>
                                        <p:attrNameLst>
                                          <p:attrName>style.visibility</p:attrName>
                                        </p:attrNameLst>
                                      </p:cBhvr>
                                      <p:to>
                                        <p:strVal val="visible"/>
                                      </p:to>
                                    </p:set>
                                    <p:animEffect transition="in" filter="fade">
                                      <p:cBhvr>
                                        <p:cTn id="74" dur="500"/>
                                        <p:tgtEl>
                                          <p:spTgt spid="28"/>
                                        </p:tgtEl>
                                      </p:cBhvr>
                                    </p:animEffect>
                                  </p:childTnLst>
                                </p:cTn>
                              </p:par>
                              <p:par>
                                <p:cTn id="75" presetID="10" presetClass="entr" presetSubtype="0" fill="hold" grpId="0" nodeType="withEffect">
                                  <p:stCondLst>
                                    <p:cond delay="50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500"/>
                                        <p:tgtEl>
                                          <p:spTgt spid="27"/>
                                        </p:tgtEl>
                                      </p:cBhvr>
                                    </p:animEffect>
                                  </p:childTnLst>
                                </p:cTn>
                              </p:par>
                              <p:par>
                                <p:cTn id="78" presetID="10" presetClass="entr" presetSubtype="0" fill="hold" grpId="0" nodeType="withEffect">
                                  <p:stCondLst>
                                    <p:cond delay="750"/>
                                  </p:stCondLst>
                                  <p:childTnLst>
                                    <p:set>
                                      <p:cBhvr>
                                        <p:cTn id="79" dur="1" fill="hold">
                                          <p:stCondLst>
                                            <p:cond delay="0"/>
                                          </p:stCondLst>
                                        </p:cTn>
                                        <p:tgtEl>
                                          <p:spTgt spid="25"/>
                                        </p:tgtEl>
                                        <p:attrNameLst>
                                          <p:attrName>style.visibility</p:attrName>
                                        </p:attrNameLst>
                                      </p:cBhvr>
                                      <p:to>
                                        <p:strVal val="visible"/>
                                      </p:to>
                                    </p:set>
                                    <p:animEffect transition="in" filter="fade">
                                      <p:cBhvr>
                                        <p:cTn id="8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7" grpId="0" animBg="1"/>
      <p:bldP spid="8" grpId="0" animBg="1"/>
      <p:bldP spid="9" grpId="0" animBg="1"/>
      <p:bldP spid="10" grpId="0" animBg="1"/>
      <p:bldP spid="11" grpId="0" animBg="1"/>
      <p:bldP spid="12" grpId="0" animBg="1"/>
      <p:bldP spid="25" grpId="0"/>
      <p:bldP spid="26" grpId="0"/>
      <p:bldP spid="27" grpId="0"/>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123" name="Google Shape;1123;p68"/>
          <p:cNvSpPr txBox="1">
            <a:spLocks noGrp="1"/>
          </p:cNvSpPr>
          <p:nvPr>
            <p:ph type="ctrTitle"/>
          </p:nvPr>
        </p:nvSpPr>
        <p:spPr>
          <a:xfrm>
            <a:off x="1753904" y="103770"/>
            <a:ext cx="5703407" cy="1498142"/>
          </a:xfrm>
          <a:prstGeom prst="rect">
            <a:avLst/>
          </a:prstGeom>
        </p:spPr>
        <p:txBody>
          <a:bodyPr spcFirstLastPara="1" wrap="square" lIns="121900" tIns="121900" rIns="121900" bIns="121900" anchor="b" anchorCtr="0">
            <a:noAutofit/>
          </a:bodyPr>
          <a:lstStyle/>
          <a:p>
            <a:pPr>
              <a:buClr>
                <a:schemeClr val="dk1"/>
              </a:buClr>
              <a:buSzPts val="1100"/>
            </a:pPr>
            <a:r>
              <a:rPr lang="en-US" sz="4400" dirty="0"/>
              <a:t>CẤU TẠO BẢNG TUẦN HOÀN</a:t>
            </a:r>
            <a:endParaRPr sz="4400" dirty="0"/>
          </a:p>
        </p:txBody>
      </p:sp>
      <p:grpSp>
        <p:nvGrpSpPr>
          <p:cNvPr id="88" name="Group 3"/>
          <p:cNvGrpSpPr>
            <a:grpSpLocks/>
          </p:cNvGrpSpPr>
          <p:nvPr/>
        </p:nvGrpSpPr>
        <p:grpSpPr bwMode="auto">
          <a:xfrm>
            <a:off x="2939486" y="829276"/>
            <a:ext cx="6701016" cy="5869907"/>
            <a:chOff x="523" y="63"/>
            <a:chExt cx="4489" cy="4356"/>
          </a:xfrm>
        </p:grpSpPr>
        <p:sp>
          <p:nvSpPr>
            <p:cNvPr id="89" name="Rectangle 4"/>
            <p:cNvSpPr>
              <a:spLocks noChangeArrowheads="1"/>
            </p:cNvSpPr>
            <p:nvPr/>
          </p:nvSpPr>
          <p:spPr bwMode="gray">
            <a:xfrm rot="13770025">
              <a:off x="3108" y="2470"/>
              <a:ext cx="934" cy="154"/>
            </a:xfrm>
            <a:prstGeom prst="rect">
              <a:avLst/>
            </a:prstGeom>
            <a:gradFill rotWithShape="1">
              <a:gsLst>
                <a:gs pos="0">
                  <a:schemeClr val="bg2"/>
                </a:gs>
                <a:gs pos="50000">
                  <a:schemeClr val="bg2">
                    <a:gamma/>
                    <a:tint val="51373"/>
                    <a:invGamma/>
                  </a:schemeClr>
                </a:gs>
                <a:gs pos="100000">
                  <a:schemeClr val="bg2"/>
                </a:gs>
              </a:gsLst>
              <a:lin ang="5400000" scaled="1"/>
            </a:gradFill>
            <a:ln w="9525" algn="ctr">
              <a:noFill/>
              <a:miter lim="800000"/>
              <a:headEnd/>
              <a:tailEnd/>
            </a:ln>
            <a:effectLst/>
          </p:spPr>
          <p:txBody>
            <a:bodyPr wrap="none" anchor="ctr"/>
            <a:lstStyle/>
            <a:p>
              <a:endParaRPr lang="vi-VN" dirty="0"/>
            </a:p>
          </p:txBody>
        </p:sp>
        <p:sp>
          <p:nvSpPr>
            <p:cNvPr id="90" name="Rectangle 5"/>
            <p:cNvSpPr>
              <a:spLocks noChangeArrowheads="1"/>
            </p:cNvSpPr>
            <p:nvPr/>
          </p:nvSpPr>
          <p:spPr bwMode="gray">
            <a:xfrm rot="20856083">
              <a:off x="1672" y="2070"/>
              <a:ext cx="780" cy="136"/>
            </a:xfrm>
            <a:prstGeom prst="rect">
              <a:avLst/>
            </a:prstGeom>
            <a:gradFill rotWithShape="1">
              <a:gsLst>
                <a:gs pos="0">
                  <a:schemeClr val="bg2"/>
                </a:gs>
                <a:gs pos="50000">
                  <a:schemeClr val="bg2">
                    <a:gamma/>
                    <a:tint val="48627"/>
                    <a:invGamma/>
                  </a:schemeClr>
                </a:gs>
                <a:gs pos="100000">
                  <a:schemeClr val="bg2"/>
                </a:gs>
              </a:gsLst>
              <a:lin ang="5400000" scaled="1"/>
            </a:gradFill>
            <a:ln w="9525" algn="ctr">
              <a:noFill/>
              <a:miter lim="800000"/>
              <a:headEnd/>
              <a:tailEnd/>
            </a:ln>
            <a:effectLst/>
          </p:spPr>
          <p:txBody>
            <a:bodyPr wrap="none" anchor="ctr"/>
            <a:lstStyle/>
            <a:p>
              <a:endParaRPr lang="vi-VN" dirty="0"/>
            </a:p>
          </p:txBody>
        </p:sp>
        <p:sp>
          <p:nvSpPr>
            <p:cNvPr id="91" name="Rectangle 6"/>
            <p:cNvSpPr>
              <a:spLocks noChangeArrowheads="1"/>
            </p:cNvSpPr>
            <p:nvPr/>
          </p:nvSpPr>
          <p:spPr bwMode="gray">
            <a:xfrm rot="19137332">
              <a:off x="3151" y="1019"/>
              <a:ext cx="870" cy="200"/>
            </a:xfrm>
            <a:prstGeom prst="rect">
              <a:avLst/>
            </a:prstGeom>
            <a:gradFill rotWithShape="1">
              <a:gsLst>
                <a:gs pos="0">
                  <a:schemeClr val="bg2"/>
                </a:gs>
                <a:gs pos="50000">
                  <a:schemeClr val="bg2">
                    <a:gamma/>
                    <a:tint val="30196"/>
                    <a:invGamma/>
                  </a:schemeClr>
                </a:gs>
                <a:gs pos="100000">
                  <a:schemeClr val="bg2"/>
                </a:gs>
              </a:gsLst>
              <a:lin ang="5400000" scaled="1"/>
            </a:gradFill>
            <a:ln w="9525" algn="ctr">
              <a:noFill/>
              <a:miter lim="800000"/>
              <a:headEnd/>
              <a:tailEnd/>
            </a:ln>
            <a:effectLst/>
          </p:spPr>
          <p:txBody>
            <a:bodyPr wrap="none" anchor="ctr"/>
            <a:lstStyle/>
            <a:p>
              <a:endParaRPr lang="vi-VN" dirty="0"/>
            </a:p>
          </p:txBody>
        </p:sp>
        <p:grpSp>
          <p:nvGrpSpPr>
            <p:cNvPr id="92" name="Group 7"/>
            <p:cNvGrpSpPr>
              <a:grpSpLocks/>
            </p:cNvGrpSpPr>
            <p:nvPr/>
          </p:nvGrpSpPr>
          <p:grpSpPr bwMode="auto">
            <a:xfrm>
              <a:off x="2248" y="1064"/>
              <a:ext cx="1495" cy="1600"/>
              <a:chOff x="2248" y="1256"/>
              <a:chExt cx="1495" cy="1600"/>
            </a:xfrm>
          </p:grpSpPr>
          <p:grpSp>
            <p:nvGrpSpPr>
              <p:cNvPr id="112" name="Group 8"/>
              <p:cNvGrpSpPr>
                <a:grpSpLocks/>
              </p:cNvGrpSpPr>
              <p:nvPr/>
            </p:nvGrpSpPr>
            <p:grpSpPr bwMode="auto">
              <a:xfrm>
                <a:off x="2248" y="1256"/>
                <a:ext cx="1495" cy="1600"/>
                <a:chOff x="1794" y="1582"/>
                <a:chExt cx="2179" cy="2330"/>
              </a:xfrm>
            </p:grpSpPr>
            <p:sp>
              <p:nvSpPr>
                <p:cNvPr id="114" name="Oval 9"/>
                <p:cNvSpPr>
                  <a:spLocks noChangeArrowheads="1"/>
                </p:cNvSpPr>
                <p:nvPr/>
              </p:nvSpPr>
              <p:spPr bwMode="gray">
                <a:xfrm>
                  <a:off x="1794" y="1582"/>
                  <a:ext cx="2179" cy="2330"/>
                </a:xfrm>
                <a:prstGeom prst="ellipse">
                  <a:avLst/>
                </a:prstGeom>
                <a:gradFill rotWithShape="1">
                  <a:gsLst>
                    <a:gs pos="0">
                      <a:schemeClr val="folHlink"/>
                    </a:gs>
                    <a:gs pos="100000">
                      <a:schemeClr val="folHlink">
                        <a:gamma/>
                        <a:shade val="24314"/>
                        <a:invGamma/>
                      </a:schemeClr>
                    </a:gs>
                  </a:gsLst>
                  <a:lin ang="5400000" scaled="1"/>
                </a:gradFill>
                <a:ln w="9525">
                  <a:noFill/>
                  <a:round/>
                  <a:headEnd/>
                  <a:tailEnd/>
                </a:ln>
                <a:effectLst/>
              </p:spPr>
              <p:txBody>
                <a:bodyPr wrap="none" anchor="ctr"/>
                <a:lstStyle/>
                <a:p>
                  <a:endParaRPr lang="vi-VN" dirty="0"/>
                </a:p>
              </p:txBody>
            </p:sp>
            <p:sp>
              <p:nvSpPr>
                <p:cNvPr id="115" name="Freeform 10"/>
                <p:cNvSpPr>
                  <a:spLocks/>
                </p:cNvSpPr>
                <p:nvPr/>
              </p:nvSpPr>
              <p:spPr bwMode="gray">
                <a:xfrm>
                  <a:off x="2020" y="1679"/>
                  <a:ext cx="1708" cy="864"/>
                </a:xfrm>
                <a:custGeom>
                  <a:avLst/>
                  <a:gdLst/>
                  <a:ahLst/>
                  <a:cxnLst>
                    <a:cxn ang="0">
                      <a:pos x="1301" y="401"/>
                    </a:cxn>
                    <a:cxn ang="0">
                      <a:pos x="1317" y="442"/>
                    </a:cxn>
                    <a:cxn ang="0">
                      <a:pos x="1321" y="481"/>
                    </a:cxn>
                    <a:cxn ang="0">
                      <a:pos x="1315" y="516"/>
                    </a:cxn>
                    <a:cxn ang="0">
                      <a:pos x="1298" y="550"/>
                    </a:cxn>
                    <a:cxn ang="0">
                      <a:pos x="1272" y="579"/>
                    </a:cxn>
                    <a:cxn ang="0">
                      <a:pos x="1239" y="604"/>
                    </a:cxn>
                    <a:cxn ang="0">
                      <a:pos x="1196" y="628"/>
                    </a:cxn>
                    <a:cxn ang="0">
                      <a:pos x="1147" y="649"/>
                    </a:cxn>
                    <a:cxn ang="0">
                      <a:pos x="1092" y="667"/>
                    </a:cxn>
                    <a:cxn ang="0">
                      <a:pos x="1031" y="683"/>
                    </a:cxn>
                    <a:cxn ang="0">
                      <a:pos x="967" y="694"/>
                    </a:cxn>
                    <a:cxn ang="0">
                      <a:pos x="896" y="704"/>
                    </a:cxn>
                    <a:cxn ang="0">
                      <a:pos x="824" y="710"/>
                    </a:cxn>
                    <a:cxn ang="0">
                      <a:pos x="795" y="712"/>
                    </a:cxn>
                    <a:cxn ang="0">
                      <a:pos x="476" y="712"/>
                    </a:cxn>
                    <a:cxn ang="0">
                      <a:pos x="472" y="712"/>
                    </a:cxn>
                    <a:cxn ang="0">
                      <a:pos x="409" y="708"/>
                    </a:cxn>
                    <a:cxn ang="0">
                      <a:pos x="348" y="704"/>
                    </a:cxn>
                    <a:cxn ang="0">
                      <a:pos x="290" y="696"/>
                    </a:cxn>
                    <a:cxn ang="0">
                      <a:pos x="235" y="689"/>
                    </a:cxn>
                    <a:cxn ang="0">
                      <a:pos x="186" y="677"/>
                    </a:cxn>
                    <a:cxn ang="0">
                      <a:pos x="141" y="663"/>
                    </a:cxn>
                    <a:cxn ang="0">
                      <a:pos x="102" y="648"/>
                    </a:cxn>
                    <a:cxn ang="0">
                      <a:pos x="67" y="630"/>
                    </a:cxn>
                    <a:cxn ang="0">
                      <a:pos x="39" y="608"/>
                    </a:cxn>
                    <a:cxn ang="0">
                      <a:pos x="18" y="583"/>
                    </a:cxn>
                    <a:cxn ang="0">
                      <a:pos x="6" y="554"/>
                    </a:cxn>
                    <a:cxn ang="0">
                      <a:pos x="0" y="524"/>
                    </a:cxn>
                    <a:cxn ang="0">
                      <a:pos x="0" y="520"/>
                    </a:cxn>
                    <a:cxn ang="0">
                      <a:pos x="4" y="487"/>
                    </a:cxn>
                    <a:cxn ang="0">
                      <a:pos x="16" y="446"/>
                    </a:cxn>
                    <a:cxn ang="0">
                      <a:pos x="51" y="370"/>
                    </a:cxn>
                    <a:cxn ang="0">
                      <a:pos x="94" y="299"/>
                    </a:cxn>
                    <a:cxn ang="0">
                      <a:pos x="147" y="235"/>
                    </a:cxn>
                    <a:cxn ang="0">
                      <a:pos x="204" y="176"/>
                    </a:cxn>
                    <a:cxn ang="0">
                      <a:pos x="270" y="125"/>
                    </a:cxn>
                    <a:cxn ang="0">
                      <a:pos x="341" y="82"/>
                    </a:cxn>
                    <a:cxn ang="0">
                      <a:pos x="415" y="47"/>
                    </a:cxn>
                    <a:cxn ang="0">
                      <a:pos x="497" y="21"/>
                    </a:cxn>
                    <a:cxn ang="0">
                      <a:pos x="581" y="6"/>
                    </a:cxn>
                    <a:cxn ang="0">
                      <a:pos x="667" y="0"/>
                    </a:cxn>
                    <a:cxn ang="0">
                      <a:pos x="667" y="0"/>
                    </a:cxn>
                    <a:cxn ang="0">
                      <a:pos x="759" y="6"/>
                    </a:cxn>
                    <a:cxn ang="0">
                      <a:pos x="847" y="23"/>
                    </a:cxn>
                    <a:cxn ang="0">
                      <a:pos x="932" y="53"/>
                    </a:cxn>
                    <a:cxn ang="0">
                      <a:pos x="1010" y="90"/>
                    </a:cxn>
                    <a:cxn ang="0">
                      <a:pos x="1082" y="137"/>
                    </a:cxn>
                    <a:cxn ang="0">
                      <a:pos x="1149" y="194"/>
                    </a:cxn>
                    <a:cxn ang="0">
                      <a:pos x="1208" y="256"/>
                    </a:cxn>
                    <a:cxn ang="0">
                      <a:pos x="1258" y="325"/>
                    </a:cxn>
                    <a:cxn ang="0">
                      <a:pos x="1301" y="401"/>
                    </a:cxn>
                    <a:cxn ang="0">
                      <a:pos x="1301" y="401"/>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chemeClr val="folHlink"/>
                    </a:gs>
                  </a:gsLst>
                  <a:lin ang="5400000" scaled="1"/>
                </a:gradFill>
                <a:ln w="0">
                  <a:noFill/>
                  <a:prstDash val="solid"/>
                  <a:round/>
                  <a:headEnd/>
                  <a:tailEnd/>
                </a:ln>
              </p:spPr>
              <p:txBody>
                <a:bodyPr/>
                <a:lstStyle/>
                <a:p>
                  <a:endParaRPr lang="vi-VN" dirty="0"/>
                </a:p>
              </p:txBody>
            </p:sp>
          </p:grpSp>
          <p:sp>
            <p:nvSpPr>
              <p:cNvPr id="113" name="Text Box 11"/>
              <p:cNvSpPr txBox="1">
                <a:spLocks noChangeArrowheads="1"/>
              </p:cNvSpPr>
              <p:nvPr/>
            </p:nvSpPr>
            <p:spPr bwMode="gray">
              <a:xfrm>
                <a:off x="2329" y="1755"/>
                <a:ext cx="1389" cy="708"/>
              </a:xfrm>
              <a:prstGeom prst="rect">
                <a:avLst/>
              </a:prstGeom>
              <a:noFill/>
              <a:ln w="9525">
                <a:noFill/>
                <a:miter lim="800000"/>
                <a:headEnd/>
                <a:tailEnd/>
              </a:ln>
              <a:effectLst/>
            </p:spPr>
            <p:txBody>
              <a:bodyPr wrap="none">
                <a:spAutoFit/>
              </a:bodyPr>
              <a:lstStyle/>
              <a:p>
                <a:pPr algn="ctr" eaLnBrk="0" hangingPunct="0"/>
                <a:r>
                  <a:rPr lang="vi-VN" sz="2800" b="1" dirty="0">
                    <a:solidFill>
                      <a:srgbClr val="FFFFFF"/>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Bảng tuần</a:t>
                </a:r>
              </a:p>
              <a:p>
                <a:pPr algn="ctr" eaLnBrk="0" hangingPunct="0"/>
                <a:r>
                  <a:rPr lang="vi-VN" sz="2800" b="1" dirty="0">
                    <a:solidFill>
                      <a:srgbClr val="FFFFFF"/>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 hoàn </a:t>
                </a:r>
              </a:p>
            </p:txBody>
          </p:sp>
        </p:grpSp>
        <p:grpSp>
          <p:nvGrpSpPr>
            <p:cNvPr id="93" name="Group 12"/>
            <p:cNvGrpSpPr>
              <a:grpSpLocks/>
            </p:cNvGrpSpPr>
            <p:nvPr/>
          </p:nvGrpSpPr>
          <p:grpSpPr bwMode="auto">
            <a:xfrm>
              <a:off x="3840" y="63"/>
              <a:ext cx="1172" cy="1285"/>
              <a:chOff x="4032" y="399"/>
              <a:chExt cx="1172" cy="1285"/>
            </a:xfrm>
          </p:grpSpPr>
          <p:grpSp>
            <p:nvGrpSpPr>
              <p:cNvPr id="108" name="Group 13"/>
              <p:cNvGrpSpPr>
                <a:grpSpLocks/>
              </p:cNvGrpSpPr>
              <p:nvPr/>
            </p:nvGrpSpPr>
            <p:grpSpPr bwMode="auto">
              <a:xfrm>
                <a:off x="4032" y="399"/>
                <a:ext cx="1172" cy="1285"/>
                <a:chOff x="3180" y="410"/>
                <a:chExt cx="3161" cy="3458"/>
              </a:xfrm>
            </p:grpSpPr>
            <p:sp>
              <p:nvSpPr>
                <p:cNvPr id="110" name="Oval 14"/>
                <p:cNvSpPr>
                  <a:spLocks noChangeArrowheads="1"/>
                </p:cNvSpPr>
                <p:nvPr/>
              </p:nvSpPr>
              <p:spPr bwMode="gray">
                <a:xfrm>
                  <a:off x="3180" y="542"/>
                  <a:ext cx="3161" cy="3326"/>
                </a:xfrm>
                <a:prstGeom prst="ellipse">
                  <a:avLst/>
                </a:prstGeom>
                <a:gradFill rotWithShape="1">
                  <a:gsLst>
                    <a:gs pos="0">
                      <a:schemeClr val="accent1"/>
                    </a:gs>
                    <a:gs pos="100000">
                      <a:schemeClr val="accent1">
                        <a:gamma/>
                        <a:shade val="24314"/>
                        <a:invGamma/>
                      </a:schemeClr>
                    </a:gs>
                  </a:gsLst>
                  <a:lin ang="5400000" scaled="1"/>
                </a:gradFill>
                <a:ln w="9525">
                  <a:noFill/>
                  <a:round/>
                  <a:headEnd/>
                  <a:tailEnd/>
                </a:ln>
                <a:effectLst/>
              </p:spPr>
              <p:txBody>
                <a:bodyPr wrap="none" anchor="ctr"/>
                <a:lstStyle/>
                <a:p>
                  <a:endParaRPr lang="vi-VN" dirty="0"/>
                </a:p>
              </p:txBody>
            </p:sp>
            <p:sp>
              <p:nvSpPr>
                <p:cNvPr id="111" name="Freeform 15"/>
                <p:cNvSpPr>
                  <a:spLocks/>
                </p:cNvSpPr>
                <p:nvPr/>
              </p:nvSpPr>
              <p:spPr bwMode="gray">
                <a:xfrm>
                  <a:off x="3540" y="410"/>
                  <a:ext cx="2526" cy="998"/>
                </a:xfrm>
                <a:custGeom>
                  <a:avLst/>
                  <a:gdLst/>
                  <a:ahLst/>
                  <a:cxnLst>
                    <a:cxn ang="0">
                      <a:pos x="1301" y="401"/>
                    </a:cxn>
                    <a:cxn ang="0">
                      <a:pos x="1317" y="442"/>
                    </a:cxn>
                    <a:cxn ang="0">
                      <a:pos x="1321" y="481"/>
                    </a:cxn>
                    <a:cxn ang="0">
                      <a:pos x="1315" y="516"/>
                    </a:cxn>
                    <a:cxn ang="0">
                      <a:pos x="1298" y="550"/>
                    </a:cxn>
                    <a:cxn ang="0">
                      <a:pos x="1272" y="579"/>
                    </a:cxn>
                    <a:cxn ang="0">
                      <a:pos x="1239" y="604"/>
                    </a:cxn>
                    <a:cxn ang="0">
                      <a:pos x="1196" y="628"/>
                    </a:cxn>
                    <a:cxn ang="0">
                      <a:pos x="1147" y="649"/>
                    </a:cxn>
                    <a:cxn ang="0">
                      <a:pos x="1092" y="667"/>
                    </a:cxn>
                    <a:cxn ang="0">
                      <a:pos x="1031" y="683"/>
                    </a:cxn>
                    <a:cxn ang="0">
                      <a:pos x="967" y="694"/>
                    </a:cxn>
                    <a:cxn ang="0">
                      <a:pos x="896" y="704"/>
                    </a:cxn>
                    <a:cxn ang="0">
                      <a:pos x="824" y="710"/>
                    </a:cxn>
                    <a:cxn ang="0">
                      <a:pos x="795" y="712"/>
                    </a:cxn>
                    <a:cxn ang="0">
                      <a:pos x="476" y="712"/>
                    </a:cxn>
                    <a:cxn ang="0">
                      <a:pos x="472" y="712"/>
                    </a:cxn>
                    <a:cxn ang="0">
                      <a:pos x="409" y="708"/>
                    </a:cxn>
                    <a:cxn ang="0">
                      <a:pos x="348" y="704"/>
                    </a:cxn>
                    <a:cxn ang="0">
                      <a:pos x="290" y="696"/>
                    </a:cxn>
                    <a:cxn ang="0">
                      <a:pos x="235" y="689"/>
                    </a:cxn>
                    <a:cxn ang="0">
                      <a:pos x="186" y="677"/>
                    </a:cxn>
                    <a:cxn ang="0">
                      <a:pos x="141" y="663"/>
                    </a:cxn>
                    <a:cxn ang="0">
                      <a:pos x="102" y="648"/>
                    </a:cxn>
                    <a:cxn ang="0">
                      <a:pos x="67" y="630"/>
                    </a:cxn>
                    <a:cxn ang="0">
                      <a:pos x="39" y="608"/>
                    </a:cxn>
                    <a:cxn ang="0">
                      <a:pos x="18" y="583"/>
                    </a:cxn>
                    <a:cxn ang="0">
                      <a:pos x="6" y="554"/>
                    </a:cxn>
                    <a:cxn ang="0">
                      <a:pos x="0" y="524"/>
                    </a:cxn>
                    <a:cxn ang="0">
                      <a:pos x="0" y="520"/>
                    </a:cxn>
                    <a:cxn ang="0">
                      <a:pos x="4" y="487"/>
                    </a:cxn>
                    <a:cxn ang="0">
                      <a:pos x="16" y="446"/>
                    </a:cxn>
                    <a:cxn ang="0">
                      <a:pos x="51" y="370"/>
                    </a:cxn>
                    <a:cxn ang="0">
                      <a:pos x="94" y="299"/>
                    </a:cxn>
                    <a:cxn ang="0">
                      <a:pos x="147" y="235"/>
                    </a:cxn>
                    <a:cxn ang="0">
                      <a:pos x="204" y="176"/>
                    </a:cxn>
                    <a:cxn ang="0">
                      <a:pos x="270" y="125"/>
                    </a:cxn>
                    <a:cxn ang="0">
                      <a:pos x="341" y="82"/>
                    </a:cxn>
                    <a:cxn ang="0">
                      <a:pos x="415" y="47"/>
                    </a:cxn>
                    <a:cxn ang="0">
                      <a:pos x="497" y="21"/>
                    </a:cxn>
                    <a:cxn ang="0">
                      <a:pos x="581" y="6"/>
                    </a:cxn>
                    <a:cxn ang="0">
                      <a:pos x="667" y="0"/>
                    </a:cxn>
                    <a:cxn ang="0">
                      <a:pos x="667" y="0"/>
                    </a:cxn>
                    <a:cxn ang="0">
                      <a:pos x="759" y="6"/>
                    </a:cxn>
                    <a:cxn ang="0">
                      <a:pos x="847" y="23"/>
                    </a:cxn>
                    <a:cxn ang="0">
                      <a:pos x="932" y="53"/>
                    </a:cxn>
                    <a:cxn ang="0">
                      <a:pos x="1010" y="90"/>
                    </a:cxn>
                    <a:cxn ang="0">
                      <a:pos x="1082" y="137"/>
                    </a:cxn>
                    <a:cxn ang="0">
                      <a:pos x="1149" y="194"/>
                    </a:cxn>
                    <a:cxn ang="0">
                      <a:pos x="1208" y="256"/>
                    </a:cxn>
                    <a:cxn ang="0">
                      <a:pos x="1258" y="325"/>
                    </a:cxn>
                    <a:cxn ang="0">
                      <a:pos x="1301" y="401"/>
                    </a:cxn>
                    <a:cxn ang="0">
                      <a:pos x="1301" y="401"/>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chemeClr val="accent1"/>
                    </a:gs>
                  </a:gsLst>
                  <a:lin ang="5400000" scaled="1"/>
                </a:gradFill>
                <a:ln w="0">
                  <a:noFill/>
                  <a:prstDash val="solid"/>
                  <a:round/>
                  <a:headEnd/>
                  <a:tailEnd/>
                </a:ln>
              </p:spPr>
              <p:txBody>
                <a:bodyPr/>
                <a:lstStyle/>
                <a:p>
                  <a:endParaRPr lang="vi-VN" dirty="0"/>
                </a:p>
              </p:txBody>
            </p:sp>
          </p:grpSp>
          <p:sp>
            <p:nvSpPr>
              <p:cNvPr id="109" name="Text Box 16"/>
              <p:cNvSpPr txBox="1">
                <a:spLocks noChangeArrowheads="1"/>
              </p:cNvSpPr>
              <p:nvPr/>
            </p:nvSpPr>
            <p:spPr bwMode="gray">
              <a:xfrm>
                <a:off x="4061" y="860"/>
                <a:ext cx="1055" cy="343"/>
              </a:xfrm>
              <a:prstGeom prst="rect">
                <a:avLst/>
              </a:prstGeom>
              <a:noFill/>
              <a:ln w="9525" algn="ctr">
                <a:noFill/>
                <a:miter lim="800000"/>
                <a:headEnd/>
                <a:tailEnd/>
              </a:ln>
              <a:effectLst/>
            </p:spPr>
            <p:txBody>
              <a:bodyPr wrap="square">
                <a:spAutoFit/>
              </a:bodyPr>
              <a:lstStyle/>
              <a:p>
                <a:pPr algn="ctr" eaLnBrk="0" hangingPunct="0"/>
                <a:r>
                  <a:rPr lang="vi-VN" sz="2400" b="1" dirty="0">
                    <a:solidFill>
                      <a:srgbClr val="FFFFFF"/>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Chu kì</a:t>
                </a:r>
              </a:p>
            </p:txBody>
          </p:sp>
        </p:grpSp>
        <p:grpSp>
          <p:nvGrpSpPr>
            <p:cNvPr id="94" name="Group 17"/>
            <p:cNvGrpSpPr>
              <a:grpSpLocks/>
            </p:cNvGrpSpPr>
            <p:nvPr/>
          </p:nvGrpSpPr>
          <p:grpSpPr bwMode="auto">
            <a:xfrm>
              <a:off x="523" y="1613"/>
              <a:ext cx="1198" cy="1236"/>
              <a:chOff x="331" y="1661"/>
              <a:chExt cx="1198" cy="1236"/>
            </a:xfrm>
          </p:grpSpPr>
          <p:grpSp>
            <p:nvGrpSpPr>
              <p:cNvPr id="104" name="Group 18"/>
              <p:cNvGrpSpPr>
                <a:grpSpLocks/>
              </p:cNvGrpSpPr>
              <p:nvPr/>
            </p:nvGrpSpPr>
            <p:grpSpPr bwMode="auto">
              <a:xfrm>
                <a:off x="331" y="1661"/>
                <a:ext cx="1172" cy="1236"/>
                <a:chOff x="1620" y="2020"/>
                <a:chExt cx="1577" cy="1602"/>
              </a:xfrm>
            </p:grpSpPr>
            <p:sp>
              <p:nvSpPr>
                <p:cNvPr id="106" name="Oval 19"/>
                <p:cNvSpPr>
                  <a:spLocks noChangeArrowheads="1"/>
                </p:cNvSpPr>
                <p:nvPr/>
              </p:nvSpPr>
              <p:spPr bwMode="gray">
                <a:xfrm>
                  <a:off x="1620" y="2020"/>
                  <a:ext cx="1577" cy="1602"/>
                </a:xfrm>
                <a:prstGeom prst="ellipse">
                  <a:avLst/>
                </a:prstGeom>
                <a:gradFill rotWithShape="1">
                  <a:gsLst>
                    <a:gs pos="0">
                      <a:schemeClr val="accent2"/>
                    </a:gs>
                    <a:gs pos="100000">
                      <a:schemeClr val="accent2">
                        <a:gamma/>
                        <a:shade val="63529"/>
                        <a:invGamma/>
                      </a:schemeClr>
                    </a:gs>
                  </a:gsLst>
                  <a:lin ang="5400000" scaled="1"/>
                </a:gradFill>
                <a:ln w="9525">
                  <a:noFill/>
                  <a:round/>
                  <a:headEnd/>
                  <a:tailEnd/>
                </a:ln>
                <a:effectLst/>
              </p:spPr>
              <p:txBody>
                <a:bodyPr wrap="none" anchor="ctr"/>
                <a:lstStyle/>
                <a:p>
                  <a:endParaRPr lang="vi-VN" dirty="0"/>
                </a:p>
              </p:txBody>
            </p:sp>
            <p:sp>
              <p:nvSpPr>
                <p:cNvPr id="107" name="Freeform 20"/>
                <p:cNvSpPr>
                  <a:spLocks/>
                </p:cNvSpPr>
                <p:nvPr/>
              </p:nvSpPr>
              <p:spPr bwMode="gray">
                <a:xfrm>
                  <a:off x="1734" y="2100"/>
                  <a:ext cx="1296" cy="634"/>
                </a:xfrm>
                <a:custGeom>
                  <a:avLst/>
                  <a:gdLst/>
                  <a:ahLst/>
                  <a:cxnLst>
                    <a:cxn ang="0">
                      <a:pos x="1301" y="401"/>
                    </a:cxn>
                    <a:cxn ang="0">
                      <a:pos x="1317" y="442"/>
                    </a:cxn>
                    <a:cxn ang="0">
                      <a:pos x="1321" y="481"/>
                    </a:cxn>
                    <a:cxn ang="0">
                      <a:pos x="1315" y="516"/>
                    </a:cxn>
                    <a:cxn ang="0">
                      <a:pos x="1298" y="550"/>
                    </a:cxn>
                    <a:cxn ang="0">
                      <a:pos x="1272" y="579"/>
                    </a:cxn>
                    <a:cxn ang="0">
                      <a:pos x="1239" y="604"/>
                    </a:cxn>
                    <a:cxn ang="0">
                      <a:pos x="1196" y="628"/>
                    </a:cxn>
                    <a:cxn ang="0">
                      <a:pos x="1147" y="649"/>
                    </a:cxn>
                    <a:cxn ang="0">
                      <a:pos x="1092" y="667"/>
                    </a:cxn>
                    <a:cxn ang="0">
                      <a:pos x="1031" y="683"/>
                    </a:cxn>
                    <a:cxn ang="0">
                      <a:pos x="967" y="694"/>
                    </a:cxn>
                    <a:cxn ang="0">
                      <a:pos x="896" y="704"/>
                    </a:cxn>
                    <a:cxn ang="0">
                      <a:pos x="824" y="710"/>
                    </a:cxn>
                    <a:cxn ang="0">
                      <a:pos x="795" y="712"/>
                    </a:cxn>
                    <a:cxn ang="0">
                      <a:pos x="476" y="712"/>
                    </a:cxn>
                    <a:cxn ang="0">
                      <a:pos x="472" y="712"/>
                    </a:cxn>
                    <a:cxn ang="0">
                      <a:pos x="409" y="708"/>
                    </a:cxn>
                    <a:cxn ang="0">
                      <a:pos x="348" y="704"/>
                    </a:cxn>
                    <a:cxn ang="0">
                      <a:pos x="290" y="696"/>
                    </a:cxn>
                    <a:cxn ang="0">
                      <a:pos x="235" y="689"/>
                    </a:cxn>
                    <a:cxn ang="0">
                      <a:pos x="186" y="677"/>
                    </a:cxn>
                    <a:cxn ang="0">
                      <a:pos x="141" y="663"/>
                    </a:cxn>
                    <a:cxn ang="0">
                      <a:pos x="102" y="648"/>
                    </a:cxn>
                    <a:cxn ang="0">
                      <a:pos x="67" y="630"/>
                    </a:cxn>
                    <a:cxn ang="0">
                      <a:pos x="39" y="608"/>
                    </a:cxn>
                    <a:cxn ang="0">
                      <a:pos x="18" y="583"/>
                    </a:cxn>
                    <a:cxn ang="0">
                      <a:pos x="6" y="554"/>
                    </a:cxn>
                    <a:cxn ang="0">
                      <a:pos x="0" y="524"/>
                    </a:cxn>
                    <a:cxn ang="0">
                      <a:pos x="0" y="520"/>
                    </a:cxn>
                    <a:cxn ang="0">
                      <a:pos x="4" y="487"/>
                    </a:cxn>
                    <a:cxn ang="0">
                      <a:pos x="16" y="446"/>
                    </a:cxn>
                    <a:cxn ang="0">
                      <a:pos x="51" y="370"/>
                    </a:cxn>
                    <a:cxn ang="0">
                      <a:pos x="94" y="299"/>
                    </a:cxn>
                    <a:cxn ang="0">
                      <a:pos x="147" y="235"/>
                    </a:cxn>
                    <a:cxn ang="0">
                      <a:pos x="204" y="176"/>
                    </a:cxn>
                    <a:cxn ang="0">
                      <a:pos x="270" y="125"/>
                    </a:cxn>
                    <a:cxn ang="0">
                      <a:pos x="341" y="82"/>
                    </a:cxn>
                    <a:cxn ang="0">
                      <a:pos x="415" y="47"/>
                    </a:cxn>
                    <a:cxn ang="0">
                      <a:pos x="497" y="21"/>
                    </a:cxn>
                    <a:cxn ang="0">
                      <a:pos x="581" y="6"/>
                    </a:cxn>
                    <a:cxn ang="0">
                      <a:pos x="667" y="0"/>
                    </a:cxn>
                    <a:cxn ang="0">
                      <a:pos x="667" y="0"/>
                    </a:cxn>
                    <a:cxn ang="0">
                      <a:pos x="759" y="6"/>
                    </a:cxn>
                    <a:cxn ang="0">
                      <a:pos x="847" y="23"/>
                    </a:cxn>
                    <a:cxn ang="0">
                      <a:pos x="932" y="53"/>
                    </a:cxn>
                    <a:cxn ang="0">
                      <a:pos x="1010" y="90"/>
                    </a:cxn>
                    <a:cxn ang="0">
                      <a:pos x="1082" y="137"/>
                    </a:cxn>
                    <a:cxn ang="0">
                      <a:pos x="1149" y="194"/>
                    </a:cxn>
                    <a:cxn ang="0">
                      <a:pos x="1208" y="256"/>
                    </a:cxn>
                    <a:cxn ang="0">
                      <a:pos x="1258" y="325"/>
                    </a:cxn>
                    <a:cxn ang="0">
                      <a:pos x="1301" y="401"/>
                    </a:cxn>
                    <a:cxn ang="0">
                      <a:pos x="1301" y="401"/>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chemeClr val="accent2"/>
                    </a:gs>
                  </a:gsLst>
                  <a:lin ang="5400000" scaled="1"/>
                </a:gradFill>
                <a:ln w="0">
                  <a:noFill/>
                  <a:prstDash val="solid"/>
                  <a:round/>
                  <a:headEnd/>
                  <a:tailEnd/>
                </a:ln>
              </p:spPr>
              <p:txBody>
                <a:bodyPr/>
                <a:lstStyle/>
                <a:p>
                  <a:endParaRPr lang="vi-VN" dirty="0"/>
                </a:p>
              </p:txBody>
            </p:sp>
          </p:grpSp>
          <p:sp>
            <p:nvSpPr>
              <p:cNvPr id="105" name="Text Box 21"/>
              <p:cNvSpPr txBox="1">
                <a:spLocks noChangeArrowheads="1"/>
              </p:cNvSpPr>
              <p:nvPr/>
            </p:nvSpPr>
            <p:spPr bwMode="gray">
              <a:xfrm>
                <a:off x="331" y="1882"/>
                <a:ext cx="1198" cy="617"/>
              </a:xfrm>
              <a:prstGeom prst="rect">
                <a:avLst/>
              </a:prstGeom>
              <a:noFill/>
              <a:ln w="9525">
                <a:noFill/>
                <a:miter lim="800000"/>
                <a:headEnd/>
                <a:tailEnd/>
              </a:ln>
              <a:effectLst/>
            </p:spPr>
            <p:txBody>
              <a:bodyPr wrap="square">
                <a:spAutoFit/>
              </a:bodyPr>
              <a:lstStyle/>
              <a:p>
                <a:pPr algn="ctr" eaLnBrk="0" hangingPunct="0"/>
                <a:r>
                  <a:rPr lang="vi-VN" sz="2400" b="1" dirty="0">
                    <a:solidFill>
                      <a:srgbClr val="FFFFFF"/>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Ô </a:t>
                </a:r>
              </a:p>
              <a:p>
                <a:pPr algn="ctr" eaLnBrk="0" hangingPunct="0"/>
                <a:r>
                  <a:rPr lang="vi-VN" sz="2400" b="1" dirty="0">
                    <a:solidFill>
                      <a:srgbClr val="FFFFFF"/>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nguyên tố</a:t>
                </a:r>
              </a:p>
            </p:txBody>
          </p:sp>
        </p:grpSp>
        <p:grpSp>
          <p:nvGrpSpPr>
            <p:cNvPr id="95" name="Group 22"/>
            <p:cNvGrpSpPr>
              <a:grpSpLocks/>
            </p:cNvGrpSpPr>
            <p:nvPr/>
          </p:nvGrpSpPr>
          <p:grpSpPr bwMode="auto">
            <a:xfrm>
              <a:off x="3658" y="2724"/>
              <a:ext cx="1230" cy="1299"/>
              <a:chOff x="3658" y="2916"/>
              <a:chExt cx="1230" cy="1299"/>
            </a:xfrm>
          </p:grpSpPr>
          <p:grpSp>
            <p:nvGrpSpPr>
              <p:cNvPr id="100" name="Group 23"/>
              <p:cNvGrpSpPr>
                <a:grpSpLocks/>
              </p:cNvGrpSpPr>
              <p:nvPr/>
            </p:nvGrpSpPr>
            <p:grpSpPr bwMode="auto">
              <a:xfrm>
                <a:off x="3687" y="2916"/>
                <a:ext cx="1172" cy="1299"/>
                <a:chOff x="2397" y="2187"/>
                <a:chExt cx="1368" cy="1516"/>
              </a:xfrm>
            </p:grpSpPr>
            <p:sp>
              <p:nvSpPr>
                <p:cNvPr id="102" name="Oval 24"/>
                <p:cNvSpPr>
                  <a:spLocks noChangeArrowheads="1"/>
                </p:cNvSpPr>
                <p:nvPr/>
              </p:nvSpPr>
              <p:spPr bwMode="gray">
                <a:xfrm>
                  <a:off x="2397" y="2187"/>
                  <a:ext cx="1368" cy="1516"/>
                </a:xfrm>
                <a:prstGeom prst="ellipse">
                  <a:avLst/>
                </a:prstGeom>
                <a:gradFill rotWithShape="1">
                  <a:gsLst>
                    <a:gs pos="0">
                      <a:schemeClr val="hlink"/>
                    </a:gs>
                    <a:gs pos="100000">
                      <a:schemeClr val="hlink">
                        <a:gamma/>
                        <a:shade val="51373"/>
                        <a:invGamma/>
                      </a:schemeClr>
                    </a:gs>
                  </a:gsLst>
                  <a:lin ang="5400000" scaled="1"/>
                </a:gradFill>
                <a:ln w="9525">
                  <a:noFill/>
                  <a:round/>
                  <a:headEnd/>
                  <a:tailEnd/>
                </a:ln>
                <a:effectLst/>
              </p:spPr>
              <p:txBody>
                <a:bodyPr wrap="none" anchor="ctr"/>
                <a:lstStyle/>
                <a:p>
                  <a:endParaRPr lang="vi-VN" dirty="0"/>
                </a:p>
              </p:txBody>
            </p:sp>
            <p:sp>
              <p:nvSpPr>
                <p:cNvPr id="103" name="Freeform 25"/>
                <p:cNvSpPr>
                  <a:spLocks/>
                </p:cNvSpPr>
                <p:nvPr/>
              </p:nvSpPr>
              <p:spPr bwMode="gray">
                <a:xfrm>
                  <a:off x="2534" y="2260"/>
                  <a:ext cx="1023" cy="490"/>
                </a:xfrm>
                <a:custGeom>
                  <a:avLst/>
                  <a:gdLst/>
                  <a:ahLst/>
                  <a:cxnLst>
                    <a:cxn ang="0">
                      <a:pos x="1301" y="401"/>
                    </a:cxn>
                    <a:cxn ang="0">
                      <a:pos x="1317" y="442"/>
                    </a:cxn>
                    <a:cxn ang="0">
                      <a:pos x="1321" y="481"/>
                    </a:cxn>
                    <a:cxn ang="0">
                      <a:pos x="1315" y="516"/>
                    </a:cxn>
                    <a:cxn ang="0">
                      <a:pos x="1298" y="550"/>
                    </a:cxn>
                    <a:cxn ang="0">
                      <a:pos x="1272" y="579"/>
                    </a:cxn>
                    <a:cxn ang="0">
                      <a:pos x="1239" y="604"/>
                    </a:cxn>
                    <a:cxn ang="0">
                      <a:pos x="1196" y="628"/>
                    </a:cxn>
                    <a:cxn ang="0">
                      <a:pos x="1147" y="649"/>
                    </a:cxn>
                    <a:cxn ang="0">
                      <a:pos x="1092" y="667"/>
                    </a:cxn>
                    <a:cxn ang="0">
                      <a:pos x="1031" y="683"/>
                    </a:cxn>
                    <a:cxn ang="0">
                      <a:pos x="967" y="694"/>
                    </a:cxn>
                    <a:cxn ang="0">
                      <a:pos x="896" y="704"/>
                    </a:cxn>
                    <a:cxn ang="0">
                      <a:pos x="824" y="710"/>
                    </a:cxn>
                    <a:cxn ang="0">
                      <a:pos x="795" y="712"/>
                    </a:cxn>
                    <a:cxn ang="0">
                      <a:pos x="476" y="712"/>
                    </a:cxn>
                    <a:cxn ang="0">
                      <a:pos x="472" y="712"/>
                    </a:cxn>
                    <a:cxn ang="0">
                      <a:pos x="409" y="708"/>
                    </a:cxn>
                    <a:cxn ang="0">
                      <a:pos x="348" y="704"/>
                    </a:cxn>
                    <a:cxn ang="0">
                      <a:pos x="290" y="696"/>
                    </a:cxn>
                    <a:cxn ang="0">
                      <a:pos x="235" y="689"/>
                    </a:cxn>
                    <a:cxn ang="0">
                      <a:pos x="186" y="677"/>
                    </a:cxn>
                    <a:cxn ang="0">
                      <a:pos x="141" y="663"/>
                    </a:cxn>
                    <a:cxn ang="0">
                      <a:pos x="102" y="648"/>
                    </a:cxn>
                    <a:cxn ang="0">
                      <a:pos x="67" y="630"/>
                    </a:cxn>
                    <a:cxn ang="0">
                      <a:pos x="39" y="608"/>
                    </a:cxn>
                    <a:cxn ang="0">
                      <a:pos x="18" y="583"/>
                    </a:cxn>
                    <a:cxn ang="0">
                      <a:pos x="6" y="554"/>
                    </a:cxn>
                    <a:cxn ang="0">
                      <a:pos x="0" y="524"/>
                    </a:cxn>
                    <a:cxn ang="0">
                      <a:pos x="0" y="520"/>
                    </a:cxn>
                    <a:cxn ang="0">
                      <a:pos x="4" y="487"/>
                    </a:cxn>
                    <a:cxn ang="0">
                      <a:pos x="16" y="446"/>
                    </a:cxn>
                    <a:cxn ang="0">
                      <a:pos x="51" y="370"/>
                    </a:cxn>
                    <a:cxn ang="0">
                      <a:pos x="94" y="299"/>
                    </a:cxn>
                    <a:cxn ang="0">
                      <a:pos x="147" y="235"/>
                    </a:cxn>
                    <a:cxn ang="0">
                      <a:pos x="204" y="176"/>
                    </a:cxn>
                    <a:cxn ang="0">
                      <a:pos x="270" y="125"/>
                    </a:cxn>
                    <a:cxn ang="0">
                      <a:pos x="341" y="82"/>
                    </a:cxn>
                    <a:cxn ang="0">
                      <a:pos x="415" y="47"/>
                    </a:cxn>
                    <a:cxn ang="0">
                      <a:pos x="497" y="21"/>
                    </a:cxn>
                    <a:cxn ang="0">
                      <a:pos x="581" y="6"/>
                    </a:cxn>
                    <a:cxn ang="0">
                      <a:pos x="667" y="0"/>
                    </a:cxn>
                    <a:cxn ang="0">
                      <a:pos x="667" y="0"/>
                    </a:cxn>
                    <a:cxn ang="0">
                      <a:pos x="759" y="6"/>
                    </a:cxn>
                    <a:cxn ang="0">
                      <a:pos x="847" y="23"/>
                    </a:cxn>
                    <a:cxn ang="0">
                      <a:pos x="932" y="53"/>
                    </a:cxn>
                    <a:cxn ang="0">
                      <a:pos x="1010" y="90"/>
                    </a:cxn>
                    <a:cxn ang="0">
                      <a:pos x="1082" y="137"/>
                    </a:cxn>
                    <a:cxn ang="0">
                      <a:pos x="1149" y="194"/>
                    </a:cxn>
                    <a:cxn ang="0">
                      <a:pos x="1208" y="256"/>
                    </a:cxn>
                    <a:cxn ang="0">
                      <a:pos x="1258" y="325"/>
                    </a:cxn>
                    <a:cxn ang="0">
                      <a:pos x="1301" y="401"/>
                    </a:cxn>
                    <a:cxn ang="0">
                      <a:pos x="1301" y="401"/>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chemeClr val="hlink">
                        <a:gamma/>
                        <a:tint val="0"/>
                        <a:invGamma/>
                      </a:schemeClr>
                    </a:gs>
                    <a:gs pos="100000">
                      <a:schemeClr val="hlink"/>
                    </a:gs>
                  </a:gsLst>
                  <a:lin ang="5400000" scaled="1"/>
                </a:gradFill>
                <a:ln w="0">
                  <a:noFill/>
                  <a:prstDash val="solid"/>
                  <a:round/>
                  <a:headEnd/>
                  <a:tailEnd/>
                </a:ln>
                <a:effectLst/>
              </p:spPr>
              <p:txBody>
                <a:bodyPr/>
                <a:lstStyle/>
                <a:p>
                  <a:endParaRPr lang="vi-VN" dirty="0"/>
                </a:p>
              </p:txBody>
            </p:sp>
          </p:grpSp>
          <p:sp>
            <p:nvSpPr>
              <p:cNvPr id="101" name="Text Box 26"/>
              <p:cNvSpPr txBox="1">
                <a:spLocks noChangeArrowheads="1"/>
              </p:cNvSpPr>
              <p:nvPr/>
            </p:nvSpPr>
            <p:spPr bwMode="gray">
              <a:xfrm>
                <a:off x="3658" y="3226"/>
                <a:ext cx="1230" cy="617"/>
              </a:xfrm>
              <a:prstGeom prst="rect">
                <a:avLst/>
              </a:prstGeom>
              <a:noFill/>
              <a:ln w="9525">
                <a:noFill/>
                <a:miter lim="800000"/>
                <a:headEnd/>
                <a:tailEnd/>
              </a:ln>
              <a:effectLst/>
            </p:spPr>
            <p:txBody>
              <a:bodyPr wrap="square">
                <a:spAutoFit/>
              </a:bodyPr>
              <a:lstStyle/>
              <a:p>
                <a:pPr algn="ctr" eaLnBrk="0" hangingPunct="0"/>
                <a:r>
                  <a:rPr lang="vi-VN" sz="2400" b="1" dirty="0">
                    <a:solidFill>
                      <a:srgbClr val="FFFFFF"/>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Nhóm nguyên tố</a:t>
                </a:r>
              </a:p>
            </p:txBody>
          </p:sp>
        </p:grpSp>
        <p:sp>
          <p:nvSpPr>
            <p:cNvPr id="96" name="Oval 27"/>
            <p:cNvSpPr>
              <a:spLocks noChangeArrowheads="1"/>
            </p:cNvSpPr>
            <p:nvPr/>
          </p:nvSpPr>
          <p:spPr bwMode="gray">
            <a:xfrm>
              <a:off x="582" y="2973"/>
              <a:ext cx="1014" cy="334"/>
            </a:xfrm>
            <a:prstGeom prst="ellipse">
              <a:avLst/>
            </a:prstGeom>
            <a:gradFill rotWithShape="1">
              <a:gsLst>
                <a:gs pos="0">
                  <a:srgbClr val="969696"/>
                </a:gs>
                <a:gs pos="100000">
                  <a:schemeClr val="bg1"/>
                </a:gs>
              </a:gsLst>
              <a:path path="shape">
                <a:fillToRect l="50000" t="50000" r="50000" b="50000"/>
              </a:path>
            </a:gradFill>
            <a:ln w="9525" algn="ctr">
              <a:noFill/>
              <a:round/>
              <a:headEnd/>
              <a:tailEnd/>
            </a:ln>
            <a:effectLst/>
          </p:spPr>
          <p:txBody>
            <a:bodyPr wrap="none" anchor="ctr"/>
            <a:lstStyle/>
            <a:p>
              <a:endParaRPr lang="vi-VN" dirty="0"/>
            </a:p>
          </p:txBody>
        </p:sp>
        <p:sp>
          <p:nvSpPr>
            <p:cNvPr id="97" name="Oval 28"/>
            <p:cNvSpPr>
              <a:spLocks noChangeArrowheads="1"/>
            </p:cNvSpPr>
            <p:nvPr/>
          </p:nvSpPr>
          <p:spPr bwMode="gray">
            <a:xfrm>
              <a:off x="2281" y="2725"/>
              <a:ext cx="1250" cy="334"/>
            </a:xfrm>
            <a:prstGeom prst="ellipse">
              <a:avLst/>
            </a:prstGeom>
            <a:gradFill rotWithShape="1">
              <a:gsLst>
                <a:gs pos="0">
                  <a:srgbClr val="969696"/>
                </a:gs>
                <a:gs pos="100000">
                  <a:schemeClr val="bg1"/>
                </a:gs>
              </a:gsLst>
              <a:path path="shape">
                <a:fillToRect l="50000" t="50000" r="50000" b="50000"/>
              </a:path>
            </a:gradFill>
            <a:ln w="9525" algn="ctr">
              <a:noFill/>
              <a:round/>
              <a:headEnd/>
              <a:tailEnd/>
            </a:ln>
            <a:effectLst/>
          </p:spPr>
          <p:txBody>
            <a:bodyPr wrap="none" anchor="ctr"/>
            <a:lstStyle/>
            <a:p>
              <a:endParaRPr lang="vi-VN" dirty="0"/>
            </a:p>
          </p:txBody>
        </p:sp>
        <p:sp>
          <p:nvSpPr>
            <p:cNvPr id="98" name="Oval 29"/>
            <p:cNvSpPr>
              <a:spLocks noChangeArrowheads="1"/>
            </p:cNvSpPr>
            <p:nvPr/>
          </p:nvSpPr>
          <p:spPr bwMode="gray">
            <a:xfrm>
              <a:off x="3746" y="4085"/>
              <a:ext cx="1014" cy="334"/>
            </a:xfrm>
            <a:prstGeom prst="ellipse">
              <a:avLst/>
            </a:prstGeom>
            <a:gradFill rotWithShape="1">
              <a:gsLst>
                <a:gs pos="0">
                  <a:srgbClr val="969696"/>
                </a:gs>
                <a:gs pos="100000">
                  <a:schemeClr val="bg1"/>
                </a:gs>
              </a:gsLst>
              <a:path path="shape">
                <a:fillToRect l="50000" t="50000" r="50000" b="50000"/>
              </a:path>
            </a:gradFill>
            <a:ln w="9525" algn="ctr">
              <a:noFill/>
              <a:round/>
              <a:headEnd/>
              <a:tailEnd/>
            </a:ln>
            <a:effectLst/>
          </p:spPr>
          <p:txBody>
            <a:bodyPr wrap="none" anchor="ctr"/>
            <a:lstStyle/>
            <a:p>
              <a:endParaRPr lang="vi-VN" dirty="0"/>
            </a:p>
          </p:txBody>
        </p:sp>
        <p:sp>
          <p:nvSpPr>
            <p:cNvPr id="99" name="Oval 30"/>
            <p:cNvSpPr>
              <a:spLocks noChangeArrowheads="1"/>
            </p:cNvSpPr>
            <p:nvPr/>
          </p:nvSpPr>
          <p:spPr bwMode="gray">
            <a:xfrm>
              <a:off x="3987" y="1355"/>
              <a:ext cx="878" cy="310"/>
            </a:xfrm>
            <a:prstGeom prst="ellipse">
              <a:avLst/>
            </a:prstGeom>
            <a:gradFill rotWithShape="1">
              <a:gsLst>
                <a:gs pos="0">
                  <a:srgbClr val="969696"/>
                </a:gs>
                <a:gs pos="100000">
                  <a:schemeClr val="bg1"/>
                </a:gs>
              </a:gsLst>
              <a:path path="shape">
                <a:fillToRect l="50000" t="50000" r="50000" b="50000"/>
              </a:path>
            </a:gradFill>
            <a:ln w="9525" algn="ctr">
              <a:noFill/>
              <a:round/>
              <a:headEnd/>
              <a:tailEnd/>
            </a:ln>
            <a:effectLst/>
          </p:spPr>
          <p:txBody>
            <a:bodyPr wrap="none" anchor="ctr"/>
            <a:lstStyle/>
            <a:p>
              <a:endParaRPr lang="vi-VN" dirty="0"/>
            </a:p>
          </p:txBody>
        </p:sp>
      </p:grpSp>
    </p:spTree>
    <p:extLst>
      <p:ext uri="{BB962C8B-B14F-4D97-AF65-F5344CB8AC3E}">
        <p14:creationId xmlns:p14="http://schemas.microsoft.com/office/powerpoint/2010/main" val="15013710"/>
      </p:ext>
    </p:extLst>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73"/>
        <p:cNvGrpSpPr/>
        <p:nvPr/>
      </p:nvGrpSpPr>
      <p:grpSpPr>
        <a:xfrm>
          <a:off x="0" y="0"/>
          <a:ext cx="0" cy="0"/>
          <a:chOff x="0" y="0"/>
          <a:chExt cx="0" cy="0"/>
        </a:xfrm>
      </p:grpSpPr>
      <p:sp>
        <p:nvSpPr>
          <p:cNvPr id="3" name="Google Shape;1123;p68"/>
          <p:cNvSpPr txBox="1">
            <a:spLocks/>
          </p:cNvSpPr>
          <p:nvPr/>
        </p:nvSpPr>
        <p:spPr>
          <a:xfrm>
            <a:off x="1157138" y="382903"/>
            <a:ext cx="9180394" cy="1498142"/>
          </a:xfrm>
          <a:prstGeom prst="rect">
            <a:avLst/>
          </a:prstGeom>
          <a:solidFill>
            <a:schemeClr val="bg1">
              <a:lumMod val="60000"/>
              <a:lumOff val="40000"/>
            </a:schemeClr>
          </a:solidFill>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buClr>
                <a:schemeClr val="dk1"/>
              </a:buClr>
              <a:buSzPts val="1100"/>
            </a:pPr>
            <a:r>
              <a:rPr lang="en-US" sz="4400" kern="0" dirty="0">
                <a:solidFill>
                  <a:schemeClr val="tx1"/>
                </a:solidFill>
                <a:latin typeface="#9Slide07 Stormtrooper" panose="020B0500000000000000" pitchFamily="34" charset="0"/>
              </a:rPr>
              <a:t>CẤU TẠO BẢNG TUẦN HOÀN</a:t>
            </a:r>
          </a:p>
        </p:txBody>
      </p:sp>
      <p:sp>
        <p:nvSpPr>
          <p:cNvPr id="2" name="Rectangle 1"/>
          <p:cNvSpPr/>
          <p:nvPr/>
        </p:nvSpPr>
        <p:spPr>
          <a:xfrm>
            <a:off x="972151" y="231006"/>
            <a:ext cx="9567512" cy="1790299"/>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a:spLocks noChangeArrowheads="1"/>
          </p:cNvSpPr>
          <p:nvPr/>
        </p:nvSpPr>
        <p:spPr bwMode="auto">
          <a:xfrm>
            <a:off x="2523311" y="2341304"/>
            <a:ext cx="6851696" cy="584775"/>
          </a:xfrm>
          <a:prstGeom prst="rect">
            <a:avLst/>
          </a:prstGeom>
          <a:noFill/>
          <a:ln w="0">
            <a:solidFill>
              <a:schemeClr val="accent4">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sz="3200" b="1" dirty="0">
                <a:solidFill>
                  <a:schemeClr val="accent3"/>
                </a:solidFill>
                <a:latin typeface="Autocar Bold Condensed" panose="020B0500000000000000" pitchFamily="34" charset="0"/>
                <a:ea typeface="Autocar Bold Condensed" panose="020B0500000000000000" pitchFamily="34" charset="0"/>
                <a:cs typeface="Autocar Bold Condensed" panose="020B0500000000000000" pitchFamily="34" charset="0"/>
              </a:rPr>
              <a:t>STT Ô = Số hiệu nguyên tử (Z) = p =</a:t>
            </a:r>
            <a:r>
              <a:rPr lang="en-US" sz="3200" b="1" dirty="0">
                <a:solidFill>
                  <a:schemeClr val="accent3"/>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sz="3200" b="1" dirty="0">
                <a:solidFill>
                  <a:schemeClr val="accent3"/>
                </a:solidFill>
                <a:latin typeface="Autocar Bold Condensed" panose="020B0500000000000000" pitchFamily="34" charset="0"/>
                <a:ea typeface="Autocar Bold Condensed" panose="020B0500000000000000" pitchFamily="34" charset="0"/>
                <a:cs typeface="Autocar Bold Condensed" panose="020B0500000000000000" pitchFamily="34" charset="0"/>
              </a:rPr>
              <a:t>e </a:t>
            </a:r>
          </a:p>
        </p:txBody>
      </p:sp>
      <p:graphicFrame>
        <p:nvGraphicFramePr>
          <p:cNvPr id="6" name="Table 5"/>
          <p:cNvGraphicFramePr>
            <a:graphicFrameLocks noGrp="1"/>
          </p:cNvGraphicFramePr>
          <p:nvPr>
            <p:extLst>
              <p:ext uri="{D42A27DB-BD31-4B8C-83A1-F6EECF244321}">
                <p14:modId xmlns:p14="http://schemas.microsoft.com/office/powerpoint/2010/main" val="2121810734"/>
              </p:ext>
            </p:extLst>
          </p:nvPr>
        </p:nvGraphicFramePr>
        <p:xfrm>
          <a:off x="1494023" y="3303935"/>
          <a:ext cx="3020225" cy="3335112"/>
        </p:xfrm>
        <a:graphic>
          <a:graphicData uri="http://schemas.openxmlformats.org/drawingml/2006/table">
            <a:tbl>
              <a:tblPr/>
              <a:tblGrid>
                <a:gridCol w="3020225">
                  <a:extLst>
                    <a:ext uri="{9D8B030D-6E8A-4147-A177-3AD203B41FA5}">
                      <a16:colId xmlns:a16="http://schemas.microsoft.com/office/drawing/2014/main" val="20000"/>
                    </a:ext>
                  </a:extLst>
                </a:gridCol>
              </a:tblGrid>
              <a:tr h="2880914">
                <a:tc>
                  <a:txBody>
                    <a:bodyPr/>
                    <a:lstStyle/>
                    <a:p>
                      <a:pPr marL="0" marR="0" algn="l">
                        <a:lnSpc>
                          <a:spcPct val="115000"/>
                        </a:lnSpc>
                        <a:spcBef>
                          <a:spcPts val="0"/>
                        </a:spcBef>
                        <a:spcAft>
                          <a:spcPts val="0"/>
                        </a:spcAft>
                      </a:pPr>
                      <a:endParaRPr lang="en-US" sz="1000" dirty="0">
                        <a:latin typeface="Acumin Pro Condensed" panose="020B0806020202020204" pitchFamily="34" charset="0"/>
                        <a:ea typeface="Calibri"/>
                        <a:cs typeface="Times New Roman"/>
                      </a:endParaRPr>
                    </a:p>
                  </a:txBody>
                  <a:tcPr marL="67079" marR="6707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0000"/>
                  </a:ext>
                </a:extLst>
              </a:tr>
              <a:tr h="454198">
                <a:tc>
                  <a:txBody>
                    <a:bodyPr/>
                    <a:lstStyle/>
                    <a:p>
                      <a:pPr marL="0" marR="0" algn="ctr">
                        <a:lnSpc>
                          <a:spcPct val="115000"/>
                        </a:lnSpc>
                        <a:spcBef>
                          <a:spcPts val="0"/>
                        </a:spcBef>
                        <a:spcAft>
                          <a:spcPts val="0"/>
                        </a:spcAft>
                      </a:pPr>
                      <a:endParaRPr lang="en-US" sz="900" dirty="0">
                        <a:latin typeface="Calibri"/>
                        <a:ea typeface="Calibri"/>
                        <a:cs typeface="Times New Roman"/>
                      </a:endParaRPr>
                    </a:p>
                  </a:txBody>
                  <a:tcPr marL="67079" marR="6707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bl>
          </a:graphicData>
        </a:graphic>
      </p:graphicFrame>
      <p:sp>
        <p:nvSpPr>
          <p:cNvPr id="4" name="Rectangle 3"/>
          <p:cNvSpPr/>
          <p:nvPr/>
        </p:nvSpPr>
        <p:spPr>
          <a:xfrm>
            <a:off x="7459578" y="3599848"/>
            <a:ext cx="3522847" cy="2810577"/>
          </a:xfrm>
          <a:prstGeom prst="rect">
            <a:avLst/>
          </a:prstGeom>
          <a:solidFill>
            <a:schemeClr val="accent4">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atin typeface="Acumin Pro Condensed" panose="020B0806020202020204" pitchFamily="34" charset="0"/>
              </a:rPr>
              <a:t>Ô NGUYÊN TỐ</a:t>
            </a:r>
          </a:p>
        </p:txBody>
      </p:sp>
      <p:pic>
        <p:nvPicPr>
          <p:cNvPr id="7" name="Hình ảnh 2"/>
          <p:cNvPicPr/>
          <p:nvPr/>
        </p:nvPicPr>
        <p:blipFill>
          <a:blip r:embed="rId4" cstate="print">
            <a:extLst>
              <a:ext uri="{28A0092B-C50C-407E-A947-70E740481C1C}">
                <a14:useLocalDpi xmlns:a14="http://schemas.microsoft.com/office/drawing/2010/main" val="0"/>
              </a:ext>
            </a:extLst>
          </a:blip>
          <a:stretch>
            <a:fillRect/>
          </a:stretch>
        </p:blipFill>
        <p:spPr>
          <a:xfrm>
            <a:off x="1494022" y="3303936"/>
            <a:ext cx="3020225" cy="2778210"/>
          </a:xfrm>
          <a:prstGeom prst="rect">
            <a:avLst/>
          </a:prstGeom>
        </p:spPr>
      </p:pic>
    </p:spTree>
    <p:extLst>
      <p:ext uri="{BB962C8B-B14F-4D97-AF65-F5344CB8AC3E}">
        <p14:creationId xmlns:p14="http://schemas.microsoft.com/office/powerpoint/2010/main" val="40075784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D65E7B-8C6B-B7CD-D8DC-D989A1ABD817}"/>
              </a:ext>
            </a:extLst>
          </p:cNvPr>
          <p:cNvSpPr txBox="1"/>
          <p:nvPr/>
        </p:nvSpPr>
        <p:spPr>
          <a:xfrm>
            <a:off x="3048733" y="3244334"/>
            <a:ext cx="6097464" cy="369332"/>
          </a:xfrm>
          <a:prstGeom prst="rect">
            <a:avLst/>
          </a:prstGeom>
          <a:noFill/>
        </p:spPr>
        <p:txBody>
          <a:bodyPr wrap="square">
            <a:spAutoFit/>
          </a:bodyPr>
          <a:lstStyle/>
          <a:p>
            <a:r>
              <a:rPr lang="en-US">
                <a:hlinkClick r:id="rId2"/>
              </a:rPr>
              <a:t>https://www.youtube.com/watch?v=_Ow0rdeqS_A</a:t>
            </a:r>
            <a:endParaRPr lang="en-US"/>
          </a:p>
        </p:txBody>
      </p:sp>
    </p:spTree>
    <p:extLst>
      <p:ext uri="{BB962C8B-B14F-4D97-AF65-F5344CB8AC3E}">
        <p14:creationId xmlns:p14="http://schemas.microsoft.com/office/powerpoint/2010/main" val="42149567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6"/>
          <p:cNvSpPr txBox="1">
            <a:spLocks noChangeArrowheads="1"/>
          </p:cNvSpPr>
          <p:nvPr/>
        </p:nvSpPr>
        <p:spPr bwMode="auto">
          <a:xfrm>
            <a:off x="5171173" y="459606"/>
            <a:ext cx="18473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sz="4000">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3" name="Rectangle 6"/>
          <p:cNvSpPr>
            <a:spLocks noChangeArrowheads="1"/>
          </p:cNvSpPr>
          <p:nvPr/>
        </p:nvSpPr>
        <p:spPr bwMode="auto">
          <a:xfrm>
            <a:off x="3720198" y="1254944"/>
            <a:ext cx="2020888" cy="2189162"/>
          </a:xfrm>
          <a:prstGeom prst="rect">
            <a:avLst/>
          </a:prstGeom>
          <a:solidFill>
            <a:schemeClr val="accent2">
              <a:lumMod val="20000"/>
              <a:lumOff val="80000"/>
            </a:schemeClr>
          </a:solidFill>
          <a:ln w="9525">
            <a:no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grpSp>
        <p:nvGrpSpPr>
          <p:cNvPr id="4" name="Group 58"/>
          <p:cNvGrpSpPr>
            <a:grpSpLocks/>
          </p:cNvGrpSpPr>
          <p:nvPr/>
        </p:nvGrpSpPr>
        <p:grpSpPr bwMode="auto">
          <a:xfrm>
            <a:off x="3875773" y="510406"/>
            <a:ext cx="4656566" cy="1499572"/>
            <a:chOff x="4432300" y="1752600"/>
            <a:chExt cx="4656566" cy="1498922"/>
          </a:xfrm>
        </p:grpSpPr>
        <p:sp>
          <p:nvSpPr>
            <p:cNvPr id="5" name="Text Box 9"/>
            <p:cNvSpPr txBox="1">
              <a:spLocks noChangeArrowheads="1"/>
            </p:cNvSpPr>
            <p:nvPr/>
          </p:nvSpPr>
          <p:spPr bwMode="auto">
            <a:xfrm>
              <a:off x="4432300" y="2667000"/>
              <a:ext cx="685800" cy="584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sz="3200" b="1">
                  <a:latin typeface="Autocar Bold Condensed" panose="020B0500000000000000" pitchFamily="34" charset="0"/>
                  <a:ea typeface="Autocar Bold Condensed" panose="020B0500000000000000" pitchFamily="34" charset="0"/>
                  <a:cs typeface="Autocar Bold Condensed" panose="020B0500000000000000" pitchFamily="34" charset="0"/>
                </a:rPr>
                <a:t>19</a:t>
              </a:r>
            </a:p>
          </p:txBody>
        </p:sp>
        <p:grpSp>
          <p:nvGrpSpPr>
            <p:cNvPr id="6" name="Group 52"/>
            <p:cNvGrpSpPr>
              <a:grpSpLocks/>
            </p:cNvGrpSpPr>
            <p:nvPr/>
          </p:nvGrpSpPr>
          <p:grpSpPr bwMode="auto">
            <a:xfrm>
              <a:off x="4678363" y="1752600"/>
              <a:ext cx="4410503" cy="766431"/>
              <a:chOff x="4678363" y="1752600"/>
              <a:chExt cx="4410503" cy="766431"/>
            </a:xfrm>
          </p:grpSpPr>
          <p:cxnSp>
            <p:nvCxnSpPr>
              <p:cNvPr id="7" name="Elbow Connector 6"/>
              <p:cNvCxnSpPr/>
              <p:nvPr/>
            </p:nvCxnSpPr>
            <p:spPr>
              <a:xfrm flipV="1">
                <a:off x="4678363" y="1904934"/>
                <a:ext cx="1874837" cy="614097"/>
              </a:xfrm>
              <a:prstGeom prst="bentConnector3">
                <a:avLst>
                  <a:gd name="adj1" fmla="val -2721"/>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4"/>
              <p:cNvSpPr txBox="1">
                <a:spLocks noChangeArrowheads="1"/>
              </p:cNvSpPr>
              <p:nvPr/>
            </p:nvSpPr>
            <p:spPr bwMode="auto">
              <a:xfrm>
                <a:off x="6624483" y="1752600"/>
                <a:ext cx="2464383" cy="461465"/>
              </a:xfrm>
              <a:prstGeom prst="rect">
                <a:avLst/>
              </a:prstGeom>
              <a:noFill/>
              <a:ln w="9525">
                <a:noFill/>
                <a:miter lim="800000"/>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vi-VN" sz="2400" b="1" dirty="0">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rPr>
                  <a:t>Số hiệu nguyên tử</a:t>
                </a:r>
              </a:p>
            </p:txBody>
          </p:sp>
        </p:grpSp>
      </p:grpSp>
      <p:grpSp>
        <p:nvGrpSpPr>
          <p:cNvPr id="9" name="Group 59"/>
          <p:cNvGrpSpPr>
            <a:grpSpLocks/>
          </p:cNvGrpSpPr>
          <p:nvPr/>
        </p:nvGrpSpPr>
        <p:grpSpPr bwMode="auto">
          <a:xfrm>
            <a:off x="5021948" y="1458128"/>
            <a:ext cx="5223590" cy="461665"/>
            <a:chOff x="5710084" y="2726851"/>
            <a:chExt cx="5223823" cy="461604"/>
          </a:xfrm>
        </p:grpSpPr>
        <p:sp>
          <p:nvSpPr>
            <p:cNvPr id="10" name="Text Box 10"/>
            <p:cNvSpPr txBox="1">
              <a:spLocks noChangeArrowheads="1"/>
            </p:cNvSpPr>
            <p:nvPr/>
          </p:nvSpPr>
          <p:spPr bwMode="auto">
            <a:xfrm>
              <a:off x="5710084" y="2740223"/>
              <a:ext cx="914400" cy="400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sz="2000" b="1" dirty="0">
                  <a:latin typeface="Autocar Bold Condensed" panose="020B0500000000000000" pitchFamily="34" charset="0"/>
                  <a:ea typeface="Autocar Bold Condensed" panose="020B0500000000000000" pitchFamily="34" charset="0"/>
                  <a:cs typeface="Autocar Bold Condensed" panose="020B0500000000000000" pitchFamily="34" charset="0"/>
                </a:rPr>
                <a:t>39,10</a:t>
              </a:r>
            </a:p>
          </p:txBody>
        </p:sp>
        <p:grpSp>
          <p:nvGrpSpPr>
            <p:cNvPr id="11" name="Group 53"/>
            <p:cNvGrpSpPr>
              <a:grpSpLocks/>
            </p:cNvGrpSpPr>
            <p:nvPr/>
          </p:nvGrpSpPr>
          <p:grpSpPr bwMode="auto">
            <a:xfrm>
              <a:off x="6478663" y="2726851"/>
              <a:ext cx="4455244" cy="461604"/>
              <a:chOff x="6478663" y="2726851"/>
              <a:chExt cx="4455244" cy="461604"/>
            </a:xfrm>
          </p:grpSpPr>
          <p:cxnSp>
            <p:nvCxnSpPr>
              <p:cNvPr id="12" name="Straight Connector 11"/>
              <p:cNvCxnSpPr/>
              <p:nvPr/>
            </p:nvCxnSpPr>
            <p:spPr>
              <a:xfrm flipV="1">
                <a:off x="6478663" y="2929502"/>
                <a:ext cx="1134261" cy="107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31"/>
              <p:cNvSpPr txBox="1">
                <a:spLocks noChangeArrowheads="1"/>
              </p:cNvSpPr>
              <p:nvPr/>
            </p:nvSpPr>
            <p:spPr bwMode="auto">
              <a:xfrm>
                <a:off x="7689836" y="2726851"/>
                <a:ext cx="3244071" cy="461604"/>
              </a:xfrm>
              <a:prstGeom prst="rect">
                <a:avLst/>
              </a:prstGeom>
              <a:noFill/>
              <a:ln w="9525">
                <a:noFill/>
                <a:miter lim="800000"/>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vi-VN" sz="2400" b="1" dirty="0">
                    <a:solidFill>
                      <a:srgbClr val="00B0F0"/>
                    </a:solidFill>
                    <a:latin typeface="Autocar Bold Condensed" panose="020B0500000000000000" pitchFamily="34" charset="0"/>
                    <a:ea typeface="Autocar Bold Condensed" panose="020B0500000000000000" pitchFamily="34" charset="0"/>
                    <a:cs typeface="Autocar Bold Condensed" panose="020B0500000000000000" pitchFamily="34" charset="0"/>
                  </a:rPr>
                  <a:t>Nguyên tử khối trung bình</a:t>
                </a:r>
              </a:p>
            </p:txBody>
          </p:sp>
        </p:grpSp>
      </p:grpSp>
      <p:grpSp>
        <p:nvGrpSpPr>
          <p:cNvPr id="14" name="Group 61"/>
          <p:cNvGrpSpPr>
            <a:grpSpLocks/>
          </p:cNvGrpSpPr>
          <p:nvPr/>
        </p:nvGrpSpPr>
        <p:grpSpPr bwMode="auto">
          <a:xfrm>
            <a:off x="4979086" y="2209971"/>
            <a:ext cx="4060583" cy="461665"/>
            <a:chOff x="5943600" y="3347765"/>
            <a:chExt cx="4061359" cy="461087"/>
          </a:xfrm>
        </p:grpSpPr>
        <p:sp>
          <p:nvSpPr>
            <p:cNvPr id="15" name="Text Box 11"/>
            <p:cNvSpPr txBox="1">
              <a:spLocks noChangeArrowheads="1"/>
            </p:cNvSpPr>
            <p:nvPr/>
          </p:nvSpPr>
          <p:spPr bwMode="auto">
            <a:xfrm>
              <a:off x="5943600" y="3349823"/>
              <a:ext cx="914400" cy="399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sz="2000" b="1" dirty="0">
                  <a:latin typeface="Autocar Bold Condensed" panose="020B0500000000000000" pitchFamily="34" charset="0"/>
                  <a:ea typeface="Autocar Bold Condensed" panose="020B0500000000000000" pitchFamily="34" charset="0"/>
                  <a:cs typeface="Autocar Bold Condensed" panose="020B0500000000000000" pitchFamily="34" charset="0"/>
                </a:rPr>
                <a:t>0,82</a:t>
              </a:r>
            </a:p>
          </p:txBody>
        </p:sp>
        <p:grpSp>
          <p:nvGrpSpPr>
            <p:cNvPr id="16" name="Group 60"/>
            <p:cNvGrpSpPr>
              <a:grpSpLocks/>
            </p:cNvGrpSpPr>
            <p:nvPr/>
          </p:nvGrpSpPr>
          <p:grpSpPr bwMode="auto">
            <a:xfrm>
              <a:off x="6570781" y="3347765"/>
              <a:ext cx="3434178" cy="461087"/>
              <a:chOff x="6570781" y="3347765"/>
              <a:chExt cx="3434178" cy="461087"/>
            </a:xfrm>
          </p:grpSpPr>
          <p:cxnSp>
            <p:nvCxnSpPr>
              <p:cNvPr id="17" name="Straight Connector 16"/>
              <p:cNvCxnSpPr/>
              <p:nvPr/>
            </p:nvCxnSpPr>
            <p:spPr>
              <a:xfrm>
                <a:off x="6570781" y="3549627"/>
                <a:ext cx="13718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34"/>
              <p:cNvSpPr txBox="1">
                <a:spLocks noChangeArrowheads="1"/>
              </p:cNvSpPr>
              <p:nvPr/>
            </p:nvSpPr>
            <p:spPr bwMode="auto">
              <a:xfrm>
                <a:off x="7942643" y="3347765"/>
                <a:ext cx="2062316" cy="461087"/>
              </a:xfrm>
              <a:prstGeom prst="rect">
                <a:avLst/>
              </a:prstGeom>
              <a:noFill/>
              <a:ln w="9525">
                <a:no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vi-VN" sz="2400" b="1" dirty="0">
                    <a:solidFill>
                      <a:schemeClr val="bg1"/>
                    </a:solidFill>
                    <a:latin typeface="Autocar Bold Condensed" panose="020B0500000000000000" pitchFamily="34" charset="0"/>
                    <a:ea typeface="Autocar Bold Condensed" panose="020B0500000000000000" pitchFamily="34" charset="0"/>
                    <a:cs typeface="Autocar Bold Condensed" panose="020B0500000000000000" pitchFamily="34" charset="0"/>
                  </a:rPr>
                  <a:t>Độ âm điện</a:t>
                </a:r>
              </a:p>
            </p:txBody>
          </p:sp>
        </p:grpSp>
      </p:grpSp>
      <p:grpSp>
        <p:nvGrpSpPr>
          <p:cNvPr id="19" name="Group 62"/>
          <p:cNvGrpSpPr>
            <a:grpSpLocks/>
          </p:cNvGrpSpPr>
          <p:nvPr/>
        </p:nvGrpSpPr>
        <p:grpSpPr bwMode="auto">
          <a:xfrm>
            <a:off x="4218673" y="2952875"/>
            <a:ext cx="5136713" cy="490730"/>
            <a:chOff x="5029200" y="4264223"/>
            <a:chExt cx="5136397" cy="490251"/>
          </a:xfrm>
        </p:grpSpPr>
        <p:sp>
          <p:nvSpPr>
            <p:cNvPr id="20" name="Text Box 12"/>
            <p:cNvSpPr txBox="1">
              <a:spLocks noChangeArrowheads="1"/>
            </p:cNvSpPr>
            <p:nvPr/>
          </p:nvSpPr>
          <p:spPr bwMode="auto">
            <a:xfrm>
              <a:off x="5029200" y="4264223"/>
              <a:ext cx="1219200" cy="46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sz="2400" b="1">
                  <a:latin typeface="Autocar Bold Condensed" panose="020B0500000000000000" pitchFamily="34" charset="0"/>
                  <a:ea typeface="Autocar Bold Condensed" panose="020B0500000000000000" pitchFamily="34" charset="0"/>
                  <a:cs typeface="Autocar Bold Condensed" panose="020B0500000000000000" pitchFamily="34" charset="0"/>
                </a:rPr>
                <a:t>[Ar]4s</a:t>
              </a:r>
              <a:r>
                <a:rPr lang="en-US" sz="2400" b="1" baseline="30000">
                  <a:latin typeface="Autocar Bold Condensed" panose="020B0500000000000000" pitchFamily="34" charset="0"/>
                  <a:ea typeface="Autocar Bold Condensed" panose="020B0500000000000000" pitchFamily="34" charset="0"/>
                  <a:cs typeface="Autocar Bold Condensed" panose="020B0500000000000000" pitchFamily="34" charset="0"/>
                </a:rPr>
                <a:t>1</a:t>
              </a:r>
            </a:p>
          </p:txBody>
        </p:sp>
        <p:grpSp>
          <p:nvGrpSpPr>
            <p:cNvPr id="21" name="Group 54"/>
            <p:cNvGrpSpPr>
              <a:grpSpLocks/>
            </p:cNvGrpSpPr>
            <p:nvPr/>
          </p:nvGrpSpPr>
          <p:grpSpPr bwMode="auto">
            <a:xfrm>
              <a:off x="5970490" y="4293260"/>
              <a:ext cx="4195107" cy="461214"/>
              <a:chOff x="5970490" y="4293260"/>
              <a:chExt cx="4195107" cy="461214"/>
            </a:xfrm>
          </p:grpSpPr>
          <p:cxnSp>
            <p:nvCxnSpPr>
              <p:cNvPr id="22" name="Straight Connector 21"/>
              <p:cNvCxnSpPr/>
              <p:nvPr/>
            </p:nvCxnSpPr>
            <p:spPr>
              <a:xfrm>
                <a:off x="5970490" y="4600864"/>
                <a:ext cx="144771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37"/>
              <p:cNvSpPr txBox="1">
                <a:spLocks noChangeArrowheads="1"/>
              </p:cNvSpPr>
              <p:nvPr/>
            </p:nvSpPr>
            <p:spPr bwMode="auto">
              <a:xfrm>
                <a:off x="7472408" y="4293260"/>
                <a:ext cx="2693189" cy="461214"/>
              </a:xfrm>
              <a:prstGeom prst="rect">
                <a:avLst/>
              </a:prstGeom>
              <a:noFill/>
              <a:ln w="9525">
                <a:noFill/>
                <a:miter lim="800000"/>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vi-VN" sz="2400" b="1" dirty="0">
                    <a:solidFill>
                      <a:schemeClr val="accent2">
                        <a:lumMod val="40000"/>
                        <a:lumOff val="60000"/>
                      </a:schemeClr>
                    </a:solidFill>
                    <a:latin typeface="Autocar Bold Condensed" panose="020B0500000000000000" pitchFamily="34" charset="0"/>
                    <a:ea typeface="Autocar Bold Condensed" panose="020B0500000000000000" pitchFamily="34" charset="0"/>
                    <a:cs typeface="Autocar Bold Condensed" panose="020B0500000000000000" pitchFamily="34" charset="0"/>
                  </a:rPr>
                  <a:t>Cấu hình electron</a:t>
                </a:r>
              </a:p>
            </p:txBody>
          </p:sp>
        </p:grpSp>
      </p:grpSp>
      <p:grpSp>
        <p:nvGrpSpPr>
          <p:cNvPr id="24" name="Group 63"/>
          <p:cNvGrpSpPr>
            <a:grpSpLocks/>
          </p:cNvGrpSpPr>
          <p:nvPr/>
        </p:nvGrpSpPr>
        <p:grpSpPr bwMode="auto">
          <a:xfrm>
            <a:off x="3759886" y="3444122"/>
            <a:ext cx="4786914" cy="461665"/>
            <a:chOff x="4414293" y="4757596"/>
            <a:chExt cx="4787615" cy="462957"/>
          </a:xfrm>
        </p:grpSpPr>
        <p:sp>
          <p:nvSpPr>
            <p:cNvPr id="25" name="Rectangle 13"/>
            <p:cNvSpPr>
              <a:spLocks noChangeArrowheads="1"/>
            </p:cNvSpPr>
            <p:nvPr/>
          </p:nvSpPr>
          <p:spPr bwMode="auto">
            <a:xfrm>
              <a:off x="4414293" y="4805995"/>
              <a:ext cx="1986508" cy="2286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b="1" dirty="0">
                  <a:solidFill>
                    <a:schemeClr val="bg1"/>
                  </a:solidFill>
                  <a:latin typeface="Autocar Bold Condensed" panose="020B0500000000000000" pitchFamily="34" charset="0"/>
                  <a:ea typeface="Autocar Bold Condensed" panose="020B0500000000000000" pitchFamily="34" charset="0"/>
                  <a:cs typeface="Autocar Bold Condensed" panose="020B0500000000000000" pitchFamily="34" charset="0"/>
                </a:rPr>
                <a:t>+ 1</a:t>
              </a:r>
            </a:p>
          </p:txBody>
        </p:sp>
        <p:grpSp>
          <p:nvGrpSpPr>
            <p:cNvPr id="26" name="Group 55"/>
            <p:cNvGrpSpPr>
              <a:grpSpLocks/>
            </p:cNvGrpSpPr>
            <p:nvPr/>
          </p:nvGrpSpPr>
          <p:grpSpPr bwMode="auto">
            <a:xfrm>
              <a:off x="5676540" y="4757596"/>
              <a:ext cx="3525368" cy="462957"/>
              <a:chOff x="5676540" y="4757596"/>
              <a:chExt cx="3525368" cy="462957"/>
            </a:xfrm>
          </p:grpSpPr>
          <p:cxnSp>
            <p:nvCxnSpPr>
              <p:cNvPr id="27" name="Straight Connector 26"/>
              <p:cNvCxnSpPr/>
              <p:nvPr/>
            </p:nvCxnSpPr>
            <p:spPr>
              <a:xfrm>
                <a:off x="5676540" y="4919975"/>
                <a:ext cx="14099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40"/>
              <p:cNvSpPr txBox="1">
                <a:spLocks noChangeArrowheads="1"/>
              </p:cNvSpPr>
              <p:nvPr/>
            </p:nvSpPr>
            <p:spPr bwMode="auto">
              <a:xfrm>
                <a:off x="7139592" y="4757596"/>
                <a:ext cx="2062316" cy="462957"/>
              </a:xfrm>
              <a:prstGeom prst="rect">
                <a:avLst/>
              </a:prstGeom>
              <a:noFill/>
              <a:ln w="9525">
                <a:no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vi-VN" sz="2400" b="1"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Số oxi hóa</a:t>
                </a:r>
              </a:p>
            </p:txBody>
          </p:sp>
        </p:grpSp>
      </p:grpSp>
      <p:grpSp>
        <p:nvGrpSpPr>
          <p:cNvPr id="29" name="Group 64"/>
          <p:cNvGrpSpPr>
            <a:grpSpLocks/>
          </p:cNvGrpSpPr>
          <p:nvPr/>
        </p:nvGrpSpPr>
        <p:grpSpPr bwMode="auto">
          <a:xfrm>
            <a:off x="3720198" y="2440806"/>
            <a:ext cx="3204505" cy="2836615"/>
            <a:chOff x="4264059" y="3810000"/>
            <a:chExt cx="3203782" cy="2836615"/>
          </a:xfrm>
        </p:grpSpPr>
        <p:sp>
          <p:nvSpPr>
            <p:cNvPr id="30" name="Text Box 8"/>
            <p:cNvSpPr txBox="1">
              <a:spLocks noChangeArrowheads="1"/>
            </p:cNvSpPr>
            <p:nvPr/>
          </p:nvSpPr>
          <p:spPr bwMode="auto">
            <a:xfrm>
              <a:off x="4264059" y="3810000"/>
              <a:ext cx="22156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sz="3200" b="1" dirty="0">
                  <a:latin typeface="Autocar Bold Condensed" panose="020B0500000000000000" pitchFamily="34" charset="0"/>
                  <a:ea typeface="Autocar Bold Condensed" panose="020B0500000000000000" pitchFamily="34" charset="0"/>
                  <a:cs typeface="Autocar Bold Condensed" panose="020B0500000000000000" pitchFamily="34" charset="0"/>
                </a:rPr>
                <a:t>potassium</a:t>
              </a:r>
            </a:p>
          </p:txBody>
        </p:sp>
        <p:grpSp>
          <p:nvGrpSpPr>
            <p:cNvPr id="31" name="Group 56"/>
            <p:cNvGrpSpPr>
              <a:grpSpLocks/>
            </p:cNvGrpSpPr>
            <p:nvPr/>
          </p:nvGrpSpPr>
          <p:grpSpPr bwMode="auto">
            <a:xfrm>
              <a:off x="4678305" y="4297363"/>
              <a:ext cx="2789536" cy="2349252"/>
              <a:chOff x="4678305" y="4297363"/>
              <a:chExt cx="2789536" cy="2349252"/>
            </a:xfrm>
          </p:grpSpPr>
          <p:cxnSp>
            <p:nvCxnSpPr>
              <p:cNvPr id="32" name="Elbow Connector 31"/>
              <p:cNvCxnSpPr/>
              <p:nvPr/>
            </p:nvCxnSpPr>
            <p:spPr>
              <a:xfrm rot="16200000" flipH="1">
                <a:off x="4335279" y="4640389"/>
                <a:ext cx="1798637" cy="1112586"/>
              </a:xfrm>
              <a:prstGeom prst="bentConnector3">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TextBox 48"/>
              <p:cNvSpPr txBox="1">
                <a:spLocks noChangeArrowheads="1"/>
              </p:cNvSpPr>
              <p:nvPr/>
            </p:nvSpPr>
            <p:spPr bwMode="auto">
              <a:xfrm>
                <a:off x="5405525" y="6184950"/>
                <a:ext cx="2062316" cy="461665"/>
              </a:xfrm>
              <a:prstGeom prst="rect">
                <a:avLst/>
              </a:prstGeom>
              <a:noFill/>
              <a:ln w="9525">
                <a:no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vi-VN" sz="2400" b="1" dirty="0">
                    <a:solidFill>
                      <a:schemeClr val="bg1"/>
                    </a:solidFill>
                    <a:latin typeface="Autocar Bold Condensed" panose="020B0500000000000000" pitchFamily="34" charset="0"/>
                    <a:ea typeface="Autocar Bold Condensed" panose="020B0500000000000000" pitchFamily="34" charset="0"/>
                    <a:cs typeface="Autocar Bold Condensed" panose="020B0500000000000000" pitchFamily="34" charset="0"/>
                  </a:rPr>
                  <a:t>Tên nguyên tố</a:t>
                </a:r>
              </a:p>
            </p:txBody>
          </p:sp>
        </p:grpSp>
      </p:grpSp>
      <p:grpSp>
        <p:nvGrpSpPr>
          <p:cNvPr id="34" name="Group 65"/>
          <p:cNvGrpSpPr>
            <a:grpSpLocks/>
          </p:cNvGrpSpPr>
          <p:nvPr/>
        </p:nvGrpSpPr>
        <p:grpSpPr bwMode="auto">
          <a:xfrm>
            <a:off x="2843898" y="1794694"/>
            <a:ext cx="2063750" cy="3522267"/>
            <a:chOff x="3366480" y="3079462"/>
            <a:chExt cx="2062316" cy="3522806"/>
          </a:xfrm>
        </p:grpSpPr>
        <p:sp>
          <p:nvSpPr>
            <p:cNvPr id="35" name="Text Box 7"/>
            <p:cNvSpPr txBox="1">
              <a:spLocks noChangeArrowheads="1"/>
            </p:cNvSpPr>
            <p:nvPr/>
          </p:nvSpPr>
          <p:spPr bwMode="auto">
            <a:xfrm>
              <a:off x="4374126" y="3079462"/>
              <a:ext cx="609600" cy="831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sz="4800" b="1">
                  <a:latin typeface="Autocar Bold Condensed" panose="020B0500000000000000" pitchFamily="34" charset="0"/>
                  <a:ea typeface="Autocar Bold Condensed" panose="020B0500000000000000" pitchFamily="34" charset="0"/>
                  <a:cs typeface="Autocar Bold Condensed" panose="020B0500000000000000" pitchFamily="34" charset="0"/>
                </a:rPr>
                <a:t>K</a:t>
              </a:r>
            </a:p>
          </p:txBody>
        </p:sp>
        <p:grpSp>
          <p:nvGrpSpPr>
            <p:cNvPr id="36" name="Group 57"/>
            <p:cNvGrpSpPr>
              <a:grpSpLocks/>
            </p:cNvGrpSpPr>
            <p:nvPr/>
          </p:nvGrpSpPr>
          <p:grpSpPr bwMode="auto">
            <a:xfrm>
              <a:off x="3366480" y="3495025"/>
              <a:ext cx="2062316" cy="3107243"/>
              <a:chOff x="3366480" y="3495025"/>
              <a:chExt cx="2062316" cy="3107243"/>
            </a:xfrm>
          </p:grpSpPr>
          <p:cxnSp>
            <p:nvCxnSpPr>
              <p:cNvPr id="37" name="Elbow Connector 36"/>
              <p:cNvCxnSpPr>
                <a:stCxn id="35" idx="1"/>
              </p:cNvCxnSpPr>
              <p:nvPr/>
            </p:nvCxnSpPr>
            <p:spPr>
              <a:xfrm rot="10800000" flipV="1">
                <a:off x="4039113" y="3495025"/>
                <a:ext cx="335013" cy="2601148"/>
              </a:xfrm>
              <a:prstGeom prst="bentConnector2">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TextBox 51"/>
              <p:cNvSpPr txBox="1">
                <a:spLocks noChangeArrowheads="1"/>
              </p:cNvSpPr>
              <p:nvPr/>
            </p:nvSpPr>
            <p:spPr bwMode="auto">
              <a:xfrm>
                <a:off x="3366480" y="6140532"/>
                <a:ext cx="2062316" cy="461736"/>
              </a:xfrm>
              <a:prstGeom prst="rect">
                <a:avLst/>
              </a:prstGeom>
              <a:noFill/>
              <a:ln w="9525">
                <a:no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vi-VN" sz="2400" b="1" dirty="0">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rPr>
                  <a:t>Kí hiệu hóa học</a:t>
                </a:r>
              </a:p>
            </p:txBody>
          </p:sp>
        </p:grpSp>
      </p:grpSp>
    </p:spTree>
    <p:extLst>
      <p:ext uri="{BB962C8B-B14F-4D97-AF65-F5344CB8AC3E}">
        <p14:creationId xmlns:p14="http://schemas.microsoft.com/office/powerpoint/2010/main" val="23674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ppt_x"/>
                                          </p:val>
                                        </p:tav>
                                        <p:tav tm="100000">
                                          <p:val>
                                            <p:strVal val="#ppt_x"/>
                                          </p:val>
                                        </p:tav>
                                      </p:tavLst>
                                    </p:anim>
                                    <p:anim calcmode="lin" valueType="num">
                                      <p:cBhvr additive="base">
                                        <p:cTn id="1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D923D7-3E02-4811-BBD3-A0D981CACE2D}"/>
              </a:ext>
            </a:extLst>
          </p:cNvPr>
          <p:cNvPicPr>
            <a:picLocks noChangeAspect="1"/>
          </p:cNvPicPr>
          <p:nvPr/>
        </p:nvPicPr>
        <p:blipFill rotWithShape="1">
          <a:blip r:embed="rId3"/>
          <a:srcRect b="23259"/>
          <a:stretch/>
        </p:blipFill>
        <p:spPr>
          <a:xfrm>
            <a:off x="476204" y="1788134"/>
            <a:ext cx="11566480" cy="4992921"/>
          </a:xfrm>
          <a:prstGeom prst="rect">
            <a:avLst/>
          </a:prstGeom>
        </p:spPr>
      </p:pic>
      <p:sp>
        <p:nvSpPr>
          <p:cNvPr id="13" name="TextBox 12">
            <a:extLst>
              <a:ext uri="{FF2B5EF4-FFF2-40B4-BE49-F238E27FC236}">
                <a16:creationId xmlns:a16="http://schemas.microsoft.com/office/drawing/2014/main" id="{0E36383A-57A2-4FB0-A4BD-EDDC187B61C5}"/>
              </a:ext>
            </a:extLst>
          </p:cNvPr>
          <p:cNvSpPr txBox="1"/>
          <p:nvPr/>
        </p:nvSpPr>
        <p:spPr>
          <a:xfrm>
            <a:off x="493977" y="186551"/>
            <a:ext cx="9845525" cy="923330"/>
          </a:xfrm>
          <a:prstGeom prst="rect">
            <a:avLst/>
          </a:prstGeom>
          <a:noFill/>
        </p:spPr>
        <p:txBody>
          <a:bodyPr wrap="square" rtlCol="0">
            <a:spAutoFit/>
          </a:bodyPr>
          <a:lstStyle/>
          <a:p>
            <a:r>
              <a:rPr lang="vi-VN" sz="5400" dirty="0">
                <a:blipFill>
                  <a:blip r:embed="rId4"/>
                  <a:stretch>
                    <a:fillRect/>
                  </a:stretch>
                </a:blipFill>
                <a:latin typeface="#9Slide05 Habano" panose="02040603050506020204" pitchFamily="18" charset="0"/>
              </a:rPr>
              <a:t>Cấu tạo bảng tuần hoàn</a:t>
            </a:r>
          </a:p>
        </p:txBody>
      </p:sp>
      <p:sp>
        <p:nvSpPr>
          <p:cNvPr id="11" name="TextBox 10">
            <a:extLst>
              <a:ext uri="{FF2B5EF4-FFF2-40B4-BE49-F238E27FC236}">
                <a16:creationId xmlns:a16="http://schemas.microsoft.com/office/drawing/2014/main" id="{3D0B8EB8-74F0-4F67-8CC8-7E6EF03D81BA}"/>
              </a:ext>
            </a:extLst>
          </p:cNvPr>
          <p:cNvSpPr txBox="1"/>
          <p:nvPr/>
        </p:nvSpPr>
        <p:spPr>
          <a:xfrm>
            <a:off x="2540007" y="1447779"/>
            <a:ext cx="5152319" cy="584775"/>
          </a:xfrm>
          <a:prstGeom prst="rect">
            <a:avLst/>
          </a:prstGeom>
          <a:solidFill>
            <a:schemeClr val="bg1"/>
          </a:solidFill>
          <a:ln w="12700">
            <a:solidFill>
              <a:srgbClr val="9DC3E6"/>
            </a:solidFill>
          </a:ln>
        </p:spPr>
        <p:txBody>
          <a:bodyPr wrap="square" rtlCol="0">
            <a:spAutoFit/>
          </a:bodyPr>
          <a:lstStyle/>
          <a:p>
            <a:pPr algn="ctr"/>
            <a:r>
              <a:rPr lang="vi-VN" sz="3200" dirty="0">
                <a:solidFill>
                  <a:srgbClr val="00B0F0"/>
                </a:solidFill>
                <a:latin typeface="Autocar Bold Condensed" panose="020B0500000000000000" pitchFamily="34" charset="0"/>
                <a:ea typeface="Autocar Bold Condensed" panose="020B0500000000000000" pitchFamily="34" charset="0"/>
                <a:cs typeface="Autocar Bold Condensed" panose="020B0500000000000000" pitchFamily="34" charset="0"/>
              </a:rPr>
              <a:t>Số thứ tự chu kì = số lớp e</a:t>
            </a:r>
          </a:p>
        </p:txBody>
      </p:sp>
      <p:sp>
        <p:nvSpPr>
          <p:cNvPr id="3" name="Rectangle 2">
            <a:extLst>
              <a:ext uri="{FF2B5EF4-FFF2-40B4-BE49-F238E27FC236}">
                <a16:creationId xmlns:a16="http://schemas.microsoft.com/office/drawing/2014/main" id="{E8D278EE-FDA0-46FD-BB06-AE685F75B46B}"/>
              </a:ext>
            </a:extLst>
          </p:cNvPr>
          <p:cNvSpPr/>
          <p:nvPr/>
        </p:nvSpPr>
        <p:spPr>
          <a:xfrm>
            <a:off x="2221958" y="2371681"/>
            <a:ext cx="5470368" cy="1156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TextBox 11">
            <a:extLst>
              <a:ext uri="{FF2B5EF4-FFF2-40B4-BE49-F238E27FC236}">
                <a16:creationId xmlns:a16="http://schemas.microsoft.com/office/drawing/2014/main" id="{2E4B25DE-DB9B-48CF-9173-A99FB26FC103}"/>
              </a:ext>
            </a:extLst>
          </p:cNvPr>
          <p:cNvSpPr txBox="1"/>
          <p:nvPr/>
        </p:nvSpPr>
        <p:spPr>
          <a:xfrm>
            <a:off x="2309246" y="2405525"/>
            <a:ext cx="2004449" cy="1167820"/>
          </a:xfrm>
          <a:prstGeom prst="rect">
            <a:avLst/>
          </a:prstGeom>
          <a:noFill/>
        </p:spPr>
        <p:txBody>
          <a:bodyPr wrap="square" rtlCol="0">
            <a:spAutoFit/>
          </a:bodyPr>
          <a:lstStyle/>
          <a:p>
            <a:pPr>
              <a:lnSpc>
                <a:spcPct val="150000"/>
              </a:lnSpc>
            </a:pPr>
            <a:r>
              <a:rPr lang="vi-VN" sz="25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Na (Z = 11): </a:t>
            </a:r>
          </a:p>
          <a:p>
            <a:pPr>
              <a:lnSpc>
                <a:spcPct val="150000"/>
              </a:lnSpc>
            </a:pPr>
            <a:r>
              <a:rPr lang="vi-VN" sz="25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Mg (Z = 12):</a:t>
            </a:r>
          </a:p>
        </p:txBody>
      </p:sp>
      <p:sp>
        <p:nvSpPr>
          <p:cNvPr id="14" name="TextBox 13">
            <a:extLst>
              <a:ext uri="{FF2B5EF4-FFF2-40B4-BE49-F238E27FC236}">
                <a16:creationId xmlns:a16="http://schemas.microsoft.com/office/drawing/2014/main" id="{EB1974D1-6083-413B-8DF5-692A86A7AB22}"/>
              </a:ext>
            </a:extLst>
          </p:cNvPr>
          <p:cNvSpPr txBox="1"/>
          <p:nvPr/>
        </p:nvSpPr>
        <p:spPr>
          <a:xfrm>
            <a:off x="4078638" y="2400101"/>
            <a:ext cx="3799669" cy="1167820"/>
          </a:xfrm>
          <a:prstGeom prst="rect">
            <a:avLst/>
          </a:prstGeom>
          <a:noFill/>
        </p:spPr>
        <p:txBody>
          <a:bodyPr wrap="square" rtlCol="0">
            <a:spAutoFit/>
          </a:bodyPr>
          <a:lstStyle/>
          <a:p>
            <a:pPr>
              <a:lnSpc>
                <a:spcPct val="150000"/>
              </a:lnSpc>
            </a:pPr>
            <a:r>
              <a:rPr lang="vi-VN" sz="25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1s</a:t>
            </a:r>
            <a:r>
              <a:rPr lang="vi-VN" sz="2500" baseline="300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2</a:t>
            </a:r>
            <a:r>
              <a:rPr lang="vi-VN" sz="25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 2s</a:t>
            </a:r>
            <a:r>
              <a:rPr lang="vi-VN" sz="2500" baseline="300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2</a:t>
            </a:r>
            <a:r>
              <a:rPr lang="vi-VN" sz="25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 2p</a:t>
            </a:r>
            <a:r>
              <a:rPr lang="vi-VN" sz="2500" baseline="300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6</a:t>
            </a:r>
            <a:r>
              <a:rPr lang="vi-VN" sz="25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sz="2500" dirty="0">
                <a:solidFill>
                  <a:srgbClr val="CE344A"/>
                </a:solidFill>
                <a:latin typeface="Autocar Bold Condensed" panose="020B0500000000000000" pitchFamily="34" charset="0"/>
                <a:ea typeface="Autocar Bold Condensed" panose="020B0500000000000000" pitchFamily="34" charset="0"/>
                <a:cs typeface="Autocar Bold Condensed" panose="020B0500000000000000" pitchFamily="34" charset="0"/>
              </a:rPr>
              <a:t>3</a:t>
            </a:r>
            <a:r>
              <a:rPr lang="vi-VN" sz="25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s</a:t>
            </a:r>
            <a:r>
              <a:rPr lang="vi-VN" sz="2500" baseline="300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1</a:t>
            </a:r>
            <a:r>
              <a:rPr lang="vi-VN" sz="25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 : </a:t>
            </a:r>
            <a:r>
              <a:rPr lang="vi-VN" sz="2500" dirty="0">
                <a:solidFill>
                  <a:srgbClr val="CE344A"/>
                </a:solidFill>
                <a:latin typeface="Autocar Bold Condensed" panose="020B0500000000000000" pitchFamily="34" charset="0"/>
                <a:ea typeface="Autocar Bold Condensed" panose="020B0500000000000000" pitchFamily="34" charset="0"/>
                <a:cs typeface="Autocar Bold Condensed" panose="020B0500000000000000" pitchFamily="34" charset="0"/>
              </a:rPr>
              <a:t>chu kì 3</a:t>
            </a:r>
          </a:p>
          <a:p>
            <a:pPr>
              <a:lnSpc>
                <a:spcPct val="150000"/>
              </a:lnSpc>
            </a:pPr>
            <a:r>
              <a:rPr lang="vi-VN" sz="25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1s</a:t>
            </a:r>
            <a:r>
              <a:rPr lang="vi-VN" sz="2500" baseline="300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2</a:t>
            </a:r>
            <a:r>
              <a:rPr lang="vi-VN" sz="25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 2s</a:t>
            </a:r>
            <a:r>
              <a:rPr lang="vi-VN" sz="2500" baseline="300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2</a:t>
            </a:r>
            <a:r>
              <a:rPr lang="vi-VN" sz="25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 2p</a:t>
            </a:r>
            <a:r>
              <a:rPr lang="vi-VN" sz="2500" baseline="300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6</a:t>
            </a:r>
            <a:r>
              <a:rPr lang="vi-VN" sz="25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sz="2500" dirty="0">
                <a:solidFill>
                  <a:srgbClr val="CE344A"/>
                </a:solidFill>
                <a:latin typeface="Autocar Bold Condensed" panose="020B0500000000000000" pitchFamily="34" charset="0"/>
                <a:ea typeface="Autocar Bold Condensed" panose="020B0500000000000000" pitchFamily="34" charset="0"/>
                <a:cs typeface="Autocar Bold Condensed" panose="020B0500000000000000" pitchFamily="34" charset="0"/>
              </a:rPr>
              <a:t>3</a:t>
            </a:r>
            <a:r>
              <a:rPr lang="vi-VN" sz="25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s</a:t>
            </a:r>
            <a:r>
              <a:rPr lang="vi-VN" sz="2500" baseline="300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2</a:t>
            </a:r>
            <a:r>
              <a:rPr lang="vi-VN" sz="25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 : </a:t>
            </a:r>
            <a:r>
              <a:rPr lang="vi-VN" sz="2500" dirty="0">
                <a:solidFill>
                  <a:srgbClr val="CE344A"/>
                </a:solidFill>
                <a:latin typeface="Autocar Bold Condensed" panose="020B0500000000000000" pitchFamily="34" charset="0"/>
                <a:ea typeface="Autocar Bold Condensed" panose="020B0500000000000000" pitchFamily="34" charset="0"/>
                <a:cs typeface="Autocar Bold Condensed" panose="020B0500000000000000" pitchFamily="34" charset="0"/>
              </a:rPr>
              <a:t>chu kì 3</a:t>
            </a:r>
          </a:p>
        </p:txBody>
      </p:sp>
      <p:sp>
        <p:nvSpPr>
          <p:cNvPr id="6" name="TextBox 5">
            <a:extLst>
              <a:ext uri="{FF2B5EF4-FFF2-40B4-BE49-F238E27FC236}">
                <a16:creationId xmlns:a16="http://schemas.microsoft.com/office/drawing/2014/main" id="{AA8054C1-C527-4FC5-BE45-6F1BD7FEC89F}"/>
              </a:ext>
            </a:extLst>
          </p:cNvPr>
          <p:cNvSpPr txBox="1"/>
          <p:nvPr/>
        </p:nvSpPr>
        <p:spPr>
          <a:xfrm>
            <a:off x="33310" y="2400101"/>
            <a:ext cx="764274" cy="4144083"/>
          </a:xfrm>
          <a:prstGeom prst="rect">
            <a:avLst/>
          </a:prstGeom>
          <a:noFill/>
        </p:spPr>
        <p:txBody>
          <a:bodyPr wrap="square" rtlCol="0">
            <a:spAutoFit/>
          </a:bodyPr>
          <a:lstStyle/>
          <a:p>
            <a:pPr algn="ctr">
              <a:lnSpc>
                <a:spcPct val="160000"/>
              </a:lnSpc>
            </a:pPr>
            <a:r>
              <a:rPr lang="en-US" sz="2400" b="1" dirty="0">
                <a:solidFill>
                  <a:srgbClr val="CE344A"/>
                </a:solidFill>
                <a:latin typeface="Autocar Bold Condensed" panose="020B0500000000000000" pitchFamily="34" charset="0"/>
                <a:ea typeface="Autocar Bold Condensed" panose="020B0500000000000000" pitchFamily="34" charset="0"/>
                <a:cs typeface="Autocar Bold Condensed" panose="020B0500000000000000" pitchFamily="34" charset="0"/>
              </a:rPr>
              <a:t>1</a:t>
            </a:r>
          </a:p>
          <a:p>
            <a:pPr algn="ctr">
              <a:lnSpc>
                <a:spcPct val="160000"/>
              </a:lnSpc>
            </a:pPr>
            <a:r>
              <a:rPr lang="en-US" sz="2400" b="1" dirty="0">
                <a:solidFill>
                  <a:srgbClr val="CE344A"/>
                </a:solidFill>
                <a:latin typeface="Autocar Bold Condensed" panose="020B0500000000000000" pitchFamily="34" charset="0"/>
                <a:ea typeface="Autocar Bold Condensed" panose="020B0500000000000000" pitchFamily="34" charset="0"/>
                <a:cs typeface="Autocar Bold Condensed" panose="020B0500000000000000" pitchFamily="34" charset="0"/>
              </a:rPr>
              <a:t>2</a:t>
            </a:r>
          </a:p>
          <a:p>
            <a:pPr algn="ctr">
              <a:lnSpc>
                <a:spcPct val="160000"/>
              </a:lnSpc>
            </a:pPr>
            <a:r>
              <a:rPr lang="en-US" sz="2400" b="1" dirty="0">
                <a:solidFill>
                  <a:srgbClr val="CE344A"/>
                </a:solidFill>
                <a:latin typeface="Autocar Bold Condensed" panose="020B0500000000000000" pitchFamily="34" charset="0"/>
                <a:ea typeface="Autocar Bold Condensed" panose="020B0500000000000000" pitchFamily="34" charset="0"/>
                <a:cs typeface="Autocar Bold Condensed" panose="020B0500000000000000" pitchFamily="34" charset="0"/>
              </a:rPr>
              <a:t>3</a:t>
            </a:r>
          </a:p>
          <a:p>
            <a:pPr algn="ctr">
              <a:lnSpc>
                <a:spcPct val="160000"/>
              </a:lnSpc>
            </a:pPr>
            <a:r>
              <a:rPr lang="en-US" sz="2400" b="1" dirty="0">
                <a:solidFill>
                  <a:srgbClr val="CE344A"/>
                </a:solidFill>
                <a:latin typeface="Autocar Bold Condensed" panose="020B0500000000000000" pitchFamily="34" charset="0"/>
                <a:ea typeface="Autocar Bold Condensed" panose="020B0500000000000000" pitchFamily="34" charset="0"/>
                <a:cs typeface="Autocar Bold Condensed" panose="020B0500000000000000" pitchFamily="34" charset="0"/>
              </a:rPr>
              <a:t>4</a:t>
            </a:r>
          </a:p>
          <a:p>
            <a:pPr algn="ctr">
              <a:lnSpc>
                <a:spcPct val="160000"/>
              </a:lnSpc>
            </a:pPr>
            <a:r>
              <a:rPr lang="en-US" sz="2400" b="1" dirty="0">
                <a:solidFill>
                  <a:srgbClr val="CE344A"/>
                </a:solidFill>
                <a:latin typeface="Autocar Bold Condensed" panose="020B0500000000000000" pitchFamily="34" charset="0"/>
                <a:ea typeface="Autocar Bold Condensed" panose="020B0500000000000000" pitchFamily="34" charset="0"/>
                <a:cs typeface="Autocar Bold Condensed" panose="020B0500000000000000" pitchFamily="34" charset="0"/>
              </a:rPr>
              <a:t>5</a:t>
            </a:r>
          </a:p>
          <a:p>
            <a:pPr algn="ctr">
              <a:lnSpc>
                <a:spcPct val="160000"/>
              </a:lnSpc>
            </a:pPr>
            <a:r>
              <a:rPr lang="en-US" sz="2400" b="1" dirty="0">
                <a:solidFill>
                  <a:srgbClr val="CE344A"/>
                </a:solidFill>
                <a:latin typeface="Autocar Bold Condensed" panose="020B0500000000000000" pitchFamily="34" charset="0"/>
                <a:ea typeface="Autocar Bold Condensed" panose="020B0500000000000000" pitchFamily="34" charset="0"/>
                <a:cs typeface="Autocar Bold Condensed" panose="020B0500000000000000" pitchFamily="34" charset="0"/>
              </a:rPr>
              <a:t>6</a:t>
            </a:r>
          </a:p>
          <a:p>
            <a:pPr algn="ctr">
              <a:lnSpc>
                <a:spcPct val="160000"/>
              </a:lnSpc>
            </a:pPr>
            <a:r>
              <a:rPr lang="en-US" sz="2400" b="1" dirty="0">
                <a:solidFill>
                  <a:srgbClr val="CE344A"/>
                </a:solidFill>
                <a:latin typeface="Autocar Bold Condensed" panose="020B0500000000000000" pitchFamily="34" charset="0"/>
                <a:ea typeface="Autocar Bold Condensed" panose="020B0500000000000000" pitchFamily="34" charset="0"/>
                <a:cs typeface="Autocar Bold Condensed" panose="020B0500000000000000" pitchFamily="34" charset="0"/>
              </a:rPr>
              <a:t>7</a:t>
            </a:r>
          </a:p>
        </p:txBody>
      </p:sp>
    </p:spTree>
    <p:custDataLst>
      <p:tags r:id="rId1"/>
    </p:custDataLst>
    <p:extLst>
      <p:ext uri="{BB962C8B-B14F-4D97-AF65-F5344CB8AC3E}">
        <p14:creationId xmlns:p14="http://schemas.microsoft.com/office/powerpoint/2010/main" val="1372072473"/>
      </p:ext>
    </p:extLst>
  </p:cSld>
  <p:clrMapOvr>
    <a:masterClrMapping/>
  </p:clrMapOvr>
  <p:transition spd="slow" advTm="7527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anim calcmode="lin" valueType="num">
                                      <p:cBhvr>
                                        <p:cTn id="20" dur="500" fill="hold"/>
                                        <p:tgtEl>
                                          <p:spTgt spid="14"/>
                                        </p:tgtEl>
                                        <p:attrNameLst>
                                          <p:attrName>ppt_x</p:attrName>
                                        </p:attrNameLst>
                                      </p:cBhvr>
                                      <p:tavLst>
                                        <p:tav tm="0">
                                          <p:val>
                                            <p:strVal val="#ppt_x"/>
                                          </p:val>
                                        </p:tav>
                                        <p:tav tm="100000">
                                          <p:val>
                                            <p:strVal val="#ppt_x"/>
                                          </p:val>
                                        </p:tav>
                                      </p:tavLst>
                                    </p:anim>
                                    <p:anim calcmode="lin" valueType="num">
                                      <p:cBhvr>
                                        <p:cTn id="21"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anim calcmode="lin" valueType="num">
                                      <p:cBhvr>
                                        <p:cTn id="27" dur="500" fill="hold"/>
                                        <p:tgtEl>
                                          <p:spTgt spid="11"/>
                                        </p:tgtEl>
                                        <p:attrNameLst>
                                          <p:attrName>ppt_x</p:attrName>
                                        </p:attrNameLst>
                                      </p:cBhvr>
                                      <p:tavLst>
                                        <p:tav tm="0">
                                          <p:val>
                                            <p:strVal val="#ppt_x"/>
                                          </p:val>
                                        </p:tav>
                                        <p:tav tm="100000">
                                          <p:val>
                                            <p:strVal val="#ppt_x"/>
                                          </p:val>
                                        </p:tav>
                                      </p:tavLst>
                                    </p:anim>
                                    <p:anim calcmode="lin" valueType="num">
                                      <p:cBhvr>
                                        <p:cTn id="28"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73"/>
        <p:cNvGrpSpPr/>
        <p:nvPr/>
      </p:nvGrpSpPr>
      <p:grpSpPr>
        <a:xfrm>
          <a:off x="0" y="0"/>
          <a:ext cx="0" cy="0"/>
          <a:chOff x="0" y="0"/>
          <a:chExt cx="0" cy="0"/>
        </a:xfrm>
      </p:grpSpPr>
      <p:sp>
        <p:nvSpPr>
          <p:cNvPr id="3" name="Google Shape;1123;p68"/>
          <p:cNvSpPr txBox="1">
            <a:spLocks/>
          </p:cNvSpPr>
          <p:nvPr/>
        </p:nvSpPr>
        <p:spPr>
          <a:xfrm>
            <a:off x="1157137" y="382903"/>
            <a:ext cx="9286273" cy="1898284"/>
          </a:xfrm>
          <a:prstGeom prst="rect">
            <a:avLst/>
          </a:prstGeom>
          <a:solidFill>
            <a:schemeClr val="bg1">
              <a:lumMod val="60000"/>
              <a:lumOff val="40000"/>
            </a:schemeClr>
          </a:solidFill>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just">
              <a:lnSpc>
                <a:spcPct val="130000"/>
              </a:lnSpc>
            </a:pPr>
            <a:endParaRPr lang="en-US" sz="3200" dirty="0"/>
          </a:p>
          <a:p>
            <a:pPr algn="just">
              <a:lnSpc>
                <a:spcPct val="130000"/>
              </a:lnSpc>
            </a:pPr>
            <a:r>
              <a:rPr lang="en-US" sz="3200" dirty="0"/>
              <a:t>Các nguyên tố có cùng số lớp electron trong nguyên tử được xếp thành một hàng, gọi là </a:t>
            </a:r>
            <a:r>
              <a:rPr lang="en-US" sz="3200" dirty="0">
                <a:solidFill>
                  <a:schemeClr val="accent4"/>
                </a:solidFill>
              </a:rPr>
              <a:t>chu kì.</a:t>
            </a:r>
            <a:endParaRPr lang="vi-VN" sz="3200" dirty="0">
              <a:solidFill>
                <a:schemeClr val="accent4"/>
              </a:solidFill>
            </a:endParaRPr>
          </a:p>
          <a:p>
            <a:pPr algn="just">
              <a:lnSpc>
                <a:spcPct val="130000"/>
              </a:lnSpc>
            </a:pPr>
            <a:r>
              <a:rPr lang="vi-VN" sz="3200" b="1" dirty="0">
                <a:latin typeface="Autocar Bold Condensed" panose="020B0500000000000000" pitchFamily="34" charset="0"/>
                <a:ea typeface="Autocar Bold Condensed" panose="020B0500000000000000" pitchFamily="34" charset="0"/>
                <a:cs typeface="Autocar Bold Condensed" panose="020B0500000000000000" pitchFamily="34" charset="0"/>
              </a:rPr>
              <a:t>.</a:t>
            </a:r>
          </a:p>
        </p:txBody>
      </p:sp>
      <p:sp>
        <p:nvSpPr>
          <p:cNvPr id="2" name="Rectangle 1"/>
          <p:cNvSpPr/>
          <p:nvPr/>
        </p:nvSpPr>
        <p:spPr>
          <a:xfrm>
            <a:off x="972151" y="279132"/>
            <a:ext cx="9625264" cy="2156060"/>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Magnetic Disk 3"/>
          <p:cNvSpPr/>
          <p:nvPr/>
        </p:nvSpPr>
        <p:spPr>
          <a:xfrm>
            <a:off x="7286324" y="3570972"/>
            <a:ext cx="3724977" cy="2926081"/>
          </a:xfrm>
          <a:prstGeom prst="flowChartMagneticDisk">
            <a:avLst/>
          </a:prstGeom>
          <a:solidFill>
            <a:schemeClr val="accent4">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cumin Pro Condensed" panose="020B0806020202020204" pitchFamily="34" charset="0"/>
              </a:rPr>
              <a:t>CHU KÌ</a:t>
            </a:r>
          </a:p>
        </p:txBody>
      </p:sp>
      <p:sp>
        <p:nvSpPr>
          <p:cNvPr id="7" name="Text Box 3"/>
          <p:cNvSpPr txBox="1">
            <a:spLocks noChangeArrowheads="1"/>
          </p:cNvSpPr>
          <p:nvPr/>
        </p:nvSpPr>
        <p:spPr bwMode="auto">
          <a:xfrm>
            <a:off x="6351810" y="2770636"/>
            <a:ext cx="5594004" cy="646331"/>
          </a:xfrm>
          <a:prstGeom prst="rect">
            <a:avLst/>
          </a:prstGeom>
          <a:solidFill>
            <a:schemeClr val="accent3"/>
          </a:solidFill>
          <a:ln>
            <a:noFill/>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defRPr/>
            </a:pPr>
            <a:r>
              <a:rPr lang="vi-VN" sz="3600" b="1" dirty="0">
                <a:solidFill>
                  <a:srgbClr val="C0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Số thứ tự chu kì = số lớp e</a:t>
            </a:r>
          </a:p>
        </p:txBody>
      </p:sp>
      <p:pic>
        <p:nvPicPr>
          <p:cNvPr id="1026" name="Picture 2" descr="Bảng tuần hoàn các yếu tố Digital Market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49" y="3157087"/>
            <a:ext cx="6102416" cy="369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3756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D9F1B4B1-6AD6-4C9B-B69E-D8CF80772A12}"/>
              </a:ext>
            </a:extLst>
          </p:cNvPr>
          <p:cNvSpPr/>
          <p:nvPr/>
        </p:nvSpPr>
        <p:spPr>
          <a:xfrm>
            <a:off x="1118720" y="2578662"/>
            <a:ext cx="864084" cy="19080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a:extLst>
              <a:ext uri="{FF2B5EF4-FFF2-40B4-BE49-F238E27FC236}">
                <a16:creationId xmlns:a16="http://schemas.microsoft.com/office/drawing/2014/main" id="{5CD1A16E-DFD1-4531-A09F-3CA77BB07AB3}"/>
              </a:ext>
            </a:extLst>
          </p:cNvPr>
          <p:cNvSpPr/>
          <p:nvPr/>
        </p:nvSpPr>
        <p:spPr>
          <a:xfrm>
            <a:off x="1120537" y="4486670"/>
            <a:ext cx="864084" cy="2279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Box 28">
            <a:extLst>
              <a:ext uri="{FF2B5EF4-FFF2-40B4-BE49-F238E27FC236}">
                <a16:creationId xmlns:a16="http://schemas.microsoft.com/office/drawing/2014/main" id="{868C5361-8B75-4FD5-8AC7-B0A34A6A0540}"/>
              </a:ext>
            </a:extLst>
          </p:cNvPr>
          <p:cNvSpPr txBox="1"/>
          <p:nvPr/>
        </p:nvSpPr>
        <p:spPr>
          <a:xfrm>
            <a:off x="1120537" y="2715006"/>
            <a:ext cx="864084" cy="1384995"/>
          </a:xfrm>
          <a:prstGeom prst="rect">
            <a:avLst/>
          </a:prstGeom>
          <a:noFill/>
        </p:spPr>
        <p:txBody>
          <a:bodyPr wrap="square">
            <a:spAutoFit/>
          </a:bodyPr>
          <a:lstStyle/>
          <a:p>
            <a:pPr algn="ctr"/>
            <a:r>
              <a:rPr lang="vi-VN" sz="2800" b="1"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Chu</a:t>
            </a:r>
          </a:p>
          <a:p>
            <a:pPr algn="ctr"/>
            <a:r>
              <a:rPr lang="vi-VN" sz="2800" b="1"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kỳ </a:t>
            </a:r>
          </a:p>
          <a:p>
            <a:pPr algn="ctr"/>
            <a:r>
              <a:rPr lang="vi-VN" sz="2800" b="1"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nhỏ</a:t>
            </a:r>
          </a:p>
        </p:txBody>
      </p:sp>
      <p:sp>
        <p:nvSpPr>
          <p:cNvPr id="19" name="TextBox 18">
            <a:extLst>
              <a:ext uri="{FF2B5EF4-FFF2-40B4-BE49-F238E27FC236}">
                <a16:creationId xmlns:a16="http://schemas.microsoft.com/office/drawing/2014/main" id="{A10E4F25-CF2E-4812-8CE5-42423B6B7066}"/>
              </a:ext>
            </a:extLst>
          </p:cNvPr>
          <p:cNvSpPr txBox="1"/>
          <p:nvPr/>
        </p:nvSpPr>
        <p:spPr>
          <a:xfrm>
            <a:off x="2050181" y="1992537"/>
            <a:ext cx="1292288" cy="523220"/>
          </a:xfrm>
          <a:prstGeom prst="rect">
            <a:avLst/>
          </a:prstGeom>
          <a:solidFill>
            <a:srgbClr val="002060"/>
          </a:solidFill>
        </p:spPr>
        <p:txBody>
          <a:bodyPr wrap="square">
            <a:spAutoFit/>
          </a:bodyPr>
          <a:lstStyle/>
          <a:p>
            <a:pPr algn="ctr"/>
            <a:r>
              <a:rPr lang="vi-VN" sz="28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Chu kỳ</a:t>
            </a:r>
          </a:p>
        </p:txBody>
      </p:sp>
      <p:sp>
        <p:nvSpPr>
          <p:cNvPr id="9" name="TextBox 8">
            <a:extLst>
              <a:ext uri="{FF2B5EF4-FFF2-40B4-BE49-F238E27FC236}">
                <a16:creationId xmlns:a16="http://schemas.microsoft.com/office/drawing/2014/main" id="{3FE06BBC-FE52-41BB-B987-CE223F35EFCA}"/>
              </a:ext>
            </a:extLst>
          </p:cNvPr>
          <p:cNvSpPr txBox="1"/>
          <p:nvPr/>
        </p:nvSpPr>
        <p:spPr>
          <a:xfrm>
            <a:off x="3342468" y="1992537"/>
            <a:ext cx="2770606" cy="523220"/>
          </a:xfrm>
          <a:prstGeom prst="rect">
            <a:avLst/>
          </a:prstGeom>
          <a:solidFill>
            <a:srgbClr val="FFC000"/>
          </a:solidFill>
        </p:spPr>
        <p:txBody>
          <a:bodyPr wrap="square">
            <a:spAutoFit/>
          </a:bodyPr>
          <a:lstStyle/>
          <a:p>
            <a:pPr algn="ctr"/>
            <a:r>
              <a:rPr lang="vi-VN" sz="28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Số lượng nguyên tố</a:t>
            </a:r>
          </a:p>
        </p:txBody>
      </p:sp>
      <p:sp>
        <p:nvSpPr>
          <p:cNvPr id="21" name="TextBox 20">
            <a:extLst>
              <a:ext uri="{FF2B5EF4-FFF2-40B4-BE49-F238E27FC236}">
                <a16:creationId xmlns:a16="http://schemas.microsoft.com/office/drawing/2014/main" id="{0895A4C7-7A60-4C46-89CF-320E665CF83E}"/>
              </a:ext>
            </a:extLst>
          </p:cNvPr>
          <p:cNvSpPr txBox="1"/>
          <p:nvPr/>
        </p:nvSpPr>
        <p:spPr>
          <a:xfrm>
            <a:off x="6161200" y="1992537"/>
            <a:ext cx="2510725" cy="523220"/>
          </a:xfrm>
          <a:prstGeom prst="rect">
            <a:avLst/>
          </a:prstGeom>
          <a:solidFill>
            <a:srgbClr val="7030A0"/>
          </a:solidFill>
        </p:spPr>
        <p:txBody>
          <a:bodyPr wrap="square">
            <a:spAutoFit/>
          </a:bodyPr>
          <a:lstStyle/>
          <a:p>
            <a:pPr algn="ctr"/>
            <a:r>
              <a:rPr lang="vi-VN" sz="28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Nguyên tố đầu</a:t>
            </a:r>
          </a:p>
        </p:txBody>
      </p:sp>
      <p:sp>
        <p:nvSpPr>
          <p:cNvPr id="25" name="TextBox 24">
            <a:extLst>
              <a:ext uri="{FF2B5EF4-FFF2-40B4-BE49-F238E27FC236}">
                <a16:creationId xmlns:a16="http://schemas.microsoft.com/office/drawing/2014/main" id="{0628DE31-E1F1-4DB8-BBC0-2FAC96E6B1DA}"/>
              </a:ext>
            </a:extLst>
          </p:cNvPr>
          <p:cNvSpPr txBox="1"/>
          <p:nvPr/>
        </p:nvSpPr>
        <p:spPr>
          <a:xfrm>
            <a:off x="8720052" y="1992537"/>
            <a:ext cx="2510725" cy="523220"/>
          </a:xfrm>
          <a:prstGeom prst="rect">
            <a:avLst/>
          </a:prstGeom>
          <a:solidFill>
            <a:srgbClr val="FF0000"/>
          </a:solidFill>
        </p:spPr>
        <p:txBody>
          <a:bodyPr wrap="square">
            <a:spAutoFit/>
          </a:bodyPr>
          <a:lstStyle/>
          <a:p>
            <a:pPr algn="ctr"/>
            <a:r>
              <a:rPr lang="vi-VN" sz="28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Nguyên tố cuối</a:t>
            </a:r>
          </a:p>
        </p:txBody>
      </p:sp>
      <p:sp>
        <p:nvSpPr>
          <p:cNvPr id="31" name="TextBox 30">
            <a:extLst>
              <a:ext uri="{FF2B5EF4-FFF2-40B4-BE49-F238E27FC236}">
                <a16:creationId xmlns:a16="http://schemas.microsoft.com/office/drawing/2014/main" id="{7A5241B3-877B-4437-BF11-391F398E74C5}"/>
              </a:ext>
            </a:extLst>
          </p:cNvPr>
          <p:cNvSpPr txBox="1"/>
          <p:nvPr/>
        </p:nvSpPr>
        <p:spPr>
          <a:xfrm>
            <a:off x="1120537" y="4733445"/>
            <a:ext cx="864084" cy="1384995"/>
          </a:xfrm>
          <a:prstGeom prst="rect">
            <a:avLst/>
          </a:prstGeom>
          <a:noFill/>
        </p:spPr>
        <p:txBody>
          <a:bodyPr wrap="square">
            <a:spAutoFit/>
          </a:bodyPr>
          <a:lstStyle/>
          <a:p>
            <a:pPr algn="ctr"/>
            <a:r>
              <a:rPr lang="vi-VN" sz="2800" b="1"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Chu</a:t>
            </a:r>
          </a:p>
          <a:p>
            <a:pPr algn="ctr"/>
            <a:r>
              <a:rPr lang="vi-VN" sz="2800" b="1"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kỳ </a:t>
            </a:r>
          </a:p>
          <a:p>
            <a:pPr algn="ctr"/>
            <a:r>
              <a:rPr lang="vi-VN" sz="2800" b="1"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lớn</a:t>
            </a:r>
          </a:p>
        </p:txBody>
      </p:sp>
      <p:sp>
        <p:nvSpPr>
          <p:cNvPr id="33" name="TextBox 32">
            <a:extLst>
              <a:ext uri="{FF2B5EF4-FFF2-40B4-BE49-F238E27FC236}">
                <a16:creationId xmlns:a16="http://schemas.microsoft.com/office/drawing/2014/main" id="{9B9EBDB5-A107-4A98-95E8-FC36B537334B}"/>
              </a:ext>
            </a:extLst>
          </p:cNvPr>
          <p:cNvSpPr txBox="1"/>
          <p:nvPr/>
        </p:nvSpPr>
        <p:spPr>
          <a:xfrm>
            <a:off x="2446035" y="2700421"/>
            <a:ext cx="500579" cy="3970318"/>
          </a:xfrm>
          <a:prstGeom prst="rect">
            <a:avLst/>
          </a:prstGeom>
          <a:solidFill>
            <a:schemeClr val="accent2">
              <a:lumMod val="20000"/>
              <a:lumOff val="80000"/>
            </a:schemeClr>
          </a:solidFill>
        </p:spPr>
        <p:txBody>
          <a:bodyPr wrap="square" rtlCol="0">
            <a:spAutoFit/>
          </a:bodyPr>
          <a:lstStyle/>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1</a:t>
            </a:r>
          </a:p>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2</a:t>
            </a:r>
          </a:p>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3</a:t>
            </a:r>
          </a:p>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4</a:t>
            </a:r>
          </a:p>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5</a:t>
            </a:r>
          </a:p>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6</a:t>
            </a:r>
          </a:p>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7</a:t>
            </a:r>
          </a:p>
        </p:txBody>
      </p:sp>
      <p:sp>
        <p:nvSpPr>
          <p:cNvPr id="40" name="TextBox 39">
            <a:extLst>
              <a:ext uri="{FF2B5EF4-FFF2-40B4-BE49-F238E27FC236}">
                <a16:creationId xmlns:a16="http://schemas.microsoft.com/office/drawing/2014/main" id="{308CAAAA-2F55-4269-8931-9736D39C6EC3}"/>
              </a:ext>
            </a:extLst>
          </p:cNvPr>
          <p:cNvSpPr txBox="1"/>
          <p:nvPr/>
        </p:nvSpPr>
        <p:spPr>
          <a:xfrm>
            <a:off x="4375932" y="2688611"/>
            <a:ext cx="703677" cy="3970318"/>
          </a:xfrm>
          <a:prstGeom prst="rect">
            <a:avLst/>
          </a:prstGeom>
          <a:solidFill>
            <a:schemeClr val="accent5">
              <a:lumMod val="20000"/>
              <a:lumOff val="80000"/>
            </a:schemeClr>
          </a:solidFill>
        </p:spPr>
        <p:txBody>
          <a:bodyPr wrap="square" rtlCol="0">
            <a:spAutoFit/>
          </a:bodyPr>
          <a:lstStyle/>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2</a:t>
            </a:r>
          </a:p>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8</a:t>
            </a:r>
          </a:p>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8</a:t>
            </a:r>
          </a:p>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18</a:t>
            </a:r>
          </a:p>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18</a:t>
            </a:r>
          </a:p>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32</a:t>
            </a:r>
          </a:p>
          <a:p>
            <a:pPr algn="ctr">
              <a:lnSpc>
                <a:spcPct val="150000"/>
              </a:lnSpc>
            </a:pPr>
            <a:r>
              <a:rPr lang="en-US" sz="240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a:t>
            </a:r>
            <a:endPar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42" name="TextBox 41">
            <a:extLst>
              <a:ext uri="{FF2B5EF4-FFF2-40B4-BE49-F238E27FC236}">
                <a16:creationId xmlns:a16="http://schemas.microsoft.com/office/drawing/2014/main" id="{3D2DD589-AAAB-4EF7-934D-5092D0276529}"/>
              </a:ext>
            </a:extLst>
          </p:cNvPr>
          <p:cNvSpPr txBox="1"/>
          <p:nvPr/>
        </p:nvSpPr>
        <p:spPr>
          <a:xfrm>
            <a:off x="7065556" y="2688611"/>
            <a:ext cx="740710" cy="3970318"/>
          </a:xfrm>
          <a:prstGeom prst="rect">
            <a:avLst/>
          </a:prstGeom>
          <a:solidFill>
            <a:schemeClr val="accent6">
              <a:lumMod val="20000"/>
              <a:lumOff val="80000"/>
            </a:schemeClr>
          </a:solidFill>
        </p:spPr>
        <p:txBody>
          <a:bodyPr wrap="square" rtlCol="0">
            <a:spAutoFit/>
          </a:bodyPr>
          <a:lstStyle/>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H</a:t>
            </a:r>
          </a:p>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Li</a:t>
            </a:r>
          </a:p>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Na</a:t>
            </a:r>
          </a:p>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K</a:t>
            </a:r>
          </a:p>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Rb</a:t>
            </a:r>
          </a:p>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Cs</a:t>
            </a:r>
          </a:p>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Fr</a:t>
            </a:r>
          </a:p>
        </p:txBody>
      </p:sp>
      <p:sp>
        <p:nvSpPr>
          <p:cNvPr id="44" name="TextBox 43">
            <a:extLst>
              <a:ext uri="{FF2B5EF4-FFF2-40B4-BE49-F238E27FC236}">
                <a16:creationId xmlns:a16="http://schemas.microsoft.com/office/drawing/2014/main" id="{0840137D-E846-47AE-8FF5-1BA422185995}"/>
              </a:ext>
            </a:extLst>
          </p:cNvPr>
          <p:cNvSpPr txBox="1"/>
          <p:nvPr/>
        </p:nvSpPr>
        <p:spPr>
          <a:xfrm>
            <a:off x="9591356" y="2700421"/>
            <a:ext cx="768116" cy="3970318"/>
          </a:xfrm>
          <a:prstGeom prst="rect">
            <a:avLst/>
          </a:prstGeom>
          <a:solidFill>
            <a:schemeClr val="tx2">
              <a:lumMod val="20000"/>
              <a:lumOff val="80000"/>
            </a:schemeClr>
          </a:solidFill>
        </p:spPr>
        <p:txBody>
          <a:bodyPr wrap="square" rtlCol="0">
            <a:spAutoFit/>
          </a:bodyPr>
          <a:lstStyle/>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He</a:t>
            </a:r>
          </a:p>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Ne</a:t>
            </a:r>
          </a:p>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Ar</a:t>
            </a:r>
          </a:p>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Kr</a:t>
            </a:r>
          </a:p>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Xe</a:t>
            </a:r>
          </a:p>
          <a:p>
            <a:pPr algn="ctr">
              <a:lnSpc>
                <a:spcPct val="150000"/>
              </a:lnSpc>
            </a:pPr>
            <a:r>
              <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Rn</a:t>
            </a:r>
          </a:p>
          <a:p>
            <a:pPr algn="ctr">
              <a:lnSpc>
                <a:spcPct val="150000"/>
              </a:lnSpc>
            </a:pPr>
            <a:r>
              <a:rPr lang="en-US" sz="240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a:t>
            </a:r>
            <a:endParaRPr lang="vi-VN" sz="24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3" name="Rectangle 2"/>
          <p:cNvSpPr/>
          <p:nvPr/>
        </p:nvSpPr>
        <p:spPr>
          <a:xfrm>
            <a:off x="2050182" y="2578662"/>
            <a:ext cx="9180596" cy="1908008"/>
          </a:xfrm>
          <a:prstGeom prst="rect">
            <a:avLst/>
          </a:prstGeom>
          <a:noFill/>
          <a:ln w="5715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E36383A-57A2-4FB0-A4BD-EDDC187B61C5}"/>
              </a:ext>
            </a:extLst>
          </p:cNvPr>
          <p:cNvSpPr txBox="1"/>
          <p:nvPr/>
        </p:nvSpPr>
        <p:spPr>
          <a:xfrm>
            <a:off x="320722" y="128799"/>
            <a:ext cx="9845525" cy="923330"/>
          </a:xfrm>
          <a:prstGeom prst="rect">
            <a:avLst/>
          </a:prstGeom>
          <a:noFill/>
        </p:spPr>
        <p:txBody>
          <a:bodyPr wrap="square" rtlCol="0">
            <a:spAutoFit/>
          </a:bodyPr>
          <a:lstStyle/>
          <a:p>
            <a:r>
              <a:rPr lang="vi-VN" sz="5400" dirty="0">
                <a:blipFill>
                  <a:blip r:embed="rId3"/>
                  <a:stretch>
                    <a:fillRect/>
                  </a:stretch>
                </a:blipFill>
                <a:latin typeface="#9Slide05 Habano" panose="02040603050506020204" pitchFamily="18" charset="0"/>
              </a:rPr>
              <a:t>Cấu tạo bảng tuần hoàn</a:t>
            </a:r>
          </a:p>
        </p:txBody>
      </p:sp>
      <p:sp>
        <p:nvSpPr>
          <p:cNvPr id="2" name="Line Callout 2 (Accent Bar) 1"/>
          <p:cNvSpPr/>
          <p:nvPr/>
        </p:nvSpPr>
        <p:spPr>
          <a:xfrm>
            <a:off x="9197955" y="922946"/>
            <a:ext cx="2032822" cy="665221"/>
          </a:xfrm>
          <a:prstGeom prst="accentCallout2">
            <a:avLst>
              <a:gd name="adj1" fmla="val 18750"/>
              <a:gd name="adj2" fmla="val -8333"/>
              <a:gd name="adj3" fmla="val 18750"/>
              <a:gd name="adj4" fmla="val -16667"/>
              <a:gd name="adj5" fmla="val 371649"/>
              <a:gd name="adj6" fmla="val -76303"/>
            </a:avLst>
          </a:prstGeom>
          <a:solidFill>
            <a:schemeClr val="accent6">
              <a:lumMod val="60000"/>
              <a:lumOff val="40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9Slide03 Oswald SemiBold" panose="00000700000000000000" pitchFamily="2" charset="0"/>
              </a:rPr>
              <a:t>Kim loại kiềm</a:t>
            </a:r>
          </a:p>
        </p:txBody>
      </p:sp>
      <p:sp>
        <p:nvSpPr>
          <p:cNvPr id="17" name="Line Callout 3 (Accent Bar) 16"/>
          <p:cNvSpPr/>
          <p:nvPr/>
        </p:nvSpPr>
        <p:spPr>
          <a:xfrm>
            <a:off x="9197955" y="921704"/>
            <a:ext cx="2032822" cy="665221"/>
          </a:xfrm>
          <a:prstGeom prst="accentCallout3">
            <a:avLst>
              <a:gd name="adj1" fmla="val 18750"/>
              <a:gd name="adj2" fmla="val -8333"/>
              <a:gd name="adj3" fmla="val 18750"/>
              <a:gd name="adj4" fmla="val -16667"/>
              <a:gd name="adj5" fmla="val 100000"/>
              <a:gd name="adj6" fmla="val -16667"/>
              <a:gd name="adj7" fmla="val 305404"/>
              <a:gd name="adj8" fmla="val 24812"/>
            </a:avLst>
          </a:prstGeom>
          <a:solidFill>
            <a:schemeClr val="accent4">
              <a:lumMod val="40000"/>
              <a:lumOff val="60000"/>
            </a:scheme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9Slide03 Oswald SemiBold" panose="00000700000000000000" pitchFamily="2" charset="0"/>
              </a:rPr>
              <a:t>Khí hiếm</a:t>
            </a:r>
          </a:p>
        </p:txBody>
      </p:sp>
      <p:sp>
        <p:nvSpPr>
          <p:cNvPr id="20" name="Cloud 19"/>
          <p:cNvSpPr/>
          <p:nvPr/>
        </p:nvSpPr>
        <p:spPr>
          <a:xfrm>
            <a:off x="2251468" y="1612943"/>
            <a:ext cx="6292427" cy="3839445"/>
          </a:xfrm>
          <a:prstGeom prst="cloud">
            <a:avLst/>
          </a:prstGeom>
          <a:solidFill>
            <a:srgbClr val="542E3D"/>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latin typeface="#9Slide07 IcielBaliho Script" pitchFamily="2" charset="0"/>
              </a:rPr>
              <a:t>Qua quan sát bảng tuần hoàn ở trên, em có nhận xét gì về cấu tạo bảng tuần hoàn</a:t>
            </a:r>
          </a:p>
        </p:txBody>
      </p:sp>
    </p:spTree>
    <p:custDataLst>
      <p:tags r:id="rId1"/>
    </p:custDataLst>
    <p:extLst>
      <p:ext uri="{BB962C8B-B14F-4D97-AF65-F5344CB8AC3E}">
        <p14:creationId xmlns:p14="http://schemas.microsoft.com/office/powerpoint/2010/main" val="3349173162"/>
      </p:ext>
    </p:extLst>
  </p:cSld>
  <p:clrMapOvr>
    <a:masterClrMapping/>
  </p:clrMapOvr>
  <p:transition spd="slow" advTm="75273">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17"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58928" t="64821" r="20360" b="-295"/>
          <a:stretch/>
        </p:blipFill>
        <p:spPr>
          <a:xfrm>
            <a:off x="119742" y="101600"/>
            <a:ext cx="1025450" cy="878115"/>
          </a:xfrm>
          <a:prstGeom prst="rect">
            <a:avLst/>
          </a:prstGeom>
        </p:spPr>
      </p:pic>
      <p:sp>
        <p:nvSpPr>
          <p:cNvPr id="3" name="TextBox 6"/>
          <p:cNvSpPr txBox="1"/>
          <p:nvPr/>
        </p:nvSpPr>
        <p:spPr>
          <a:xfrm>
            <a:off x="2278361" y="325386"/>
            <a:ext cx="7659947" cy="923330"/>
          </a:xfrm>
          <a:prstGeom prst="rect">
            <a:avLst/>
          </a:prstGeom>
          <a:solidFill>
            <a:schemeClr val="tx2">
              <a:lumMod val="50000"/>
            </a:schemeClr>
          </a:solidFill>
          <a:effectLst/>
        </p:spPr>
        <p:txBody>
          <a:bodyPr wrap="square">
            <a:spAutoFit/>
          </a:bodyPr>
          <a:lstStyle/>
          <a:p>
            <a:pPr algn="ctr">
              <a:defRPr/>
            </a:pPr>
            <a:r>
              <a:rPr lang="en-US" altLang="zh-CN" sz="5400" b="1" dirty="0">
                <a:ln w="6350">
                  <a:noFill/>
                </a:ln>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rPr>
              <a:t>CẤU TẠO BẢNG TUẦN HOÀN</a:t>
            </a:r>
          </a:p>
        </p:txBody>
      </p:sp>
      <p:grpSp>
        <p:nvGrpSpPr>
          <p:cNvPr id="20" name="组合 19"/>
          <p:cNvGrpSpPr/>
          <p:nvPr/>
        </p:nvGrpSpPr>
        <p:grpSpPr>
          <a:xfrm>
            <a:off x="4072806" y="1886903"/>
            <a:ext cx="2027477" cy="1547614"/>
            <a:chOff x="4066842" y="1162493"/>
            <a:chExt cx="2344656" cy="1789723"/>
          </a:xfrm>
          <a:effectLst>
            <a:outerShdw blurRad="127000" dist="63500" dir="8100000" algn="tr" rotWithShape="0">
              <a:schemeClr val="tx1">
                <a:lumMod val="75000"/>
                <a:lumOff val="25000"/>
                <a:alpha val="40000"/>
              </a:schemeClr>
            </a:outerShdw>
          </a:effectLst>
        </p:grpSpPr>
        <p:sp>
          <p:nvSpPr>
            <p:cNvPr id="21" name="任意多边形 20"/>
            <p:cNvSpPr/>
            <p:nvPr/>
          </p:nvSpPr>
          <p:spPr>
            <a:xfrm>
              <a:off x="5246965" y="1162493"/>
              <a:ext cx="1164533" cy="1789723"/>
            </a:xfrm>
            <a:custGeom>
              <a:avLst/>
              <a:gdLst>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7816 h 1789723"/>
                <a:gd name="connsiteX6" fmla="*/ 0 w 1164493"/>
                <a:gd name="connsiteY6" fmla="*/ 0 h 1789723"/>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1 h 1789723"/>
                <a:gd name="connsiteX6" fmla="*/ 0 w 1164493"/>
                <a:gd name="connsiteY6" fmla="*/ 0 h 1789723"/>
                <a:gd name="connsiteX0" fmla="*/ 0 w 1164513"/>
                <a:gd name="connsiteY0" fmla="*/ 0 h 1789723"/>
                <a:gd name="connsiteX1" fmla="*/ 0 w 1164513"/>
                <a:gd name="connsiteY1" fmla="*/ 1219200 h 1789723"/>
                <a:gd name="connsiteX2" fmla="*/ 859693 w 1164513"/>
                <a:gd name="connsiteY2" fmla="*/ 1219200 h 1789723"/>
                <a:gd name="connsiteX3" fmla="*/ 1164493 w 1164513"/>
                <a:gd name="connsiteY3" fmla="*/ 1789723 h 1789723"/>
                <a:gd name="connsiteX4" fmla="*/ 1164493 w 1164513"/>
                <a:gd name="connsiteY4" fmla="*/ 132862 h 1789723"/>
                <a:gd name="connsiteX5" fmla="*/ 1074616 w 1164513"/>
                <a:gd name="connsiteY5" fmla="*/ 1 h 1789723"/>
                <a:gd name="connsiteX6" fmla="*/ 0 w 1164513"/>
                <a:gd name="connsiteY6" fmla="*/ 0 h 1789723"/>
                <a:gd name="connsiteX0" fmla="*/ 0 w 1164533"/>
                <a:gd name="connsiteY0" fmla="*/ 0 h 1789723"/>
                <a:gd name="connsiteX1" fmla="*/ 0 w 1164533"/>
                <a:gd name="connsiteY1" fmla="*/ 1219200 h 1789723"/>
                <a:gd name="connsiteX2" fmla="*/ 859693 w 1164533"/>
                <a:gd name="connsiteY2" fmla="*/ 1219200 h 1789723"/>
                <a:gd name="connsiteX3" fmla="*/ 1164493 w 1164533"/>
                <a:gd name="connsiteY3" fmla="*/ 1789723 h 1789723"/>
                <a:gd name="connsiteX4" fmla="*/ 1164493 w 1164533"/>
                <a:gd name="connsiteY4" fmla="*/ 132862 h 1789723"/>
                <a:gd name="connsiteX5" fmla="*/ 1074616 w 1164533"/>
                <a:gd name="connsiteY5" fmla="*/ 1 h 1789723"/>
                <a:gd name="connsiteX6" fmla="*/ 0 w 1164533"/>
                <a:gd name="connsiteY6" fmla="*/ 0 h 178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4533" h="1789723">
                  <a:moveTo>
                    <a:pt x="0" y="0"/>
                  </a:moveTo>
                  <a:lnTo>
                    <a:pt x="0" y="1219200"/>
                  </a:lnTo>
                  <a:lnTo>
                    <a:pt x="859693" y="1219200"/>
                  </a:lnTo>
                  <a:lnTo>
                    <a:pt x="1164493" y="1789723"/>
                  </a:lnTo>
                  <a:lnTo>
                    <a:pt x="1164493" y="132862"/>
                  </a:lnTo>
                  <a:cubicBezTo>
                    <a:pt x="1165795" y="49498"/>
                    <a:pt x="1135836" y="1303"/>
                    <a:pt x="1074616" y="1"/>
                  </a:cubicBezTo>
                  <a:lnTo>
                    <a:pt x="0" y="0"/>
                  </a:lnTo>
                  <a:close/>
                </a:path>
              </a:pathLst>
            </a:custGeom>
            <a:solidFill>
              <a:srgbClr val="FFC00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任意多边形 21"/>
            <p:cNvSpPr/>
            <p:nvPr/>
          </p:nvSpPr>
          <p:spPr>
            <a:xfrm>
              <a:off x="4066842" y="1162493"/>
              <a:ext cx="1184028" cy="1219200"/>
            </a:xfrm>
            <a:custGeom>
              <a:avLst/>
              <a:gdLst>
                <a:gd name="connsiteX0" fmla="*/ 136770 w 1184028"/>
                <a:gd name="connsiteY0" fmla="*/ 0 h 1219200"/>
                <a:gd name="connsiteX1" fmla="*/ 1184028 w 1184028"/>
                <a:gd name="connsiteY1" fmla="*/ 0 h 1219200"/>
                <a:gd name="connsiteX2" fmla="*/ 1184028 w 1184028"/>
                <a:gd name="connsiteY2" fmla="*/ 1219200 h 1219200"/>
                <a:gd name="connsiteX3" fmla="*/ 136770 w 1184028"/>
                <a:gd name="connsiteY3" fmla="*/ 1219200 h 1219200"/>
                <a:gd name="connsiteX4" fmla="*/ 0 w 1184028"/>
                <a:gd name="connsiteY4" fmla="*/ 1082430 h 1219200"/>
                <a:gd name="connsiteX5" fmla="*/ 0 w 1184028"/>
                <a:gd name="connsiteY5" fmla="*/ 136770 h 1219200"/>
                <a:gd name="connsiteX6" fmla="*/ 136770 w 1184028"/>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028" h="1219200">
                  <a:moveTo>
                    <a:pt x="136770" y="0"/>
                  </a:moveTo>
                  <a:lnTo>
                    <a:pt x="1184028" y="0"/>
                  </a:lnTo>
                  <a:lnTo>
                    <a:pt x="1184028" y="1219200"/>
                  </a:lnTo>
                  <a:lnTo>
                    <a:pt x="136770" y="1219200"/>
                  </a:lnTo>
                  <a:cubicBezTo>
                    <a:pt x="61234" y="1219200"/>
                    <a:pt x="0" y="1157966"/>
                    <a:pt x="0" y="1082430"/>
                  </a:cubicBezTo>
                  <a:lnTo>
                    <a:pt x="0" y="136770"/>
                  </a:lnTo>
                  <a:cubicBezTo>
                    <a:pt x="0" y="61234"/>
                    <a:pt x="61234" y="0"/>
                    <a:pt x="136770" y="0"/>
                  </a:cubicBezTo>
                  <a:close/>
                </a:path>
              </a:pathLst>
            </a:custGeom>
            <a:gradFill>
              <a:gsLst>
                <a:gs pos="0">
                  <a:srgbClr val="FFFFFF"/>
                </a:gs>
                <a:gs pos="100000">
                  <a:srgbClr val="F3F2EE"/>
                </a:gs>
              </a:gsLst>
              <a:lin ang="16200000" scaled="0"/>
            </a:gradFill>
            <a:ln w="25400">
              <a:gradFill>
                <a:gsLst>
                  <a:gs pos="0">
                    <a:schemeClr val="bg1"/>
                  </a:gs>
                  <a:gs pos="100000">
                    <a:schemeClr val="bg1">
                      <a:lumMod val="9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3" name="组合 22"/>
          <p:cNvGrpSpPr/>
          <p:nvPr/>
        </p:nvGrpSpPr>
        <p:grpSpPr>
          <a:xfrm>
            <a:off x="4074117" y="3422268"/>
            <a:ext cx="2027477" cy="1547614"/>
            <a:chOff x="4074117" y="3422268"/>
            <a:chExt cx="2027477" cy="1547614"/>
          </a:xfrm>
          <a:effectLst>
            <a:outerShdw blurRad="127000" dist="63500" dir="8100000" algn="tr" rotWithShape="0">
              <a:schemeClr val="tx1">
                <a:lumMod val="75000"/>
                <a:lumOff val="25000"/>
                <a:alpha val="40000"/>
              </a:schemeClr>
            </a:outerShdw>
          </a:effectLst>
        </p:grpSpPr>
        <p:sp>
          <p:nvSpPr>
            <p:cNvPr id="24" name="任意多边形 23"/>
            <p:cNvSpPr/>
            <p:nvPr/>
          </p:nvSpPr>
          <p:spPr>
            <a:xfrm>
              <a:off x="5094596" y="3422268"/>
              <a:ext cx="1006998" cy="1547614"/>
            </a:xfrm>
            <a:custGeom>
              <a:avLst/>
              <a:gdLst>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7816 h 1789723"/>
                <a:gd name="connsiteX6" fmla="*/ 0 w 1164493"/>
                <a:gd name="connsiteY6" fmla="*/ 0 h 1789723"/>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1 h 1789723"/>
                <a:gd name="connsiteX6" fmla="*/ 0 w 1164493"/>
                <a:gd name="connsiteY6" fmla="*/ 0 h 1789723"/>
                <a:gd name="connsiteX0" fmla="*/ 0 w 1164513"/>
                <a:gd name="connsiteY0" fmla="*/ 0 h 1789723"/>
                <a:gd name="connsiteX1" fmla="*/ 0 w 1164513"/>
                <a:gd name="connsiteY1" fmla="*/ 1219200 h 1789723"/>
                <a:gd name="connsiteX2" fmla="*/ 859693 w 1164513"/>
                <a:gd name="connsiteY2" fmla="*/ 1219200 h 1789723"/>
                <a:gd name="connsiteX3" fmla="*/ 1164493 w 1164513"/>
                <a:gd name="connsiteY3" fmla="*/ 1789723 h 1789723"/>
                <a:gd name="connsiteX4" fmla="*/ 1164493 w 1164513"/>
                <a:gd name="connsiteY4" fmla="*/ 132862 h 1789723"/>
                <a:gd name="connsiteX5" fmla="*/ 1074616 w 1164513"/>
                <a:gd name="connsiteY5" fmla="*/ 1 h 1789723"/>
                <a:gd name="connsiteX6" fmla="*/ 0 w 1164513"/>
                <a:gd name="connsiteY6" fmla="*/ 0 h 1789723"/>
                <a:gd name="connsiteX0" fmla="*/ 0 w 1164533"/>
                <a:gd name="connsiteY0" fmla="*/ 0 h 1789723"/>
                <a:gd name="connsiteX1" fmla="*/ 0 w 1164533"/>
                <a:gd name="connsiteY1" fmla="*/ 1219200 h 1789723"/>
                <a:gd name="connsiteX2" fmla="*/ 859693 w 1164533"/>
                <a:gd name="connsiteY2" fmla="*/ 1219200 h 1789723"/>
                <a:gd name="connsiteX3" fmla="*/ 1164493 w 1164533"/>
                <a:gd name="connsiteY3" fmla="*/ 1789723 h 1789723"/>
                <a:gd name="connsiteX4" fmla="*/ 1164493 w 1164533"/>
                <a:gd name="connsiteY4" fmla="*/ 132862 h 1789723"/>
                <a:gd name="connsiteX5" fmla="*/ 1074616 w 1164533"/>
                <a:gd name="connsiteY5" fmla="*/ 1 h 1789723"/>
                <a:gd name="connsiteX6" fmla="*/ 0 w 1164533"/>
                <a:gd name="connsiteY6" fmla="*/ 0 h 178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4533" h="1789723">
                  <a:moveTo>
                    <a:pt x="0" y="0"/>
                  </a:moveTo>
                  <a:lnTo>
                    <a:pt x="0" y="1219200"/>
                  </a:lnTo>
                  <a:lnTo>
                    <a:pt x="859693" y="1219200"/>
                  </a:lnTo>
                  <a:lnTo>
                    <a:pt x="1164493" y="1789723"/>
                  </a:lnTo>
                  <a:lnTo>
                    <a:pt x="1164493" y="132862"/>
                  </a:lnTo>
                  <a:cubicBezTo>
                    <a:pt x="1165795" y="49498"/>
                    <a:pt x="1135836" y="1303"/>
                    <a:pt x="1074616" y="1"/>
                  </a:cubicBezTo>
                  <a:lnTo>
                    <a:pt x="0" y="0"/>
                  </a:lnTo>
                  <a:close/>
                </a:path>
              </a:pathLst>
            </a:custGeom>
            <a:solidFill>
              <a:schemeClr val="tx1">
                <a:lumMod val="75000"/>
                <a:lumOff val="25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任意多边形 24"/>
            <p:cNvSpPr/>
            <p:nvPr/>
          </p:nvSpPr>
          <p:spPr>
            <a:xfrm>
              <a:off x="4074117" y="3422268"/>
              <a:ext cx="1023856" cy="1054270"/>
            </a:xfrm>
            <a:custGeom>
              <a:avLst/>
              <a:gdLst>
                <a:gd name="connsiteX0" fmla="*/ 136770 w 1184028"/>
                <a:gd name="connsiteY0" fmla="*/ 0 h 1219200"/>
                <a:gd name="connsiteX1" fmla="*/ 1184028 w 1184028"/>
                <a:gd name="connsiteY1" fmla="*/ 0 h 1219200"/>
                <a:gd name="connsiteX2" fmla="*/ 1184028 w 1184028"/>
                <a:gd name="connsiteY2" fmla="*/ 1219200 h 1219200"/>
                <a:gd name="connsiteX3" fmla="*/ 136770 w 1184028"/>
                <a:gd name="connsiteY3" fmla="*/ 1219200 h 1219200"/>
                <a:gd name="connsiteX4" fmla="*/ 0 w 1184028"/>
                <a:gd name="connsiteY4" fmla="*/ 1082430 h 1219200"/>
                <a:gd name="connsiteX5" fmla="*/ 0 w 1184028"/>
                <a:gd name="connsiteY5" fmla="*/ 136770 h 1219200"/>
                <a:gd name="connsiteX6" fmla="*/ 136770 w 1184028"/>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028" h="1219200">
                  <a:moveTo>
                    <a:pt x="136770" y="0"/>
                  </a:moveTo>
                  <a:lnTo>
                    <a:pt x="1184028" y="0"/>
                  </a:lnTo>
                  <a:lnTo>
                    <a:pt x="1184028" y="1219200"/>
                  </a:lnTo>
                  <a:lnTo>
                    <a:pt x="136770" y="1219200"/>
                  </a:lnTo>
                  <a:cubicBezTo>
                    <a:pt x="61234" y="1219200"/>
                    <a:pt x="0" y="1157966"/>
                    <a:pt x="0" y="1082430"/>
                  </a:cubicBezTo>
                  <a:lnTo>
                    <a:pt x="0" y="136770"/>
                  </a:lnTo>
                  <a:cubicBezTo>
                    <a:pt x="0" y="61234"/>
                    <a:pt x="61234" y="0"/>
                    <a:pt x="136770" y="0"/>
                  </a:cubicBezTo>
                  <a:close/>
                </a:path>
              </a:pathLst>
            </a:custGeom>
            <a:gradFill>
              <a:gsLst>
                <a:gs pos="0">
                  <a:srgbClr val="FFFFFF"/>
                </a:gs>
                <a:gs pos="100000">
                  <a:srgbClr val="F3F2EE"/>
                </a:gs>
              </a:gsLst>
              <a:lin ang="16200000" scaled="0"/>
            </a:gradFill>
            <a:ln w="25400">
              <a:gradFill>
                <a:gsLst>
                  <a:gs pos="0">
                    <a:schemeClr val="bg1"/>
                  </a:gs>
                  <a:gs pos="100000">
                    <a:schemeClr val="bg1">
                      <a:lumMod val="9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6" name="组合 25"/>
          <p:cNvGrpSpPr/>
          <p:nvPr/>
        </p:nvGrpSpPr>
        <p:grpSpPr>
          <a:xfrm>
            <a:off x="4083085" y="4969882"/>
            <a:ext cx="2027477" cy="1547614"/>
            <a:chOff x="4083085" y="4969882"/>
            <a:chExt cx="2027477" cy="1547614"/>
          </a:xfrm>
          <a:effectLst>
            <a:outerShdw blurRad="127000" dist="63500" dir="8100000" algn="tr" rotWithShape="0">
              <a:schemeClr val="tx1">
                <a:lumMod val="75000"/>
                <a:lumOff val="25000"/>
                <a:alpha val="40000"/>
              </a:schemeClr>
            </a:outerShdw>
          </a:effectLst>
        </p:grpSpPr>
        <p:sp>
          <p:nvSpPr>
            <p:cNvPr id="27" name="任意多边形 26"/>
            <p:cNvSpPr/>
            <p:nvPr/>
          </p:nvSpPr>
          <p:spPr>
            <a:xfrm>
              <a:off x="5103564" y="4969882"/>
              <a:ext cx="1006998" cy="1547614"/>
            </a:xfrm>
            <a:custGeom>
              <a:avLst/>
              <a:gdLst>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7816 h 1789723"/>
                <a:gd name="connsiteX6" fmla="*/ 0 w 1164493"/>
                <a:gd name="connsiteY6" fmla="*/ 0 h 1789723"/>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1 h 1789723"/>
                <a:gd name="connsiteX6" fmla="*/ 0 w 1164493"/>
                <a:gd name="connsiteY6" fmla="*/ 0 h 1789723"/>
                <a:gd name="connsiteX0" fmla="*/ 0 w 1164513"/>
                <a:gd name="connsiteY0" fmla="*/ 0 h 1789723"/>
                <a:gd name="connsiteX1" fmla="*/ 0 w 1164513"/>
                <a:gd name="connsiteY1" fmla="*/ 1219200 h 1789723"/>
                <a:gd name="connsiteX2" fmla="*/ 859693 w 1164513"/>
                <a:gd name="connsiteY2" fmla="*/ 1219200 h 1789723"/>
                <a:gd name="connsiteX3" fmla="*/ 1164493 w 1164513"/>
                <a:gd name="connsiteY3" fmla="*/ 1789723 h 1789723"/>
                <a:gd name="connsiteX4" fmla="*/ 1164493 w 1164513"/>
                <a:gd name="connsiteY4" fmla="*/ 132862 h 1789723"/>
                <a:gd name="connsiteX5" fmla="*/ 1074616 w 1164513"/>
                <a:gd name="connsiteY5" fmla="*/ 1 h 1789723"/>
                <a:gd name="connsiteX6" fmla="*/ 0 w 1164513"/>
                <a:gd name="connsiteY6" fmla="*/ 0 h 1789723"/>
                <a:gd name="connsiteX0" fmla="*/ 0 w 1164533"/>
                <a:gd name="connsiteY0" fmla="*/ 0 h 1789723"/>
                <a:gd name="connsiteX1" fmla="*/ 0 w 1164533"/>
                <a:gd name="connsiteY1" fmla="*/ 1219200 h 1789723"/>
                <a:gd name="connsiteX2" fmla="*/ 859693 w 1164533"/>
                <a:gd name="connsiteY2" fmla="*/ 1219200 h 1789723"/>
                <a:gd name="connsiteX3" fmla="*/ 1164493 w 1164533"/>
                <a:gd name="connsiteY3" fmla="*/ 1789723 h 1789723"/>
                <a:gd name="connsiteX4" fmla="*/ 1164493 w 1164533"/>
                <a:gd name="connsiteY4" fmla="*/ 132862 h 1789723"/>
                <a:gd name="connsiteX5" fmla="*/ 1074616 w 1164533"/>
                <a:gd name="connsiteY5" fmla="*/ 1 h 1789723"/>
                <a:gd name="connsiteX6" fmla="*/ 0 w 1164533"/>
                <a:gd name="connsiteY6" fmla="*/ 0 h 178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4533" h="1789723">
                  <a:moveTo>
                    <a:pt x="0" y="0"/>
                  </a:moveTo>
                  <a:lnTo>
                    <a:pt x="0" y="1219200"/>
                  </a:lnTo>
                  <a:lnTo>
                    <a:pt x="859693" y="1219200"/>
                  </a:lnTo>
                  <a:lnTo>
                    <a:pt x="1164493" y="1789723"/>
                  </a:lnTo>
                  <a:lnTo>
                    <a:pt x="1164493" y="132862"/>
                  </a:lnTo>
                  <a:cubicBezTo>
                    <a:pt x="1165795" y="49498"/>
                    <a:pt x="1135836" y="1303"/>
                    <a:pt x="1074616" y="1"/>
                  </a:cubicBezTo>
                  <a:lnTo>
                    <a:pt x="0" y="0"/>
                  </a:lnTo>
                  <a:close/>
                </a:path>
              </a:pathLst>
            </a:custGeom>
            <a:solidFill>
              <a:srgbClr val="00B0F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任意多边形 27"/>
            <p:cNvSpPr/>
            <p:nvPr/>
          </p:nvSpPr>
          <p:spPr>
            <a:xfrm>
              <a:off x="4083085" y="4969882"/>
              <a:ext cx="1023856" cy="1054270"/>
            </a:xfrm>
            <a:custGeom>
              <a:avLst/>
              <a:gdLst>
                <a:gd name="connsiteX0" fmla="*/ 136770 w 1184028"/>
                <a:gd name="connsiteY0" fmla="*/ 0 h 1219200"/>
                <a:gd name="connsiteX1" fmla="*/ 1184028 w 1184028"/>
                <a:gd name="connsiteY1" fmla="*/ 0 h 1219200"/>
                <a:gd name="connsiteX2" fmla="*/ 1184028 w 1184028"/>
                <a:gd name="connsiteY2" fmla="*/ 1219200 h 1219200"/>
                <a:gd name="connsiteX3" fmla="*/ 136770 w 1184028"/>
                <a:gd name="connsiteY3" fmla="*/ 1219200 h 1219200"/>
                <a:gd name="connsiteX4" fmla="*/ 0 w 1184028"/>
                <a:gd name="connsiteY4" fmla="*/ 1082430 h 1219200"/>
                <a:gd name="connsiteX5" fmla="*/ 0 w 1184028"/>
                <a:gd name="connsiteY5" fmla="*/ 136770 h 1219200"/>
                <a:gd name="connsiteX6" fmla="*/ 136770 w 1184028"/>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028" h="1219200">
                  <a:moveTo>
                    <a:pt x="136770" y="0"/>
                  </a:moveTo>
                  <a:lnTo>
                    <a:pt x="1184028" y="0"/>
                  </a:lnTo>
                  <a:lnTo>
                    <a:pt x="1184028" y="1219200"/>
                  </a:lnTo>
                  <a:lnTo>
                    <a:pt x="136770" y="1219200"/>
                  </a:lnTo>
                  <a:cubicBezTo>
                    <a:pt x="61234" y="1219200"/>
                    <a:pt x="0" y="1157966"/>
                    <a:pt x="0" y="1082430"/>
                  </a:cubicBezTo>
                  <a:lnTo>
                    <a:pt x="0" y="136770"/>
                  </a:lnTo>
                  <a:cubicBezTo>
                    <a:pt x="0" y="61234"/>
                    <a:pt x="61234" y="0"/>
                    <a:pt x="136770" y="0"/>
                  </a:cubicBezTo>
                  <a:close/>
                </a:path>
              </a:pathLst>
            </a:custGeom>
            <a:gradFill>
              <a:gsLst>
                <a:gs pos="0">
                  <a:srgbClr val="FFFFFF"/>
                </a:gs>
                <a:gs pos="100000">
                  <a:srgbClr val="F3F2EE"/>
                </a:gs>
              </a:gsLst>
              <a:lin ang="16200000" scaled="0"/>
            </a:gradFill>
            <a:ln w="25400">
              <a:gradFill>
                <a:gsLst>
                  <a:gs pos="0">
                    <a:schemeClr val="bg1"/>
                  </a:gs>
                  <a:gs pos="100000">
                    <a:schemeClr val="bg1">
                      <a:lumMod val="9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9" name="组合 28"/>
          <p:cNvGrpSpPr/>
          <p:nvPr/>
        </p:nvGrpSpPr>
        <p:grpSpPr>
          <a:xfrm>
            <a:off x="6099367" y="2749307"/>
            <a:ext cx="2027477" cy="1547614"/>
            <a:chOff x="6099367" y="2749307"/>
            <a:chExt cx="2027477" cy="1547614"/>
          </a:xfrm>
          <a:effectLst>
            <a:outerShdw blurRad="127000" dist="63500" dir="2700000" algn="tl" rotWithShape="0">
              <a:schemeClr val="tx1">
                <a:lumMod val="75000"/>
                <a:lumOff val="25000"/>
                <a:alpha val="40000"/>
              </a:schemeClr>
            </a:outerShdw>
          </a:effectLst>
        </p:grpSpPr>
        <p:sp>
          <p:nvSpPr>
            <p:cNvPr id="30" name="任意多边形 29"/>
            <p:cNvSpPr/>
            <p:nvPr/>
          </p:nvSpPr>
          <p:spPr>
            <a:xfrm flipH="1">
              <a:off x="6099367" y="2749307"/>
              <a:ext cx="1006998" cy="1547614"/>
            </a:xfrm>
            <a:custGeom>
              <a:avLst/>
              <a:gdLst>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7816 h 1789723"/>
                <a:gd name="connsiteX6" fmla="*/ 0 w 1164493"/>
                <a:gd name="connsiteY6" fmla="*/ 0 h 1789723"/>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1 h 1789723"/>
                <a:gd name="connsiteX6" fmla="*/ 0 w 1164493"/>
                <a:gd name="connsiteY6" fmla="*/ 0 h 1789723"/>
                <a:gd name="connsiteX0" fmla="*/ 0 w 1164513"/>
                <a:gd name="connsiteY0" fmla="*/ 0 h 1789723"/>
                <a:gd name="connsiteX1" fmla="*/ 0 w 1164513"/>
                <a:gd name="connsiteY1" fmla="*/ 1219200 h 1789723"/>
                <a:gd name="connsiteX2" fmla="*/ 859693 w 1164513"/>
                <a:gd name="connsiteY2" fmla="*/ 1219200 h 1789723"/>
                <a:gd name="connsiteX3" fmla="*/ 1164493 w 1164513"/>
                <a:gd name="connsiteY3" fmla="*/ 1789723 h 1789723"/>
                <a:gd name="connsiteX4" fmla="*/ 1164493 w 1164513"/>
                <a:gd name="connsiteY4" fmla="*/ 132862 h 1789723"/>
                <a:gd name="connsiteX5" fmla="*/ 1074616 w 1164513"/>
                <a:gd name="connsiteY5" fmla="*/ 1 h 1789723"/>
                <a:gd name="connsiteX6" fmla="*/ 0 w 1164513"/>
                <a:gd name="connsiteY6" fmla="*/ 0 h 1789723"/>
                <a:gd name="connsiteX0" fmla="*/ 0 w 1164533"/>
                <a:gd name="connsiteY0" fmla="*/ 0 h 1789723"/>
                <a:gd name="connsiteX1" fmla="*/ 0 w 1164533"/>
                <a:gd name="connsiteY1" fmla="*/ 1219200 h 1789723"/>
                <a:gd name="connsiteX2" fmla="*/ 859693 w 1164533"/>
                <a:gd name="connsiteY2" fmla="*/ 1219200 h 1789723"/>
                <a:gd name="connsiteX3" fmla="*/ 1164493 w 1164533"/>
                <a:gd name="connsiteY3" fmla="*/ 1789723 h 1789723"/>
                <a:gd name="connsiteX4" fmla="*/ 1164493 w 1164533"/>
                <a:gd name="connsiteY4" fmla="*/ 132862 h 1789723"/>
                <a:gd name="connsiteX5" fmla="*/ 1074616 w 1164533"/>
                <a:gd name="connsiteY5" fmla="*/ 1 h 1789723"/>
                <a:gd name="connsiteX6" fmla="*/ 0 w 1164533"/>
                <a:gd name="connsiteY6" fmla="*/ 0 h 178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4533" h="1789723">
                  <a:moveTo>
                    <a:pt x="0" y="0"/>
                  </a:moveTo>
                  <a:lnTo>
                    <a:pt x="0" y="1219200"/>
                  </a:lnTo>
                  <a:lnTo>
                    <a:pt x="859693" y="1219200"/>
                  </a:lnTo>
                  <a:lnTo>
                    <a:pt x="1164493" y="1789723"/>
                  </a:lnTo>
                  <a:lnTo>
                    <a:pt x="1164493" y="132862"/>
                  </a:lnTo>
                  <a:cubicBezTo>
                    <a:pt x="1165795" y="49498"/>
                    <a:pt x="1135836" y="1303"/>
                    <a:pt x="1074616" y="1"/>
                  </a:cubicBezTo>
                  <a:lnTo>
                    <a:pt x="0" y="0"/>
                  </a:lnTo>
                  <a:close/>
                </a:path>
              </a:pathLst>
            </a:custGeom>
            <a:solidFill>
              <a:srgbClr val="C0000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 name="任意多边形 30"/>
            <p:cNvSpPr/>
            <p:nvPr/>
          </p:nvSpPr>
          <p:spPr>
            <a:xfrm flipH="1">
              <a:off x="7102988" y="2749307"/>
              <a:ext cx="1023856" cy="1054270"/>
            </a:xfrm>
            <a:custGeom>
              <a:avLst/>
              <a:gdLst>
                <a:gd name="connsiteX0" fmla="*/ 136770 w 1184028"/>
                <a:gd name="connsiteY0" fmla="*/ 0 h 1219200"/>
                <a:gd name="connsiteX1" fmla="*/ 1184028 w 1184028"/>
                <a:gd name="connsiteY1" fmla="*/ 0 h 1219200"/>
                <a:gd name="connsiteX2" fmla="*/ 1184028 w 1184028"/>
                <a:gd name="connsiteY2" fmla="*/ 1219200 h 1219200"/>
                <a:gd name="connsiteX3" fmla="*/ 136770 w 1184028"/>
                <a:gd name="connsiteY3" fmla="*/ 1219200 h 1219200"/>
                <a:gd name="connsiteX4" fmla="*/ 0 w 1184028"/>
                <a:gd name="connsiteY4" fmla="*/ 1082430 h 1219200"/>
                <a:gd name="connsiteX5" fmla="*/ 0 w 1184028"/>
                <a:gd name="connsiteY5" fmla="*/ 136770 h 1219200"/>
                <a:gd name="connsiteX6" fmla="*/ 136770 w 1184028"/>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028" h="1219200">
                  <a:moveTo>
                    <a:pt x="136770" y="0"/>
                  </a:moveTo>
                  <a:lnTo>
                    <a:pt x="1184028" y="0"/>
                  </a:lnTo>
                  <a:lnTo>
                    <a:pt x="1184028" y="1219200"/>
                  </a:lnTo>
                  <a:lnTo>
                    <a:pt x="136770" y="1219200"/>
                  </a:lnTo>
                  <a:cubicBezTo>
                    <a:pt x="61234" y="1219200"/>
                    <a:pt x="0" y="1157966"/>
                    <a:pt x="0" y="1082430"/>
                  </a:cubicBezTo>
                  <a:lnTo>
                    <a:pt x="0" y="136770"/>
                  </a:lnTo>
                  <a:cubicBezTo>
                    <a:pt x="0" y="61234"/>
                    <a:pt x="61234" y="0"/>
                    <a:pt x="136770" y="0"/>
                  </a:cubicBezTo>
                  <a:close/>
                </a:path>
              </a:pathLst>
            </a:custGeom>
            <a:gradFill>
              <a:gsLst>
                <a:gs pos="0">
                  <a:srgbClr val="FFFFFF"/>
                </a:gs>
                <a:gs pos="100000">
                  <a:srgbClr val="F3F2EE"/>
                </a:gs>
              </a:gsLst>
              <a:lin ang="16200000" scaled="0"/>
            </a:gradFill>
            <a:ln w="25400">
              <a:gradFill>
                <a:gsLst>
                  <a:gs pos="0">
                    <a:schemeClr val="bg1"/>
                  </a:gs>
                  <a:gs pos="100000">
                    <a:schemeClr val="bg1">
                      <a:lumMod val="9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32" name="组合 31"/>
          <p:cNvGrpSpPr/>
          <p:nvPr/>
        </p:nvGrpSpPr>
        <p:grpSpPr>
          <a:xfrm>
            <a:off x="6108335" y="4296921"/>
            <a:ext cx="2027477" cy="1547614"/>
            <a:chOff x="6108335" y="4296921"/>
            <a:chExt cx="2027477" cy="1547614"/>
          </a:xfrm>
          <a:effectLst>
            <a:outerShdw blurRad="127000" dist="63500" dir="2700000" algn="tl" rotWithShape="0">
              <a:schemeClr val="tx1">
                <a:lumMod val="75000"/>
                <a:lumOff val="25000"/>
                <a:alpha val="40000"/>
              </a:schemeClr>
            </a:outerShdw>
          </a:effectLst>
        </p:grpSpPr>
        <p:sp>
          <p:nvSpPr>
            <p:cNvPr id="33" name="任意多边形 32"/>
            <p:cNvSpPr/>
            <p:nvPr/>
          </p:nvSpPr>
          <p:spPr>
            <a:xfrm flipH="1">
              <a:off x="6108335" y="4296921"/>
              <a:ext cx="1006998" cy="1547614"/>
            </a:xfrm>
            <a:custGeom>
              <a:avLst/>
              <a:gdLst>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7816 h 1789723"/>
                <a:gd name="connsiteX6" fmla="*/ 0 w 1164493"/>
                <a:gd name="connsiteY6" fmla="*/ 0 h 1789723"/>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1 h 1789723"/>
                <a:gd name="connsiteX6" fmla="*/ 0 w 1164493"/>
                <a:gd name="connsiteY6" fmla="*/ 0 h 1789723"/>
                <a:gd name="connsiteX0" fmla="*/ 0 w 1164513"/>
                <a:gd name="connsiteY0" fmla="*/ 0 h 1789723"/>
                <a:gd name="connsiteX1" fmla="*/ 0 w 1164513"/>
                <a:gd name="connsiteY1" fmla="*/ 1219200 h 1789723"/>
                <a:gd name="connsiteX2" fmla="*/ 859693 w 1164513"/>
                <a:gd name="connsiteY2" fmla="*/ 1219200 h 1789723"/>
                <a:gd name="connsiteX3" fmla="*/ 1164493 w 1164513"/>
                <a:gd name="connsiteY3" fmla="*/ 1789723 h 1789723"/>
                <a:gd name="connsiteX4" fmla="*/ 1164493 w 1164513"/>
                <a:gd name="connsiteY4" fmla="*/ 132862 h 1789723"/>
                <a:gd name="connsiteX5" fmla="*/ 1074616 w 1164513"/>
                <a:gd name="connsiteY5" fmla="*/ 1 h 1789723"/>
                <a:gd name="connsiteX6" fmla="*/ 0 w 1164513"/>
                <a:gd name="connsiteY6" fmla="*/ 0 h 1789723"/>
                <a:gd name="connsiteX0" fmla="*/ 0 w 1164533"/>
                <a:gd name="connsiteY0" fmla="*/ 0 h 1789723"/>
                <a:gd name="connsiteX1" fmla="*/ 0 w 1164533"/>
                <a:gd name="connsiteY1" fmla="*/ 1219200 h 1789723"/>
                <a:gd name="connsiteX2" fmla="*/ 859693 w 1164533"/>
                <a:gd name="connsiteY2" fmla="*/ 1219200 h 1789723"/>
                <a:gd name="connsiteX3" fmla="*/ 1164493 w 1164533"/>
                <a:gd name="connsiteY3" fmla="*/ 1789723 h 1789723"/>
                <a:gd name="connsiteX4" fmla="*/ 1164493 w 1164533"/>
                <a:gd name="connsiteY4" fmla="*/ 132862 h 1789723"/>
                <a:gd name="connsiteX5" fmla="*/ 1074616 w 1164533"/>
                <a:gd name="connsiteY5" fmla="*/ 1 h 1789723"/>
                <a:gd name="connsiteX6" fmla="*/ 0 w 1164533"/>
                <a:gd name="connsiteY6" fmla="*/ 0 h 178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4533" h="1789723">
                  <a:moveTo>
                    <a:pt x="0" y="0"/>
                  </a:moveTo>
                  <a:lnTo>
                    <a:pt x="0" y="1219200"/>
                  </a:lnTo>
                  <a:lnTo>
                    <a:pt x="859693" y="1219200"/>
                  </a:lnTo>
                  <a:lnTo>
                    <a:pt x="1164493" y="1789723"/>
                  </a:lnTo>
                  <a:lnTo>
                    <a:pt x="1164493" y="132862"/>
                  </a:lnTo>
                  <a:cubicBezTo>
                    <a:pt x="1165795" y="49498"/>
                    <a:pt x="1135836" y="1303"/>
                    <a:pt x="1074616" y="1"/>
                  </a:cubicBezTo>
                  <a:lnTo>
                    <a:pt x="0" y="0"/>
                  </a:lnTo>
                  <a:close/>
                </a:path>
              </a:pathLst>
            </a:custGeom>
            <a:solidFill>
              <a:srgbClr val="2F737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4" name="任意多边形 33"/>
            <p:cNvSpPr/>
            <p:nvPr/>
          </p:nvSpPr>
          <p:spPr>
            <a:xfrm flipH="1">
              <a:off x="7111956" y="4296921"/>
              <a:ext cx="1023856" cy="1054270"/>
            </a:xfrm>
            <a:custGeom>
              <a:avLst/>
              <a:gdLst>
                <a:gd name="connsiteX0" fmla="*/ 136770 w 1184028"/>
                <a:gd name="connsiteY0" fmla="*/ 0 h 1219200"/>
                <a:gd name="connsiteX1" fmla="*/ 1184028 w 1184028"/>
                <a:gd name="connsiteY1" fmla="*/ 0 h 1219200"/>
                <a:gd name="connsiteX2" fmla="*/ 1184028 w 1184028"/>
                <a:gd name="connsiteY2" fmla="*/ 1219200 h 1219200"/>
                <a:gd name="connsiteX3" fmla="*/ 136770 w 1184028"/>
                <a:gd name="connsiteY3" fmla="*/ 1219200 h 1219200"/>
                <a:gd name="connsiteX4" fmla="*/ 0 w 1184028"/>
                <a:gd name="connsiteY4" fmla="*/ 1082430 h 1219200"/>
                <a:gd name="connsiteX5" fmla="*/ 0 w 1184028"/>
                <a:gd name="connsiteY5" fmla="*/ 136770 h 1219200"/>
                <a:gd name="connsiteX6" fmla="*/ 136770 w 1184028"/>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028" h="1219200">
                  <a:moveTo>
                    <a:pt x="136770" y="0"/>
                  </a:moveTo>
                  <a:lnTo>
                    <a:pt x="1184028" y="0"/>
                  </a:lnTo>
                  <a:lnTo>
                    <a:pt x="1184028" y="1219200"/>
                  </a:lnTo>
                  <a:lnTo>
                    <a:pt x="136770" y="1219200"/>
                  </a:lnTo>
                  <a:cubicBezTo>
                    <a:pt x="61234" y="1219200"/>
                    <a:pt x="0" y="1157966"/>
                    <a:pt x="0" y="1082430"/>
                  </a:cubicBezTo>
                  <a:lnTo>
                    <a:pt x="0" y="136770"/>
                  </a:lnTo>
                  <a:cubicBezTo>
                    <a:pt x="0" y="61234"/>
                    <a:pt x="61234" y="0"/>
                    <a:pt x="136770" y="0"/>
                  </a:cubicBezTo>
                  <a:close/>
                </a:path>
              </a:pathLst>
            </a:custGeom>
            <a:gradFill>
              <a:gsLst>
                <a:gs pos="0">
                  <a:srgbClr val="FFFFFF"/>
                </a:gs>
                <a:gs pos="100000">
                  <a:srgbClr val="F3F2EE"/>
                </a:gs>
              </a:gsLst>
              <a:lin ang="16200000" scaled="0"/>
            </a:gradFill>
            <a:ln w="25400">
              <a:gradFill>
                <a:gsLst>
                  <a:gs pos="0">
                    <a:schemeClr val="bg1"/>
                  </a:gs>
                  <a:gs pos="100000">
                    <a:schemeClr val="bg1">
                      <a:lumMod val="9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5" name="Freeform 223"/>
          <p:cNvSpPr>
            <a:spLocks/>
          </p:cNvSpPr>
          <p:nvPr/>
        </p:nvSpPr>
        <p:spPr bwMode="auto">
          <a:xfrm>
            <a:off x="6354151" y="3087753"/>
            <a:ext cx="544971" cy="441984"/>
          </a:xfrm>
          <a:custGeom>
            <a:avLst/>
            <a:gdLst>
              <a:gd name="T0" fmla="*/ 107 w 107"/>
              <a:gd name="T1" fmla="*/ 10 h 87"/>
              <a:gd name="T2" fmla="*/ 95 w 107"/>
              <a:gd name="T3" fmla="*/ 13 h 87"/>
              <a:gd name="T4" fmla="*/ 104 w 107"/>
              <a:gd name="T5" fmla="*/ 1 h 87"/>
              <a:gd name="T6" fmla="*/ 90 w 107"/>
              <a:gd name="T7" fmla="*/ 7 h 87"/>
              <a:gd name="T8" fmla="*/ 74 w 107"/>
              <a:gd name="T9" fmla="*/ 0 h 87"/>
              <a:gd name="T10" fmla="*/ 52 w 107"/>
              <a:gd name="T11" fmla="*/ 22 h 87"/>
              <a:gd name="T12" fmla="*/ 53 w 107"/>
              <a:gd name="T13" fmla="*/ 27 h 87"/>
              <a:gd name="T14" fmla="*/ 7 w 107"/>
              <a:gd name="T15" fmla="*/ 4 h 87"/>
              <a:gd name="T16" fmla="*/ 4 w 107"/>
              <a:gd name="T17" fmla="*/ 15 h 87"/>
              <a:gd name="T18" fmla="*/ 14 w 107"/>
              <a:gd name="T19" fmla="*/ 33 h 87"/>
              <a:gd name="T20" fmla="*/ 4 w 107"/>
              <a:gd name="T21" fmla="*/ 30 h 87"/>
              <a:gd name="T22" fmla="*/ 4 w 107"/>
              <a:gd name="T23" fmla="*/ 31 h 87"/>
              <a:gd name="T24" fmla="*/ 22 w 107"/>
              <a:gd name="T25" fmla="*/ 52 h 87"/>
              <a:gd name="T26" fmla="*/ 16 w 107"/>
              <a:gd name="T27" fmla="*/ 53 h 87"/>
              <a:gd name="T28" fmla="*/ 12 w 107"/>
              <a:gd name="T29" fmla="*/ 53 h 87"/>
              <a:gd name="T30" fmla="*/ 32 w 107"/>
              <a:gd name="T31" fmla="*/ 68 h 87"/>
              <a:gd name="T32" fmla="*/ 5 w 107"/>
              <a:gd name="T33" fmla="*/ 77 h 87"/>
              <a:gd name="T34" fmla="*/ 0 w 107"/>
              <a:gd name="T35" fmla="*/ 77 h 87"/>
              <a:gd name="T36" fmla="*/ 33 w 107"/>
              <a:gd name="T37" fmla="*/ 87 h 87"/>
              <a:gd name="T38" fmla="*/ 96 w 107"/>
              <a:gd name="T39" fmla="*/ 24 h 87"/>
              <a:gd name="T40" fmla="*/ 96 w 107"/>
              <a:gd name="T41" fmla="*/ 21 h 87"/>
              <a:gd name="T42" fmla="*/ 107 w 107"/>
              <a:gd name="T43" fmla="*/ 1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7" h="87">
                <a:moveTo>
                  <a:pt x="107" y="10"/>
                </a:moveTo>
                <a:cubicBezTo>
                  <a:pt x="103" y="12"/>
                  <a:pt x="99" y="13"/>
                  <a:pt x="95" y="13"/>
                </a:cubicBezTo>
                <a:cubicBezTo>
                  <a:pt x="99" y="11"/>
                  <a:pt x="103" y="6"/>
                  <a:pt x="104" y="1"/>
                </a:cubicBezTo>
                <a:cubicBezTo>
                  <a:pt x="100" y="4"/>
                  <a:pt x="95" y="6"/>
                  <a:pt x="90" y="7"/>
                </a:cubicBezTo>
                <a:cubicBezTo>
                  <a:pt x="86" y="2"/>
                  <a:pt x="80" y="0"/>
                  <a:pt x="74" y="0"/>
                </a:cubicBezTo>
                <a:cubicBezTo>
                  <a:pt x="62" y="0"/>
                  <a:pt x="52" y="9"/>
                  <a:pt x="52" y="22"/>
                </a:cubicBezTo>
                <a:cubicBezTo>
                  <a:pt x="52" y="23"/>
                  <a:pt x="52" y="25"/>
                  <a:pt x="53" y="27"/>
                </a:cubicBezTo>
                <a:cubicBezTo>
                  <a:pt x="34" y="26"/>
                  <a:pt x="18" y="17"/>
                  <a:pt x="7" y="4"/>
                </a:cubicBezTo>
                <a:cubicBezTo>
                  <a:pt x="5" y="7"/>
                  <a:pt x="4" y="11"/>
                  <a:pt x="4" y="15"/>
                </a:cubicBezTo>
                <a:cubicBezTo>
                  <a:pt x="4" y="22"/>
                  <a:pt x="8" y="29"/>
                  <a:pt x="14" y="33"/>
                </a:cubicBezTo>
                <a:cubicBezTo>
                  <a:pt x="10" y="33"/>
                  <a:pt x="7" y="32"/>
                  <a:pt x="4" y="30"/>
                </a:cubicBezTo>
                <a:cubicBezTo>
                  <a:pt x="4" y="31"/>
                  <a:pt x="4" y="31"/>
                  <a:pt x="4" y="31"/>
                </a:cubicBezTo>
                <a:cubicBezTo>
                  <a:pt x="4" y="41"/>
                  <a:pt x="12" y="50"/>
                  <a:pt x="22" y="52"/>
                </a:cubicBezTo>
                <a:cubicBezTo>
                  <a:pt x="20" y="53"/>
                  <a:pt x="18" y="53"/>
                  <a:pt x="16" y="53"/>
                </a:cubicBezTo>
                <a:cubicBezTo>
                  <a:pt x="14" y="53"/>
                  <a:pt x="13" y="53"/>
                  <a:pt x="12" y="53"/>
                </a:cubicBezTo>
                <a:cubicBezTo>
                  <a:pt x="15" y="61"/>
                  <a:pt x="23" y="68"/>
                  <a:pt x="32" y="68"/>
                </a:cubicBezTo>
                <a:cubicBezTo>
                  <a:pt x="25" y="74"/>
                  <a:pt x="15" y="77"/>
                  <a:pt x="5" y="77"/>
                </a:cubicBezTo>
                <a:cubicBezTo>
                  <a:pt x="3" y="77"/>
                  <a:pt x="1" y="77"/>
                  <a:pt x="0" y="77"/>
                </a:cubicBezTo>
                <a:cubicBezTo>
                  <a:pt x="9" y="83"/>
                  <a:pt x="21" y="87"/>
                  <a:pt x="33" y="87"/>
                </a:cubicBezTo>
                <a:cubicBezTo>
                  <a:pt x="74" y="87"/>
                  <a:pt x="96" y="53"/>
                  <a:pt x="96" y="24"/>
                </a:cubicBezTo>
                <a:cubicBezTo>
                  <a:pt x="96" y="23"/>
                  <a:pt x="96" y="22"/>
                  <a:pt x="96" y="21"/>
                </a:cubicBezTo>
                <a:cubicBezTo>
                  <a:pt x="101" y="18"/>
                  <a:pt x="104" y="14"/>
                  <a:pt x="107" y="1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矩形 35"/>
          <p:cNvSpPr/>
          <p:nvPr/>
        </p:nvSpPr>
        <p:spPr>
          <a:xfrm>
            <a:off x="4209472" y="2068322"/>
            <a:ext cx="744491" cy="769441"/>
          </a:xfrm>
          <a:prstGeom prst="rect">
            <a:avLst/>
          </a:prstGeom>
        </p:spPr>
        <p:txBody>
          <a:bodyPr wrap="square">
            <a:spAutoFit/>
          </a:bodyPr>
          <a:lstStyle/>
          <a:p>
            <a:pPr algn="ctr"/>
            <a:r>
              <a:rPr lang="en-US" altLang="zh-CN" sz="4400" b="1" dirty="0">
                <a:solidFill>
                  <a:prstClr val="black">
                    <a:lumMod val="50000"/>
                    <a:lumOff val="50000"/>
                  </a:prstClr>
                </a:solidFill>
                <a:latin typeface="Agency FB" panose="020B0503020202020204" pitchFamily="34" charset="0"/>
                <a:ea typeface="微软雅黑" panose="020B0503020204020204" pitchFamily="34" charset="-122"/>
              </a:rPr>
              <a:t>01</a:t>
            </a:r>
            <a:endParaRPr lang="zh-CN" altLang="en-US" sz="4400" b="1" dirty="0">
              <a:solidFill>
                <a:prstClr val="black">
                  <a:lumMod val="50000"/>
                  <a:lumOff val="50000"/>
                </a:prstClr>
              </a:solidFill>
              <a:latin typeface="Agency FB" panose="020B0503020202020204" pitchFamily="34" charset="0"/>
              <a:ea typeface="微软雅黑" panose="020B0503020204020204" pitchFamily="34" charset="-122"/>
            </a:endParaRPr>
          </a:p>
        </p:txBody>
      </p:sp>
      <p:sp>
        <p:nvSpPr>
          <p:cNvPr id="37" name="矩形 36"/>
          <p:cNvSpPr/>
          <p:nvPr/>
        </p:nvSpPr>
        <p:spPr>
          <a:xfrm>
            <a:off x="7087451" y="2916061"/>
            <a:ext cx="1039393" cy="769441"/>
          </a:xfrm>
          <a:prstGeom prst="rect">
            <a:avLst/>
          </a:prstGeom>
        </p:spPr>
        <p:txBody>
          <a:bodyPr wrap="square">
            <a:spAutoFit/>
          </a:bodyPr>
          <a:lstStyle/>
          <a:p>
            <a:pPr algn="ctr"/>
            <a:r>
              <a:rPr lang="en-US" altLang="zh-CN" sz="4400" b="1" dirty="0">
                <a:solidFill>
                  <a:prstClr val="black">
                    <a:lumMod val="50000"/>
                    <a:lumOff val="50000"/>
                  </a:prstClr>
                </a:solidFill>
                <a:latin typeface="Agency FB" panose="020B0503020202020204" pitchFamily="34" charset="0"/>
                <a:ea typeface="微软雅黑" panose="020B0503020204020204" pitchFamily="34" charset="-122"/>
              </a:rPr>
              <a:t>02</a:t>
            </a:r>
            <a:endParaRPr lang="zh-CN" altLang="en-US" sz="4400" b="1" dirty="0">
              <a:solidFill>
                <a:prstClr val="black">
                  <a:lumMod val="50000"/>
                  <a:lumOff val="50000"/>
                </a:prstClr>
              </a:solidFill>
              <a:latin typeface="Agency FB" panose="020B0503020202020204" pitchFamily="34" charset="0"/>
              <a:ea typeface="微软雅黑" panose="020B0503020204020204" pitchFamily="34" charset="-122"/>
            </a:endParaRPr>
          </a:p>
        </p:txBody>
      </p:sp>
      <p:sp>
        <p:nvSpPr>
          <p:cNvPr id="38" name="矩形 37"/>
          <p:cNvSpPr/>
          <p:nvPr/>
        </p:nvSpPr>
        <p:spPr>
          <a:xfrm>
            <a:off x="4067389" y="3570807"/>
            <a:ext cx="1039393" cy="769441"/>
          </a:xfrm>
          <a:prstGeom prst="rect">
            <a:avLst/>
          </a:prstGeom>
        </p:spPr>
        <p:txBody>
          <a:bodyPr wrap="square">
            <a:spAutoFit/>
          </a:bodyPr>
          <a:lstStyle/>
          <a:p>
            <a:pPr algn="ctr"/>
            <a:r>
              <a:rPr lang="en-US" altLang="zh-CN" sz="4400" b="1" dirty="0">
                <a:solidFill>
                  <a:prstClr val="black">
                    <a:lumMod val="50000"/>
                    <a:lumOff val="50000"/>
                  </a:prstClr>
                </a:solidFill>
                <a:latin typeface="Agency FB" panose="020B0503020202020204" pitchFamily="34" charset="0"/>
                <a:ea typeface="微软雅黑" panose="020B0503020204020204" pitchFamily="34" charset="-122"/>
              </a:rPr>
              <a:t>03</a:t>
            </a:r>
            <a:endParaRPr lang="zh-CN" altLang="en-US" sz="4400" b="1" dirty="0">
              <a:solidFill>
                <a:prstClr val="black">
                  <a:lumMod val="50000"/>
                  <a:lumOff val="50000"/>
                </a:prstClr>
              </a:solidFill>
              <a:latin typeface="Agency FB" panose="020B0503020202020204" pitchFamily="34" charset="0"/>
              <a:ea typeface="微软雅黑" panose="020B0503020204020204" pitchFamily="34" charset="-122"/>
            </a:endParaRPr>
          </a:p>
        </p:txBody>
      </p:sp>
      <p:sp>
        <p:nvSpPr>
          <p:cNvPr id="39" name="矩形 38"/>
          <p:cNvSpPr/>
          <p:nvPr/>
        </p:nvSpPr>
        <p:spPr>
          <a:xfrm>
            <a:off x="7111956" y="4443702"/>
            <a:ext cx="1039393" cy="769441"/>
          </a:xfrm>
          <a:prstGeom prst="rect">
            <a:avLst/>
          </a:prstGeom>
        </p:spPr>
        <p:txBody>
          <a:bodyPr wrap="square">
            <a:spAutoFit/>
          </a:bodyPr>
          <a:lstStyle/>
          <a:p>
            <a:pPr algn="ctr"/>
            <a:r>
              <a:rPr lang="en-US" altLang="zh-CN" sz="4400" b="1" dirty="0">
                <a:solidFill>
                  <a:prstClr val="black">
                    <a:lumMod val="50000"/>
                    <a:lumOff val="50000"/>
                  </a:prstClr>
                </a:solidFill>
                <a:latin typeface="Agency FB" panose="020B0503020202020204" pitchFamily="34" charset="0"/>
                <a:ea typeface="微软雅黑" panose="020B0503020204020204" pitchFamily="34" charset="-122"/>
              </a:rPr>
              <a:t>04</a:t>
            </a:r>
            <a:endParaRPr lang="zh-CN" altLang="en-US" sz="4400" b="1" dirty="0">
              <a:solidFill>
                <a:prstClr val="black">
                  <a:lumMod val="50000"/>
                  <a:lumOff val="50000"/>
                </a:prstClr>
              </a:solidFill>
              <a:latin typeface="Agency FB" panose="020B0503020202020204" pitchFamily="34" charset="0"/>
              <a:ea typeface="微软雅黑" panose="020B0503020204020204" pitchFamily="34" charset="-122"/>
            </a:endParaRPr>
          </a:p>
        </p:txBody>
      </p:sp>
      <p:sp>
        <p:nvSpPr>
          <p:cNvPr id="40" name="矩形 39"/>
          <p:cNvSpPr/>
          <p:nvPr/>
        </p:nvSpPr>
        <p:spPr>
          <a:xfrm>
            <a:off x="4074117" y="5101642"/>
            <a:ext cx="1039393" cy="769441"/>
          </a:xfrm>
          <a:prstGeom prst="rect">
            <a:avLst/>
          </a:prstGeom>
        </p:spPr>
        <p:txBody>
          <a:bodyPr wrap="square">
            <a:spAutoFit/>
          </a:bodyPr>
          <a:lstStyle/>
          <a:p>
            <a:pPr algn="ctr"/>
            <a:r>
              <a:rPr lang="en-US" altLang="zh-CN" sz="4400" b="1" dirty="0">
                <a:solidFill>
                  <a:prstClr val="black">
                    <a:lumMod val="50000"/>
                    <a:lumOff val="50000"/>
                  </a:prstClr>
                </a:solidFill>
                <a:latin typeface="Agency FB" panose="020B0503020202020204" pitchFamily="34" charset="0"/>
                <a:ea typeface="微软雅黑" panose="020B0503020204020204" pitchFamily="34" charset="-122"/>
              </a:rPr>
              <a:t>05</a:t>
            </a:r>
            <a:endParaRPr lang="zh-CN" altLang="en-US" sz="4400" b="1" dirty="0">
              <a:solidFill>
                <a:prstClr val="black">
                  <a:lumMod val="50000"/>
                  <a:lumOff val="50000"/>
                </a:prstClr>
              </a:solidFill>
              <a:latin typeface="Agency FB" panose="020B0503020202020204" pitchFamily="34" charset="0"/>
              <a:ea typeface="微软雅黑" panose="020B0503020204020204" pitchFamily="34" charset="-122"/>
            </a:endParaRPr>
          </a:p>
        </p:txBody>
      </p:sp>
      <p:sp>
        <p:nvSpPr>
          <p:cNvPr id="44" name="Freeform 26"/>
          <p:cNvSpPr>
            <a:spLocks noEditPoints="1"/>
          </p:cNvSpPr>
          <p:nvPr/>
        </p:nvSpPr>
        <p:spPr bwMode="auto">
          <a:xfrm>
            <a:off x="5381213" y="5293386"/>
            <a:ext cx="431141" cy="452970"/>
          </a:xfrm>
          <a:custGeom>
            <a:avLst/>
            <a:gdLst>
              <a:gd name="T0" fmla="*/ 139 w 577"/>
              <a:gd name="T1" fmla="*/ 87 h 609"/>
              <a:gd name="T2" fmla="*/ 27 w 577"/>
              <a:gd name="T3" fmla="*/ 87 h 609"/>
              <a:gd name="T4" fmla="*/ 27 w 577"/>
              <a:gd name="T5" fmla="*/ 48 h 609"/>
              <a:gd name="T6" fmla="*/ 139 w 577"/>
              <a:gd name="T7" fmla="*/ 48 h 609"/>
              <a:gd name="T8" fmla="*/ 139 w 577"/>
              <a:gd name="T9" fmla="*/ 87 h 609"/>
              <a:gd name="T10" fmla="*/ 139 w 577"/>
              <a:gd name="T11" fmla="*/ 179 h 609"/>
              <a:gd name="T12" fmla="*/ 27 w 577"/>
              <a:gd name="T13" fmla="*/ 179 h 609"/>
              <a:gd name="T14" fmla="*/ 27 w 577"/>
              <a:gd name="T15" fmla="*/ 140 h 609"/>
              <a:gd name="T16" fmla="*/ 139 w 577"/>
              <a:gd name="T17" fmla="*/ 140 h 609"/>
              <a:gd name="T18" fmla="*/ 139 w 577"/>
              <a:gd name="T19" fmla="*/ 179 h 609"/>
              <a:gd name="T20" fmla="*/ 139 w 577"/>
              <a:gd name="T21" fmla="*/ 271 h 609"/>
              <a:gd name="T22" fmla="*/ 27 w 577"/>
              <a:gd name="T23" fmla="*/ 271 h 609"/>
              <a:gd name="T24" fmla="*/ 27 w 577"/>
              <a:gd name="T25" fmla="*/ 232 h 609"/>
              <a:gd name="T26" fmla="*/ 139 w 577"/>
              <a:gd name="T27" fmla="*/ 232 h 609"/>
              <a:gd name="T28" fmla="*/ 139 w 577"/>
              <a:gd name="T29" fmla="*/ 271 h 609"/>
              <a:gd name="T30" fmla="*/ 0 w 577"/>
              <a:gd name="T31" fmla="*/ 609 h 609"/>
              <a:gd name="T32" fmla="*/ 166 w 577"/>
              <a:gd name="T33" fmla="*/ 609 h 609"/>
              <a:gd name="T34" fmla="*/ 166 w 577"/>
              <a:gd name="T35" fmla="*/ 0 h 609"/>
              <a:gd name="T36" fmla="*/ 0 w 577"/>
              <a:gd name="T37" fmla="*/ 0 h 609"/>
              <a:gd name="T38" fmla="*/ 0 w 577"/>
              <a:gd name="T39" fmla="*/ 609 h 609"/>
              <a:gd name="T40" fmla="*/ 344 w 577"/>
              <a:gd name="T41" fmla="*/ 87 h 609"/>
              <a:gd name="T42" fmla="*/ 232 w 577"/>
              <a:gd name="T43" fmla="*/ 87 h 609"/>
              <a:gd name="T44" fmla="*/ 232 w 577"/>
              <a:gd name="T45" fmla="*/ 48 h 609"/>
              <a:gd name="T46" fmla="*/ 344 w 577"/>
              <a:gd name="T47" fmla="*/ 48 h 609"/>
              <a:gd name="T48" fmla="*/ 344 w 577"/>
              <a:gd name="T49" fmla="*/ 87 h 609"/>
              <a:gd name="T50" fmla="*/ 344 w 577"/>
              <a:gd name="T51" fmla="*/ 179 h 609"/>
              <a:gd name="T52" fmla="*/ 232 w 577"/>
              <a:gd name="T53" fmla="*/ 179 h 609"/>
              <a:gd name="T54" fmla="*/ 232 w 577"/>
              <a:gd name="T55" fmla="*/ 140 h 609"/>
              <a:gd name="T56" fmla="*/ 344 w 577"/>
              <a:gd name="T57" fmla="*/ 140 h 609"/>
              <a:gd name="T58" fmla="*/ 344 w 577"/>
              <a:gd name="T59" fmla="*/ 179 h 609"/>
              <a:gd name="T60" fmla="*/ 344 w 577"/>
              <a:gd name="T61" fmla="*/ 271 h 609"/>
              <a:gd name="T62" fmla="*/ 232 w 577"/>
              <a:gd name="T63" fmla="*/ 271 h 609"/>
              <a:gd name="T64" fmla="*/ 232 w 577"/>
              <a:gd name="T65" fmla="*/ 232 h 609"/>
              <a:gd name="T66" fmla="*/ 344 w 577"/>
              <a:gd name="T67" fmla="*/ 232 h 609"/>
              <a:gd name="T68" fmla="*/ 344 w 577"/>
              <a:gd name="T69" fmla="*/ 271 h 609"/>
              <a:gd name="T70" fmla="*/ 205 w 577"/>
              <a:gd name="T71" fmla="*/ 609 h 609"/>
              <a:gd name="T72" fmla="*/ 371 w 577"/>
              <a:gd name="T73" fmla="*/ 609 h 609"/>
              <a:gd name="T74" fmla="*/ 371 w 577"/>
              <a:gd name="T75" fmla="*/ 0 h 609"/>
              <a:gd name="T76" fmla="*/ 205 w 577"/>
              <a:gd name="T77" fmla="*/ 0 h 609"/>
              <a:gd name="T78" fmla="*/ 205 w 577"/>
              <a:gd name="T79" fmla="*/ 609 h 609"/>
              <a:gd name="T80" fmla="*/ 549 w 577"/>
              <a:gd name="T81" fmla="*/ 87 h 609"/>
              <a:gd name="T82" fmla="*/ 437 w 577"/>
              <a:gd name="T83" fmla="*/ 87 h 609"/>
              <a:gd name="T84" fmla="*/ 437 w 577"/>
              <a:gd name="T85" fmla="*/ 48 h 609"/>
              <a:gd name="T86" fmla="*/ 549 w 577"/>
              <a:gd name="T87" fmla="*/ 48 h 609"/>
              <a:gd name="T88" fmla="*/ 549 w 577"/>
              <a:gd name="T89" fmla="*/ 87 h 609"/>
              <a:gd name="T90" fmla="*/ 549 w 577"/>
              <a:gd name="T91" fmla="*/ 179 h 609"/>
              <a:gd name="T92" fmla="*/ 437 w 577"/>
              <a:gd name="T93" fmla="*/ 179 h 609"/>
              <a:gd name="T94" fmla="*/ 437 w 577"/>
              <a:gd name="T95" fmla="*/ 140 h 609"/>
              <a:gd name="T96" fmla="*/ 549 w 577"/>
              <a:gd name="T97" fmla="*/ 140 h 609"/>
              <a:gd name="T98" fmla="*/ 549 w 577"/>
              <a:gd name="T99" fmla="*/ 179 h 609"/>
              <a:gd name="T100" fmla="*/ 549 w 577"/>
              <a:gd name="T101" fmla="*/ 271 h 609"/>
              <a:gd name="T102" fmla="*/ 437 w 577"/>
              <a:gd name="T103" fmla="*/ 271 h 609"/>
              <a:gd name="T104" fmla="*/ 437 w 577"/>
              <a:gd name="T105" fmla="*/ 232 h 609"/>
              <a:gd name="T106" fmla="*/ 549 w 577"/>
              <a:gd name="T107" fmla="*/ 232 h 609"/>
              <a:gd name="T108" fmla="*/ 549 w 577"/>
              <a:gd name="T109" fmla="*/ 271 h 609"/>
              <a:gd name="T110" fmla="*/ 410 w 577"/>
              <a:gd name="T111" fmla="*/ 609 h 609"/>
              <a:gd name="T112" fmla="*/ 577 w 577"/>
              <a:gd name="T113" fmla="*/ 609 h 609"/>
              <a:gd name="T114" fmla="*/ 577 w 577"/>
              <a:gd name="T115" fmla="*/ 0 h 609"/>
              <a:gd name="T116" fmla="*/ 410 w 577"/>
              <a:gd name="T117" fmla="*/ 0 h 609"/>
              <a:gd name="T118" fmla="*/ 410 w 577"/>
              <a:gd name="T119"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7" h="609">
                <a:moveTo>
                  <a:pt x="139" y="87"/>
                </a:moveTo>
                <a:lnTo>
                  <a:pt x="27" y="87"/>
                </a:lnTo>
                <a:lnTo>
                  <a:pt x="27" y="48"/>
                </a:lnTo>
                <a:lnTo>
                  <a:pt x="139" y="48"/>
                </a:lnTo>
                <a:lnTo>
                  <a:pt x="139" y="87"/>
                </a:lnTo>
                <a:close/>
                <a:moveTo>
                  <a:pt x="139" y="179"/>
                </a:moveTo>
                <a:lnTo>
                  <a:pt x="27" y="179"/>
                </a:lnTo>
                <a:lnTo>
                  <a:pt x="27" y="140"/>
                </a:lnTo>
                <a:lnTo>
                  <a:pt x="139" y="140"/>
                </a:lnTo>
                <a:lnTo>
                  <a:pt x="139" y="179"/>
                </a:lnTo>
                <a:close/>
                <a:moveTo>
                  <a:pt x="139" y="271"/>
                </a:moveTo>
                <a:lnTo>
                  <a:pt x="27" y="271"/>
                </a:lnTo>
                <a:lnTo>
                  <a:pt x="27" y="232"/>
                </a:lnTo>
                <a:lnTo>
                  <a:pt x="139" y="232"/>
                </a:lnTo>
                <a:lnTo>
                  <a:pt x="139" y="271"/>
                </a:lnTo>
                <a:close/>
                <a:moveTo>
                  <a:pt x="0" y="609"/>
                </a:moveTo>
                <a:lnTo>
                  <a:pt x="166" y="609"/>
                </a:lnTo>
                <a:lnTo>
                  <a:pt x="166" y="0"/>
                </a:lnTo>
                <a:lnTo>
                  <a:pt x="0" y="0"/>
                </a:lnTo>
                <a:lnTo>
                  <a:pt x="0" y="609"/>
                </a:lnTo>
                <a:close/>
                <a:moveTo>
                  <a:pt x="344" y="87"/>
                </a:moveTo>
                <a:lnTo>
                  <a:pt x="232" y="87"/>
                </a:lnTo>
                <a:lnTo>
                  <a:pt x="232" y="48"/>
                </a:lnTo>
                <a:lnTo>
                  <a:pt x="344" y="48"/>
                </a:lnTo>
                <a:lnTo>
                  <a:pt x="344" y="87"/>
                </a:lnTo>
                <a:close/>
                <a:moveTo>
                  <a:pt x="344" y="179"/>
                </a:moveTo>
                <a:lnTo>
                  <a:pt x="232" y="179"/>
                </a:lnTo>
                <a:lnTo>
                  <a:pt x="232" y="140"/>
                </a:lnTo>
                <a:lnTo>
                  <a:pt x="344" y="140"/>
                </a:lnTo>
                <a:lnTo>
                  <a:pt x="344" y="179"/>
                </a:lnTo>
                <a:close/>
                <a:moveTo>
                  <a:pt x="344" y="271"/>
                </a:moveTo>
                <a:lnTo>
                  <a:pt x="232" y="271"/>
                </a:lnTo>
                <a:lnTo>
                  <a:pt x="232" y="232"/>
                </a:lnTo>
                <a:lnTo>
                  <a:pt x="344" y="232"/>
                </a:lnTo>
                <a:lnTo>
                  <a:pt x="344" y="271"/>
                </a:lnTo>
                <a:close/>
                <a:moveTo>
                  <a:pt x="205" y="609"/>
                </a:moveTo>
                <a:lnTo>
                  <a:pt x="371" y="609"/>
                </a:lnTo>
                <a:lnTo>
                  <a:pt x="371" y="0"/>
                </a:lnTo>
                <a:lnTo>
                  <a:pt x="205" y="0"/>
                </a:lnTo>
                <a:lnTo>
                  <a:pt x="205" y="609"/>
                </a:lnTo>
                <a:close/>
                <a:moveTo>
                  <a:pt x="549" y="87"/>
                </a:moveTo>
                <a:lnTo>
                  <a:pt x="437" y="87"/>
                </a:lnTo>
                <a:lnTo>
                  <a:pt x="437" y="48"/>
                </a:lnTo>
                <a:lnTo>
                  <a:pt x="549" y="48"/>
                </a:lnTo>
                <a:lnTo>
                  <a:pt x="549" y="87"/>
                </a:lnTo>
                <a:close/>
                <a:moveTo>
                  <a:pt x="549" y="179"/>
                </a:moveTo>
                <a:lnTo>
                  <a:pt x="437" y="179"/>
                </a:lnTo>
                <a:lnTo>
                  <a:pt x="437" y="140"/>
                </a:lnTo>
                <a:lnTo>
                  <a:pt x="549" y="140"/>
                </a:lnTo>
                <a:lnTo>
                  <a:pt x="549" y="179"/>
                </a:lnTo>
                <a:close/>
                <a:moveTo>
                  <a:pt x="549" y="271"/>
                </a:moveTo>
                <a:lnTo>
                  <a:pt x="437" y="271"/>
                </a:lnTo>
                <a:lnTo>
                  <a:pt x="437" y="232"/>
                </a:lnTo>
                <a:lnTo>
                  <a:pt x="549" y="232"/>
                </a:lnTo>
                <a:lnTo>
                  <a:pt x="549" y="271"/>
                </a:lnTo>
                <a:close/>
                <a:moveTo>
                  <a:pt x="410" y="609"/>
                </a:moveTo>
                <a:lnTo>
                  <a:pt x="577" y="609"/>
                </a:lnTo>
                <a:lnTo>
                  <a:pt x="577" y="0"/>
                </a:lnTo>
                <a:lnTo>
                  <a:pt x="410" y="0"/>
                </a:lnTo>
                <a:lnTo>
                  <a:pt x="410" y="60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zh-CN" altLang="en-US">
              <a:solidFill>
                <a:srgbClr val="ED7D31"/>
              </a:solidFill>
            </a:endParaRPr>
          </a:p>
        </p:txBody>
      </p:sp>
      <p:sp>
        <p:nvSpPr>
          <p:cNvPr id="45" name="文本框 44"/>
          <p:cNvSpPr txBox="1"/>
          <p:nvPr/>
        </p:nvSpPr>
        <p:spPr>
          <a:xfrm>
            <a:off x="267862" y="1856714"/>
            <a:ext cx="3613864" cy="1360372"/>
          </a:xfrm>
          <a:prstGeom prst="rect">
            <a:avLst/>
          </a:prstGeom>
          <a:noFill/>
          <a:effectLst/>
        </p:spPr>
        <p:txBody>
          <a:bodyPr wrap="square" rtlCol="0">
            <a:spAutoFit/>
          </a:bodyPr>
          <a:lstStyle/>
          <a:p>
            <a:pPr algn="just">
              <a:lnSpc>
                <a:spcPct val="130000"/>
              </a:lnSpc>
            </a:pPr>
            <a:r>
              <a:rPr lang="vi-VN" sz="2200" dirty="0">
                <a:latin typeface="Autocar Bold Condensed" panose="020B0500000000000000" pitchFamily="34" charset="0"/>
                <a:ea typeface="Autocar Bold Condensed" panose="020B0500000000000000" pitchFamily="34" charset="0"/>
                <a:cs typeface="Autocar Bold Condensed" panose="020B0500000000000000" pitchFamily="34" charset="0"/>
              </a:rPr>
              <a:t>Mỗi chu kì đều bắt đầu bằng 1 kim loại kiềm, kết thúc là khí hiếm (trừ chu kì 1 và 7)</a:t>
            </a:r>
          </a:p>
        </p:txBody>
      </p:sp>
      <p:sp>
        <p:nvSpPr>
          <p:cNvPr id="46" name="文本框 45"/>
          <p:cNvSpPr txBox="1"/>
          <p:nvPr/>
        </p:nvSpPr>
        <p:spPr>
          <a:xfrm>
            <a:off x="259882" y="3595183"/>
            <a:ext cx="3613864" cy="937051"/>
          </a:xfrm>
          <a:prstGeom prst="rect">
            <a:avLst/>
          </a:prstGeom>
          <a:noFill/>
          <a:effectLst/>
        </p:spPr>
        <p:txBody>
          <a:bodyPr wrap="square" rtlCol="0">
            <a:spAutoFit/>
          </a:bodyPr>
          <a:lstStyle/>
          <a:p>
            <a:pPr algn="just">
              <a:lnSpc>
                <a:spcPct val="130000"/>
              </a:lnSpc>
            </a:pPr>
            <a:r>
              <a:rPr lang="vi-VN" sz="2200" dirty="0">
                <a:solidFill>
                  <a:srgbClr val="00B0F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Wingdings" panose="05000000000000000000" pitchFamily="2" charset="2"/>
              </a:rPr>
              <a:t>Số nguyên tố theo lớp: 2 – 8 – 8 – 18 – </a:t>
            </a:r>
            <a:r>
              <a:rPr lang="vi-VN" sz="2200">
                <a:solidFill>
                  <a:srgbClr val="00B0F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Wingdings" panose="05000000000000000000" pitchFamily="2" charset="2"/>
              </a:rPr>
              <a:t>18 -</a:t>
            </a:r>
            <a:r>
              <a:rPr lang="en-US" sz="2200">
                <a:solidFill>
                  <a:srgbClr val="00B0F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Wingdings" panose="05000000000000000000" pitchFamily="2" charset="2"/>
              </a:rPr>
              <a:t> --</a:t>
            </a:r>
            <a:endParaRPr lang="vi-VN" sz="2200" dirty="0">
              <a:solidFill>
                <a:srgbClr val="00B0F0"/>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47" name="文本框 46"/>
          <p:cNvSpPr txBox="1"/>
          <p:nvPr/>
        </p:nvSpPr>
        <p:spPr>
          <a:xfrm>
            <a:off x="8524643" y="2926126"/>
            <a:ext cx="3564688" cy="925510"/>
          </a:xfrm>
          <a:prstGeom prst="rect">
            <a:avLst/>
          </a:prstGeom>
          <a:noFill/>
          <a:effectLst/>
        </p:spPr>
        <p:txBody>
          <a:bodyPr wrap="square" rtlCol="0">
            <a:spAutoFit/>
          </a:bodyPr>
          <a:lstStyle/>
          <a:p>
            <a:pPr algn="just">
              <a:lnSpc>
                <a:spcPct val="130000"/>
              </a:lnSpc>
            </a:pPr>
            <a:r>
              <a:rPr lang="vi-VN" sz="2200" dirty="0">
                <a:solidFill>
                  <a:srgbClr val="FFC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Trong cùng 1 CK, số e lớp ngoài cùng tăng từ 1 </a:t>
            </a:r>
            <a:r>
              <a:rPr lang="vi-VN" sz="2200" dirty="0">
                <a:solidFill>
                  <a:srgbClr val="FFC00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Wingdings" panose="05000000000000000000" pitchFamily="2" charset="2"/>
              </a:rPr>
              <a:t>→ 8</a:t>
            </a:r>
            <a:endParaRPr lang="en-US" sz="2200" dirty="0">
              <a:solidFill>
                <a:srgbClr val="FFC00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Wingdings" panose="05000000000000000000" pitchFamily="2" charset="2"/>
            </a:endParaRPr>
          </a:p>
        </p:txBody>
      </p:sp>
      <p:sp>
        <p:nvSpPr>
          <p:cNvPr id="48" name="文本框 47"/>
          <p:cNvSpPr txBox="1"/>
          <p:nvPr/>
        </p:nvSpPr>
        <p:spPr>
          <a:xfrm>
            <a:off x="8520010" y="4681081"/>
            <a:ext cx="3424941" cy="515526"/>
          </a:xfrm>
          <a:prstGeom prst="rect">
            <a:avLst/>
          </a:prstGeom>
          <a:noFill/>
          <a:effectLst/>
        </p:spPr>
        <p:txBody>
          <a:bodyPr wrap="square" rtlCol="0">
            <a:spAutoFit/>
          </a:bodyPr>
          <a:lstStyle/>
          <a:p>
            <a:pPr fontAlgn="base">
              <a:lnSpc>
                <a:spcPct val="125000"/>
              </a:lnSpc>
              <a:spcBef>
                <a:spcPct val="0"/>
              </a:spcBef>
              <a:spcAft>
                <a:spcPct val="0"/>
              </a:spcAft>
            </a:pPr>
            <a:r>
              <a:rPr lang="vi-VN" sz="220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Chu kì 1,2,3 là chu kì nhỏ</a:t>
            </a:r>
            <a:endParaRPr lang="zh-CN" altLang="en-US" sz="2200" dirty="0">
              <a:solidFill>
                <a:prstClr val="black">
                  <a:lumMod val="85000"/>
                  <a:lumOff val="15000"/>
                </a:prstClr>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49" name="文本框 48"/>
          <p:cNvSpPr txBox="1"/>
          <p:nvPr/>
        </p:nvSpPr>
        <p:spPr>
          <a:xfrm>
            <a:off x="275923" y="5123433"/>
            <a:ext cx="3613864" cy="532453"/>
          </a:xfrm>
          <a:prstGeom prst="rect">
            <a:avLst/>
          </a:prstGeom>
          <a:noFill/>
          <a:effectLst/>
        </p:spPr>
        <p:txBody>
          <a:bodyPr wrap="square" rtlCol="0">
            <a:spAutoFit/>
          </a:bodyPr>
          <a:lstStyle/>
          <a:p>
            <a:pPr algn="just">
              <a:lnSpc>
                <a:spcPct val="130000"/>
              </a:lnSpc>
            </a:pPr>
            <a:r>
              <a:rPr lang="vi-VN" sz="220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Chu kì 4,5,6,7 là chu kì lớn.</a:t>
            </a:r>
          </a:p>
        </p:txBody>
      </p:sp>
      <p:grpSp>
        <p:nvGrpSpPr>
          <p:cNvPr id="50" name="Google Shape;9292;p126"/>
          <p:cNvGrpSpPr/>
          <p:nvPr/>
        </p:nvGrpSpPr>
        <p:grpSpPr>
          <a:xfrm>
            <a:off x="6210606" y="4373583"/>
            <a:ext cx="753359" cy="775641"/>
            <a:chOff x="4206459" y="1191441"/>
            <a:chExt cx="712557" cy="785901"/>
          </a:xfrm>
          <a:solidFill>
            <a:schemeClr val="accent2">
              <a:lumMod val="40000"/>
              <a:lumOff val="60000"/>
            </a:schemeClr>
          </a:solidFill>
        </p:grpSpPr>
        <p:sp>
          <p:nvSpPr>
            <p:cNvPr id="51" name="Google Shape;9293;p126"/>
            <p:cNvSpPr/>
            <p:nvPr/>
          </p:nvSpPr>
          <p:spPr>
            <a:xfrm>
              <a:off x="4548248" y="1328649"/>
              <a:ext cx="325201" cy="322547"/>
            </a:xfrm>
            <a:custGeom>
              <a:avLst/>
              <a:gdLst/>
              <a:ahLst/>
              <a:cxnLst/>
              <a:rect l="l" t="t" r="r" b="b"/>
              <a:pathLst>
                <a:path w="25486" h="25278" extrusionOk="0">
                  <a:moveTo>
                    <a:pt x="12746" y="4905"/>
                  </a:moveTo>
                  <a:cubicBezTo>
                    <a:pt x="13701" y="4905"/>
                    <a:pt x="14672" y="5083"/>
                    <a:pt x="15613" y="5460"/>
                  </a:cubicBezTo>
                  <a:cubicBezTo>
                    <a:pt x="19580" y="7047"/>
                    <a:pt x="21508" y="11545"/>
                    <a:pt x="19923" y="15511"/>
                  </a:cubicBezTo>
                  <a:cubicBezTo>
                    <a:pt x="18714" y="18534"/>
                    <a:pt x="15811" y="20374"/>
                    <a:pt x="12742" y="20374"/>
                  </a:cubicBezTo>
                  <a:cubicBezTo>
                    <a:pt x="11786" y="20374"/>
                    <a:pt x="10814" y="20196"/>
                    <a:pt x="9873" y="19819"/>
                  </a:cubicBezTo>
                  <a:cubicBezTo>
                    <a:pt x="5908" y="18234"/>
                    <a:pt x="3978" y="13734"/>
                    <a:pt x="5563" y="9769"/>
                  </a:cubicBezTo>
                  <a:cubicBezTo>
                    <a:pt x="6772" y="6745"/>
                    <a:pt x="9676" y="4905"/>
                    <a:pt x="12746" y="4905"/>
                  </a:cubicBezTo>
                  <a:close/>
                  <a:moveTo>
                    <a:pt x="15551" y="1"/>
                  </a:moveTo>
                  <a:cubicBezTo>
                    <a:pt x="15240" y="1"/>
                    <a:pt x="14946" y="187"/>
                    <a:pt x="14824" y="492"/>
                  </a:cubicBezTo>
                  <a:lnTo>
                    <a:pt x="14047" y="2435"/>
                  </a:lnTo>
                  <a:cubicBezTo>
                    <a:pt x="13612" y="2378"/>
                    <a:pt x="13174" y="2350"/>
                    <a:pt x="12736" y="2350"/>
                  </a:cubicBezTo>
                  <a:cubicBezTo>
                    <a:pt x="12218" y="2350"/>
                    <a:pt x="11700" y="2390"/>
                    <a:pt x="11187" y="2469"/>
                  </a:cubicBezTo>
                  <a:lnTo>
                    <a:pt x="10364" y="547"/>
                  </a:lnTo>
                  <a:cubicBezTo>
                    <a:pt x="10238" y="251"/>
                    <a:pt x="9949" y="73"/>
                    <a:pt x="9646" y="73"/>
                  </a:cubicBezTo>
                  <a:cubicBezTo>
                    <a:pt x="9543" y="73"/>
                    <a:pt x="9438" y="93"/>
                    <a:pt x="9338" y="137"/>
                  </a:cubicBezTo>
                  <a:lnTo>
                    <a:pt x="6036" y="1553"/>
                  </a:lnTo>
                  <a:cubicBezTo>
                    <a:pt x="5640" y="1722"/>
                    <a:pt x="5456" y="2182"/>
                    <a:pt x="5626" y="2579"/>
                  </a:cubicBezTo>
                  <a:lnTo>
                    <a:pt x="6449" y="4501"/>
                  </a:lnTo>
                  <a:cubicBezTo>
                    <a:pt x="5690" y="5085"/>
                    <a:pt x="5019" y="5775"/>
                    <a:pt x="4452" y="6549"/>
                  </a:cubicBezTo>
                  <a:lnTo>
                    <a:pt x="2510" y="5772"/>
                  </a:lnTo>
                  <a:cubicBezTo>
                    <a:pt x="2414" y="5734"/>
                    <a:pt x="2316" y="5716"/>
                    <a:pt x="2219" y="5716"/>
                  </a:cubicBezTo>
                  <a:cubicBezTo>
                    <a:pt x="1910" y="5716"/>
                    <a:pt x="1616" y="5901"/>
                    <a:pt x="1493" y="6208"/>
                  </a:cubicBezTo>
                  <a:lnTo>
                    <a:pt x="161" y="9542"/>
                  </a:lnTo>
                  <a:cubicBezTo>
                    <a:pt x="0" y="9944"/>
                    <a:pt x="194" y="10398"/>
                    <a:pt x="596" y="10558"/>
                  </a:cubicBezTo>
                  <a:lnTo>
                    <a:pt x="2537" y="11335"/>
                  </a:lnTo>
                  <a:cubicBezTo>
                    <a:pt x="2415" y="12285"/>
                    <a:pt x="2426" y="13249"/>
                    <a:pt x="2572" y="14195"/>
                  </a:cubicBezTo>
                  <a:lnTo>
                    <a:pt x="651" y="15018"/>
                  </a:lnTo>
                  <a:cubicBezTo>
                    <a:pt x="253" y="15189"/>
                    <a:pt x="71" y="15649"/>
                    <a:pt x="241" y="16046"/>
                  </a:cubicBezTo>
                  <a:lnTo>
                    <a:pt x="1655" y="19347"/>
                  </a:lnTo>
                  <a:cubicBezTo>
                    <a:pt x="1781" y="19643"/>
                    <a:pt x="2070" y="19821"/>
                    <a:pt x="2373" y="19821"/>
                  </a:cubicBezTo>
                  <a:cubicBezTo>
                    <a:pt x="2476" y="19821"/>
                    <a:pt x="2581" y="19800"/>
                    <a:pt x="2681" y="19756"/>
                  </a:cubicBezTo>
                  <a:lnTo>
                    <a:pt x="4603" y="18933"/>
                  </a:lnTo>
                  <a:cubicBezTo>
                    <a:pt x="5189" y="19692"/>
                    <a:pt x="5879" y="20365"/>
                    <a:pt x="6651" y="20930"/>
                  </a:cubicBezTo>
                  <a:lnTo>
                    <a:pt x="5874" y="22873"/>
                  </a:lnTo>
                  <a:cubicBezTo>
                    <a:pt x="5714" y="23273"/>
                    <a:pt x="5909" y="23728"/>
                    <a:pt x="6310" y="23888"/>
                  </a:cubicBezTo>
                  <a:lnTo>
                    <a:pt x="9645" y="25222"/>
                  </a:lnTo>
                  <a:cubicBezTo>
                    <a:pt x="9740" y="25260"/>
                    <a:pt x="9838" y="25278"/>
                    <a:pt x="9935" y="25278"/>
                  </a:cubicBezTo>
                  <a:cubicBezTo>
                    <a:pt x="10245" y="25278"/>
                    <a:pt x="10538" y="25092"/>
                    <a:pt x="10660" y="24786"/>
                  </a:cubicBezTo>
                  <a:lnTo>
                    <a:pt x="11437" y="22845"/>
                  </a:lnTo>
                  <a:cubicBezTo>
                    <a:pt x="11871" y="22901"/>
                    <a:pt x="12308" y="22929"/>
                    <a:pt x="12745" y="22929"/>
                  </a:cubicBezTo>
                  <a:cubicBezTo>
                    <a:pt x="13264" y="22929"/>
                    <a:pt x="13784" y="22889"/>
                    <a:pt x="14299" y="22810"/>
                  </a:cubicBezTo>
                  <a:lnTo>
                    <a:pt x="15122" y="24732"/>
                  </a:lnTo>
                  <a:cubicBezTo>
                    <a:pt x="15248" y="25028"/>
                    <a:pt x="15536" y="25206"/>
                    <a:pt x="15839" y="25206"/>
                  </a:cubicBezTo>
                  <a:cubicBezTo>
                    <a:pt x="15943" y="25206"/>
                    <a:pt x="16047" y="25185"/>
                    <a:pt x="16148" y="25142"/>
                  </a:cubicBezTo>
                  <a:lnTo>
                    <a:pt x="19449" y="23728"/>
                  </a:lnTo>
                  <a:cubicBezTo>
                    <a:pt x="19846" y="23558"/>
                    <a:pt x="20030" y="23098"/>
                    <a:pt x="19860" y="22701"/>
                  </a:cubicBezTo>
                  <a:lnTo>
                    <a:pt x="19037" y="20780"/>
                  </a:lnTo>
                  <a:cubicBezTo>
                    <a:pt x="19794" y="20194"/>
                    <a:pt x="20467" y="19503"/>
                    <a:pt x="21034" y="18732"/>
                  </a:cubicBezTo>
                  <a:lnTo>
                    <a:pt x="22975" y="19508"/>
                  </a:lnTo>
                  <a:cubicBezTo>
                    <a:pt x="23070" y="19546"/>
                    <a:pt x="23168" y="19564"/>
                    <a:pt x="23265" y="19564"/>
                  </a:cubicBezTo>
                  <a:cubicBezTo>
                    <a:pt x="23576" y="19564"/>
                    <a:pt x="23869" y="19378"/>
                    <a:pt x="23992" y="19073"/>
                  </a:cubicBezTo>
                  <a:lnTo>
                    <a:pt x="25326" y="15737"/>
                  </a:lnTo>
                  <a:cubicBezTo>
                    <a:pt x="25486" y="15337"/>
                    <a:pt x="25290" y="14882"/>
                    <a:pt x="24890" y="14722"/>
                  </a:cubicBezTo>
                  <a:lnTo>
                    <a:pt x="22948" y="13945"/>
                  </a:lnTo>
                  <a:cubicBezTo>
                    <a:pt x="23071" y="12994"/>
                    <a:pt x="23060" y="12032"/>
                    <a:pt x="22914" y="11084"/>
                  </a:cubicBezTo>
                  <a:lnTo>
                    <a:pt x="24835" y="10261"/>
                  </a:lnTo>
                  <a:cubicBezTo>
                    <a:pt x="25231" y="10091"/>
                    <a:pt x="25415" y="9631"/>
                    <a:pt x="25245" y="9234"/>
                  </a:cubicBezTo>
                  <a:lnTo>
                    <a:pt x="23830" y="5934"/>
                  </a:lnTo>
                  <a:cubicBezTo>
                    <a:pt x="23703" y="5637"/>
                    <a:pt x="23414" y="5459"/>
                    <a:pt x="23111" y="5459"/>
                  </a:cubicBezTo>
                  <a:cubicBezTo>
                    <a:pt x="23008" y="5459"/>
                    <a:pt x="22904" y="5479"/>
                    <a:pt x="22803" y="5522"/>
                  </a:cubicBezTo>
                  <a:lnTo>
                    <a:pt x="20882" y="6347"/>
                  </a:lnTo>
                  <a:cubicBezTo>
                    <a:pt x="20297" y="5588"/>
                    <a:pt x="19607" y="4915"/>
                    <a:pt x="18835" y="4348"/>
                  </a:cubicBezTo>
                  <a:lnTo>
                    <a:pt x="19610" y="2408"/>
                  </a:lnTo>
                  <a:cubicBezTo>
                    <a:pt x="19770" y="2006"/>
                    <a:pt x="19577" y="1551"/>
                    <a:pt x="19175" y="1391"/>
                  </a:cubicBezTo>
                  <a:lnTo>
                    <a:pt x="15841" y="57"/>
                  </a:lnTo>
                  <a:cubicBezTo>
                    <a:pt x="15745" y="19"/>
                    <a:pt x="15647" y="1"/>
                    <a:pt x="15551" y="1"/>
                  </a:cubicBezTo>
                  <a:close/>
                </a:path>
              </a:pathLst>
            </a:custGeom>
            <a:grpFill/>
            <a:ln w="9525" cap="flat" cmpd="sng">
              <a:solidFill>
                <a:srgbClr val="445D73"/>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9294;p126"/>
            <p:cNvSpPr/>
            <p:nvPr/>
          </p:nvSpPr>
          <p:spPr>
            <a:xfrm>
              <a:off x="4557499" y="1656607"/>
              <a:ext cx="306674" cy="306648"/>
            </a:xfrm>
            <a:custGeom>
              <a:avLst/>
              <a:gdLst/>
              <a:ahLst/>
              <a:cxnLst/>
              <a:rect l="l" t="t" r="r" b="b"/>
              <a:pathLst>
                <a:path w="24034" h="24032" extrusionOk="0">
                  <a:moveTo>
                    <a:pt x="12017" y="4775"/>
                  </a:moveTo>
                  <a:cubicBezTo>
                    <a:pt x="16016" y="4775"/>
                    <a:pt x="19258" y="8018"/>
                    <a:pt x="19258" y="12017"/>
                  </a:cubicBezTo>
                  <a:cubicBezTo>
                    <a:pt x="19258" y="16015"/>
                    <a:pt x="16016" y="19256"/>
                    <a:pt x="12019" y="19256"/>
                  </a:cubicBezTo>
                  <a:lnTo>
                    <a:pt x="12017" y="19256"/>
                  </a:lnTo>
                  <a:cubicBezTo>
                    <a:pt x="8019" y="19256"/>
                    <a:pt x="4778" y="16015"/>
                    <a:pt x="4778" y="12017"/>
                  </a:cubicBezTo>
                  <a:cubicBezTo>
                    <a:pt x="4778" y="8018"/>
                    <a:pt x="8019" y="4775"/>
                    <a:pt x="12017" y="4775"/>
                  </a:cubicBezTo>
                  <a:close/>
                  <a:moveTo>
                    <a:pt x="10336" y="0"/>
                  </a:moveTo>
                  <a:cubicBezTo>
                    <a:pt x="9932" y="0"/>
                    <a:pt x="9604" y="327"/>
                    <a:pt x="9604" y="732"/>
                  </a:cubicBezTo>
                  <a:lnTo>
                    <a:pt x="9604" y="2689"/>
                  </a:lnTo>
                  <a:cubicBezTo>
                    <a:pt x="8734" y="2913"/>
                    <a:pt x="7902" y="3259"/>
                    <a:pt x="7128" y="3714"/>
                  </a:cubicBezTo>
                  <a:lnTo>
                    <a:pt x="5745" y="2330"/>
                  </a:lnTo>
                  <a:cubicBezTo>
                    <a:pt x="5602" y="2187"/>
                    <a:pt x="5415" y="2115"/>
                    <a:pt x="5228" y="2115"/>
                  </a:cubicBezTo>
                  <a:cubicBezTo>
                    <a:pt x="5040" y="2115"/>
                    <a:pt x="4853" y="2187"/>
                    <a:pt x="4710" y="2330"/>
                  </a:cubicBezTo>
                  <a:lnTo>
                    <a:pt x="2332" y="4708"/>
                  </a:lnTo>
                  <a:cubicBezTo>
                    <a:pt x="2046" y="4995"/>
                    <a:pt x="2046" y="5457"/>
                    <a:pt x="2332" y="5744"/>
                  </a:cubicBezTo>
                  <a:lnTo>
                    <a:pt x="3716" y="7128"/>
                  </a:lnTo>
                  <a:cubicBezTo>
                    <a:pt x="3260" y="7900"/>
                    <a:pt x="2915" y="8734"/>
                    <a:pt x="2691" y="9602"/>
                  </a:cubicBezTo>
                  <a:lnTo>
                    <a:pt x="734" y="9602"/>
                  </a:lnTo>
                  <a:cubicBezTo>
                    <a:pt x="329" y="9602"/>
                    <a:pt x="1" y="9930"/>
                    <a:pt x="1" y="10335"/>
                  </a:cubicBezTo>
                  <a:lnTo>
                    <a:pt x="1" y="13698"/>
                  </a:lnTo>
                  <a:cubicBezTo>
                    <a:pt x="1" y="14101"/>
                    <a:pt x="329" y="14430"/>
                    <a:pt x="734" y="14430"/>
                  </a:cubicBezTo>
                  <a:lnTo>
                    <a:pt x="2691" y="14430"/>
                  </a:lnTo>
                  <a:cubicBezTo>
                    <a:pt x="2915" y="15298"/>
                    <a:pt x="3260" y="16132"/>
                    <a:pt x="3716" y="16904"/>
                  </a:cubicBezTo>
                  <a:lnTo>
                    <a:pt x="2332" y="18289"/>
                  </a:lnTo>
                  <a:cubicBezTo>
                    <a:pt x="2046" y="18574"/>
                    <a:pt x="2046" y="19038"/>
                    <a:pt x="2332" y="19323"/>
                  </a:cubicBezTo>
                  <a:lnTo>
                    <a:pt x="4710" y="21701"/>
                  </a:lnTo>
                  <a:cubicBezTo>
                    <a:pt x="4853" y="21845"/>
                    <a:pt x="5040" y="21916"/>
                    <a:pt x="5228" y="21916"/>
                  </a:cubicBezTo>
                  <a:cubicBezTo>
                    <a:pt x="5415" y="21916"/>
                    <a:pt x="5602" y="21845"/>
                    <a:pt x="5745" y="21701"/>
                  </a:cubicBezTo>
                  <a:lnTo>
                    <a:pt x="7128" y="20318"/>
                  </a:lnTo>
                  <a:cubicBezTo>
                    <a:pt x="7902" y="20774"/>
                    <a:pt x="8736" y="21118"/>
                    <a:pt x="9604" y="21343"/>
                  </a:cubicBezTo>
                  <a:lnTo>
                    <a:pt x="9604" y="23299"/>
                  </a:lnTo>
                  <a:cubicBezTo>
                    <a:pt x="9604" y="23705"/>
                    <a:pt x="9932" y="24031"/>
                    <a:pt x="10336" y="24031"/>
                  </a:cubicBezTo>
                  <a:lnTo>
                    <a:pt x="13699" y="24031"/>
                  </a:lnTo>
                  <a:cubicBezTo>
                    <a:pt x="14104" y="24031"/>
                    <a:pt x="14432" y="23705"/>
                    <a:pt x="14432" y="23299"/>
                  </a:cubicBezTo>
                  <a:lnTo>
                    <a:pt x="14432" y="21343"/>
                  </a:lnTo>
                  <a:cubicBezTo>
                    <a:pt x="15300" y="21118"/>
                    <a:pt x="16134" y="20773"/>
                    <a:pt x="16906" y="20318"/>
                  </a:cubicBezTo>
                  <a:lnTo>
                    <a:pt x="18290" y="21701"/>
                  </a:lnTo>
                  <a:cubicBezTo>
                    <a:pt x="18433" y="21844"/>
                    <a:pt x="18620" y="21915"/>
                    <a:pt x="18808" y="21915"/>
                  </a:cubicBezTo>
                  <a:cubicBezTo>
                    <a:pt x="18995" y="21915"/>
                    <a:pt x="19182" y="21844"/>
                    <a:pt x="19326" y="21701"/>
                  </a:cubicBezTo>
                  <a:lnTo>
                    <a:pt x="21704" y="19323"/>
                  </a:lnTo>
                  <a:cubicBezTo>
                    <a:pt x="21989" y="19037"/>
                    <a:pt x="21989" y="18574"/>
                    <a:pt x="21704" y="18287"/>
                  </a:cubicBezTo>
                  <a:lnTo>
                    <a:pt x="20320" y="16904"/>
                  </a:lnTo>
                  <a:cubicBezTo>
                    <a:pt x="20775" y="16130"/>
                    <a:pt x="21121" y="15298"/>
                    <a:pt x="21345" y="14430"/>
                  </a:cubicBezTo>
                  <a:lnTo>
                    <a:pt x="23302" y="14430"/>
                  </a:lnTo>
                  <a:cubicBezTo>
                    <a:pt x="23705" y="14430"/>
                    <a:pt x="24034" y="14101"/>
                    <a:pt x="24034" y="13696"/>
                  </a:cubicBezTo>
                  <a:lnTo>
                    <a:pt x="24034" y="10334"/>
                  </a:lnTo>
                  <a:cubicBezTo>
                    <a:pt x="24034" y="9930"/>
                    <a:pt x="23705" y="9602"/>
                    <a:pt x="23302" y="9602"/>
                  </a:cubicBezTo>
                  <a:lnTo>
                    <a:pt x="21343" y="9602"/>
                  </a:lnTo>
                  <a:cubicBezTo>
                    <a:pt x="21121" y="8734"/>
                    <a:pt x="20775" y="7900"/>
                    <a:pt x="20320" y="7128"/>
                  </a:cubicBezTo>
                  <a:lnTo>
                    <a:pt x="21704" y="5744"/>
                  </a:lnTo>
                  <a:cubicBezTo>
                    <a:pt x="21989" y="5457"/>
                    <a:pt x="21989" y="4995"/>
                    <a:pt x="21704" y="4708"/>
                  </a:cubicBezTo>
                  <a:lnTo>
                    <a:pt x="19326" y="2330"/>
                  </a:lnTo>
                  <a:cubicBezTo>
                    <a:pt x="19182" y="2187"/>
                    <a:pt x="18995" y="2115"/>
                    <a:pt x="18808" y="2115"/>
                  </a:cubicBezTo>
                  <a:cubicBezTo>
                    <a:pt x="18620" y="2115"/>
                    <a:pt x="18433" y="2187"/>
                    <a:pt x="18290" y="2330"/>
                  </a:cubicBezTo>
                  <a:lnTo>
                    <a:pt x="16906" y="3714"/>
                  </a:lnTo>
                  <a:cubicBezTo>
                    <a:pt x="16133" y="3259"/>
                    <a:pt x="15300" y="2913"/>
                    <a:pt x="14430" y="2689"/>
                  </a:cubicBezTo>
                  <a:lnTo>
                    <a:pt x="14430" y="732"/>
                  </a:lnTo>
                  <a:cubicBezTo>
                    <a:pt x="14430" y="327"/>
                    <a:pt x="14104" y="0"/>
                    <a:pt x="13699" y="0"/>
                  </a:cubicBezTo>
                  <a:close/>
                </a:path>
              </a:pathLst>
            </a:custGeom>
            <a:grp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9295;p126"/>
            <p:cNvSpPr/>
            <p:nvPr/>
          </p:nvSpPr>
          <p:spPr>
            <a:xfrm>
              <a:off x="4251067" y="1523035"/>
              <a:ext cx="327536" cy="325023"/>
            </a:xfrm>
            <a:custGeom>
              <a:avLst/>
              <a:gdLst/>
              <a:ahLst/>
              <a:cxnLst/>
              <a:rect l="l" t="t" r="r" b="b"/>
              <a:pathLst>
                <a:path w="25669" h="25472" extrusionOk="0">
                  <a:moveTo>
                    <a:pt x="12840" y="5002"/>
                  </a:moveTo>
                  <a:cubicBezTo>
                    <a:pt x="13949" y="5002"/>
                    <a:pt x="15075" y="5242"/>
                    <a:pt x="16144" y="5747"/>
                  </a:cubicBezTo>
                  <a:cubicBezTo>
                    <a:pt x="20003" y="7575"/>
                    <a:pt x="21651" y="12185"/>
                    <a:pt x="19822" y="16044"/>
                  </a:cubicBezTo>
                  <a:cubicBezTo>
                    <a:pt x="18501" y="18836"/>
                    <a:pt x="15726" y="20470"/>
                    <a:pt x="12830" y="20470"/>
                  </a:cubicBezTo>
                  <a:cubicBezTo>
                    <a:pt x="11721" y="20470"/>
                    <a:pt x="10595" y="20230"/>
                    <a:pt x="9525" y="19724"/>
                  </a:cubicBezTo>
                  <a:cubicBezTo>
                    <a:pt x="5666" y="17897"/>
                    <a:pt x="4018" y="13286"/>
                    <a:pt x="5845" y="9427"/>
                  </a:cubicBezTo>
                  <a:cubicBezTo>
                    <a:pt x="7167" y="6636"/>
                    <a:pt x="9944" y="5002"/>
                    <a:pt x="12840" y="5002"/>
                  </a:cubicBezTo>
                  <a:close/>
                  <a:moveTo>
                    <a:pt x="10471" y="1"/>
                  </a:moveTo>
                  <a:cubicBezTo>
                    <a:pt x="10383" y="1"/>
                    <a:pt x="10294" y="16"/>
                    <a:pt x="10208" y="47"/>
                  </a:cubicBezTo>
                  <a:lnTo>
                    <a:pt x="6824" y="1256"/>
                  </a:lnTo>
                  <a:cubicBezTo>
                    <a:pt x="6417" y="1401"/>
                    <a:pt x="6206" y="1848"/>
                    <a:pt x="6351" y="2255"/>
                  </a:cubicBezTo>
                  <a:lnTo>
                    <a:pt x="7054" y="4223"/>
                  </a:lnTo>
                  <a:cubicBezTo>
                    <a:pt x="6262" y="4761"/>
                    <a:pt x="5548" y="5408"/>
                    <a:pt x="4934" y="6145"/>
                  </a:cubicBezTo>
                  <a:lnTo>
                    <a:pt x="3045" y="5249"/>
                  </a:lnTo>
                  <a:cubicBezTo>
                    <a:pt x="2937" y="5199"/>
                    <a:pt x="2823" y="5174"/>
                    <a:pt x="2711" y="5174"/>
                  </a:cubicBezTo>
                  <a:cubicBezTo>
                    <a:pt x="2418" y="5174"/>
                    <a:pt x="2137" y="5340"/>
                    <a:pt x="2004" y="5623"/>
                  </a:cubicBezTo>
                  <a:lnTo>
                    <a:pt x="467" y="8868"/>
                  </a:lnTo>
                  <a:cubicBezTo>
                    <a:pt x="282" y="9259"/>
                    <a:pt x="449" y="9725"/>
                    <a:pt x="840" y="9909"/>
                  </a:cubicBezTo>
                  <a:lnTo>
                    <a:pt x="2729" y="10804"/>
                  </a:lnTo>
                  <a:cubicBezTo>
                    <a:pt x="2548" y="11744"/>
                    <a:pt x="2500" y="12707"/>
                    <a:pt x="2587" y="13661"/>
                  </a:cubicBezTo>
                  <a:lnTo>
                    <a:pt x="619" y="14364"/>
                  </a:lnTo>
                  <a:cubicBezTo>
                    <a:pt x="212" y="14510"/>
                    <a:pt x="1" y="14957"/>
                    <a:pt x="145" y="15363"/>
                  </a:cubicBezTo>
                  <a:lnTo>
                    <a:pt x="1354" y="18747"/>
                  </a:lnTo>
                  <a:cubicBezTo>
                    <a:pt x="1467" y="19067"/>
                    <a:pt x="1768" y="19265"/>
                    <a:pt x="2089" y="19265"/>
                  </a:cubicBezTo>
                  <a:cubicBezTo>
                    <a:pt x="2177" y="19265"/>
                    <a:pt x="2266" y="19251"/>
                    <a:pt x="2353" y="19219"/>
                  </a:cubicBezTo>
                  <a:lnTo>
                    <a:pt x="4321" y="18516"/>
                  </a:lnTo>
                  <a:cubicBezTo>
                    <a:pt x="4859" y="19309"/>
                    <a:pt x="5506" y="20023"/>
                    <a:pt x="6243" y="20637"/>
                  </a:cubicBezTo>
                  <a:lnTo>
                    <a:pt x="5347" y="22526"/>
                  </a:lnTo>
                  <a:cubicBezTo>
                    <a:pt x="5163" y="22917"/>
                    <a:pt x="5330" y="23383"/>
                    <a:pt x="5721" y="23567"/>
                  </a:cubicBezTo>
                  <a:lnTo>
                    <a:pt x="8966" y="25104"/>
                  </a:lnTo>
                  <a:cubicBezTo>
                    <a:pt x="9074" y="25155"/>
                    <a:pt x="9188" y="25179"/>
                    <a:pt x="9300" y="25179"/>
                  </a:cubicBezTo>
                  <a:cubicBezTo>
                    <a:pt x="9593" y="25179"/>
                    <a:pt x="9874" y="25014"/>
                    <a:pt x="10007" y="24731"/>
                  </a:cubicBezTo>
                  <a:lnTo>
                    <a:pt x="10902" y="22842"/>
                  </a:lnTo>
                  <a:cubicBezTo>
                    <a:pt x="11540" y="22964"/>
                    <a:pt x="12187" y="23026"/>
                    <a:pt x="12836" y="23026"/>
                  </a:cubicBezTo>
                  <a:cubicBezTo>
                    <a:pt x="13144" y="23026"/>
                    <a:pt x="13452" y="23012"/>
                    <a:pt x="13759" y="22984"/>
                  </a:cubicBezTo>
                  <a:lnTo>
                    <a:pt x="14462" y="24952"/>
                  </a:lnTo>
                  <a:cubicBezTo>
                    <a:pt x="14577" y="25272"/>
                    <a:pt x="14878" y="25471"/>
                    <a:pt x="15200" y="25471"/>
                  </a:cubicBezTo>
                  <a:cubicBezTo>
                    <a:pt x="15286" y="25471"/>
                    <a:pt x="15375" y="25457"/>
                    <a:pt x="15461" y="25426"/>
                  </a:cubicBezTo>
                  <a:lnTo>
                    <a:pt x="18845" y="24217"/>
                  </a:lnTo>
                  <a:cubicBezTo>
                    <a:pt x="19252" y="24071"/>
                    <a:pt x="19463" y="23625"/>
                    <a:pt x="19318" y="23218"/>
                  </a:cubicBezTo>
                  <a:lnTo>
                    <a:pt x="18615" y="21250"/>
                  </a:lnTo>
                  <a:cubicBezTo>
                    <a:pt x="19407" y="20712"/>
                    <a:pt x="20121" y="20065"/>
                    <a:pt x="20735" y="19328"/>
                  </a:cubicBezTo>
                  <a:lnTo>
                    <a:pt x="22624" y="20223"/>
                  </a:lnTo>
                  <a:cubicBezTo>
                    <a:pt x="22732" y="20274"/>
                    <a:pt x="22846" y="20298"/>
                    <a:pt x="22958" y="20298"/>
                  </a:cubicBezTo>
                  <a:cubicBezTo>
                    <a:pt x="23251" y="20298"/>
                    <a:pt x="23532" y="20133"/>
                    <a:pt x="23665" y="19850"/>
                  </a:cubicBezTo>
                  <a:lnTo>
                    <a:pt x="25202" y="16604"/>
                  </a:lnTo>
                  <a:cubicBezTo>
                    <a:pt x="25387" y="16214"/>
                    <a:pt x="25220" y="15748"/>
                    <a:pt x="24829" y="15564"/>
                  </a:cubicBezTo>
                  <a:lnTo>
                    <a:pt x="22940" y="14668"/>
                  </a:lnTo>
                  <a:cubicBezTo>
                    <a:pt x="23121" y="13727"/>
                    <a:pt x="23169" y="12766"/>
                    <a:pt x="23082" y="11812"/>
                  </a:cubicBezTo>
                  <a:lnTo>
                    <a:pt x="25050" y="11107"/>
                  </a:lnTo>
                  <a:cubicBezTo>
                    <a:pt x="25457" y="10963"/>
                    <a:pt x="25668" y="10515"/>
                    <a:pt x="25523" y="10108"/>
                  </a:cubicBezTo>
                  <a:lnTo>
                    <a:pt x="24315" y="6726"/>
                  </a:lnTo>
                  <a:cubicBezTo>
                    <a:pt x="24201" y="6406"/>
                    <a:pt x="23898" y="6207"/>
                    <a:pt x="23577" y="6207"/>
                  </a:cubicBezTo>
                  <a:cubicBezTo>
                    <a:pt x="23491" y="6207"/>
                    <a:pt x="23402" y="6221"/>
                    <a:pt x="23316" y="6252"/>
                  </a:cubicBezTo>
                  <a:lnTo>
                    <a:pt x="21348" y="6956"/>
                  </a:lnTo>
                  <a:cubicBezTo>
                    <a:pt x="20810" y="6162"/>
                    <a:pt x="20163" y="5450"/>
                    <a:pt x="19426" y="4836"/>
                  </a:cubicBezTo>
                  <a:lnTo>
                    <a:pt x="20320" y="2947"/>
                  </a:lnTo>
                  <a:cubicBezTo>
                    <a:pt x="20506" y="2556"/>
                    <a:pt x="20339" y="2090"/>
                    <a:pt x="19948" y="1906"/>
                  </a:cubicBezTo>
                  <a:lnTo>
                    <a:pt x="16703" y="369"/>
                  </a:lnTo>
                  <a:cubicBezTo>
                    <a:pt x="16595" y="318"/>
                    <a:pt x="16481" y="294"/>
                    <a:pt x="16369" y="294"/>
                  </a:cubicBezTo>
                  <a:cubicBezTo>
                    <a:pt x="16076" y="294"/>
                    <a:pt x="15795" y="459"/>
                    <a:pt x="15662" y="742"/>
                  </a:cubicBezTo>
                  <a:lnTo>
                    <a:pt x="14767" y="2631"/>
                  </a:lnTo>
                  <a:cubicBezTo>
                    <a:pt x="14130" y="2508"/>
                    <a:pt x="13485" y="2447"/>
                    <a:pt x="12839" y="2447"/>
                  </a:cubicBezTo>
                  <a:cubicBezTo>
                    <a:pt x="12529" y="2447"/>
                    <a:pt x="12219" y="2461"/>
                    <a:pt x="11910" y="2489"/>
                  </a:cubicBezTo>
                  <a:lnTo>
                    <a:pt x="11207" y="521"/>
                  </a:lnTo>
                  <a:cubicBezTo>
                    <a:pt x="11092" y="200"/>
                    <a:pt x="10791" y="1"/>
                    <a:pt x="10471" y="1"/>
                  </a:cubicBezTo>
                  <a:close/>
                </a:path>
              </a:pathLst>
            </a:custGeom>
            <a:grpFill/>
            <a:ln w="9525" cap="flat" cmpd="sng">
              <a:solidFill>
                <a:srgbClr val="E3E9ED"/>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9296;p126"/>
            <p:cNvSpPr/>
            <p:nvPr/>
          </p:nvSpPr>
          <p:spPr>
            <a:xfrm>
              <a:off x="4277366" y="1220917"/>
              <a:ext cx="292242" cy="292217"/>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grpFill/>
            <a:ln w="9525" cap="flat" cmpd="sng">
              <a:solidFill>
                <a:srgbClr val="A5B7C5"/>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5" name="Google Shape;9297;p126"/>
            <p:cNvGrpSpPr/>
            <p:nvPr/>
          </p:nvGrpSpPr>
          <p:grpSpPr>
            <a:xfrm>
              <a:off x="4644280" y="1290523"/>
              <a:ext cx="143716" cy="29463"/>
              <a:chOff x="4644280" y="1290523"/>
              <a:chExt cx="143716" cy="29463"/>
            </a:xfrm>
            <a:grpFill/>
          </p:grpSpPr>
          <p:sp>
            <p:nvSpPr>
              <p:cNvPr id="85" name="Google Shape;9298;p126"/>
              <p:cNvSpPr/>
              <p:nvPr/>
            </p:nvSpPr>
            <p:spPr>
              <a:xfrm>
                <a:off x="4736292" y="1294223"/>
                <a:ext cx="51704" cy="25762"/>
              </a:xfrm>
              <a:custGeom>
                <a:avLst/>
                <a:gdLst/>
                <a:ahLst/>
                <a:cxnLst/>
                <a:rect l="l" t="t" r="r" b="b"/>
                <a:pathLst>
                  <a:path w="4052" h="2019" extrusionOk="0">
                    <a:moveTo>
                      <a:pt x="273" y="0"/>
                    </a:moveTo>
                    <a:cubicBezTo>
                      <a:pt x="158" y="0"/>
                      <a:pt x="53" y="81"/>
                      <a:pt x="29" y="199"/>
                    </a:cubicBezTo>
                    <a:cubicBezTo>
                      <a:pt x="0" y="339"/>
                      <a:pt x="87" y="475"/>
                      <a:pt x="225" y="507"/>
                    </a:cubicBezTo>
                    <a:cubicBezTo>
                      <a:pt x="1077" y="720"/>
                      <a:pt x="1895" y="1048"/>
                      <a:pt x="2655" y="1487"/>
                    </a:cubicBezTo>
                    <a:lnTo>
                      <a:pt x="2505" y="1740"/>
                    </a:lnTo>
                    <a:cubicBezTo>
                      <a:pt x="2459" y="1818"/>
                      <a:pt x="2511" y="1919"/>
                      <a:pt x="2603" y="1925"/>
                    </a:cubicBezTo>
                    <a:lnTo>
                      <a:pt x="3885" y="2018"/>
                    </a:lnTo>
                    <a:cubicBezTo>
                      <a:pt x="3889" y="2019"/>
                      <a:pt x="3892" y="2019"/>
                      <a:pt x="3896" y="2019"/>
                    </a:cubicBezTo>
                    <a:cubicBezTo>
                      <a:pt x="3991" y="2019"/>
                      <a:pt x="4052" y="1911"/>
                      <a:pt x="3999" y="1829"/>
                    </a:cubicBezTo>
                    <a:lnTo>
                      <a:pt x="3302" y="747"/>
                    </a:lnTo>
                    <a:cubicBezTo>
                      <a:pt x="3278" y="709"/>
                      <a:pt x="3238" y="690"/>
                      <a:pt x="3198" y="690"/>
                    </a:cubicBezTo>
                    <a:cubicBezTo>
                      <a:pt x="3157" y="690"/>
                      <a:pt x="3116" y="710"/>
                      <a:pt x="3093" y="750"/>
                    </a:cubicBezTo>
                    <a:lnTo>
                      <a:pt x="2917" y="1048"/>
                    </a:lnTo>
                    <a:cubicBezTo>
                      <a:pt x="2108" y="582"/>
                      <a:pt x="1237" y="231"/>
                      <a:pt x="330" y="7"/>
                    </a:cubicBezTo>
                    <a:cubicBezTo>
                      <a:pt x="311" y="3"/>
                      <a:pt x="292" y="0"/>
                      <a:pt x="273" y="0"/>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9299;p126"/>
              <p:cNvSpPr/>
              <p:nvPr/>
            </p:nvSpPr>
            <p:spPr>
              <a:xfrm>
                <a:off x="4700066" y="1290523"/>
                <a:ext cx="32206" cy="7988"/>
              </a:xfrm>
              <a:custGeom>
                <a:avLst/>
                <a:gdLst/>
                <a:ahLst/>
                <a:cxnLst/>
                <a:rect l="l" t="t" r="r" b="b"/>
                <a:pathLst>
                  <a:path w="2524" h="626" extrusionOk="0">
                    <a:moveTo>
                      <a:pt x="787" y="1"/>
                    </a:moveTo>
                    <a:cubicBezTo>
                      <a:pt x="606" y="1"/>
                      <a:pt x="423" y="7"/>
                      <a:pt x="242" y="18"/>
                    </a:cubicBezTo>
                    <a:cubicBezTo>
                      <a:pt x="104" y="31"/>
                      <a:pt x="0" y="151"/>
                      <a:pt x="10" y="291"/>
                    </a:cubicBezTo>
                    <a:cubicBezTo>
                      <a:pt x="21" y="425"/>
                      <a:pt x="131" y="526"/>
                      <a:pt x="264" y="526"/>
                    </a:cubicBezTo>
                    <a:cubicBezTo>
                      <a:pt x="269" y="526"/>
                      <a:pt x="274" y="526"/>
                      <a:pt x="279" y="526"/>
                    </a:cubicBezTo>
                    <a:cubicBezTo>
                      <a:pt x="447" y="516"/>
                      <a:pt x="617" y="510"/>
                      <a:pt x="787" y="510"/>
                    </a:cubicBezTo>
                    <a:cubicBezTo>
                      <a:pt x="1261" y="512"/>
                      <a:pt x="1735" y="548"/>
                      <a:pt x="2204" y="622"/>
                    </a:cubicBezTo>
                    <a:cubicBezTo>
                      <a:pt x="2218" y="624"/>
                      <a:pt x="2232" y="626"/>
                      <a:pt x="2246" y="626"/>
                    </a:cubicBezTo>
                    <a:cubicBezTo>
                      <a:pt x="2364" y="626"/>
                      <a:pt x="2469" y="542"/>
                      <a:pt x="2495" y="422"/>
                    </a:cubicBezTo>
                    <a:cubicBezTo>
                      <a:pt x="2524" y="281"/>
                      <a:pt x="2430" y="145"/>
                      <a:pt x="2289" y="121"/>
                    </a:cubicBezTo>
                    <a:cubicBezTo>
                      <a:pt x="1792" y="41"/>
                      <a:pt x="1289" y="1"/>
                      <a:pt x="787"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9300;p126"/>
              <p:cNvSpPr/>
              <p:nvPr/>
            </p:nvSpPr>
            <p:spPr>
              <a:xfrm>
                <a:off x="4644280" y="1300641"/>
                <a:ext cx="20225" cy="13283"/>
              </a:xfrm>
              <a:custGeom>
                <a:avLst/>
                <a:gdLst/>
                <a:ahLst/>
                <a:cxnLst/>
                <a:rect l="l" t="t" r="r" b="b"/>
                <a:pathLst>
                  <a:path w="1585" h="1041" extrusionOk="0">
                    <a:moveTo>
                      <a:pt x="1331" y="0"/>
                    </a:moveTo>
                    <a:cubicBezTo>
                      <a:pt x="1304" y="0"/>
                      <a:pt x="1277" y="6"/>
                      <a:pt x="1251" y="16"/>
                    </a:cubicBezTo>
                    <a:cubicBezTo>
                      <a:pt x="880" y="175"/>
                      <a:pt x="518" y="356"/>
                      <a:pt x="170" y="558"/>
                    </a:cubicBezTo>
                    <a:cubicBezTo>
                      <a:pt x="60" y="622"/>
                      <a:pt x="1" y="758"/>
                      <a:pt x="47" y="876"/>
                    </a:cubicBezTo>
                    <a:cubicBezTo>
                      <a:pt x="87" y="979"/>
                      <a:pt x="185" y="1040"/>
                      <a:pt x="287" y="1040"/>
                    </a:cubicBezTo>
                    <a:cubicBezTo>
                      <a:pt x="330" y="1040"/>
                      <a:pt x="373" y="1029"/>
                      <a:pt x="414" y="1006"/>
                    </a:cubicBezTo>
                    <a:cubicBezTo>
                      <a:pt x="729" y="822"/>
                      <a:pt x="1056" y="657"/>
                      <a:pt x="1391" y="513"/>
                    </a:cubicBezTo>
                    <a:cubicBezTo>
                      <a:pt x="1520" y="457"/>
                      <a:pt x="1584" y="311"/>
                      <a:pt x="1540" y="178"/>
                    </a:cubicBezTo>
                    <a:lnTo>
                      <a:pt x="1527" y="141"/>
                    </a:lnTo>
                    <a:cubicBezTo>
                      <a:pt x="1497" y="55"/>
                      <a:pt x="1417" y="0"/>
                      <a:pt x="1331" y="0"/>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9301;p126"/>
              <p:cNvSpPr/>
              <p:nvPr/>
            </p:nvSpPr>
            <p:spPr>
              <a:xfrm>
                <a:off x="4667822" y="1291888"/>
                <a:ext cx="27779" cy="11433"/>
              </a:xfrm>
              <a:custGeom>
                <a:avLst/>
                <a:gdLst/>
                <a:ahLst/>
                <a:cxnLst/>
                <a:rect l="l" t="t" r="r" b="b"/>
                <a:pathLst>
                  <a:path w="2177" h="896" extrusionOk="0">
                    <a:moveTo>
                      <a:pt x="1906" y="0"/>
                    </a:moveTo>
                    <a:cubicBezTo>
                      <a:pt x="1894" y="0"/>
                      <a:pt x="1883" y="1"/>
                      <a:pt x="1871" y="3"/>
                    </a:cubicBezTo>
                    <a:lnTo>
                      <a:pt x="1871" y="4"/>
                    </a:lnTo>
                    <a:cubicBezTo>
                      <a:pt x="1306" y="88"/>
                      <a:pt x="748" y="220"/>
                      <a:pt x="205" y="400"/>
                    </a:cubicBezTo>
                    <a:cubicBezTo>
                      <a:pt x="71" y="446"/>
                      <a:pt x="0" y="592"/>
                      <a:pt x="47" y="725"/>
                    </a:cubicBezTo>
                    <a:cubicBezTo>
                      <a:pt x="84" y="830"/>
                      <a:pt x="182" y="896"/>
                      <a:pt x="288" y="896"/>
                    </a:cubicBezTo>
                    <a:cubicBezTo>
                      <a:pt x="315" y="896"/>
                      <a:pt x="343" y="891"/>
                      <a:pt x="370" y="882"/>
                    </a:cubicBezTo>
                    <a:cubicBezTo>
                      <a:pt x="881" y="714"/>
                      <a:pt x="1406" y="587"/>
                      <a:pt x="1940" y="509"/>
                    </a:cubicBezTo>
                    <a:cubicBezTo>
                      <a:pt x="2079" y="490"/>
                      <a:pt x="2177" y="360"/>
                      <a:pt x="2157" y="220"/>
                    </a:cubicBezTo>
                    <a:cubicBezTo>
                      <a:pt x="2140" y="93"/>
                      <a:pt x="2031" y="0"/>
                      <a:pt x="1906" y="0"/>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6" name="Google Shape;9302;p126"/>
            <p:cNvGrpSpPr/>
            <p:nvPr/>
          </p:nvGrpSpPr>
          <p:grpSpPr>
            <a:xfrm>
              <a:off x="4356567" y="1191441"/>
              <a:ext cx="143690" cy="29488"/>
              <a:chOff x="4356567" y="1191441"/>
              <a:chExt cx="143690" cy="29488"/>
            </a:xfrm>
            <a:grpFill/>
          </p:grpSpPr>
          <p:sp>
            <p:nvSpPr>
              <p:cNvPr id="81" name="Google Shape;9303;p126"/>
              <p:cNvSpPr/>
              <p:nvPr/>
            </p:nvSpPr>
            <p:spPr>
              <a:xfrm>
                <a:off x="4448554" y="1195154"/>
                <a:ext cx="51704" cy="25775"/>
              </a:xfrm>
              <a:custGeom>
                <a:avLst/>
                <a:gdLst/>
                <a:ahLst/>
                <a:cxnLst/>
                <a:rect l="l" t="t" r="r" b="b"/>
                <a:pathLst>
                  <a:path w="4052" h="2020" extrusionOk="0">
                    <a:moveTo>
                      <a:pt x="272" y="1"/>
                    </a:moveTo>
                    <a:cubicBezTo>
                      <a:pt x="157" y="1"/>
                      <a:pt x="54" y="82"/>
                      <a:pt x="29" y="200"/>
                    </a:cubicBezTo>
                    <a:cubicBezTo>
                      <a:pt x="0" y="338"/>
                      <a:pt x="87" y="474"/>
                      <a:pt x="225" y="507"/>
                    </a:cubicBezTo>
                    <a:cubicBezTo>
                      <a:pt x="1077" y="719"/>
                      <a:pt x="1895" y="1049"/>
                      <a:pt x="2657" y="1486"/>
                    </a:cubicBezTo>
                    <a:lnTo>
                      <a:pt x="2505" y="1740"/>
                    </a:lnTo>
                    <a:cubicBezTo>
                      <a:pt x="2459" y="1819"/>
                      <a:pt x="2511" y="1918"/>
                      <a:pt x="2603" y="1926"/>
                    </a:cubicBezTo>
                    <a:lnTo>
                      <a:pt x="3887" y="2019"/>
                    </a:lnTo>
                    <a:cubicBezTo>
                      <a:pt x="3890" y="2019"/>
                      <a:pt x="3893" y="2019"/>
                      <a:pt x="3895" y="2019"/>
                    </a:cubicBezTo>
                    <a:cubicBezTo>
                      <a:pt x="3991" y="2019"/>
                      <a:pt x="4052" y="1913"/>
                      <a:pt x="3999" y="1830"/>
                    </a:cubicBezTo>
                    <a:lnTo>
                      <a:pt x="3302" y="746"/>
                    </a:lnTo>
                    <a:cubicBezTo>
                      <a:pt x="3278" y="709"/>
                      <a:pt x="3239" y="690"/>
                      <a:pt x="3200" y="690"/>
                    </a:cubicBezTo>
                    <a:cubicBezTo>
                      <a:pt x="3159" y="690"/>
                      <a:pt x="3118" y="711"/>
                      <a:pt x="3094" y="751"/>
                    </a:cubicBezTo>
                    <a:lnTo>
                      <a:pt x="2917" y="1047"/>
                    </a:lnTo>
                    <a:cubicBezTo>
                      <a:pt x="2108" y="581"/>
                      <a:pt x="1237" y="230"/>
                      <a:pt x="330" y="8"/>
                    </a:cubicBezTo>
                    <a:cubicBezTo>
                      <a:pt x="311" y="3"/>
                      <a:pt x="291" y="1"/>
                      <a:pt x="272"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9304;p126"/>
              <p:cNvSpPr/>
              <p:nvPr/>
            </p:nvSpPr>
            <p:spPr>
              <a:xfrm>
                <a:off x="4412341" y="1191441"/>
                <a:ext cx="32206" cy="8013"/>
              </a:xfrm>
              <a:custGeom>
                <a:avLst/>
                <a:gdLst/>
                <a:ahLst/>
                <a:cxnLst/>
                <a:rect l="l" t="t" r="r" b="b"/>
                <a:pathLst>
                  <a:path w="2524" h="628" extrusionOk="0">
                    <a:moveTo>
                      <a:pt x="787" y="1"/>
                    </a:moveTo>
                    <a:cubicBezTo>
                      <a:pt x="605" y="1"/>
                      <a:pt x="424" y="7"/>
                      <a:pt x="241" y="19"/>
                    </a:cubicBezTo>
                    <a:cubicBezTo>
                      <a:pt x="103" y="31"/>
                      <a:pt x="1" y="153"/>
                      <a:pt x="11" y="291"/>
                    </a:cubicBezTo>
                    <a:cubicBezTo>
                      <a:pt x="20" y="425"/>
                      <a:pt x="132" y="528"/>
                      <a:pt x="263" y="528"/>
                    </a:cubicBezTo>
                    <a:cubicBezTo>
                      <a:pt x="268" y="528"/>
                      <a:pt x="273" y="528"/>
                      <a:pt x="278" y="528"/>
                    </a:cubicBezTo>
                    <a:cubicBezTo>
                      <a:pt x="448" y="518"/>
                      <a:pt x="617" y="512"/>
                      <a:pt x="787" y="512"/>
                    </a:cubicBezTo>
                    <a:cubicBezTo>
                      <a:pt x="1261" y="512"/>
                      <a:pt x="1734" y="550"/>
                      <a:pt x="2203" y="624"/>
                    </a:cubicBezTo>
                    <a:cubicBezTo>
                      <a:pt x="2217" y="626"/>
                      <a:pt x="2231" y="627"/>
                      <a:pt x="2245" y="627"/>
                    </a:cubicBezTo>
                    <a:cubicBezTo>
                      <a:pt x="2363" y="627"/>
                      <a:pt x="2470" y="544"/>
                      <a:pt x="2494" y="424"/>
                    </a:cubicBezTo>
                    <a:cubicBezTo>
                      <a:pt x="2523" y="283"/>
                      <a:pt x="2430" y="145"/>
                      <a:pt x="2288" y="121"/>
                    </a:cubicBezTo>
                    <a:cubicBezTo>
                      <a:pt x="1791" y="43"/>
                      <a:pt x="1288" y="3"/>
                      <a:pt x="787"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9305;p126"/>
              <p:cNvSpPr/>
              <p:nvPr/>
            </p:nvSpPr>
            <p:spPr>
              <a:xfrm>
                <a:off x="4356567" y="1201573"/>
                <a:ext cx="20212" cy="13270"/>
              </a:xfrm>
              <a:custGeom>
                <a:avLst/>
                <a:gdLst/>
                <a:ahLst/>
                <a:cxnLst/>
                <a:rect l="l" t="t" r="r" b="b"/>
                <a:pathLst>
                  <a:path w="1584" h="1040" extrusionOk="0">
                    <a:moveTo>
                      <a:pt x="1330" y="1"/>
                    </a:moveTo>
                    <a:cubicBezTo>
                      <a:pt x="1303" y="1"/>
                      <a:pt x="1276" y="6"/>
                      <a:pt x="1249" y="17"/>
                    </a:cubicBezTo>
                    <a:cubicBezTo>
                      <a:pt x="878" y="174"/>
                      <a:pt x="518" y="355"/>
                      <a:pt x="168" y="557"/>
                    </a:cubicBezTo>
                    <a:cubicBezTo>
                      <a:pt x="58" y="621"/>
                      <a:pt x="0" y="757"/>
                      <a:pt x="47" y="876"/>
                    </a:cubicBezTo>
                    <a:cubicBezTo>
                      <a:pt x="86" y="979"/>
                      <a:pt x="183" y="1040"/>
                      <a:pt x="284" y="1040"/>
                    </a:cubicBezTo>
                    <a:cubicBezTo>
                      <a:pt x="327" y="1040"/>
                      <a:pt x="371" y="1029"/>
                      <a:pt x="412" y="1005"/>
                    </a:cubicBezTo>
                    <a:cubicBezTo>
                      <a:pt x="727" y="823"/>
                      <a:pt x="1054" y="658"/>
                      <a:pt x="1389" y="512"/>
                    </a:cubicBezTo>
                    <a:cubicBezTo>
                      <a:pt x="1518" y="458"/>
                      <a:pt x="1584" y="312"/>
                      <a:pt x="1538" y="177"/>
                    </a:cubicBezTo>
                    <a:lnTo>
                      <a:pt x="1525" y="141"/>
                    </a:lnTo>
                    <a:cubicBezTo>
                      <a:pt x="1496" y="54"/>
                      <a:pt x="1415" y="1"/>
                      <a:pt x="1330"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9306;p126"/>
              <p:cNvSpPr/>
              <p:nvPr/>
            </p:nvSpPr>
            <p:spPr>
              <a:xfrm>
                <a:off x="4380084" y="1192832"/>
                <a:ext cx="27779" cy="11433"/>
              </a:xfrm>
              <a:custGeom>
                <a:avLst/>
                <a:gdLst/>
                <a:ahLst/>
                <a:cxnLst/>
                <a:rect l="l" t="t" r="r" b="b"/>
                <a:pathLst>
                  <a:path w="2177" h="896" extrusionOk="0">
                    <a:moveTo>
                      <a:pt x="1906" y="0"/>
                    </a:moveTo>
                    <a:cubicBezTo>
                      <a:pt x="1894" y="0"/>
                      <a:pt x="1883" y="1"/>
                      <a:pt x="1871" y="2"/>
                    </a:cubicBezTo>
                    <a:cubicBezTo>
                      <a:pt x="1306" y="87"/>
                      <a:pt x="748" y="220"/>
                      <a:pt x="205" y="400"/>
                    </a:cubicBezTo>
                    <a:cubicBezTo>
                      <a:pt x="71" y="444"/>
                      <a:pt x="0" y="590"/>
                      <a:pt x="47" y="725"/>
                    </a:cubicBezTo>
                    <a:cubicBezTo>
                      <a:pt x="84" y="829"/>
                      <a:pt x="183" y="895"/>
                      <a:pt x="288" y="895"/>
                    </a:cubicBezTo>
                    <a:cubicBezTo>
                      <a:pt x="316" y="895"/>
                      <a:pt x="343" y="891"/>
                      <a:pt x="370" y="882"/>
                    </a:cubicBezTo>
                    <a:cubicBezTo>
                      <a:pt x="883" y="712"/>
                      <a:pt x="1408" y="587"/>
                      <a:pt x="1941" y="507"/>
                    </a:cubicBezTo>
                    <a:cubicBezTo>
                      <a:pt x="2081" y="488"/>
                      <a:pt x="2177" y="360"/>
                      <a:pt x="2157" y="220"/>
                    </a:cubicBezTo>
                    <a:cubicBezTo>
                      <a:pt x="2140" y="93"/>
                      <a:pt x="2031" y="0"/>
                      <a:pt x="1906" y="0"/>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7" name="Google Shape;9307;p126"/>
            <p:cNvGrpSpPr/>
            <p:nvPr/>
          </p:nvGrpSpPr>
          <p:grpSpPr>
            <a:xfrm>
              <a:off x="4339009" y="1863727"/>
              <a:ext cx="143703" cy="29476"/>
              <a:chOff x="4339009" y="1863727"/>
              <a:chExt cx="143703" cy="29476"/>
            </a:xfrm>
            <a:grpFill/>
          </p:grpSpPr>
          <p:sp>
            <p:nvSpPr>
              <p:cNvPr id="77" name="Google Shape;9308;p126"/>
              <p:cNvSpPr/>
              <p:nvPr/>
            </p:nvSpPr>
            <p:spPr>
              <a:xfrm>
                <a:off x="4339009" y="1863727"/>
                <a:ext cx="51691" cy="25762"/>
              </a:xfrm>
              <a:custGeom>
                <a:avLst/>
                <a:gdLst/>
                <a:ahLst/>
                <a:cxnLst/>
                <a:rect l="l" t="t" r="r" b="b"/>
                <a:pathLst>
                  <a:path w="4051" h="2019" extrusionOk="0">
                    <a:moveTo>
                      <a:pt x="157" y="1"/>
                    </a:moveTo>
                    <a:cubicBezTo>
                      <a:pt x="61" y="1"/>
                      <a:pt x="1" y="107"/>
                      <a:pt x="54" y="190"/>
                    </a:cubicBezTo>
                    <a:lnTo>
                      <a:pt x="750" y="1274"/>
                    </a:lnTo>
                    <a:cubicBezTo>
                      <a:pt x="774" y="1311"/>
                      <a:pt x="813" y="1330"/>
                      <a:pt x="852" y="1330"/>
                    </a:cubicBezTo>
                    <a:cubicBezTo>
                      <a:pt x="893" y="1330"/>
                      <a:pt x="935" y="1309"/>
                      <a:pt x="958" y="1269"/>
                    </a:cubicBezTo>
                    <a:lnTo>
                      <a:pt x="1136" y="973"/>
                    </a:lnTo>
                    <a:cubicBezTo>
                      <a:pt x="1945" y="1439"/>
                      <a:pt x="2816" y="1788"/>
                      <a:pt x="3722" y="2012"/>
                    </a:cubicBezTo>
                    <a:cubicBezTo>
                      <a:pt x="3741" y="2017"/>
                      <a:pt x="3761" y="2019"/>
                      <a:pt x="3779" y="2019"/>
                    </a:cubicBezTo>
                    <a:cubicBezTo>
                      <a:pt x="3895" y="2019"/>
                      <a:pt x="3999" y="1938"/>
                      <a:pt x="4023" y="1820"/>
                    </a:cubicBezTo>
                    <a:cubicBezTo>
                      <a:pt x="4051" y="1682"/>
                      <a:pt x="3964" y="1546"/>
                      <a:pt x="3828" y="1512"/>
                    </a:cubicBezTo>
                    <a:cubicBezTo>
                      <a:pt x="2976" y="1301"/>
                      <a:pt x="2158" y="971"/>
                      <a:pt x="1396" y="534"/>
                    </a:cubicBezTo>
                    <a:lnTo>
                      <a:pt x="1548" y="279"/>
                    </a:lnTo>
                    <a:cubicBezTo>
                      <a:pt x="1594" y="201"/>
                      <a:pt x="1541" y="100"/>
                      <a:pt x="1450" y="94"/>
                    </a:cubicBezTo>
                    <a:lnTo>
                      <a:pt x="166" y="1"/>
                    </a:lnTo>
                    <a:cubicBezTo>
                      <a:pt x="163" y="1"/>
                      <a:pt x="160" y="1"/>
                      <a:pt x="157"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9309;p126"/>
              <p:cNvSpPr/>
              <p:nvPr/>
            </p:nvSpPr>
            <p:spPr>
              <a:xfrm>
                <a:off x="4394732" y="1885202"/>
                <a:ext cx="32193" cy="8001"/>
              </a:xfrm>
              <a:custGeom>
                <a:avLst/>
                <a:gdLst/>
                <a:ahLst/>
                <a:cxnLst/>
                <a:rect l="l" t="t" r="r" b="b"/>
                <a:pathLst>
                  <a:path w="2523" h="627" extrusionOk="0">
                    <a:moveTo>
                      <a:pt x="279" y="1"/>
                    </a:moveTo>
                    <a:cubicBezTo>
                      <a:pt x="160" y="1"/>
                      <a:pt x="54" y="84"/>
                      <a:pt x="29" y="204"/>
                    </a:cubicBezTo>
                    <a:cubicBezTo>
                      <a:pt x="1" y="345"/>
                      <a:pt x="93" y="483"/>
                      <a:pt x="236" y="507"/>
                    </a:cubicBezTo>
                    <a:cubicBezTo>
                      <a:pt x="732" y="585"/>
                      <a:pt x="1235" y="625"/>
                      <a:pt x="1738" y="627"/>
                    </a:cubicBezTo>
                    <a:cubicBezTo>
                      <a:pt x="1919" y="627"/>
                      <a:pt x="2102" y="621"/>
                      <a:pt x="2282" y="609"/>
                    </a:cubicBezTo>
                    <a:cubicBezTo>
                      <a:pt x="2420" y="596"/>
                      <a:pt x="2523" y="475"/>
                      <a:pt x="2513" y="337"/>
                    </a:cubicBezTo>
                    <a:cubicBezTo>
                      <a:pt x="2504" y="203"/>
                      <a:pt x="2392" y="100"/>
                      <a:pt x="2260" y="100"/>
                    </a:cubicBezTo>
                    <a:cubicBezTo>
                      <a:pt x="2255" y="100"/>
                      <a:pt x="2251" y="100"/>
                      <a:pt x="2246" y="100"/>
                    </a:cubicBezTo>
                    <a:cubicBezTo>
                      <a:pt x="2076" y="110"/>
                      <a:pt x="1908" y="116"/>
                      <a:pt x="1738" y="116"/>
                    </a:cubicBezTo>
                    <a:cubicBezTo>
                      <a:pt x="1262" y="116"/>
                      <a:pt x="790" y="78"/>
                      <a:pt x="321" y="4"/>
                    </a:cubicBezTo>
                    <a:cubicBezTo>
                      <a:pt x="307" y="2"/>
                      <a:pt x="293" y="1"/>
                      <a:pt x="279"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9310;p126"/>
              <p:cNvSpPr/>
              <p:nvPr/>
            </p:nvSpPr>
            <p:spPr>
              <a:xfrm>
                <a:off x="4462488" y="1869814"/>
                <a:ext cx="20225" cy="13258"/>
              </a:xfrm>
              <a:custGeom>
                <a:avLst/>
                <a:gdLst/>
                <a:ahLst/>
                <a:cxnLst/>
                <a:rect l="l" t="t" r="r" b="b"/>
                <a:pathLst>
                  <a:path w="1585" h="1039" extrusionOk="0">
                    <a:moveTo>
                      <a:pt x="1300" y="0"/>
                    </a:moveTo>
                    <a:cubicBezTo>
                      <a:pt x="1257" y="0"/>
                      <a:pt x="1213" y="11"/>
                      <a:pt x="1173" y="35"/>
                    </a:cubicBezTo>
                    <a:cubicBezTo>
                      <a:pt x="857" y="217"/>
                      <a:pt x="531" y="382"/>
                      <a:pt x="196" y="528"/>
                    </a:cubicBezTo>
                    <a:cubicBezTo>
                      <a:pt x="66" y="582"/>
                      <a:pt x="1" y="728"/>
                      <a:pt x="47" y="863"/>
                    </a:cubicBezTo>
                    <a:lnTo>
                      <a:pt x="60" y="899"/>
                    </a:lnTo>
                    <a:cubicBezTo>
                      <a:pt x="89" y="986"/>
                      <a:pt x="169" y="1039"/>
                      <a:pt x="255" y="1039"/>
                    </a:cubicBezTo>
                    <a:cubicBezTo>
                      <a:pt x="282" y="1039"/>
                      <a:pt x="309" y="1034"/>
                      <a:pt x="335" y="1023"/>
                    </a:cubicBezTo>
                    <a:cubicBezTo>
                      <a:pt x="707" y="866"/>
                      <a:pt x="1067" y="685"/>
                      <a:pt x="1416" y="483"/>
                    </a:cubicBezTo>
                    <a:cubicBezTo>
                      <a:pt x="1527" y="419"/>
                      <a:pt x="1584" y="283"/>
                      <a:pt x="1538" y="164"/>
                    </a:cubicBezTo>
                    <a:cubicBezTo>
                      <a:pt x="1499" y="61"/>
                      <a:pt x="1401" y="0"/>
                      <a:pt x="1300" y="0"/>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9311;p126"/>
              <p:cNvSpPr/>
              <p:nvPr/>
            </p:nvSpPr>
            <p:spPr>
              <a:xfrm>
                <a:off x="4431392" y="1880392"/>
                <a:ext cx="27804" cy="11433"/>
              </a:xfrm>
              <a:custGeom>
                <a:avLst/>
                <a:gdLst/>
                <a:ahLst/>
                <a:cxnLst/>
                <a:rect l="l" t="t" r="r" b="b"/>
                <a:pathLst>
                  <a:path w="2179" h="896" extrusionOk="0">
                    <a:moveTo>
                      <a:pt x="1890" y="1"/>
                    </a:moveTo>
                    <a:cubicBezTo>
                      <a:pt x="1863" y="1"/>
                      <a:pt x="1835" y="5"/>
                      <a:pt x="1808" y="14"/>
                    </a:cubicBezTo>
                    <a:cubicBezTo>
                      <a:pt x="1296" y="184"/>
                      <a:pt x="771" y="309"/>
                      <a:pt x="237" y="389"/>
                    </a:cubicBezTo>
                    <a:cubicBezTo>
                      <a:pt x="98" y="408"/>
                      <a:pt x="0" y="536"/>
                      <a:pt x="20" y="676"/>
                    </a:cubicBezTo>
                    <a:cubicBezTo>
                      <a:pt x="37" y="803"/>
                      <a:pt x="147" y="896"/>
                      <a:pt x="273" y="896"/>
                    </a:cubicBezTo>
                    <a:cubicBezTo>
                      <a:pt x="284" y="896"/>
                      <a:pt x="296" y="895"/>
                      <a:pt x="308" y="893"/>
                    </a:cubicBezTo>
                    <a:cubicBezTo>
                      <a:pt x="873" y="809"/>
                      <a:pt x="1430" y="676"/>
                      <a:pt x="1973" y="496"/>
                    </a:cubicBezTo>
                    <a:cubicBezTo>
                      <a:pt x="2106" y="451"/>
                      <a:pt x="2178" y="306"/>
                      <a:pt x="2132" y="171"/>
                    </a:cubicBezTo>
                    <a:cubicBezTo>
                      <a:pt x="2095" y="67"/>
                      <a:pt x="1996" y="1"/>
                      <a:pt x="1890"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8" name="Google Shape;9312;p126"/>
            <p:cNvGrpSpPr/>
            <p:nvPr/>
          </p:nvGrpSpPr>
          <p:grpSpPr>
            <a:xfrm>
              <a:off x="4206459" y="1607315"/>
              <a:ext cx="29539" cy="142899"/>
              <a:chOff x="4206459" y="1607315"/>
              <a:chExt cx="29539" cy="142899"/>
            </a:xfrm>
            <a:grpFill/>
          </p:grpSpPr>
          <p:sp>
            <p:nvSpPr>
              <p:cNvPr id="73" name="Google Shape;9313;p126"/>
              <p:cNvSpPr/>
              <p:nvPr/>
            </p:nvSpPr>
            <p:spPr>
              <a:xfrm>
                <a:off x="4209840" y="1607315"/>
                <a:ext cx="26158" cy="50989"/>
              </a:xfrm>
              <a:custGeom>
                <a:avLst/>
                <a:gdLst/>
                <a:ahLst/>
                <a:cxnLst/>
                <a:rect l="l" t="t" r="r" b="b"/>
                <a:pathLst>
                  <a:path w="2050" h="3996" extrusionOk="0">
                    <a:moveTo>
                      <a:pt x="1920" y="0"/>
                    </a:moveTo>
                    <a:cubicBezTo>
                      <a:pt x="1898" y="0"/>
                      <a:pt x="1876" y="6"/>
                      <a:pt x="1854" y="20"/>
                    </a:cubicBezTo>
                    <a:lnTo>
                      <a:pt x="772" y="717"/>
                    </a:lnTo>
                    <a:cubicBezTo>
                      <a:pt x="695" y="766"/>
                      <a:pt x="697" y="878"/>
                      <a:pt x="775" y="926"/>
                    </a:cubicBezTo>
                    <a:lnTo>
                      <a:pt x="1073" y="1102"/>
                    </a:lnTo>
                    <a:cubicBezTo>
                      <a:pt x="607" y="1911"/>
                      <a:pt x="256" y="2782"/>
                      <a:pt x="32" y="3689"/>
                    </a:cubicBezTo>
                    <a:cubicBezTo>
                      <a:pt x="0" y="3825"/>
                      <a:pt x="87" y="3962"/>
                      <a:pt x="224" y="3990"/>
                    </a:cubicBezTo>
                    <a:cubicBezTo>
                      <a:pt x="242" y="3993"/>
                      <a:pt x="260" y="3995"/>
                      <a:pt x="278" y="3995"/>
                    </a:cubicBezTo>
                    <a:cubicBezTo>
                      <a:pt x="397" y="3995"/>
                      <a:pt x="502" y="3914"/>
                      <a:pt x="532" y="3794"/>
                    </a:cubicBezTo>
                    <a:cubicBezTo>
                      <a:pt x="743" y="2942"/>
                      <a:pt x="1073" y="2124"/>
                      <a:pt x="1512" y="1363"/>
                    </a:cubicBezTo>
                    <a:lnTo>
                      <a:pt x="1765" y="1514"/>
                    </a:lnTo>
                    <a:cubicBezTo>
                      <a:pt x="1785" y="1526"/>
                      <a:pt x="1806" y="1531"/>
                      <a:pt x="1827" y="1531"/>
                    </a:cubicBezTo>
                    <a:cubicBezTo>
                      <a:pt x="1888" y="1531"/>
                      <a:pt x="1946" y="1484"/>
                      <a:pt x="1951" y="1416"/>
                    </a:cubicBezTo>
                    <a:lnTo>
                      <a:pt x="2043" y="134"/>
                    </a:lnTo>
                    <a:cubicBezTo>
                      <a:pt x="2049" y="57"/>
                      <a:pt x="1988" y="0"/>
                      <a:pt x="1920" y="0"/>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9314;p126"/>
              <p:cNvSpPr/>
              <p:nvPr/>
            </p:nvSpPr>
            <p:spPr>
              <a:xfrm>
                <a:off x="4206459" y="1662910"/>
                <a:ext cx="8230" cy="31785"/>
              </a:xfrm>
              <a:custGeom>
                <a:avLst/>
                <a:gdLst/>
                <a:ahLst/>
                <a:cxnLst/>
                <a:rect l="l" t="t" r="r" b="b"/>
                <a:pathLst>
                  <a:path w="645" h="2491" extrusionOk="0">
                    <a:moveTo>
                      <a:pt x="371" y="1"/>
                    </a:moveTo>
                    <a:cubicBezTo>
                      <a:pt x="249" y="1"/>
                      <a:pt x="141" y="89"/>
                      <a:pt x="121" y="212"/>
                    </a:cubicBezTo>
                    <a:cubicBezTo>
                      <a:pt x="41" y="709"/>
                      <a:pt x="1" y="1212"/>
                      <a:pt x="1" y="1714"/>
                    </a:cubicBezTo>
                    <a:cubicBezTo>
                      <a:pt x="1" y="1895"/>
                      <a:pt x="7" y="2078"/>
                      <a:pt x="19" y="2259"/>
                    </a:cubicBezTo>
                    <a:cubicBezTo>
                      <a:pt x="31" y="2390"/>
                      <a:pt x="140" y="2490"/>
                      <a:pt x="270" y="2490"/>
                    </a:cubicBezTo>
                    <a:cubicBezTo>
                      <a:pt x="277" y="2490"/>
                      <a:pt x="284" y="2490"/>
                      <a:pt x="291" y="2489"/>
                    </a:cubicBezTo>
                    <a:cubicBezTo>
                      <a:pt x="428" y="2480"/>
                      <a:pt x="534" y="2361"/>
                      <a:pt x="526" y="2222"/>
                    </a:cubicBezTo>
                    <a:cubicBezTo>
                      <a:pt x="517" y="2054"/>
                      <a:pt x="510" y="1884"/>
                      <a:pt x="510" y="1714"/>
                    </a:cubicBezTo>
                    <a:cubicBezTo>
                      <a:pt x="512" y="1240"/>
                      <a:pt x="549" y="766"/>
                      <a:pt x="622" y="297"/>
                    </a:cubicBezTo>
                    <a:cubicBezTo>
                      <a:pt x="645" y="163"/>
                      <a:pt x="557" y="35"/>
                      <a:pt x="422" y="6"/>
                    </a:cubicBezTo>
                    <a:cubicBezTo>
                      <a:pt x="405" y="2"/>
                      <a:pt x="388" y="1"/>
                      <a:pt x="371"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9315;p126"/>
              <p:cNvSpPr/>
              <p:nvPr/>
            </p:nvSpPr>
            <p:spPr>
              <a:xfrm>
                <a:off x="4216194" y="1730768"/>
                <a:ext cx="14227" cy="19446"/>
              </a:xfrm>
              <a:custGeom>
                <a:avLst/>
                <a:gdLst/>
                <a:ahLst/>
                <a:cxnLst/>
                <a:rect l="l" t="t" r="r" b="b"/>
                <a:pathLst>
                  <a:path w="1115" h="1524" extrusionOk="0">
                    <a:moveTo>
                      <a:pt x="296" y="1"/>
                    </a:moveTo>
                    <a:cubicBezTo>
                      <a:pt x="267" y="1"/>
                      <a:pt x="237" y="5"/>
                      <a:pt x="208" y="15"/>
                    </a:cubicBezTo>
                    <a:lnTo>
                      <a:pt x="171" y="28"/>
                    </a:lnTo>
                    <a:cubicBezTo>
                      <a:pt x="58" y="67"/>
                      <a:pt x="0" y="193"/>
                      <a:pt x="47" y="304"/>
                    </a:cubicBezTo>
                    <a:cubicBezTo>
                      <a:pt x="205" y="675"/>
                      <a:pt x="384" y="1035"/>
                      <a:pt x="588" y="1385"/>
                    </a:cubicBezTo>
                    <a:cubicBezTo>
                      <a:pt x="637" y="1469"/>
                      <a:pt x="728" y="1524"/>
                      <a:pt x="822" y="1524"/>
                    </a:cubicBezTo>
                    <a:cubicBezTo>
                      <a:pt x="850" y="1524"/>
                      <a:pt x="879" y="1519"/>
                      <a:pt x="906" y="1508"/>
                    </a:cubicBezTo>
                    <a:cubicBezTo>
                      <a:pt x="1052" y="1450"/>
                      <a:pt x="1115" y="1277"/>
                      <a:pt x="1036" y="1141"/>
                    </a:cubicBezTo>
                    <a:cubicBezTo>
                      <a:pt x="852" y="826"/>
                      <a:pt x="687" y="499"/>
                      <a:pt x="543" y="164"/>
                    </a:cubicBezTo>
                    <a:cubicBezTo>
                      <a:pt x="499" y="63"/>
                      <a:pt x="400" y="1"/>
                      <a:pt x="296"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9316;p126"/>
              <p:cNvSpPr/>
              <p:nvPr/>
            </p:nvSpPr>
            <p:spPr>
              <a:xfrm>
                <a:off x="4207607" y="1699506"/>
                <a:ext cx="12045" cy="27153"/>
              </a:xfrm>
              <a:custGeom>
                <a:avLst/>
                <a:gdLst/>
                <a:ahLst/>
                <a:cxnLst/>
                <a:rect l="l" t="t" r="r" b="b"/>
                <a:pathLst>
                  <a:path w="944" h="2128" extrusionOk="0">
                    <a:moveTo>
                      <a:pt x="273" y="0"/>
                    </a:moveTo>
                    <a:cubicBezTo>
                      <a:pt x="261" y="0"/>
                      <a:pt x="249" y="1"/>
                      <a:pt x="238" y="3"/>
                    </a:cubicBezTo>
                    <a:cubicBezTo>
                      <a:pt x="98" y="22"/>
                      <a:pt x="1" y="150"/>
                      <a:pt x="20" y="289"/>
                    </a:cubicBezTo>
                    <a:lnTo>
                      <a:pt x="21" y="289"/>
                    </a:lnTo>
                    <a:cubicBezTo>
                      <a:pt x="105" y="854"/>
                      <a:pt x="238" y="1412"/>
                      <a:pt x="417" y="1955"/>
                    </a:cubicBezTo>
                    <a:cubicBezTo>
                      <a:pt x="454" y="2061"/>
                      <a:pt x="553" y="2127"/>
                      <a:pt x="658" y="2127"/>
                    </a:cubicBezTo>
                    <a:cubicBezTo>
                      <a:pt x="686" y="2127"/>
                      <a:pt x="714" y="2123"/>
                      <a:pt x="742" y="2113"/>
                    </a:cubicBezTo>
                    <a:cubicBezTo>
                      <a:pt x="875" y="2067"/>
                      <a:pt x="944" y="1923"/>
                      <a:pt x="899" y="1790"/>
                    </a:cubicBezTo>
                    <a:cubicBezTo>
                      <a:pt x="731" y="1279"/>
                      <a:pt x="604" y="754"/>
                      <a:pt x="526" y="220"/>
                    </a:cubicBezTo>
                    <a:cubicBezTo>
                      <a:pt x="508" y="93"/>
                      <a:pt x="398" y="0"/>
                      <a:pt x="273" y="0"/>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9" name="Google Shape;9317;p126"/>
            <p:cNvSpPr/>
            <p:nvPr/>
          </p:nvSpPr>
          <p:spPr>
            <a:xfrm>
              <a:off x="4250519" y="1416170"/>
              <a:ext cx="26783" cy="52303"/>
            </a:xfrm>
            <a:custGeom>
              <a:avLst/>
              <a:gdLst/>
              <a:ahLst/>
              <a:cxnLst/>
              <a:rect l="l" t="t" r="r" b="b"/>
              <a:pathLst>
                <a:path w="2099" h="4099" extrusionOk="0">
                  <a:moveTo>
                    <a:pt x="412" y="1"/>
                  </a:moveTo>
                  <a:cubicBezTo>
                    <a:pt x="358" y="1"/>
                    <a:pt x="305" y="37"/>
                    <a:pt x="292" y="98"/>
                  </a:cubicBezTo>
                  <a:lnTo>
                    <a:pt x="18" y="1357"/>
                  </a:lnTo>
                  <a:cubicBezTo>
                    <a:pt x="1" y="1436"/>
                    <a:pt x="62" y="1506"/>
                    <a:pt x="139" y="1506"/>
                  </a:cubicBezTo>
                  <a:cubicBezTo>
                    <a:pt x="149" y="1506"/>
                    <a:pt x="158" y="1505"/>
                    <a:pt x="169" y="1502"/>
                  </a:cubicBezTo>
                  <a:lnTo>
                    <a:pt x="503" y="1416"/>
                  </a:lnTo>
                  <a:cubicBezTo>
                    <a:pt x="745" y="2317"/>
                    <a:pt x="1113" y="3181"/>
                    <a:pt x="1597" y="3981"/>
                  </a:cubicBezTo>
                  <a:cubicBezTo>
                    <a:pt x="1644" y="4057"/>
                    <a:pt x="1725" y="4099"/>
                    <a:pt x="1809" y="4099"/>
                  </a:cubicBezTo>
                  <a:cubicBezTo>
                    <a:pt x="1856" y="4099"/>
                    <a:pt x="1903" y="4086"/>
                    <a:pt x="1946" y="4058"/>
                  </a:cubicBezTo>
                  <a:cubicBezTo>
                    <a:pt x="2063" y="3980"/>
                    <a:pt x="2098" y="3823"/>
                    <a:pt x="2024" y="3703"/>
                  </a:cubicBezTo>
                  <a:cubicBezTo>
                    <a:pt x="1571" y="2950"/>
                    <a:pt x="1225" y="2138"/>
                    <a:pt x="998" y="1291"/>
                  </a:cubicBezTo>
                  <a:lnTo>
                    <a:pt x="1283" y="1217"/>
                  </a:lnTo>
                  <a:cubicBezTo>
                    <a:pt x="1373" y="1195"/>
                    <a:pt x="1406" y="1086"/>
                    <a:pt x="1347" y="1017"/>
                  </a:cubicBezTo>
                  <a:lnTo>
                    <a:pt x="505" y="44"/>
                  </a:lnTo>
                  <a:cubicBezTo>
                    <a:pt x="479" y="14"/>
                    <a:pt x="445" y="1"/>
                    <a:pt x="412"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9318;p126"/>
            <p:cNvSpPr/>
            <p:nvPr/>
          </p:nvSpPr>
          <p:spPr>
            <a:xfrm>
              <a:off x="4276166" y="1471370"/>
              <a:ext cx="24359" cy="25290"/>
            </a:xfrm>
            <a:custGeom>
              <a:avLst/>
              <a:gdLst/>
              <a:ahLst/>
              <a:cxnLst/>
              <a:rect l="l" t="t" r="r" b="b"/>
              <a:pathLst>
                <a:path w="1909" h="1982" extrusionOk="0">
                  <a:moveTo>
                    <a:pt x="291" y="0"/>
                  </a:moveTo>
                  <a:cubicBezTo>
                    <a:pt x="243" y="0"/>
                    <a:pt x="195" y="14"/>
                    <a:pt x="152" y="41"/>
                  </a:cubicBezTo>
                  <a:cubicBezTo>
                    <a:pt x="30" y="121"/>
                    <a:pt x="0" y="285"/>
                    <a:pt x="85" y="403"/>
                  </a:cubicBezTo>
                  <a:cubicBezTo>
                    <a:pt x="380" y="810"/>
                    <a:pt x="706" y="1193"/>
                    <a:pt x="1062" y="1548"/>
                  </a:cubicBezTo>
                  <a:cubicBezTo>
                    <a:pt x="1190" y="1678"/>
                    <a:pt x="1323" y="1801"/>
                    <a:pt x="1459" y="1921"/>
                  </a:cubicBezTo>
                  <a:cubicBezTo>
                    <a:pt x="1507" y="1962"/>
                    <a:pt x="1566" y="1981"/>
                    <a:pt x="1624" y="1981"/>
                  </a:cubicBezTo>
                  <a:cubicBezTo>
                    <a:pt x="1695" y="1981"/>
                    <a:pt x="1766" y="1952"/>
                    <a:pt x="1816" y="1894"/>
                  </a:cubicBezTo>
                  <a:cubicBezTo>
                    <a:pt x="1909" y="1788"/>
                    <a:pt x="1898" y="1628"/>
                    <a:pt x="1794" y="1535"/>
                  </a:cubicBezTo>
                  <a:cubicBezTo>
                    <a:pt x="1665" y="1423"/>
                    <a:pt x="1542" y="1308"/>
                    <a:pt x="1422" y="1188"/>
                  </a:cubicBezTo>
                  <a:cubicBezTo>
                    <a:pt x="1087" y="851"/>
                    <a:pt x="778" y="490"/>
                    <a:pt x="500" y="107"/>
                  </a:cubicBezTo>
                  <a:cubicBezTo>
                    <a:pt x="449" y="38"/>
                    <a:pt x="371" y="0"/>
                    <a:pt x="291" y="0"/>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9319;p126"/>
            <p:cNvSpPr/>
            <p:nvPr/>
          </p:nvSpPr>
          <p:spPr>
            <a:xfrm>
              <a:off x="4330231" y="1513121"/>
              <a:ext cx="21462" cy="10986"/>
            </a:xfrm>
            <a:custGeom>
              <a:avLst/>
              <a:gdLst/>
              <a:ahLst/>
              <a:cxnLst/>
              <a:rect l="l" t="t" r="r" b="b"/>
              <a:pathLst>
                <a:path w="1682" h="861" extrusionOk="0">
                  <a:moveTo>
                    <a:pt x="311" y="0"/>
                  </a:moveTo>
                  <a:cubicBezTo>
                    <a:pt x="211" y="0"/>
                    <a:pt x="116" y="56"/>
                    <a:pt x="69" y="151"/>
                  </a:cubicBezTo>
                  <a:lnTo>
                    <a:pt x="53" y="185"/>
                  </a:lnTo>
                  <a:cubicBezTo>
                    <a:pt x="0" y="292"/>
                    <a:pt x="48" y="423"/>
                    <a:pt x="160" y="468"/>
                  </a:cubicBezTo>
                  <a:cubicBezTo>
                    <a:pt x="533" y="619"/>
                    <a:pt x="916" y="747"/>
                    <a:pt x="1307" y="851"/>
                  </a:cubicBezTo>
                  <a:cubicBezTo>
                    <a:pt x="1331" y="857"/>
                    <a:pt x="1355" y="861"/>
                    <a:pt x="1379" y="861"/>
                  </a:cubicBezTo>
                  <a:cubicBezTo>
                    <a:pt x="1480" y="861"/>
                    <a:pt x="1576" y="806"/>
                    <a:pt x="1618" y="713"/>
                  </a:cubicBezTo>
                  <a:cubicBezTo>
                    <a:pt x="1682" y="569"/>
                    <a:pt x="1602" y="403"/>
                    <a:pt x="1451" y="363"/>
                  </a:cubicBezTo>
                  <a:cubicBezTo>
                    <a:pt x="1097" y="268"/>
                    <a:pt x="751" y="154"/>
                    <a:pt x="412" y="20"/>
                  </a:cubicBezTo>
                  <a:cubicBezTo>
                    <a:pt x="379" y="7"/>
                    <a:pt x="345" y="0"/>
                    <a:pt x="311" y="0"/>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9320;p126"/>
            <p:cNvSpPr/>
            <p:nvPr/>
          </p:nvSpPr>
          <p:spPr>
            <a:xfrm>
              <a:off x="4302005" y="1497298"/>
              <a:ext cx="25469" cy="17647"/>
            </a:xfrm>
            <a:custGeom>
              <a:avLst/>
              <a:gdLst/>
              <a:ahLst/>
              <a:cxnLst/>
              <a:rect l="l" t="t" r="r" b="b"/>
              <a:pathLst>
                <a:path w="1996" h="1383" extrusionOk="0">
                  <a:moveTo>
                    <a:pt x="289" y="1"/>
                  </a:moveTo>
                  <a:cubicBezTo>
                    <a:pt x="212" y="1"/>
                    <a:pt x="136" y="36"/>
                    <a:pt x="86" y="102"/>
                  </a:cubicBezTo>
                  <a:cubicBezTo>
                    <a:pt x="1" y="214"/>
                    <a:pt x="23" y="374"/>
                    <a:pt x="135" y="459"/>
                  </a:cubicBezTo>
                  <a:cubicBezTo>
                    <a:pt x="595" y="800"/>
                    <a:pt x="1082" y="1100"/>
                    <a:pt x="1592" y="1356"/>
                  </a:cubicBezTo>
                  <a:cubicBezTo>
                    <a:pt x="1629" y="1374"/>
                    <a:pt x="1667" y="1382"/>
                    <a:pt x="1705" y="1382"/>
                  </a:cubicBezTo>
                  <a:cubicBezTo>
                    <a:pt x="1799" y="1382"/>
                    <a:pt x="1891" y="1329"/>
                    <a:pt x="1935" y="1239"/>
                  </a:cubicBezTo>
                  <a:cubicBezTo>
                    <a:pt x="1996" y="1113"/>
                    <a:pt x="1943" y="960"/>
                    <a:pt x="1817" y="898"/>
                  </a:cubicBezTo>
                  <a:cubicBezTo>
                    <a:pt x="1336" y="656"/>
                    <a:pt x="875" y="373"/>
                    <a:pt x="443" y="52"/>
                  </a:cubicBezTo>
                  <a:cubicBezTo>
                    <a:pt x="397" y="18"/>
                    <a:pt x="343" y="1"/>
                    <a:pt x="289"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3" name="Google Shape;9321;p126"/>
            <p:cNvGrpSpPr/>
            <p:nvPr/>
          </p:nvGrpSpPr>
          <p:grpSpPr>
            <a:xfrm>
              <a:off x="4889463" y="1423737"/>
              <a:ext cx="29552" cy="142899"/>
              <a:chOff x="4889463" y="1423737"/>
              <a:chExt cx="29552" cy="142899"/>
            </a:xfrm>
            <a:grpFill/>
          </p:grpSpPr>
          <p:sp>
            <p:nvSpPr>
              <p:cNvPr id="69" name="Google Shape;9322;p126"/>
              <p:cNvSpPr/>
              <p:nvPr/>
            </p:nvSpPr>
            <p:spPr>
              <a:xfrm>
                <a:off x="4889463" y="1515647"/>
                <a:ext cx="26158" cy="50989"/>
              </a:xfrm>
              <a:custGeom>
                <a:avLst/>
                <a:gdLst/>
                <a:ahLst/>
                <a:cxnLst/>
                <a:rect l="l" t="t" r="r" b="b"/>
                <a:pathLst>
                  <a:path w="2050" h="3996" extrusionOk="0">
                    <a:moveTo>
                      <a:pt x="1772" y="0"/>
                    </a:moveTo>
                    <a:cubicBezTo>
                      <a:pt x="1653" y="0"/>
                      <a:pt x="1547" y="82"/>
                      <a:pt x="1518" y="201"/>
                    </a:cubicBezTo>
                    <a:cubicBezTo>
                      <a:pt x="1307" y="1053"/>
                      <a:pt x="977" y="1872"/>
                      <a:pt x="540" y="2634"/>
                    </a:cubicBezTo>
                    <a:lnTo>
                      <a:pt x="285" y="2482"/>
                    </a:lnTo>
                    <a:cubicBezTo>
                      <a:pt x="265" y="2470"/>
                      <a:pt x="244" y="2465"/>
                      <a:pt x="223" y="2465"/>
                    </a:cubicBezTo>
                    <a:cubicBezTo>
                      <a:pt x="162" y="2465"/>
                      <a:pt x="104" y="2511"/>
                      <a:pt x="99" y="2579"/>
                    </a:cubicBezTo>
                    <a:lnTo>
                      <a:pt x="6" y="3864"/>
                    </a:lnTo>
                    <a:cubicBezTo>
                      <a:pt x="0" y="3939"/>
                      <a:pt x="62" y="3995"/>
                      <a:pt x="129" y="3995"/>
                    </a:cubicBezTo>
                    <a:cubicBezTo>
                      <a:pt x="152" y="3995"/>
                      <a:pt x="174" y="3989"/>
                      <a:pt x="195" y="3976"/>
                    </a:cubicBezTo>
                    <a:lnTo>
                      <a:pt x="1278" y="3279"/>
                    </a:lnTo>
                    <a:cubicBezTo>
                      <a:pt x="1355" y="3229"/>
                      <a:pt x="1353" y="3117"/>
                      <a:pt x="1275" y="3071"/>
                    </a:cubicBezTo>
                    <a:lnTo>
                      <a:pt x="978" y="2893"/>
                    </a:lnTo>
                    <a:cubicBezTo>
                      <a:pt x="1444" y="2085"/>
                      <a:pt x="1794" y="1213"/>
                      <a:pt x="2018" y="307"/>
                    </a:cubicBezTo>
                    <a:cubicBezTo>
                      <a:pt x="2050" y="171"/>
                      <a:pt x="1963" y="35"/>
                      <a:pt x="1826" y="6"/>
                    </a:cubicBezTo>
                    <a:cubicBezTo>
                      <a:pt x="1808" y="2"/>
                      <a:pt x="1790" y="0"/>
                      <a:pt x="1772" y="0"/>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9323;p126"/>
              <p:cNvSpPr/>
              <p:nvPr/>
            </p:nvSpPr>
            <p:spPr>
              <a:xfrm>
                <a:off x="4910772" y="1479256"/>
                <a:ext cx="8243" cy="31785"/>
              </a:xfrm>
              <a:custGeom>
                <a:avLst/>
                <a:gdLst/>
                <a:ahLst/>
                <a:cxnLst/>
                <a:rect l="l" t="t" r="r" b="b"/>
                <a:pathLst>
                  <a:path w="646" h="2491" extrusionOk="0">
                    <a:moveTo>
                      <a:pt x="375" y="0"/>
                    </a:moveTo>
                    <a:cubicBezTo>
                      <a:pt x="368" y="0"/>
                      <a:pt x="361" y="1"/>
                      <a:pt x="354" y="1"/>
                    </a:cubicBezTo>
                    <a:cubicBezTo>
                      <a:pt x="216" y="11"/>
                      <a:pt x="111" y="129"/>
                      <a:pt x="119" y="269"/>
                    </a:cubicBezTo>
                    <a:cubicBezTo>
                      <a:pt x="128" y="438"/>
                      <a:pt x="135" y="607"/>
                      <a:pt x="135" y="776"/>
                    </a:cubicBezTo>
                    <a:cubicBezTo>
                      <a:pt x="135" y="1252"/>
                      <a:pt x="96" y="1724"/>
                      <a:pt x="23" y="2193"/>
                    </a:cubicBezTo>
                    <a:cubicBezTo>
                      <a:pt x="0" y="2328"/>
                      <a:pt x="88" y="2458"/>
                      <a:pt x="223" y="2485"/>
                    </a:cubicBezTo>
                    <a:cubicBezTo>
                      <a:pt x="240" y="2488"/>
                      <a:pt x="257" y="2490"/>
                      <a:pt x="274" y="2490"/>
                    </a:cubicBezTo>
                    <a:cubicBezTo>
                      <a:pt x="396" y="2490"/>
                      <a:pt x="504" y="2403"/>
                      <a:pt x="526" y="2278"/>
                    </a:cubicBezTo>
                    <a:cubicBezTo>
                      <a:pt x="604" y="1782"/>
                      <a:pt x="644" y="1279"/>
                      <a:pt x="646" y="776"/>
                    </a:cubicBezTo>
                    <a:cubicBezTo>
                      <a:pt x="646" y="595"/>
                      <a:pt x="638" y="413"/>
                      <a:pt x="626" y="232"/>
                    </a:cubicBezTo>
                    <a:cubicBezTo>
                      <a:pt x="616" y="101"/>
                      <a:pt x="505" y="0"/>
                      <a:pt x="375" y="0"/>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9324;p126"/>
              <p:cNvSpPr/>
              <p:nvPr/>
            </p:nvSpPr>
            <p:spPr>
              <a:xfrm>
                <a:off x="4895052" y="1423737"/>
                <a:ext cx="14215" cy="19446"/>
              </a:xfrm>
              <a:custGeom>
                <a:avLst/>
                <a:gdLst/>
                <a:ahLst/>
                <a:cxnLst/>
                <a:rect l="l" t="t" r="r" b="b"/>
                <a:pathLst>
                  <a:path w="1114" h="1524" extrusionOk="0">
                    <a:moveTo>
                      <a:pt x="293" y="1"/>
                    </a:moveTo>
                    <a:cubicBezTo>
                      <a:pt x="265" y="1"/>
                      <a:pt x="236" y="5"/>
                      <a:pt x="209" y="16"/>
                    </a:cubicBezTo>
                    <a:cubicBezTo>
                      <a:pt x="62" y="74"/>
                      <a:pt x="1" y="246"/>
                      <a:pt x="79" y="383"/>
                    </a:cubicBezTo>
                    <a:cubicBezTo>
                      <a:pt x="262" y="698"/>
                      <a:pt x="427" y="1025"/>
                      <a:pt x="573" y="1359"/>
                    </a:cubicBezTo>
                    <a:cubicBezTo>
                      <a:pt x="615" y="1461"/>
                      <a:pt x="714" y="1523"/>
                      <a:pt x="819" y="1523"/>
                    </a:cubicBezTo>
                    <a:cubicBezTo>
                      <a:pt x="848" y="1523"/>
                      <a:pt x="878" y="1518"/>
                      <a:pt x="907" y="1508"/>
                    </a:cubicBezTo>
                    <a:lnTo>
                      <a:pt x="942" y="1495"/>
                    </a:lnTo>
                    <a:cubicBezTo>
                      <a:pt x="1056" y="1457"/>
                      <a:pt x="1114" y="1331"/>
                      <a:pt x="1067" y="1220"/>
                    </a:cubicBezTo>
                    <a:cubicBezTo>
                      <a:pt x="910" y="849"/>
                      <a:pt x="729" y="488"/>
                      <a:pt x="528" y="139"/>
                    </a:cubicBezTo>
                    <a:cubicBezTo>
                      <a:pt x="478" y="54"/>
                      <a:pt x="387" y="1"/>
                      <a:pt x="293"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9325;p126"/>
              <p:cNvSpPr/>
              <p:nvPr/>
            </p:nvSpPr>
            <p:spPr>
              <a:xfrm>
                <a:off x="4905783" y="1447292"/>
                <a:ext cx="12071" cy="27153"/>
              </a:xfrm>
              <a:custGeom>
                <a:avLst/>
                <a:gdLst/>
                <a:ahLst/>
                <a:cxnLst/>
                <a:rect l="l" t="t" r="r" b="b"/>
                <a:pathLst>
                  <a:path w="946" h="2128" extrusionOk="0">
                    <a:moveTo>
                      <a:pt x="288" y="0"/>
                    </a:moveTo>
                    <a:cubicBezTo>
                      <a:pt x="260" y="0"/>
                      <a:pt x="232" y="5"/>
                      <a:pt x="204" y="15"/>
                    </a:cubicBezTo>
                    <a:cubicBezTo>
                      <a:pt x="71" y="61"/>
                      <a:pt x="1" y="205"/>
                      <a:pt x="47" y="338"/>
                    </a:cubicBezTo>
                    <a:cubicBezTo>
                      <a:pt x="215" y="850"/>
                      <a:pt x="342" y="1376"/>
                      <a:pt x="420" y="1909"/>
                    </a:cubicBezTo>
                    <a:cubicBezTo>
                      <a:pt x="438" y="2036"/>
                      <a:pt x="548" y="2128"/>
                      <a:pt x="673" y="2128"/>
                    </a:cubicBezTo>
                    <a:cubicBezTo>
                      <a:pt x="685" y="2128"/>
                      <a:pt x="696" y="2127"/>
                      <a:pt x="708" y="2125"/>
                    </a:cubicBezTo>
                    <a:cubicBezTo>
                      <a:pt x="848" y="2106"/>
                      <a:pt x="945" y="1978"/>
                      <a:pt x="926" y="1839"/>
                    </a:cubicBezTo>
                    <a:lnTo>
                      <a:pt x="925" y="1839"/>
                    </a:lnTo>
                    <a:cubicBezTo>
                      <a:pt x="841" y="1273"/>
                      <a:pt x="708" y="716"/>
                      <a:pt x="529" y="173"/>
                    </a:cubicBezTo>
                    <a:cubicBezTo>
                      <a:pt x="492" y="67"/>
                      <a:pt x="393" y="0"/>
                      <a:pt x="288" y="0"/>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 name="Google Shape;9326;p126"/>
            <p:cNvGrpSpPr/>
            <p:nvPr/>
          </p:nvGrpSpPr>
          <p:grpSpPr>
            <a:xfrm>
              <a:off x="4771663" y="1876896"/>
              <a:ext cx="108651" cy="100447"/>
              <a:chOff x="4771663" y="1876896"/>
              <a:chExt cx="108651" cy="100447"/>
            </a:xfrm>
            <a:grpFill/>
          </p:grpSpPr>
          <p:sp>
            <p:nvSpPr>
              <p:cNvPr id="65" name="Google Shape;9327;p126"/>
              <p:cNvSpPr/>
              <p:nvPr/>
            </p:nvSpPr>
            <p:spPr>
              <a:xfrm>
                <a:off x="4771663" y="1951210"/>
                <a:ext cx="53184" cy="26132"/>
              </a:xfrm>
              <a:custGeom>
                <a:avLst/>
                <a:gdLst/>
                <a:ahLst/>
                <a:cxnLst/>
                <a:rect l="l" t="t" r="r" b="b"/>
                <a:pathLst>
                  <a:path w="4168" h="2048" extrusionOk="0">
                    <a:moveTo>
                      <a:pt x="3871" y="0"/>
                    </a:moveTo>
                    <a:cubicBezTo>
                      <a:pt x="3824" y="0"/>
                      <a:pt x="3777" y="13"/>
                      <a:pt x="3735" y="39"/>
                    </a:cubicBezTo>
                    <a:cubicBezTo>
                      <a:pt x="2982" y="492"/>
                      <a:pt x="2170" y="838"/>
                      <a:pt x="1323" y="1067"/>
                    </a:cubicBezTo>
                    <a:lnTo>
                      <a:pt x="1249" y="780"/>
                    </a:lnTo>
                    <a:cubicBezTo>
                      <a:pt x="1235" y="721"/>
                      <a:pt x="1183" y="687"/>
                      <a:pt x="1130" y="687"/>
                    </a:cubicBezTo>
                    <a:cubicBezTo>
                      <a:pt x="1102" y="687"/>
                      <a:pt x="1073" y="696"/>
                      <a:pt x="1049" y="717"/>
                    </a:cubicBezTo>
                    <a:lnTo>
                      <a:pt x="76" y="1560"/>
                    </a:lnTo>
                    <a:cubicBezTo>
                      <a:pt x="0" y="1625"/>
                      <a:pt x="32" y="1750"/>
                      <a:pt x="130" y="1773"/>
                    </a:cubicBezTo>
                    <a:lnTo>
                      <a:pt x="1389" y="2045"/>
                    </a:lnTo>
                    <a:cubicBezTo>
                      <a:pt x="1398" y="2047"/>
                      <a:pt x="1407" y="2048"/>
                      <a:pt x="1416" y="2048"/>
                    </a:cubicBezTo>
                    <a:cubicBezTo>
                      <a:pt x="1493" y="2048"/>
                      <a:pt x="1555" y="1975"/>
                      <a:pt x="1534" y="1894"/>
                    </a:cubicBezTo>
                    <a:lnTo>
                      <a:pt x="1450" y="1561"/>
                    </a:lnTo>
                    <a:cubicBezTo>
                      <a:pt x="2351" y="1318"/>
                      <a:pt x="3214" y="950"/>
                      <a:pt x="4013" y="466"/>
                    </a:cubicBezTo>
                    <a:cubicBezTo>
                      <a:pt x="4132" y="392"/>
                      <a:pt x="4167" y="235"/>
                      <a:pt x="4090" y="119"/>
                    </a:cubicBezTo>
                    <a:cubicBezTo>
                      <a:pt x="4039" y="42"/>
                      <a:pt x="3956" y="0"/>
                      <a:pt x="3871" y="0"/>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9328;p126"/>
              <p:cNvSpPr/>
              <p:nvPr/>
            </p:nvSpPr>
            <p:spPr>
              <a:xfrm>
                <a:off x="4826850" y="1927897"/>
                <a:ext cx="26081" cy="23529"/>
              </a:xfrm>
              <a:custGeom>
                <a:avLst/>
                <a:gdLst/>
                <a:ahLst/>
                <a:cxnLst/>
                <a:rect l="l" t="t" r="r" b="b"/>
                <a:pathLst>
                  <a:path w="2044" h="1844" extrusionOk="0">
                    <a:moveTo>
                      <a:pt x="1760" y="1"/>
                    </a:moveTo>
                    <a:cubicBezTo>
                      <a:pt x="1689" y="1"/>
                      <a:pt x="1619" y="31"/>
                      <a:pt x="1568" y="88"/>
                    </a:cubicBezTo>
                    <a:cubicBezTo>
                      <a:pt x="1456" y="215"/>
                      <a:pt x="1341" y="338"/>
                      <a:pt x="1221" y="458"/>
                    </a:cubicBezTo>
                    <a:cubicBezTo>
                      <a:pt x="885" y="793"/>
                      <a:pt x="524" y="1102"/>
                      <a:pt x="140" y="1380"/>
                    </a:cubicBezTo>
                    <a:cubicBezTo>
                      <a:pt x="29" y="1460"/>
                      <a:pt x="1" y="1612"/>
                      <a:pt x="74" y="1728"/>
                    </a:cubicBezTo>
                    <a:cubicBezTo>
                      <a:pt x="124" y="1803"/>
                      <a:pt x="205" y="1844"/>
                      <a:pt x="288" y="1844"/>
                    </a:cubicBezTo>
                    <a:cubicBezTo>
                      <a:pt x="339" y="1844"/>
                      <a:pt x="391" y="1828"/>
                      <a:pt x="436" y="1797"/>
                    </a:cubicBezTo>
                    <a:cubicBezTo>
                      <a:pt x="843" y="1500"/>
                      <a:pt x="1226" y="1174"/>
                      <a:pt x="1581" y="820"/>
                    </a:cubicBezTo>
                    <a:cubicBezTo>
                      <a:pt x="1711" y="690"/>
                      <a:pt x="1834" y="557"/>
                      <a:pt x="1954" y="421"/>
                    </a:cubicBezTo>
                    <a:cubicBezTo>
                      <a:pt x="2044" y="315"/>
                      <a:pt x="2033" y="155"/>
                      <a:pt x="1927" y="64"/>
                    </a:cubicBezTo>
                    <a:cubicBezTo>
                      <a:pt x="1879" y="22"/>
                      <a:pt x="1819" y="1"/>
                      <a:pt x="1760"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9329;p126"/>
              <p:cNvSpPr/>
              <p:nvPr/>
            </p:nvSpPr>
            <p:spPr>
              <a:xfrm>
                <a:off x="4868600" y="1876896"/>
                <a:ext cx="11714" cy="20531"/>
              </a:xfrm>
              <a:custGeom>
                <a:avLst/>
                <a:gdLst/>
                <a:ahLst/>
                <a:cxnLst/>
                <a:rect l="l" t="t" r="r" b="b"/>
                <a:pathLst>
                  <a:path w="918" h="1609" extrusionOk="0">
                    <a:moveTo>
                      <a:pt x="642" y="0"/>
                    </a:moveTo>
                    <a:cubicBezTo>
                      <a:pt x="531" y="0"/>
                      <a:pt x="426" y="74"/>
                      <a:pt x="396" y="189"/>
                    </a:cubicBezTo>
                    <a:cubicBezTo>
                      <a:pt x="301" y="543"/>
                      <a:pt x="187" y="889"/>
                      <a:pt x="53" y="1228"/>
                    </a:cubicBezTo>
                    <a:cubicBezTo>
                      <a:pt x="0" y="1360"/>
                      <a:pt x="58" y="1509"/>
                      <a:pt x="184" y="1571"/>
                    </a:cubicBezTo>
                    <a:lnTo>
                      <a:pt x="218" y="1587"/>
                    </a:lnTo>
                    <a:cubicBezTo>
                      <a:pt x="248" y="1602"/>
                      <a:pt x="280" y="1608"/>
                      <a:pt x="311" y="1608"/>
                    </a:cubicBezTo>
                    <a:cubicBezTo>
                      <a:pt x="392" y="1608"/>
                      <a:pt x="469" y="1561"/>
                      <a:pt x="501" y="1480"/>
                    </a:cubicBezTo>
                    <a:cubicBezTo>
                      <a:pt x="653" y="1107"/>
                      <a:pt x="780" y="724"/>
                      <a:pt x="886" y="333"/>
                    </a:cubicBezTo>
                    <a:cubicBezTo>
                      <a:pt x="918" y="210"/>
                      <a:pt x="862" y="74"/>
                      <a:pt x="746" y="22"/>
                    </a:cubicBezTo>
                    <a:cubicBezTo>
                      <a:pt x="712" y="7"/>
                      <a:pt x="677" y="0"/>
                      <a:pt x="642" y="0"/>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9330;p126"/>
              <p:cNvSpPr/>
              <p:nvPr/>
            </p:nvSpPr>
            <p:spPr>
              <a:xfrm>
                <a:off x="4852804" y="1901038"/>
                <a:ext cx="18528" cy="24589"/>
              </a:xfrm>
              <a:custGeom>
                <a:avLst/>
                <a:gdLst/>
                <a:ahLst/>
                <a:cxnLst/>
                <a:rect l="l" t="t" r="r" b="b"/>
                <a:pathLst>
                  <a:path w="1452" h="1927" extrusionOk="0">
                    <a:moveTo>
                      <a:pt x="1159" y="1"/>
                    </a:moveTo>
                    <a:cubicBezTo>
                      <a:pt x="1064" y="1"/>
                      <a:pt x="974" y="53"/>
                      <a:pt x="931" y="143"/>
                    </a:cubicBezTo>
                    <a:cubicBezTo>
                      <a:pt x="689" y="625"/>
                      <a:pt x="405" y="1085"/>
                      <a:pt x="85" y="1519"/>
                    </a:cubicBezTo>
                    <a:cubicBezTo>
                      <a:pt x="0" y="1631"/>
                      <a:pt x="21" y="1790"/>
                      <a:pt x="135" y="1874"/>
                    </a:cubicBezTo>
                    <a:cubicBezTo>
                      <a:pt x="181" y="1909"/>
                      <a:pt x="235" y="1926"/>
                      <a:pt x="289" y="1926"/>
                    </a:cubicBezTo>
                    <a:cubicBezTo>
                      <a:pt x="366" y="1926"/>
                      <a:pt x="441" y="1892"/>
                      <a:pt x="492" y="1826"/>
                    </a:cubicBezTo>
                    <a:cubicBezTo>
                      <a:pt x="831" y="1367"/>
                      <a:pt x="1132" y="878"/>
                      <a:pt x="1389" y="368"/>
                    </a:cubicBezTo>
                    <a:cubicBezTo>
                      <a:pt x="1451" y="241"/>
                      <a:pt x="1398" y="87"/>
                      <a:pt x="1270" y="26"/>
                    </a:cubicBezTo>
                    <a:cubicBezTo>
                      <a:pt x="1234" y="9"/>
                      <a:pt x="1196" y="1"/>
                      <a:pt x="1159"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grpSp>
        <p:nvGrpSpPr>
          <p:cNvPr id="89" name="Google Shape;10024;p128"/>
          <p:cNvGrpSpPr/>
          <p:nvPr/>
        </p:nvGrpSpPr>
        <p:grpSpPr>
          <a:xfrm>
            <a:off x="5284358" y="2209248"/>
            <a:ext cx="495844" cy="487588"/>
            <a:chOff x="860940" y="2746477"/>
            <a:chExt cx="371883" cy="365691"/>
          </a:xfrm>
          <a:solidFill>
            <a:schemeClr val="accent6">
              <a:lumMod val="50000"/>
            </a:schemeClr>
          </a:solidFill>
        </p:grpSpPr>
        <p:sp>
          <p:nvSpPr>
            <p:cNvPr id="90" name="Google Shape;10025;p128"/>
            <p:cNvSpPr/>
            <p:nvPr/>
          </p:nvSpPr>
          <p:spPr>
            <a:xfrm>
              <a:off x="908191" y="3026302"/>
              <a:ext cx="30294" cy="28961"/>
            </a:xfrm>
            <a:custGeom>
              <a:avLst/>
              <a:gdLst/>
              <a:ahLst/>
              <a:cxnLst/>
              <a:rect l="l" t="t" r="r" b="b"/>
              <a:pathLst>
                <a:path w="954" h="912" extrusionOk="0">
                  <a:moveTo>
                    <a:pt x="763" y="1"/>
                  </a:moveTo>
                  <a:cubicBezTo>
                    <a:pt x="718" y="1"/>
                    <a:pt x="674" y="16"/>
                    <a:pt x="644" y="45"/>
                  </a:cubicBezTo>
                  <a:lnTo>
                    <a:pt x="60" y="629"/>
                  </a:lnTo>
                  <a:cubicBezTo>
                    <a:pt x="1" y="688"/>
                    <a:pt x="1" y="807"/>
                    <a:pt x="60" y="867"/>
                  </a:cubicBezTo>
                  <a:cubicBezTo>
                    <a:pt x="90" y="897"/>
                    <a:pt x="135" y="911"/>
                    <a:pt x="179" y="911"/>
                  </a:cubicBezTo>
                  <a:cubicBezTo>
                    <a:pt x="224" y="911"/>
                    <a:pt x="269" y="897"/>
                    <a:pt x="299" y="867"/>
                  </a:cubicBezTo>
                  <a:lnTo>
                    <a:pt x="882" y="283"/>
                  </a:lnTo>
                  <a:cubicBezTo>
                    <a:pt x="953" y="224"/>
                    <a:pt x="953" y="105"/>
                    <a:pt x="882" y="45"/>
                  </a:cubicBezTo>
                  <a:cubicBezTo>
                    <a:pt x="852" y="16"/>
                    <a:pt x="807" y="1"/>
                    <a:pt x="763"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10026;p128"/>
            <p:cNvSpPr/>
            <p:nvPr/>
          </p:nvSpPr>
          <p:spPr>
            <a:xfrm>
              <a:off x="943757" y="3061836"/>
              <a:ext cx="30263" cy="28961"/>
            </a:xfrm>
            <a:custGeom>
              <a:avLst/>
              <a:gdLst/>
              <a:ahLst/>
              <a:cxnLst/>
              <a:rect l="l" t="t" r="r" b="b"/>
              <a:pathLst>
                <a:path w="953" h="912" extrusionOk="0">
                  <a:moveTo>
                    <a:pt x="762" y="1"/>
                  </a:moveTo>
                  <a:cubicBezTo>
                    <a:pt x="717" y="1"/>
                    <a:pt x="673" y="16"/>
                    <a:pt x="643" y="46"/>
                  </a:cubicBezTo>
                  <a:lnTo>
                    <a:pt x="60" y="629"/>
                  </a:lnTo>
                  <a:cubicBezTo>
                    <a:pt x="0" y="688"/>
                    <a:pt x="0" y="807"/>
                    <a:pt x="60" y="867"/>
                  </a:cubicBezTo>
                  <a:cubicBezTo>
                    <a:pt x="89" y="897"/>
                    <a:pt x="134" y="912"/>
                    <a:pt x="179" y="912"/>
                  </a:cubicBezTo>
                  <a:cubicBezTo>
                    <a:pt x="223" y="912"/>
                    <a:pt x="268" y="897"/>
                    <a:pt x="298" y="867"/>
                  </a:cubicBezTo>
                  <a:lnTo>
                    <a:pt x="881" y="284"/>
                  </a:lnTo>
                  <a:cubicBezTo>
                    <a:pt x="953" y="224"/>
                    <a:pt x="953" y="105"/>
                    <a:pt x="881" y="46"/>
                  </a:cubicBezTo>
                  <a:cubicBezTo>
                    <a:pt x="851" y="16"/>
                    <a:pt x="807" y="1"/>
                    <a:pt x="762"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10027;p128"/>
            <p:cNvSpPr/>
            <p:nvPr/>
          </p:nvSpPr>
          <p:spPr>
            <a:xfrm>
              <a:off x="926355" y="3044085"/>
              <a:ext cx="29881" cy="28579"/>
            </a:xfrm>
            <a:custGeom>
              <a:avLst/>
              <a:gdLst/>
              <a:ahLst/>
              <a:cxnLst/>
              <a:rect l="l" t="t" r="r" b="b"/>
              <a:pathLst>
                <a:path w="941" h="900" extrusionOk="0">
                  <a:moveTo>
                    <a:pt x="762" y="0"/>
                  </a:moveTo>
                  <a:cubicBezTo>
                    <a:pt x="718" y="0"/>
                    <a:pt x="673" y="15"/>
                    <a:pt x="643" y="45"/>
                  </a:cubicBezTo>
                  <a:lnTo>
                    <a:pt x="60" y="616"/>
                  </a:lnTo>
                  <a:cubicBezTo>
                    <a:pt x="0" y="676"/>
                    <a:pt x="0" y="795"/>
                    <a:pt x="60" y="855"/>
                  </a:cubicBezTo>
                  <a:cubicBezTo>
                    <a:pt x="90" y="884"/>
                    <a:pt x="134" y="899"/>
                    <a:pt x="179" y="899"/>
                  </a:cubicBezTo>
                  <a:cubicBezTo>
                    <a:pt x="224" y="899"/>
                    <a:pt x="268" y="884"/>
                    <a:pt x="298" y="855"/>
                  </a:cubicBezTo>
                  <a:lnTo>
                    <a:pt x="881" y="283"/>
                  </a:lnTo>
                  <a:cubicBezTo>
                    <a:pt x="941" y="224"/>
                    <a:pt x="941" y="116"/>
                    <a:pt x="881" y="45"/>
                  </a:cubicBezTo>
                  <a:cubicBezTo>
                    <a:pt x="852" y="15"/>
                    <a:pt x="807" y="0"/>
                    <a:pt x="762" y="0"/>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10028;p128"/>
            <p:cNvSpPr/>
            <p:nvPr/>
          </p:nvSpPr>
          <p:spPr>
            <a:xfrm>
              <a:off x="860940" y="2746477"/>
              <a:ext cx="371883" cy="365691"/>
            </a:xfrm>
            <a:custGeom>
              <a:avLst/>
              <a:gdLst/>
              <a:ahLst/>
              <a:cxnLst/>
              <a:rect l="l" t="t" r="r" b="b"/>
              <a:pathLst>
                <a:path w="11711" h="11516" extrusionOk="0">
                  <a:moveTo>
                    <a:pt x="11312" y="344"/>
                  </a:moveTo>
                  <a:lnTo>
                    <a:pt x="10835" y="1987"/>
                  </a:lnTo>
                  <a:lnTo>
                    <a:pt x="9680" y="821"/>
                  </a:lnTo>
                  <a:lnTo>
                    <a:pt x="11312" y="344"/>
                  </a:lnTo>
                  <a:close/>
                  <a:moveTo>
                    <a:pt x="4882" y="3821"/>
                  </a:moveTo>
                  <a:lnTo>
                    <a:pt x="2822" y="5881"/>
                  </a:lnTo>
                  <a:lnTo>
                    <a:pt x="477" y="5690"/>
                  </a:lnTo>
                  <a:cubicBezTo>
                    <a:pt x="453" y="5690"/>
                    <a:pt x="429" y="5643"/>
                    <a:pt x="465" y="5631"/>
                  </a:cubicBezTo>
                  <a:cubicBezTo>
                    <a:pt x="1477" y="4619"/>
                    <a:pt x="2822" y="4000"/>
                    <a:pt x="4227" y="3881"/>
                  </a:cubicBezTo>
                  <a:lnTo>
                    <a:pt x="4882" y="3821"/>
                  </a:lnTo>
                  <a:close/>
                  <a:moveTo>
                    <a:pt x="2894" y="6297"/>
                  </a:moveTo>
                  <a:lnTo>
                    <a:pt x="3811" y="7226"/>
                  </a:lnTo>
                  <a:lnTo>
                    <a:pt x="3477" y="7571"/>
                  </a:lnTo>
                  <a:lnTo>
                    <a:pt x="2549" y="6643"/>
                  </a:lnTo>
                  <a:lnTo>
                    <a:pt x="2894" y="6297"/>
                  </a:lnTo>
                  <a:close/>
                  <a:moveTo>
                    <a:pt x="2727" y="7333"/>
                  </a:moveTo>
                  <a:lnTo>
                    <a:pt x="3203" y="7810"/>
                  </a:lnTo>
                  <a:lnTo>
                    <a:pt x="2799" y="8226"/>
                  </a:lnTo>
                  <a:cubicBezTo>
                    <a:pt x="2787" y="8238"/>
                    <a:pt x="2763" y="8262"/>
                    <a:pt x="2739" y="8298"/>
                  </a:cubicBezTo>
                  <a:lnTo>
                    <a:pt x="2310" y="7869"/>
                  </a:lnTo>
                  <a:cubicBezTo>
                    <a:pt x="2287" y="7833"/>
                    <a:pt x="2287" y="7774"/>
                    <a:pt x="2310" y="7750"/>
                  </a:cubicBezTo>
                  <a:lnTo>
                    <a:pt x="2727" y="7333"/>
                  </a:lnTo>
                  <a:close/>
                  <a:moveTo>
                    <a:pt x="9311" y="916"/>
                  </a:moveTo>
                  <a:lnTo>
                    <a:pt x="10740" y="2345"/>
                  </a:lnTo>
                  <a:lnTo>
                    <a:pt x="10299" y="3821"/>
                  </a:lnTo>
                  <a:lnTo>
                    <a:pt x="5597" y="8524"/>
                  </a:lnTo>
                  <a:lnTo>
                    <a:pt x="4680" y="7595"/>
                  </a:lnTo>
                  <a:lnTo>
                    <a:pt x="6823" y="5452"/>
                  </a:lnTo>
                  <a:cubicBezTo>
                    <a:pt x="6966" y="5309"/>
                    <a:pt x="7001" y="5035"/>
                    <a:pt x="6811" y="4833"/>
                  </a:cubicBezTo>
                  <a:cubicBezTo>
                    <a:pt x="6728" y="4750"/>
                    <a:pt x="6617" y="4708"/>
                    <a:pt x="6506" y="4708"/>
                  </a:cubicBezTo>
                  <a:cubicBezTo>
                    <a:pt x="6394" y="4708"/>
                    <a:pt x="6281" y="4750"/>
                    <a:pt x="6192" y="4833"/>
                  </a:cubicBezTo>
                  <a:lnTo>
                    <a:pt x="4049" y="6976"/>
                  </a:lnTo>
                  <a:lnTo>
                    <a:pt x="3132" y="6047"/>
                  </a:lnTo>
                  <a:lnTo>
                    <a:pt x="7835" y="1344"/>
                  </a:lnTo>
                  <a:lnTo>
                    <a:pt x="9311" y="916"/>
                  </a:lnTo>
                  <a:close/>
                  <a:moveTo>
                    <a:pt x="6495" y="5047"/>
                  </a:moveTo>
                  <a:cubicBezTo>
                    <a:pt x="6522" y="5047"/>
                    <a:pt x="6549" y="5059"/>
                    <a:pt x="6573" y="5083"/>
                  </a:cubicBezTo>
                  <a:cubicBezTo>
                    <a:pt x="6609" y="5131"/>
                    <a:pt x="6609" y="5178"/>
                    <a:pt x="6573" y="5226"/>
                  </a:cubicBezTo>
                  <a:lnTo>
                    <a:pt x="4311" y="7488"/>
                  </a:lnTo>
                  <a:lnTo>
                    <a:pt x="3203" y="8595"/>
                  </a:lnTo>
                  <a:cubicBezTo>
                    <a:pt x="3180" y="8619"/>
                    <a:pt x="3153" y="8631"/>
                    <a:pt x="3127" y="8631"/>
                  </a:cubicBezTo>
                  <a:cubicBezTo>
                    <a:pt x="3102" y="8631"/>
                    <a:pt x="3078" y="8619"/>
                    <a:pt x="3060" y="8595"/>
                  </a:cubicBezTo>
                  <a:cubicBezTo>
                    <a:pt x="3013" y="8548"/>
                    <a:pt x="3013" y="8488"/>
                    <a:pt x="3060" y="8441"/>
                  </a:cubicBezTo>
                  <a:lnTo>
                    <a:pt x="6418" y="5083"/>
                  </a:lnTo>
                  <a:cubicBezTo>
                    <a:pt x="6442" y="5059"/>
                    <a:pt x="6469" y="5047"/>
                    <a:pt x="6495" y="5047"/>
                  </a:cubicBezTo>
                  <a:close/>
                  <a:moveTo>
                    <a:pt x="4430" y="7857"/>
                  </a:moveTo>
                  <a:lnTo>
                    <a:pt x="5346" y="8786"/>
                  </a:lnTo>
                  <a:lnTo>
                    <a:pt x="5001" y="9119"/>
                  </a:lnTo>
                  <a:lnTo>
                    <a:pt x="4989" y="9119"/>
                  </a:lnTo>
                  <a:lnTo>
                    <a:pt x="4084" y="8202"/>
                  </a:lnTo>
                  <a:lnTo>
                    <a:pt x="4430" y="7857"/>
                  </a:lnTo>
                  <a:close/>
                  <a:moveTo>
                    <a:pt x="3846" y="8429"/>
                  </a:moveTo>
                  <a:lnTo>
                    <a:pt x="4323" y="8905"/>
                  </a:lnTo>
                  <a:lnTo>
                    <a:pt x="3906" y="9322"/>
                  </a:lnTo>
                  <a:cubicBezTo>
                    <a:pt x="3894" y="9334"/>
                    <a:pt x="3858" y="9357"/>
                    <a:pt x="3846" y="9357"/>
                  </a:cubicBezTo>
                  <a:cubicBezTo>
                    <a:pt x="3834" y="9357"/>
                    <a:pt x="3811" y="9357"/>
                    <a:pt x="3787" y="9322"/>
                  </a:cubicBezTo>
                  <a:lnTo>
                    <a:pt x="3358" y="8905"/>
                  </a:lnTo>
                  <a:cubicBezTo>
                    <a:pt x="3382" y="8893"/>
                    <a:pt x="3394" y="8881"/>
                    <a:pt x="3430" y="8845"/>
                  </a:cubicBezTo>
                  <a:lnTo>
                    <a:pt x="3846" y="8429"/>
                  </a:lnTo>
                  <a:close/>
                  <a:moveTo>
                    <a:pt x="11322" y="1"/>
                  </a:moveTo>
                  <a:cubicBezTo>
                    <a:pt x="11295" y="1"/>
                    <a:pt x="11267" y="4"/>
                    <a:pt x="11240" y="11"/>
                  </a:cubicBezTo>
                  <a:cubicBezTo>
                    <a:pt x="10514" y="213"/>
                    <a:pt x="8394" y="844"/>
                    <a:pt x="7704" y="1035"/>
                  </a:cubicBezTo>
                  <a:cubicBezTo>
                    <a:pt x="7668" y="1047"/>
                    <a:pt x="7656" y="1059"/>
                    <a:pt x="7621" y="1083"/>
                  </a:cubicBezTo>
                  <a:lnTo>
                    <a:pt x="5263" y="3440"/>
                  </a:lnTo>
                  <a:lnTo>
                    <a:pt x="4203" y="3535"/>
                  </a:lnTo>
                  <a:cubicBezTo>
                    <a:pt x="2703" y="3654"/>
                    <a:pt x="1286" y="4321"/>
                    <a:pt x="227" y="5381"/>
                  </a:cubicBezTo>
                  <a:cubicBezTo>
                    <a:pt x="1" y="5595"/>
                    <a:pt x="143" y="5988"/>
                    <a:pt x="465" y="6024"/>
                  </a:cubicBezTo>
                  <a:lnTo>
                    <a:pt x="2525" y="6190"/>
                  </a:lnTo>
                  <a:lnTo>
                    <a:pt x="2310" y="6405"/>
                  </a:lnTo>
                  <a:cubicBezTo>
                    <a:pt x="2179" y="6536"/>
                    <a:pt x="2179" y="6750"/>
                    <a:pt x="2310" y="6881"/>
                  </a:cubicBezTo>
                  <a:lnTo>
                    <a:pt x="2525" y="7083"/>
                  </a:lnTo>
                  <a:lnTo>
                    <a:pt x="2108" y="7500"/>
                  </a:lnTo>
                  <a:cubicBezTo>
                    <a:pt x="1941" y="7667"/>
                    <a:pt x="1941" y="7941"/>
                    <a:pt x="2108" y="8095"/>
                  </a:cubicBezTo>
                  <a:lnTo>
                    <a:pt x="3561" y="9560"/>
                  </a:lnTo>
                  <a:cubicBezTo>
                    <a:pt x="3644" y="9643"/>
                    <a:pt x="3751" y="9685"/>
                    <a:pt x="3858" y="9685"/>
                  </a:cubicBezTo>
                  <a:cubicBezTo>
                    <a:pt x="3965" y="9685"/>
                    <a:pt x="4073" y="9643"/>
                    <a:pt x="4156" y="9560"/>
                  </a:cubicBezTo>
                  <a:lnTo>
                    <a:pt x="4573" y="9143"/>
                  </a:lnTo>
                  <a:lnTo>
                    <a:pt x="4763" y="9334"/>
                  </a:lnTo>
                  <a:cubicBezTo>
                    <a:pt x="4835" y="9399"/>
                    <a:pt x="4924" y="9432"/>
                    <a:pt x="5015" y="9432"/>
                  </a:cubicBezTo>
                  <a:cubicBezTo>
                    <a:pt x="5105" y="9432"/>
                    <a:pt x="5198" y="9399"/>
                    <a:pt x="5275" y="9334"/>
                  </a:cubicBezTo>
                  <a:lnTo>
                    <a:pt x="5477" y="9131"/>
                  </a:lnTo>
                  <a:lnTo>
                    <a:pt x="5656" y="11179"/>
                  </a:lnTo>
                  <a:cubicBezTo>
                    <a:pt x="5680" y="11334"/>
                    <a:pt x="5763" y="11453"/>
                    <a:pt x="5894" y="11500"/>
                  </a:cubicBezTo>
                  <a:cubicBezTo>
                    <a:pt x="5935" y="11511"/>
                    <a:pt x="5975" y="11516"/>
                    <a:pt x="6015" y="11516"/>
                  </a:cubicBezTo>
                  <a:cubicBezTo>
                    <a:pt x="6115" y="11516"/>
                    <a:pt x="6210" y="11482"/>
                    <a:pt x="6287" y="11405"/>
                  </a:cubicBezTo>
                  <a:cubicBezTo>
                    <a:pt x="6942" y="10750"/>
                    <a:pt x="7430" y="9977"/>
                    <a:pt x="7763" y="9119"/>
                  </a:cubicBezTo>
                  <a:cubicBezTo>
                    <a:pt x="7787" y="9024"/>
                    <a:pt x="7740" y="8941"/>
                    <a:pt x="7656" y="8893"/>
                  </a:cubicBezTo>
                  <a:cubicBezTo>
                    <a:pt x="7635" y="8885"/>
                    <a:pt x="7614" y="8881"/>
                    <a:pt x="7594" y="8881"/>
                  </a:cubicBezTo>
                  <a:cubicBezTo>
                    <a:pt x="7525" y="8881"/>
                    <a:pt x="7467" y="8926"/>
                    <a:pt x="7430" y="9000"/>
                  </a:cubicBezTo>
                  <a:cubicBezTo>
                    <a:pt x="7132" y="9810"/>
                    <a:pt x="6656" y="10560"/>
                    <a:pt x="6037" y="11167"/>
                  </a:cubicBezTo>
                  <a:cubicBezTo>
                    <a:pt x="6027" y="11172"/>
                    <a:pt x="6015" y="11175"/>
                    <a:pt x="6005" y="11175"/>
                  </a:cubicBezTo>
                  <a:cubicBezTo>
                    <a:pt x="5990" y="11175"/>
                    <a:pt x="5978" y="11169"/>
                    <a:pt x="5978" y="11155"/>
                  </a:cubicBezTo>
                  <a:lnTo>
                    <a:pt x="5763" y="8822"/>
                  </a:lnTo>
                  <a:lnTo>
                    <a:pt x="7835" y="6750"/>
                  </a:lnTo>
                  <a:lnTo>
                    <a:pt x="7835" y="6750"/>
                  </a:lnTo>
                  <a:cubicBezTo>
                    <a:pt x="7763" y="7583"/>
                    <a:pt x="7740" y="7810"/>
                    <a:pt x="7656" y="8238"/>
                  </a:cubicBezTo>
                  <a:cubicBezTo>
                    <a:pt x="7644" y="8322"/>
                    <a:pt x="7680" y="8417"/>
                    <a:pt x="7787" y="8441"/>
                  </a:cubicBezTo>
                  <a:cubicBezTo>
                    <a:pt x="7803" y="8445"/>
                    <a:pt x="7819" y="8447"/>
                    <a:pt x="7834" y="8447"/>
                  </a:cubicBezTo>
                  <a:cubicBezTo>
                    <a:pt x="7909" y="8447"/>
                    <a:pt x="7972" y="8399"/>
                    <a:pt x="8002" y="8310"/>
                  </a:cubicBezTo>
                  <a:cubicBezTo>
                    <a:pt x="8121" y="7786"/>
                    <a:pt x="8121" y="7548"/>
                    <a:pt x="8216" y="6393"/>
                  </a:cubicBezTo>
                  <a:lnTo>
                    <a:pt x="10585" y="4023"/>
                  </a:lnTo>
                  <a:cubicBezTo>
                    <a:pt x="10597" y="4011"/>
                    <a:pt x="10621" y="3976"/>
                    <a:pt x="10633" y="3952"/>
                  </a:cubicBezTo>
                  <a:lnTo>
                    <a:pt x="11109" y="2345"/>
                  </a:lnTo>
                  <a:lnTo>
                    <a:pt x="11669" y="404"/>
                  </a:lnTo>
                  <a:cubicBezTo>
                    <a:pt x="11711" y="193"/>
                    <a:pt x="11529" y="1"/>
                    <a:pt x="11322"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10029;p128"/>
            <p:cNvSpPr/>
            <p:nvPr/>
          </p:nvSpPr>
          <p:spPr>
            <a:xfrm>
              <a:off x="1070396" y="2832057"/>
              <a:ext cx="90406" cy="69035"/>
            </a:xfrm>
            <a:custGeom>
              <a:avLst/>
              <a:gdLst/>
              <a:ahLst/>
              <a:cxnLst/>
              <a:rect l="l" t="t" r="r" b="b"/>
              <a:pathLst>
                <a:path w="2847" h="2174" extrusionOk="0">
                  <a:moveTo>
                    <a:pt x="1730" y="0"/>
                  </a:moveTo>
                  <a:cubicBezTo>
                    <a:pt x="1668" y="0"/>
                    <a:pt x="1610" y="44"/>
                    <a:pt x="1584" y="114"/>
                  </a:cubicBezTo>
                  <a:cubicBezTo>
                    <a:pt x="1537" y="197"/>
                    <a:pt x="1584" y="293"/>
                    <a:pt x="1668" y="328"/>
                  </a:cubicBezTo>
                  <a:cubicBezTo>
                    <a:pt x="2179" y="554"/>
                    <a:pt x="2299" y="1221"/>
                    <a:pt x="1906" y="1614"/>
                  </a:cubicBezTo>
                  <a:cubicBezTo>
                    <a:pt x="1751" y="1769"/>
                    <a:pt x="1551" y="1846"/>
                    <a:pt x="1350" y="1846"/>
                  </a:cubicBezTo>
                  <a:cubicBezTo>
                    <a:pt x="1150" y="1846"/>
                    <a:pt x="947" y="1769"/>
                    <a:pt x="786" y="1614"/>
                  </a:cubicBezTo>
                  <a:cubicBezTo>
                    <a:pt x="405" y="1221"/>
                    <a:pt x="525" y="566"/>
                    <a:pt x="1025" y="328"/>
                  </a:cubicBezTo>
                  <a:cubicBezTo>
                    <a:pt x="1120" y="293"/>
                    <a:pt x="1144" y="197"/>
                    <a:pt x="1120" y="114"/>
                  </a:cubicBezTo>
                  <a:cubicBezTo>
                    <a:pt x="1083" y="41"/>
                    <a:pt x="1019" y="10"/>
                    <a:pt x="954" y="10"/>
                  </a:cubicBezTo>
                  <a:cubicBezTo>
                    <a:pt x="934" y="10"/>
                    <a:pt x="913" y="13"/>
                    <a:pt x="894" y="19"/>
                  </a:cubicBezTo>
                  <a:cubicBezTo>
                    <a:pt x="179" y="352"/>
                    <a:pt x="1" y="1281"/>
                    <a:pt x="572" y="1852"/>
                  </a:cubicBezTo>
                  <a:cubicBezTo>
                    <a:pt x="786" y="2078"/>
                    <a:pt x="1072" y="2174"/>
                    <a:pt x="1370" y="2174"/>
                  </a:cubicBezTo>
                  <a:cubicBezTo>
                    <a:pt x="2334" y="2162"/>
                    <a:pt x="2846" y="947"/>
                    <a:pt x="2132" y="245"/>
                  </a:cubicBezTo>
                  <a:cubicBezTo>
                    <a:pt x="2037" y="150"/>
                    <a:pt x="1918" y="66"/>
                    <a:pt x="1798" y="19"/>
                  </a:cubicBezTo>
                  <a:cubicBezTo>
                    <a:pt x="1776" y="6"/>
                    <a:pt x="1753" y="0"/>
                    <a:pt x="1730" y="0"/>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5" name="Google Shape;10049;p128"/>
          <p:cNvGrpSpPr/>
          <p:nvPr/>
        </p:nvGrpSpPr>
        <p:grpSpPr>
          <a:xfrm>
            <a:off x="5338372" y="3689716"/>
            <a:ext cx="638916" cy="607205"/>
            <a:chOff x="4675986" y="2745684"/>
            <a:chExt cx="381346" cy="368644"/>
          </a:xfrm>
          <a:solidFill>
            <a:schemeClr val="bg1"/>
          </a:solidFill>
        </p:grpSpPr>
        <p:sp>
          <p:nvSpPr>
            <p:cNvPr id="96" name="Google Shape;10050;p128"/>
            <p:cNvSpPr/>
            <p:nvPr/>
          </p:nvSpPr>
          <p:spPr>
            <a:xfrm>
              <a:off x="4828918" y="2895345"/>
              <a:ext cx="69226" cy="69258"/>
            </a:xfrm>
            <a:custGeom>
              <a:avLst/>
              <a:gdLst/>
              <a:ahLst/>
              <a:cxnLst/>
              <a:rect l="l" t="t" r="r" b="b"/>
              <a:pathLst>
                <a:path w="2180" h="2181" extrusionOk="0">
                  <a:moveTo>
                    <a:pt x="1100" y="1"/>
                  </a:moveTo>
                  <a:cubicBezTo>
                    <a:pt x="535" y="1"/>
                    <a:pt x="1" y="443"/>
                    <a:pt x="1" y="1098"/>
                  </a:cubicBezTo>
                  <a:cubicBezTo>
                    <a:pt x="1" y="1705"/>
                    <a:pt x="501" y="2181"/>
                    <a:pt x="1096" y="2181"/>
                  </a:cubicBezTo>
                  <a:cubicBezTo>
                    <a:pt x="1703" y="2181"/>
                    <a:pt x="2180" y="1693"/>
                    <a:pt x="2180" y="1098"/>
                  </a:cubicBezTo>
                  <a:cubicBezTo>
                    <a:pt x="2180" y="1014"/>
                    <a:pt x="2180" y="955"/>
                    <a:pt x="2168" y="895"/>
                  </a:cubicBezTo>
                  <a:cubicBezTo>
                    <a:pt x="2146" y="819"/>
                    <a:pt x="2074" y="763"/>
                    <a:pt x="1989" y="763"/>
                  </a:cubicBezTo>
                  <a:cubicBezTo>
                    <a:pt x="1981" y="763"/>
                    <a:pt x="1973" y="763"/>
                    <a:pt x="1965" y="764"/>
                  </a:cubicBezTo>
                  <a:cubicBezTo>
                    <a:pt x="1882" y="776"/>
                    <a:pt x="1822" y="871"/>
                    <a:pt x="1834" y="955"/>
                  </a:cubicBezTo>
                  <a:cubicBezTo>
                    <a:pt x="1915" y="1442"/>
                    <a:pt x="1524" y="1834"/>
                    <a:pt x="1092" y="1834"/>
                  </a:cubicBezTo>
                  <a:cubicBezTo>
                    <a:pt x="954" y="1834"/>
                    <a:pt x="812" y="1794"/>
                    <a:pt x="679" y="1705"/>
                  </a:cubicBezTo>
                  <a:cubicBezTo>
                    <a:pt x="60" y="1288"/>
                    <a:pt x="358" y="336"/>
                    <a:pt x="1096" y="336"/>
                  </a:cubicBezTo>
                  <a:cubicBezTo>
                    <a:pt x="1251" y="336"/>
                    <a:pt x="1418" y="395"/>
                    <a:pt x="1548" y="502"/>
                  </a:cubicBezTo>
                  <a:cubicBezTo>
                    <a:pt x="1581" y="525"/>
                    <a:pt x="1615" y="536"/>
                    <a:pt x="1649" y="536"/>
                  </a:cubicBezTo>
                  <a:cubicBezTo>
                    <a:pt x="1701" y="536"/>
                    <a:pt x="1750" y="510"/>
                    <a:pt x="1787" y="466"/>
                  </a:cubicBezTo>
                  <a:cubicBezTo>
                    <a:pt x="1846" y="395"/>
                    <a:pt x="1834" y="288"/>
                    <a:pt x="1763" y="228"/>
                  </a:cubicBezTo>
                  <a:cubicBezTo>
                    <a:pt x="1558" y="72"/>
                    <a:pt x="1327" y="1"/>
                    <a:pt x="1100" y="1"/>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10051;p128"/>
            <p:cNvSpPr/>
            <p:nvPr/>
          </p:nvSpPr>
          <p:spPr>
            <a:xfrm>
              <a:off x="4675986" y="2745684"/>
              <a:ext cx="381346" cy="368644"/>
            </a:xfrm>
            <a:custGeom>
              <a:avLst/>
              <a:gdLst/>
              <a:ahLst/>
              <a:cxnLst/>
              <a:rect l="l" t="t" r="r" b="b"/>
              <a:pathLst>
                <a:path w="12009" h="11609" extrusionOk="0">
                  <a:moveTo>
                    <a:pt x="1049" y="2188"/>
                  </a:moveTo>
                  <a:cubicBezTo>
                    <a:pt x="1173" y="2188"/>
                    <a:pt x="1299" y="2229"/>
                    <a:pt x="1411" y="2322"/>
                  </a:cubicBezTo>
                  <a:cubicBezTo>
                    <a:pt x="1650" y="2512"/>
                    <a:pt x="1697" y="2846"/>
                    <a:pt x="1531" y="3096"/>
                  </a:cubicBezTo>
                  <a:cubicBezTo>
                    <a:pt x="1413" y="3272"/>
                    <a:pt x="1231" y="3354"/>
                    <a:pt x="1049" y="3354"/>
                  </a:cubicBezTo>
                  <a:cubicBezTo>
                    <a:pt x="791" y="3354"/>
                    <a:pt x="534" y="3188"/>
                    <a:pt x="471" y="2893"/>
                  </a:cubicBezTo>
                  <a:cubicBezTo>
                    <a:pt x="401" y="2493"/>
                    <a:pt x="714" y="2188"/>
                    <a:pt x="1049" y="2188"/>
                  </a:cubicBezTo>
                  <a:close/>
                  <a:moveTo>
                    <a:pt x="4317" y="3036"/>
                  </a:moveTo>
                  <a:cubicBezTo>
                    <a:pt x="4400" y="3084"/>
                    <a:pt x="5472" y="3703"/>
                    <a:pt x="5567" y="3751"/>
                  </a:cubicBezTo>
                  <a:lnTo>
                    <a:pt x="4317" y="4465"/>
                  </a:lnTo>
                  <a:lnTo>
                    <a:pt x="4317" y="3036"/>
                  </a:lnTo>
                  <a:close/>
                  <a:moveTo>
                    <a:pt x="7496" y="3036"/>
                  </a:moveTo>
                  <a:lnTo>
                    <a:pt x="7496" y="4465"/>
                  </a:lnTo>
                  <a:lnTo>
                    <a:pt x="6245" y="3751"/>
                  </a:lnTo>
                  <a:lnTo>
                    <a:pt x="7496" y="3036"/>
                  </a:lnTo>
                  <a:close/>
                  <a:moveTo>
                    <a:pt x="9246" y="2262"/>
                  </a:moveTo>
                  <a:cubicBezTo>
                    <a:pt x="10115" y="2262"/>
                    <a:pt x="10829" y="2965"/>
                    <a:pt x="10829" y="3858"/>
                  </a:cubicBezTo>
                  <a:cubicBezTo>
                    <a:pt x="10829" y="4429"/>
                    <a:pt x="10520" y="4953"/>
                    <a:pt x="10032" y="5239"/>
                  </a:cubicBezTo>
                  <a:lnTo>
                    <a:pt x="9448" y="5572"/>
                  </a:lnTo>
                  <a:cubicBezTo>
                    <a:pt x="9270" y="5477"/>
                    <a:pt x="8055" y="4775"/>
                    <a:pt x="7841" y="4656"/>
                  </a:cubicBezTo>
                  <a:lnTo>
                    <a:pt x="7841" y="2834"/>
                  </a:lnTo>
                  <a:cubicBezTo>
                    <a:pt x="8305" y="2596"/>
                    <a:pt x="8627" y="2262"/>
                    <a:pt x="9246" y="2262"/>
                  </a:cubicBezTo>
                  <a:close/>
                  <a:moveTo>
                    <a:pt x="2565" y="2283"/>
                  </a:moveTo>
                  <a:cubicBezTo>
                    <a:pt x="2837" y="2283"/>
                    <a:pt x="3111" y="2352"/>
                    <a:pt x="3364" y="2489"/>
                  </a:cubicBezTo>
                  <a:cubicBezTo>
                    <a:pt x="3745" y="2715"/>
                    <a:pt x="3602" y="2620"/>
                    <a:pt x="3971" y="2846"/>
                  </a:cubicBezTo>
                  <a:lnTo>
                    <a:pt x="3971" y="4656"/>
                  </a:lnTo>
                  <a:lnTo>
                    <a:pt x="2352" y="5584"/>
                  </a:lnTo>
                  <a:lnTo>
                    <a:pt x="1769" y="5251"/>
                  </a:lnTo>
                  <a:cubicBezTo>
                    <a:pt x="1400" y="5049"/>
                    <a:pt x="1126" y="4703"/>
                    <a:pt x="1030" y="4287"/>
                  </a:cubicBezTo>
                  <a:cubicBezTo>
                    <a:pt x="971" y="4096"/>
                    <a:pt x="947" y="3882"/>
                    <a:pt x="983" y="3691"/>
                  </a:cubicBezTo>
                  <a:lnTo>
                    <a:pt x="983" y="3691"/>
                  </a:lnTo>
                  <a:cubicBezTo>
                    <a:pt x="1005" y="3693"/>
                    <a:pt x="1027" y="3694"/>
                    <a:pt x="1049" y="3694"/>
                  </a:cubicBezTo>
                  <a:cubicBezTo>
                    <a:pt x="1694" y="3694"/>
                    <a:pt x="2153" y="3028"/>
                    <a:pt x="1900" y="2429"/>
                  </a:cubicBezTo>
                  <a:cubicBezTo>
                    <a:pt x="2111" y="2332"/>
                    <a:pt x="2337" y="2283"/>
                    <a:pt x="2565" y="2283"/>
                  </a:cubicBezTo>
                  <a:close/>
                  <a:moveTo>
                    <a:pt x="7841" y="5060"/>
                  </a:moveTo>
                  <a:cubicBezTo>
                    <a:pt x="8008" y="5156"/>
                    <a:pt x="8960" y="5703"/>
                    <a:pt x="9127" y="5787"/>
                  </a:cubicBezTo>
                  <a:lnTo>
                    <a:pt x="7841" y="6513"/>
                  </a:lnTo>
                  <a:lnTo>
                    <a:pt x="7841" y="5060"/>
                  </a:lnTo>
                  <a:close/>
                  <a:moveTo>
                    <a:pt x="3971" y="5060"/>
                  </a:moveTo>
                  <a:lnTo>
                    <a:pt x="3971" y="6525"/>
                  </a:lnTo>
                  <a:lnTo>
                    <a:pt x="2697" y="5787"/>
                  </a:lnTo>
                  <a:lnTo>
                    <a:pt x="3971" y="5060"/>
                  </a:lnTo>
                  <a:close/>
                  <a:moveTo>
                    <a:pt x="5900" y="3965"/>
                  </a:moveTo>
                  <a:lnTo>
                    <a:pt x="7496" y="4870"/>
                  </a:lnTo>
                  <a:lnTo>
                    <a:pt x="7496" y="6715"/>
                  </a:lnTo>
                  <a:lnTo>
                    <a:pt x="5900" y="7620"/>
                  </a:lnTo>
                  <a:lnTo>
                    <a:pt x="4317" y="6715"/>
                  </a:lnTo>
                  <a:lnTo>
                    <a:pt x="4317" y="4870"/>
                  </a:lnTo>
                  <a:lnTo>
                    <a:pt x="5900" y="3965"/>
                  </a:lnTo>
                  <a:close/>
                  <a:moveTo>
                    <a:pt x="4317" y="7120"/>
                  </a:moveTo>
                  <a:lnTo>
                    <a:pt x="5567" y="7835"/>
                  </a:lnTo>
                  <a:lnTo>
                    <a:pt x="4317" y="8549"/>
                  </a:lnTo>
                  <a:lnTo>
                    <a:pt x="4317" y="7120"/>
                  </a:lnTo>
                  <a:close/>
                  <a:moveTo>
                    <a:pt x="7496" y="7108"/>
                  </a:moveTo>
                  <a:lnTo>
                    <a:pt x="7496" y="8549"/>
                  </a:lnTo>
                  <a:cubicBezTo>
                    <a:pt x="7412" y="8501"/>
                    <a:pt x="6341" y="7870"/>
                    <a:pt x="6245" y="7835"/>
                  </a:cubicBezTo>
                  <a:lnTo>
                    <a:pt x="7496" y="7108"/>
                  </a:lnTo>
                  <a:close/>
                  <a:moveTo>
                    <a:pt x="9484" y="5965"/>
                  </a:moveTo>
                  <a:lnTo>
                    <a:pt x="10055" y="6299"/>
                  </a:lnTo>
                  <a:cubicBezTo>
                    <a:pt x="10436" y="6501"/>
                    <a:pt x="10698" y="6846"/>
                    <a:pt x="10806" y="7263"/>
                  </a:cubicBezTo>
                  <a:cubicBezTo>
                    <a:pt x="10853" y="7442"/>
                    <a:pt x="10865" y="7620"/>
                    <a:pt x="10865" y="7799"/>
                  </a:cubicBezTo>
                  <a:cubicBezTo>
                    <a:pt x="10859" y="7799"/>
                    <a:pt x="10853" y="7799"/>
                    <a:pt x="10847" y="7799"/>
                  </a:cubicBezTo>
                  <a:cubicBezTo>
                    <a:pt x="10143" y="7799"/>
                    <a:pt x="9677" y="8506"/>
                    <a:pt x="9972" y="9120"/>
                  </a:cubicBezTo>
                  <a:cubicBezTo>
                    <a:pt x="9748" y="9235"/>
                    <a:pt x="9502" y="9295"/>
                    <a:pt x="9253" y="9295"/>
                  </a:cubicBezTo>
                  <a:cubicBezTo>
                    <a:pt x="8987" y="9295"/>
                    <a:pt x="8718" y="9226"/>
                    <a:pt x="8472" y="9085"/>
                  </a:cubicBezTo>
                  <a:cubicBezTo>
                    <a:pt x="8079" y="8859"/>
                    <a:pt x="8234" y="8942"/>
                    <a:pt x="7853" y="8728"/>
                  </a:cubicBezTo>
                  <a:lnTo>
                    <a:pt x="7853" y="6894"/>
                  </a:lnTo>
                  <a:lnTo>
                    <a:pt x="9484" y="5965"/>
                  </a:lnTo>
                  <a:close/>
                  <a:moveTo>
                    <a:pt x="10799" y="8158"/>
                  </a:moveTo>
                  <a:cubicBezTo>
                    <a:pt x="10910" y="8158"/>
                    <a:pt x="11021" y="8189"/>
                    <a:pt x="11115" y="8251"/>
                  </a:cubicBezTo>
                  <a:cubicBezTo>
                    <a:pt x="11568" y="8549"/>
                    <a:pt x="11413" y="9216"/>
                    <a:pt x="10913" y="9299"/>
                  </a:cubicBezTo>
                  <a:cubicBezTo>
                    <a:pt x="10869" y="9308"/>
                    <a:pt x="10827" y="9312"/>
                    <a:pt x="10786" y="9312"/>
                  </a:cubicBezTo>
                  <a:cubicBezTo>
                    <a:pt x="10343" y="9312"/>
                    <a:pt x="10056" y="8809"/>
                    <a:pt x="10317" y="8406"/>
                  </a:cubicBezTo>
                  <a:cubicBezTo>
                    <a:pt x="10429" y="8243"/>
                    <a:pt x="10614" y="8158"/>
                    <a:pt x="10799" y="8158"/>
                  </a:cubicBezTo>
                  <a:close/>
                  <a:moveTo>
                    <a:pt x="5900" y="8025"/>
                  </a:moveTo>
                  <a:cubicBezTo>
                    <a:pt x="6103" y="8144"/>
                    <a:pt x="7305" y="8823"/>
                    <a:pt x="7496" y="8930"/>
                  </a:cubicBezTo>
                  <a:lnTo>
                    <a:pt x="7496" y="9644"/>
                  </a:lnTo>
                  <a:cubicBezTo>
                    <a:pt x="7496" y="10525"/>
                    <a:pt x="6781" y="11240"/>
                    <a:pt x="5900" y="11240"/>
                  </a:cubicBezTo>
                  <a:cubicBezTo>
                    <a:pt x="5031" y="11240"/>
                    <a:pt x="4317" y="10525"/>
                    <a:pt x="4317" y="9644"/>
                  </a:cubicBezTo>
                  <a:lnTo>
                    <a:pt x="4317" y="8930"/>
                  </a:lnTo>
                  <a:lnTo>
                    <a:pt x="5900" y="8025"/>
                  </a:lnTo>
                  <a:close/>
                  <a:moveTo>
                    <a:pt x="5900" y="0"/>
                  </a:moveTo>
                  <a:cubicBezTo>
                    <a:pt x="4829" y="0"/>
                    <a:pt x="3971" y="869"/>
                    <a:pt x="3971" y="1941"/>
                  </a:cubicBezTo>
                  <a:lnTo>
                    <a:pt x="3971" y="2441"/>
                  </a:lnTo>
                  <a:cubicBezTo>
                    <a:pt x="3686" y="2274"/>
                    <a:pt x="3793" y="2334"/>
                    <a:pt x="3519" y="2191"/>
                  </a:cubicBezTo>
                  <a:cubicBezTo>
                    <a:pt x="3219" y="2016"/>
                    <a:pt x="2890" y="1933"/>
                    <a:pt x="2564" y="1933"/>
                  </a:cubicBezTo>
                  <a:cubicBezTo>
                    <a:pt x="2268" y="1933"/>
                    <a:pt x="1975" y="2001"/>
                    <a:pt x="1709" y="2131"/>
                  </a:cubicBezTo>
                  <a:cubicBezTo>
                    <a:pt x="1515" y="1930"/>
                    <a:pt x="1277" y="1842"/>
                    <a:pt x="1045" y="1842"/>
                  </a:cubicBezTo>
                  <a:cubicBezTo>
                    <a:pt x="508" y="1842"/>
                    <a:pt x="1" y="2313"/>
                    <a:pt x="126" y="2953"/>
                  </a:cubicBezTo>
                  <a:cubicBezTo>
                    <a:pt x="185" y="3251"/>
                    <a:pt x="388" y="3489"/>
                    <a:pt x="638" y="3608"/>
                  </a:cubicBezTo>
                  <a:cubicBezTo>
                    <a:pt x="530" y="4358"/>
                    <a:pt x="888" y="5156"/>
                    <a:pt x="1590" y="5549"/>
                  </a:cubicBezTo>
                  <a:cubicBezTo>
                    <a:pt x="1828" y="5691"/>
                    <a:pt x="1757" y="5644"/>
                    <a:pt x="1995" y="5787"/>
                  </a:cubicBezTo>
                  <a:lnTo>
                    <a:pt x="1590" y="6025"/>
                  </a:lnTo>
                  <a:cubicBezTo>
                    <a:pt x="995" y="6370"/>
                    <a:pt x="626" y="7025"/>
                    <a:pt x="626" y="7716"/>
                  </a:cubicBezTo>
                  <a:cubicBezTo>
                    <a:pt x="626" y="8704"/>
                    <a:pt x="1400" y="9537"/>
                    <a:pt x="2388" y="9632"/>
                  </a:cubicBezTo>
                  <a:lnTo>
                    <a:pt x="2412" y="9632"/>
                  </a:lnTo>
                  <a:cubicBezTo>
                    <a:pt x="2495" y="9632"/>
                    <a:pt x="2566" y="9573"/>
                    <a:pt x="2566" y="9478"/>
                  </a:cubicBezTo>
                  <a:cubicBezTo>
                    <a:pt x="2590" y="9394"/>
                    <a:pt x="2507" y="9299"/>
                    <a:pt x="2424" y="9299"/>
                  </a:cubicBezTo>
                  <a:cubicBezTo>
                    <a:pt x="1602" y="9228"/>
                    <a:pt x="959" y="8549"/>
                    <a:pt x="959" y="7727"/>
                  </a:cubicBezTo>
                  <a:cubicBezTo>
                    <a:pt x="959" y="7144"/>
                    <a:pt x="1281" y="6620"/>
                    <a:pt x="1769" y="6346"/>
                  </a:cubicBezTo>
                  <a:lnTo>
                    <a:pt x="2352" y="6013"/>
                  </a:lnTo>
                  <a:lnTo>
                    <a:pt x="3971" y="6942"/>
                  </a:lnTo>
                  <a:lnTo>
                    <a:pt x="3971" y="8763"/>
                  </a:lnTo>
                  <a:cubicBezTo>
                    <a:pt x="3436" y="9061"/>
                    <a:pt x="3305" y="9168"/>
                    <a:pt x="3031" y="9263"/>
                  </a:cubicBezTo>
                  <a:cubicBezTo>
                    <a:pt x="2947" y="9287"/>
                    <a:pt x="2900" y="9382"/>
                    <a:pt x="2912" y="9466"/>
                  </a:cubicBezTo>
                  <a:cubicBezTo>
                    <a:pt x="2943" y="9549"/>
                    <a:pt x="3011" y="9587"/>
                    <a:pt x="3091" y="9587"/>
                  </a:cubicBezTo>
                  <a:cubicBezTo>
                    <a:pt x="3103" y="9587"/>
                    <a:pt x="3114" y="9586"/>
                    <a:pt x="3126" y="9585"/>
                  </a:cubicBezTo>
                  <a:cubicBezTo>
                    <a:pt x="3436" y="9501"/>
                    <a:pt x="3578" y="9359"/>
                    <a:pt x="3959" y="9168"/>
                  </a:cubicBezTo>
                  <a:lnTo>
                    <a:pt x="3959" y="9680"/>
                  </a:lnTo>
                  <a:cubicBezTo>
                    <a:pt x="3959" y="10752"/>
                    <a:pt x="4817" y="11609"/>
                    <a:pt x="5888" y="11609"/>
                  </a:cubicBezTo>
                  <a:cubicBezTo>
                    <a:pt x="6960" y="11609"/>
                    <a:pt x="7829" y="10752"/>
                    <a:pt x="7829" y="9680"/>
                  </a:cubicBezTo>
                  <a:lnTo>
                    <a:pt x="7829" y="9168"/>
                  </a:lnTo>
                  <a:cubicBezTo>
                    <a:pt x="8317" y="9454"/>
                    <a:pt x="8627" y="9680"/>
                    <a:pt x="9222" y="9680"/>
                  </a:cubicBezTo>
                  <a:cubicBezTo>
                    <a:pt x="9555" y="9680"/>
                    <a:pt x="9865" y="9597"/>
                    <a:pt x="10151" y="9442"/>
                  </a:cubicBezTo>
                  <a:cubicBezTo>
                    <a:pt x="10315" y="9597"/>
                    <a:pt x="10543" y="9696"/>
                    <a:pt x="10788" y="9696"/>
                  </a:cubicBezTo>
                  <a:cubicBezTo>
                    <a:pt x="10845" y="9696"/>
                    <a:pt x="10902" y="9691"/>
                    <a:pt x="10960" y="9680"/>
                  </a:cubicBezTo>
                  <a:cubicBezTo>
                    <a:pt x="11865" y="9466"/>
                    <a:pt x="12008" y="8263"/>
                    <a:pt x="11175" y="7894"/>
                  </a:cubicBezTo>
                  <a:cubicBezTo>
                    <a:pt x="11246" y="7156"/>
                    <a:pt x="10889" y="6406"/>
                    <a:pt x="10210" y="6013"/>
                  </a:cubicBezTo>
                  <a:cubicBezTo>
                    <a:pt x="9972" y="5882"/>
                    <a:pt x="10044" y="5918"/>
                    <a:pt x="9805" y="5775"/>
                  </a:cubicBezTo>
                  <a:lnTo>
                    <a:pt x="10210" y="5537"/>
                  </a:lnTo>
                  <a:cubicBezTo>
                    <a:pt x="11127" y="5001"/>
                    <a:pt x="11460" y="3810"/>
                    <a:pt x="10925" y="2882"/>
                  </a:cubicBezTo>
                  <a:cubicBezTo>
                    <a:pt x="10579" y="2286"/>
                    <a:pt x="9924" y="1917"/>
                    <a:pt x="9246" y="1917"/>
                  </a:cubicBezTo>
                  <a:cubicBezTo>
                    <a:pt x="8531" y="1917"/>
                    <a:pt x="8139" y="2286"/>
                    <a:pt x="7841" y="2429"/>
                  </a:cubicBezTo>
                  <a:cubicBezTo>
                    <a:pt x="7829" y="2012"/>
                    <a:pt x="7865" y="1810"/>
                    <a:pt x="7793" y="1489"/>
                  </a:cubicBezTo>
                  <a:cubicBezTo>
                    <a:pt x="7783" y="1408"/>
                    <a:pt x="7704" y="1352"/>
                    <a:pt x="7629" y="1352"/>
                  </a:cubicBezTo>
                  <a:cubicBezTo>
                    <a:pt x="7616" y="1352"/>
                    <a:pt x="7603" y="1354"/>
                    <a:pt x="7591" y="1358"/>
                  </a:cubicBezTo>
                  <a:cubicBezTo>
                    <a:pt x="7496" y="1369"/>
                    <a:pt x="7436" y="1477"/>
                    <a:pt x="7448" y="1560"/>
                  </a:cubicBezTo>
                  <a:cubicBezTo>
                    <a:pt x="7507" y="1834"/>
                    <a:pt x="7484" y="1989"/>
                    <a:pt x="7496" y="2620"/>
                  </a:cubicBezTo>
                  <a:lnTo>
                    <a:pt x="5900" y="3525"/>
                  </a:lnTo>
                  <a:lnTo>
                    <a:pt x="4317" y="2620"/>
                  </a:lnTo>
                  <a:lnTo>
                    <a:pt x="4317" y="1941"/>
                  </a:lnTo>
                  <a:cubicBezTo>
                    <a:pt x="4317" y="1060"/>
                    <a:pt x="5031" y="346"/>
                    <a:pt x="5900" y="346"/>
                  </a:cubicBezTo>
                  <a:cubicBezTo>
                    <a:pt x="6424" y="346"/>
                    <a:pt x="6912" y="596"/>
                    <a:pt x="7210" y="1024"/>
                  </a:cubicBezTo>
                  <a:cubicBezTo>
                    <a:pt x="7246" y="1075"/>
                    <a:pt x="7301" y="1100"/>
                    <a:pt x="7354" y="1100"/>
                  </a:cubicBezTo>
                  <a:cubicBezTo>
                    <a:pt x="7388" y="1100"/>
                    <a:pt x="7420" y="1090"/>
                    <a:pt x="7448" y="1072"/>
                  </a:cubicBezTo>
                  <a:cubicBezTo>
                    <a:pt x="7531" y="1012"/>
                    <a:pt x="7543" y="905"/>
                    <a:pt x="7496" y="834"/>
                  </a:cubicBezTo>
                  <a:cubicBezTo>
                    <a:pt x="7138" y="310"/>
                    <a:pt x="6543" y="0"/>
                    <a:pt x="5900" y="0"/>
                  </a:cubicBezTo>
                  <a:close/>
                </a:path>
              </a:pathLst>
            </a:custGeom>
            <a:grp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455625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37"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900" decel="100000" fill="hold"/>
                                        <p:tgtEl>
                                          <p:spTgt spid="20"/>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25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900" decel="100000" fill="hold"/>
                                        <p:tgtEl>
                                          <p:spTgt spid="2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50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900" decel="100000" fill="hold"/>
                                        <p:tgtEl>
                                          <p:spTgt spid="23"/>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34" presetID="37" presetClass="entr" presetSubtype="0" fill="hold" nodeType="withEffect">
                                  <p:stCondLst>
                                    <p:cond delay="75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1000"/>
                                        <p:tgtEl>
                                          <p:spTgt spid="32"/>
                                        </p:tgtEl>
                                      </p:cBhvr>
                                    </p:animEffect>
                                    <p:anim calcmode="lin" valueType="num">
                                      <p:cBhvr>
                                        <p:cTn id="37" dur="1000" fill="hold"/>
                                        <p:tgtEl>
                                          <p:spTgt spid="32"/>
                                        </p:tgtEl>
                                        <p:attrNameLst>
                                          <p:attrName>ppt_x</p:attrName>
                                        </p:attrNameLst>
                                      </p:cBhvr>
                                      <p:tavLst>
                                        <p:tav tm="0">
                                          <p:val>
                                            <p:strVal val="#ppt_x"/>
                                          </p:val>
                                        </p:tav>
                                        <p:tav tm="100000">
                                          <p:val>
                                            <p:strVal val="#ppt_x"/>
                                          </p:val>
                                        </p:tav>
                                      </p:tavLst>
                                    </p:anim>
                                    <p:anim calcmode="lin" valueType="num">
                                      <p:cBhvr>
                                        <p:cTn id="38" dur="900" decel="100000" fill="hold"/>
                                        <p:tgtEl>
                                          <p:spTgt spid="32"/>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par>
                                <p:cTn id="40" presetID="37" presetClass="entr" presetSubtype="0" fill="hold" nodeType="withEffect">
                                  <p:stCondLst>
                                    <p:cond delay="100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1000"/>
                                        <p:tgtEl>
                                          <p:spTgt spid="26"/>
                                        </p:tgtEl>
                                      </p:cBhvr>
                                    </p:animEffect>
                                    <p:anim calcmode="lin" valueType="num">
                                      <p:cBhvr>
                                        <p:cTn id="43" dur="1000" fill="hold"/>
                                        <p:tgtEl>
                                          <p:spTgt spid="26"/>
                                        </p:tgtEl>
                                        <p:attrNameLst>
                                          <p:attrName>ppt_x</p:attrName>
                                        </p:attrNameLst>
                                      </p:cBhvr>
                                      <p:tavLst>
                                        <p:tav tm="0">
                                          <p:val>
                                            <p:strVal val="#ppt_x"/>
                                          </p:val>
                                        </p:tav>
                                        <p:tav tm="100000">
                                          <p:val>
                                            <p:strVal val="#ppt_x"/>
                                          </p:val>
                                        </p:tav>
                                      </p:tavLst>
                                    </p:anim>
                                    <p:anim calcmode="lin" valueType="num">
                                      <p:cBhvr>
                                        <p:cTn id="44" dur="900" decel="100000" fill="hold"/>
                                        <p:tgtEl>
                                          <p:spTgt spid="26"/>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par>
                          <p:cTn id="46" fill="hold">
                            <p:stCondLst>
                              <p:cond delay="2750"/>
                            </p:stCondLst>
                            <p:childTnLst>
                              <p:par>
                                <p:cTn id="47" presetID="10" presetClass="entr" presetSubtype="0" fill="hold" grpId="0" nodeType="after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fade">
                                      <p:cBhvr>
                                        <p:cTn id="52" dur="500"/>
                                        <p:tgtEl>
                                          <p:spTgt spid="44"/>
                                        </p:tgtEl>
                                      </p:cBhvr>
                                    </p:animEffect>
                                  </p:childTnLst>
                                </p:cTn>
                              </p:par>
                            </p:childTnLst>
                          </p:cTn>
                        </p:par>
                        <p:par>
                          <p:cTn id="53" fill="hold">
                            <p:stCondLst>
                              <p:cond delay="3250"/>
                            </p:stCondLst>
                            <p:childTnLst>
                              <p:par>
                                <p:cTn id="54" presetID="10" presetClass="entr" presetSubtype="0" fill="hold" grpId="0" nodeType="after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500"/>
                                        <p:tgtEl>
                                          <p:spTgt spid="3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fade">
                                      <p:cBhvr>
                                        <p:cTn id="62" dur="500"/>
                                        <p:tgtEl>
                                          <p:spTgt spid="4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fade">
                                      <p:cBhvr>
                                        <p:cTn id="65" dur="500"/>
                                        <p:tgtEl>
                                          <p:spTgt spid="3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fade">
                                      <p:cBhvr>
                                        <p:cTn id="68" dur="500"/>
                                        <p:tgtEl>
                                          <p:spTgt spid="39"/>
                                        </p:tgtEl>
                                      </p:cBhvr>
                                    </p:animEffect>
                                  </p:childTnLst>
                                </p:cTn>
                              </p:par>
                            </p:childTnLst>
                          </p:cTn>
                        </p:par>
                        <p:par>
                          <p:cTn id="69" fill="hold">
                            <p:stCondLst>
                              <p:cond delay="3750"/>
                            </p:stCondLst>
                            <p:childTnLst>
                              <p:par>
                                <p:cTn id="70" presetID="10" presetClass="entr" presetSubtype="0" fill="hold" grpId="0" nodeType="after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fade">
                                      <p:cBhvr>
                                        <p:cTn id="72" dur="500"/>
                                        <p:tgtEl>
                                          <p:spTgt spid="45"/>
                                        </p:tgtEl>
                                      </p:cBhvr>
                                    </p:animEffect>
                                  </p:childTnLst>
                                </p:cTn>
                              </p:par>
                              <p:par>
                                <p:cTn id="73" presetID="10" presetClass="entr" presetSubtype="0" fill="hold" grpId="0" nodeType="withEffect">
                                  <p:stCondLst>
                                    <p:cond delay="250"/>
                                  </p:stCondLst>
                                  <p:childTnLst>
                                    <p:set>
                                      <p:cBhvr>
                                        <p:cTn id="74" dur="1" fill="hold">
                                          <p:stCondLst>
                                            <p:cond delay="0"/>
                                          </p:stCondLst>
                                        </p:cTn>
                                        <p:tgtEl>
                                          <p:spTgt spid="47"/>
                                        </p:tgtEl>
                                        <p:attrNameLst>
                                          <p:attrName>style.visibility</p:attrName>
                                        </p:attrNameLst>
                                      </p:cBhvr>
                                      <p:to>
                                        <p:strVal val="visible"/>
                                      </p:to>
                                    </p:set>
                                    <p:animEffect transition="in" filter="fade">
                                      <p:cBhvr>
                                        <p:cTn id="75" dur="500"/>
                                        <p:tgtEl>
                                          <p:spTgt spid="47"/>
                                        </p:tgtEl>
                                      </p:cBhvr>
                                    </p:animEffect>
                                  </p:childTnLst>
                                </p:cTn>
                              </p:par>
                              <p:par>
                                <p:cTn id="76" presetID="10" presetClass="entr" presetSubtype="0" fill="hold" grpId="0" nodeType="withEffect">
                                  <p:stCondLst>
                                    <p:cond delay="50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500"/>
                                        <p:tgtEl>
                                          <p:spTgt spid="46"/>
                                        </p:tgtEl>
                                      </p:cBhvr>
                                    </p:animEffect>
                                  </p:childTnLst>
                                </p:cTn>
                              </p:par>
                              <p:par>
                                <p:cTn id="79" presetID="10" presetClass="entr" presetSubtype="0" fill="hold" grpId="0" nodeType="withEffect">
                                  <p:stCondLst>
                                    <p:cond delay="750"/>
                                  </p:stCondLst>
                                  <p:childTnLst>
                                    <p:set>
                                      <p:cBhvr>
                                        <p:cTn id="80" dur="1" fill="hold">
                                          <p:stCondLst>
                                            <p:cond delay="0"/>
                                          </p:stCondLst>
                                        </p:cTn>
                                        <p:tgtEl>
                                          <p:spTgt spid="48"/>
                                        </p:tgtEl>
                                        <p:attrNameLst>
                                          <p:attrName>style.visibility</p:attrName>
                                        </p:attrNameLst>
                                      </p:cBhvr>
                                      <p:to>
                                        <p:strVal val="visible"/>
                                      </p:to>
                                    </p:set>
                                    <p:animEffect transition="in" filter="fade">
                                      <p:cBhvr>
                                        <p:cTn id="81" dur="500"/>
                                        <p:tgtEl>
                                          <p:spTgt spid="48"/>
                                        </p:tgtEl>
                                      </p:cBhvr>
                                    </p:animEffect>
                                  </p:childTnLst>
                                </p:cTn>
                              </p:par>
                              <p:par>
                                <p:cTn id="82" presetID="10" presetClass="entr" presetSubtype="0" fill="hold" grpId="0" nodeType="withEffect">
                                  <p:stCondLst>
                                    <p:cond delay="1000"/>
                                  </p:stCondLst>
                                  <p:childTnLst>
                                    <p:set>
                                      <p:cBhvr>
                                        <p:cTn id="83" dur="1" fill="hold">
                                          <p:stCondLst>
                                            <p:cond delay="0"/>
                                          </p:stCondLst>
                                        </p:cTn>
                                        <p:tgtEl>
                                          <p:spTgt spid="49"/>
                                        </p:tgtEl>
                                        <p:attrNameLst>
                                          <p:attrName>style.visibility</p:attrName>
                                        </p:attrNameLst>
                                      </p:cBhvr>
                                      <p:to>
                                        <p:strVal val="visible"/>
                                      </p:to>
                                    </p:set>
                                    <p:animEffect transition="in" filter="fade">
                                      <p:cBhvr>
                                        <p:cTn id="8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5" grpId="0" animBg="1"/>
      <p:bldP spid="36" grpId="0"/>
      <p:bldP spid="37" grpId="0"/>
      <p:bldP spid="38" grpId="0"/>
      <p:bldP spid="39" grpId="0"/>
      <p:bldP spid="40" grpId="0"/>
      <p:bldP spid="44" grpId="0" animBg="1"/>
      <p:bldP spid="45" grpId="0"/>
      <p:bldP spid="46" grpId="0"/>
      <p:bldP spid="47" grpId="0"/>
      <p:bldP spid="48" grpId="0"/>
      <p:bldP spid="49"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23" name="Footer Placeholder 4"/>
          <p:cNvSpPr>
            <a:spLocks noGrp="1"/>
          </p:cNvSpPr>
          <p:nvPr>
            <p:ph type="ftr" sz="quarter" idx="11"/>
          </p:nvPr>
        </p:nvSpPr>
        <p:spPr>
          <a:xfrm>
            <a:off x="3996404" y="920060"/>
            <a:ext cx="7890796" cy="1643908"/>
          </a:xfrm>
        </p:spPr>
        <p:txBody>
          <a:bodyPr/>
          <a:lstStyle/>
          <a:p>
            <a:pPr algn="ctr">
              <a:lnSpc>
                <a:spcPct val="130000"/>
              </a:lnSpc>
            </a:pPr>
            <a:r>
              <a:rPr lang="vi-VN" sz="3600" dirty="0">
                <a:solidFill>
                  <a:prstClr val="white"/>
                </a:solidFill>
                <a:latin typeface="#9Slide07 IcielBaliho Script" pitchFamily="2" charset="0"/>
                <a:cs typeface="Times New Roman" panose="02020603050405020304" pitchFamily="18" charset="0"/>
              </a:rPr>
              <a:t>Nhận xét điểm giống nhau và khác nhau về cấu hình electron của 3 nguyên tố: Li, Na, K ?</a:t>
            </a:r>
            <a:endParaRPr lang="vi-VN" sz="3600" b="1" dirty="0">
              <a:solidFill>
                <a:prstClr val="white"/>
              </a:solidFill>
              <a:latin typeface="#9Slide07 IcielBaliho Script" pitchFamily="2" charset="0"/>
              <a:cs typeface="Times New Roman" panose="02020603050405020304" pitchFamily="18" charset="0"/>
            </a:endParaRPr>
          </a:p>
        </p:txBody>
      </p:sp>
      <p:sp>
        <p:nvSpPr>
          <p:cNvPr id="63495" name="AutoShape 7"/>
          <p:cNvSpPr>
            <a:spLocks noChangeAspect="1" noChangeArrowheads="1" noTextEdit="1"/>
          </p:cNvSpPr>
          <p:nvPr/>
        </p:nvSpPr>
        <p:spPr bwMode="gray">
          <a:xfrm flipH="1">
            <a:off x="6392864" y="3071813"/>
            <a:ext cx="909637" cy="1244600"/>
          </a:xfrm>
          <a:prstGeom prst="rect">
            <a:avLst/>
          </a:prstGeom>
          <a:noFill/>
          <a:ln w="9525">
            <a:noFill/>
            <a:miter lim="800000"/>
            <a:headEnd/>
            <a:tailEnd/>
          </a:ln>
        </p:spPr>
        <p:txBody>
          <a:bodyPr/>
          <a:lstStyle/>
          <a:p>
            <a:pPr defTabSz="457200"/>
            <a:endParaRPr lang="en-US">
              <a:solidFill>
                <a:prstClr val="white"/>
              </a:solidFill>
            </a:endParaRPr>
          </a:p>
        </p:txBody>
      </p:sp>
      <p:graphicFrame>
        <p:nvGraphicFramePr>
          <p:cNvPr id="24" name="Table 23"/>
          <p:cNvGraphicFramePr>
            <a:graphicFrameLocks noGrp="1"/>
          </p:cNvGraphicFramePr>
          <p:nvPr>
            <p:extLst>
              <p:ext uri="{D42A27DB-BD31-4B8C-83A1-F6EECF244321}">
                <p14:modId xmlns:p14="http://schemas.microsoft.com/office/powerpoint/2010/main" val="1704166673"/>
              </p:ext>
            </p:extLst>
          </p:nvPr>
        </p:nvGraphicFramePr>
        <p:xfrm>
          <a:off x="5361782" y="2479174"/>
          <a:ext cx="2971800" cy="2828544"/>
        </p:xfrm>
        <a:graphic>
          <a:graphicData uri="http://schemas.openxmlformats.org/drawingml/2006/table">
            <a:tbl>
              <a:tblPr/>
              <a:tblGrid>
                <a:gridCol w="2971800">
                  <a:extLst>
                    <a:ext uri="{9D8B030D-6E8A-4147-A177-3AD203B41FA5}">
                      <a16:colId xmlns:a16="http://schemas.microsoft.com/office/drawing/2014/main" val="20000"/>
                    </a:ext>
                  </a:extLst>
                </a:gridCol>
              </a:tblGrid>
              <a:tr h="942848">
                <a:tc>
                  <a:txBody>
                    <a:bodyPr/>
                    <a:lstStyle/>
                    <a:p>
                      <a:pPr>
                        <a:lnSpc>
                          <a:spcPct val="115000"/>
                        </a:lnSpc>
                        <a:spcAft>
                          <a:spcPts val="0"/>
                        </a:spcAft>
                      </a:pPr>
                      <a:r>
                        <a:rPr lang="en-US" sz="2400" baseline="30000" dirty="0">
                          <a:solidFill>
                            <a:schemeClr val="tx1"/>
                          </a:solidFill>
                          <a:latin typeface="Arial" pitchFamily="34" charset="0"/>
                          <a:ea typeface="Calibri"/>
                          <a:cs typeface="Arial" pitchFamily="34" charset="0"/>
                        </a:rPr>
                        <a:t>3</a:t>
                      </a:r>
                      <a:r>
                        <a:rPr lang="en-US" sz="2400" dirty="0">
                          <a:solidFill>
                            <a:schemeClr val="tx1"/>
                          </a:solidFill>
                          <a:latin typeface="Arial" pitchFamily="34" charset="0"/>
                          <a:ea typeface="Calibri"/>
                          <a:cs typeface="Arial" pitchFamily="34" charset="0"/>
                        </a:rPr>
                        <a:t>Li</a:t>
                      </a:r>
                    </a:p>
                    <a:p>
                      <a:pPr>
                        <a:lnSpc>
                          <a:spcPct val="115000"/>
                        </a:lnSpc>
                        <a:spcAft>
                          <a:spcPts val="0"/>
                        </a:spcAft>
                      </a:pPr>
                      <a:r>
                        <a:rPr lang="en-US" sz="2400" dirty="0">
                          <a:solidFill>
                            <a:schemeClr val="tx1"/>
                          </a:solidFill>
                          <a:latin typeface="Arial" pitchFamily="34" charset="0"/>
                          <a:ea typeface="Calibri"/>
                          <a:cs typeface="Arial" pitchFamily="34" charset="0"/>
                        </a:rPr>
                        <a:t>1s</a:t>
                      </a:r>
                      <a:r>
                        <a:rPr lang="en-US" sz="2400" baseline="30000" dirty="0">
                          <a:solidFill>
                            <a:schemeClr val="tx1"/>
                          </a:solidFill>
                          <a:latin typeface="Arial" pitchFamily="34" charset="0"/>
                          <a:ea typeface="Calibri"/>
                          <a:cs typeface="Arial" pitchFamily="34" charset="0"/>
                        </a:rPr>
                        <a:t>2</a:t>
                      </a:r>
                      <a:r>
                        <a:rPr lang="en-US" sz="2400" dirty="0">
                          <a:solidFill>
                            <a:schemeClr val="tx1"/>
                          </a:solidFill>
                          <a:latin typeface="Arial" pitchFamily="34" charset="0"/>
                          <a:ea typeface="Calibri"/>
                          <a:cs typeface="Arial" pitchFamily="34" charset="0"/>
                        </a:rPr>
                        <a:t>2s</a:t>
                      </a:r>
                      <a:r>
                        <a:rPr lang="en-US" sz="2400" baseline="30000" dirty="0">
                          <a:solidFill>
                            <a:schemeClr val="tx1"/>
                          </a:solidFill>
                          <a:latin typeface="Arial" pitchFamily="34" charset="0"/>
                          <a:ea typeface="Calibri"/>
                          <a:cs typeface="Arial" pitchFamily="34" charset="0"/>
                        </a:rPr>
                        <a:t>1</a:t>
                      </a:r>
                      <a:endParaRPr lang="en-US" sz="2400" dirty="0">
                        <a:solidFill>
                          <a:schemeClr val="tx1"/>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942848">
                <a:tc>
                  <a:txBody>
                    <a:bodyPr/>
                    <a:lstStyle/>
                    <a:p>
                      <a:pPr>
                        <a:lnSpc>
                          <a:spcPct val="115000"/>
                        </a:lnSpc>
                        <a:spcAft>
                          <a:spcPts val="0"/>
                        </a:spcAft>
                      </a:pPr>
                      <a:r>
                        <a:rPr lang="en-US" sz="2400" baseline="30000" dirty="0">
                          <a:solidFill>
                            <a:schemeClr val="tx1"/>
                          </a:solidFill>
                          <a:latin typeface="Arial" pitchFamily="34" charset="0"/>
                          <a:ea typeface="Calibri"/>
                          <a:cs typeface="Arial" pitchFamily="34" charset="0"/>
                        </a:rPr>
                        <a:t>11</a:t>
                      </a:r>
                      <a:r>
                        <a:rPr lang="en-US" sz="2400" dirty="0">
                          <a:solidFill>
                            <a:schemeClr val="tx1"/>
                          </a:solidFill>
                          <a:latin typeface="Arial" pitchFamily="34" charset="0"/>
                          <a:ea typeface="Calibri"/>
                          <a:cs typeface="Arial" pitchFamily="34" charset="0"/>
                        </a:rPr>
                        <a:t>Na</a:t>
                      </a:r>
                    </a:p>
                    <a:p>
                      <a:pPr>
                        <a:lnSpc>
                          <a:spcPct val="115000"/>
                        </a:lnSpc>
                        <a:spcAft>
                          <a:spcPts val="0"/>
                        </a:spcAft>
                      </a:pPr>
                      <a:r>
                        <a:rPr lang="en-US" sz="2400" dirty="0">
                          <a:solidFill>
                            <a:schemeClr val="tx1"/>
                          </a:solidFill>
                          <a:latin typeface="Arial" pitchFamily="34" charset="0"/>
                          <a:ea typeface="Calibri"/>
                          <a:cs typeface="Arial" pitchFamily="34" charset="0"/>
                        </a:rPr>
                        <a:t>1s</a:t>
                      </a:r>
                      <a:r>
                        <a:rPr lang="en-US" sz="2400" baseline="30000" dirty="0">
                          <a:solidFill>
                            <a:schemeClr val="tx1"/>
                          </a:solidFill>
                          <a:latin typeface="Arial" pitchFamily="34" charset="0"/>
                          <a:ea typeface="Calibri"/>
                          <a:cs typeface="Arial" pitchFamily="34" charset="0"/>
                        </a:rPr>
                        <a:t>2</a:t>
                      </a:r>
                      <a:r>
                        <a:rPr lang="en-US" sz="2400" dirty="0">
                          <a:solidFill>
                            <a:schemeClr val="tx1"/>
                          </a:solidFill>
                          <a:latin typeface="Arial" pitchFamily="34" charset="0"/>
                          <a:ea typeface="Calibri"/>
                          <a:cs typeface="Arial" pitchFamily="34" charset="0"/>
                        </a:rPr>
                        <a:t>2s</a:t>
                      </a:r>
                      <a:r>
                        <a:rPr lang="en-US" sz="2400" baseline="30000" dirty="0">
                          <a:solidFill>
                            <a:schemeClr val="tx1"/>
                          </a:solidFill>
                          <a:latin typeface="Arial" pitchFamily="34" charset="0"/>
                          <a:ea typeface="Calibri"/>
                          <a:cs typeface="Arial" pitchFamily="34" charset="0"/>
                        </a:rPr>
                        <a:t>2</a:t>
                      </a:r>
                      <a:r>
                        <a:rPr lang="en-US" sz="2400" dirty="0">
                          <a:solidFill>
                            <a:schemeClr val="tx1"/>
                          </a:solidFill>
                          <a:latin typeface="Arial" pitchFamily="34" charset="0"/>
                          <a:ea typeface="Calibri"/>
                          <a:cs typeface="Arial" pitchFamily="34" charset="0"/>
                        </a:rPr>
                        <a:t>2p</a:t>
                      </a:r>
                      <a:r>
                        <a:rPr lang="en-US" sz="2400" baseline="30000" dirty="0">
                          <a:solidFill>
                            <a:schemeClr val="tx1"/>
                          </a:solidFill>
                          <a:latin typeface="Arial" pitchFamily="34" charset="0"/>
                          <a:ea typeface="Calibri"/>
                          <a:cs typeface="Arial" pitchFamily="34" charset="0"/>
                        </a:rPr>
                        <a:t>6</a:t>
                      </a:r>
                      <a:r>
                        <a:rPr lang="en-US" sz="2400" dirty="0">
                          <a:solidFill>
                            <a:schemeClr val="tx1"/>
                          </a:solidFill>
                          <a:latin typeface="Arial" pitchFamily="34" charset="0"/>
                          <a:ea typeface="Calibri"/>
                          <a:cs typeface="Arial" pitchFamily="34" charset="0"/>
                        </a:rPr>
                        <a:t>3s</a:t>
                      </a:r>
                      <a:r>
                        <a:rPr lang="en-US" sz="2400" baseline="30000" dirty="0">
                          <a:solidFill>
                            <a:schemeClr val="tx1"/>
                          </a:solidFill>
                          <a:latin typeface="Arial" pitchFamily="34" charset="0"/>
                          <a:ea typeface="Calibri"/>
                          <a:cs typeface="Arial" pitchFamily="34" charset="0"/>
                        </a:rPr>
                        <a:t>1</a:t>
                      </a:r>
                      <a:endParaRPr lang="en-US" sz="2400" dirty="0">
                        <a:solidFill>
                          <a:schemeClr val="tx1"/>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942848">
                <a:tc>
                  <a:txBody>
                    <a:bodyPr/>
                    <a:lstStyle/>
                    <a:p>
                      <a:pPr>
                        <a:lnSpc>
                          <a:spcPct val="115000"/>
                        </a:lnSpc>
                        <a:spcAft>
                          <a:spcPts val="0"/>
                        </a:spcAft>
                      </a:pPr>
                      <a:r>
                        <a:rPr lang="en-US" sz="2400" baseline="30000" dirty="0">
                          <a:solidFill>
                            <a:schemeClr val="tx1"/>
                          </a:solidFill>
                          <a:latin typeface="Arial" pitchFamily="34" charset="0"/>
                          <a:ea typeface="Calibri"/>
                          <a:cs typeface="Arial" pitchFamily="34" charset="0"/>
                        </a:rPr>
                        <a:t>19</a:t>
                      </a:r>
                      <a:r>
                        <a:rPr lang="en-US" sz="2400" dirty="0">
                          <a:solidFill>
                            <a:schemeClr val="tx1"/>
                          </a:solidFill>
                          <a:latin typeface="Arial" pitchFamily="34" charset="0"/>
                          <a:ea typeface="Calibri"/>
                          <a:cs typeface="Arial" pitchFamily="34" charset="0"/>
                        </a:rPr>
                        <a:t>K</a:t>
                      </a:r>
                    </a:p>
                    <a:p>
                      <a:pPr>
                        <a:lnSpc>
                          <a:spcPct val="115000"/>
                        </a:lnSpc>
                        <a:spcAft>
                          <a:spcPts val="0"/>
                        </a:spcAft>
                      </a:pPr>
                      <a:r>
                        <a:rPr lang="en-US" sz="2400" dirty="0">
                          <a:solidFill>
                            <a:schemeClr val="tx1"/>
                          </a:solidFill>
                          <a:latin typeface="Arial" pitchFamily="34" charset="0"/>
                          <a:ea typeface="Calibri"/>
                          <a:cs typeface="Arial" pitchFamily="34" charset="0"/>
                        </a:rPr>
                        <a:t>1s</a:t>
                      </a:r>
                      <a:r>
                        <a:rPr lang="en-US" sz="2400" baseline="30000" dirty="0">
                          <a:solidFill>
                            <a:schemeClr val="tx1"/>
                          </a:solidFill>
                          <a:latin typeface="Arial" pitchFamily="34" charset="0"/>
                          <a:ea typeface="Calibri"/>
                          <a:cs typeface="Arial" pitchFamily="34" charset="0"/>
                        </a:rPr>
                        <a:t>2</a:t>
                      </a:r>
                      <a:r>
                        <a:rPr lang="en-US" sz="2400" dirty="0">
                          <a:solidFill>
                            <a:schemeClr val="tx1"/>
                          </a:solidFill>
                          <a:latin typeface="Arial" pitchFamily="34" charset="0"/>
                          <a:ea typeface="Calibri"/>
                          <a:cs typeface="Arial" pitchFamily="34" charset="0"/>
                        </a:rPr>
                        <a:t>2s</a:t>
                      </a:r>
                      <a:r>
                        <a:rPr lang="en-US" sz="2400" baseline="30000" dirty="0">
                          <a:solidFill>
                            <a:schemeClr val="tx1"/>
                          </a:solidFill>
                          <a:latin typeface="Arial" pitchFamily="34" charset="0"/>
                          <a:ea typeface="Calibri"/>
                          <a:cs typeface="Arial" pitchFamily="34" charset="0"/>
                        </a:rPr>
                        <a:t>2</a:t>
                      </a:r>
                      <a:r>
                        <a:rPr lang="en-US" sz="2400" dirty="0">
                          <a:solidFill>
                            <a:schemeClr val="tx1"/>
                          </a:solidFill>
                          <a:latin typeface="Arial" pitchFamily="34" charset="0"/>
                          <a:ea typeface="Calibri"/>
                          <a:cs typeface="Arial" pitchFamily="34" charset="0"/>
                        </a:rPr>
                        <a:t>2p</a:t>
                      </a:r>
                      <a:r>
                        <a:rPr lang="en-US" sz="2400" baseline="30000" dirty="0">
                          <a:solidFill>
                            <a:schemeClr val="tx1"/>
                          </a:solidFill>
                          <a:latin typeface="Arial" pitchFamily="34" charset="0"/>
                          <a:ea typeface="Calibri"/>
                          <a:cs typeface="Arial" pitchFamily="34" charset="0"/>
                        </a:rPr>
                        <a:t>6</a:t>
                      </a:r>
                      <a:r>
                        <a:rPr lang="en-US" sz="2400" dirty="0">
                          <a:solidFill>
                            <a:schemeClr val="tx1"/>
                          </a:solidFill>
                          <a:latin typeface="Arial" pitchFamily="34" charset="0"/>
                          <a:ea typeface="Calibri"/>
                          <a:cs typeface="Arial" pitchFamily="34" charset="0"/>
                        </a:rPr>
                        <a:t>3s</a:t>
                      </a:r>
                      <a:r>
                        <a:rPr lang="en-US" sz="2400" baseline="30000" dirty="0">
                          <a:solidFill>
                            <a:schemeClr val="tx1"/>
                          </a:solidFill>
                          <a:latin typeface="Arial" pitchFamily="34" charset="0"/>
                          <a:ea typeface="Calibri"/>
                          <a:cs typeface="Arial" pitchFamily="34" charset="0"/>
                        </a:rPr>
                        <a:t>2</a:t>
                      </a:r>
                      <a:r>
                        <a:rPr lang="en-US" sz="2400" dirty="0">
                          <a:solidFill>
                            <a:schemeClr val="tx1"/>
                          </a:solidFill>
                          <a:latin typeface="Arial" pitchFamily="34" charset="0"/>
                          <a:ea typeface="Calibri"/>
                          <a:cs typeface="Arial" pitchFamily="34" charset="0"/>
                        </a:rPr>
                        <a:t>3p</a:t>
                      </a:r>
                      <a:r>
                        <a:rPr lang="en-US" sz="2400" baseline="30000" dirty="0">
                          <a:solidFill>
                            <a:schemeClr val="tx1"/>
                          </a:solidFill>
                          <a:latin typeface="Arial" pitchFamily="34" charset="0"/>
                          <a:ea typeface="Calibri"/>
                          <a:cs typeface="Arial" pitchFamily="34" charset="0"/>
                        </a:rPr>
                        <a:t>6</a:t>
                      </a:r>
                      <a:r>
                        <a:rPr lang="en-US" sz="2400" dirty="0">
                          <a:solidFill>
                            <a:schemeClr val="tx1"/>
                          </a:solidFill>
                          <a:latin typeface="Arial" pitchFamily="34" charset="0"/>
                          <a:ea typeface="Calibri"/>
                          <a:cs typeface="Arial" pitchFamily="34" charset="0"/>
                        </a:rPr>
                        <a:t>4s</a:t>
                      </a:r>
                      <a:r>
                        <a:rPr lang="en-US" sz="2400" baseline="30000" dirty="0">
                          <a:solidFill>
                            <a:schemeClr val="tx1"/>
                          </a:solidFill>
                          <a:latin typeface="Arial" pitchFamily="34" charset="0"/>
                          <a:ea typeface="Calibri"/>
                          <a:cs typeface="Arial" pitchFamily="34" charset="0"/>
                        </a:rPr>
                        <a:t>1</a:t>
                      </a:r>
                      <a:endParaRPr lang="en-US" sz="2400" dirty="0">
                        <a:solidFill>
                          <a:schemeClr val="tx1"/>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26" name="Footer Placeholder 4"/>
          <p:cNvSpPr txBox="1">
            <a:spLocks/>
          </p:cNvSpPr>
          <p:nvPr/>
        </p:nvSpPr>
        <p:spPr bwMode="auto">
          <a:xfrm>
            <a:off x="1618952" y="5307718"/>
            <a:ext cx="10268248" cy="15387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just" defTabSz="457200">
              <a:lnSpc>
                <a:spcPct val="130000"/>
              </a:lnSpc>
            </a:pPr>
            <a:r>
              <a:rPr lang="vi-VN" sz="2600" b="1" dirty="0">
                <a:solidFill>
                  <a:srgbClr val="FFFF00"/>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Khái niệm:  Nhóm là tập hợp các nguyên tố mà nguyên tử có cấu hình electron tương tự nhau( trừ nhóm VIIIB), do đó có tính chất hóa học gần giống nhau, sắp xếp thành một cột.</a:t>
            </a:r>
          </a:p>
        </p:txBody>
      </p:sp>
      <p:sp>
        <p:nvSpPr>
          <p:cNvPr id="7" name="TextBox 6"/>
          <p:cNvSpPr txBox="1">
            <a:spLocks noChangeArrowheads="1"/>
          </p:cNvSpPr>
          <p:nvPr/>
        </p:nvSpPr>
        <p:spPr bwMode="auto">
          <a:xfrm>
            <a:off x="0" y="0"/>
            <a:ext cx="12192000" cy="835504"/>
          </a:xfrm>
          <a:prstGeom prst="rect">
            <a:avLst/>
          </a:prstGeom>
          <a:solidFill>
            <a:srgbClr val="C00000"/>
          </a:solidFill>
          <a:ln/>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457200">
              <a:lnSpc>
                <a:spcPct val="120000"/>
              </a:lnSpc>
              <a:defRPr/>
            </a:pPr>
            <a:r>
              <a:rPr lang="en-US" sz="4000" b="1" dirty="0">
                <a:solidFill>
                  <a:prstClr val="white"/>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CẤU TẠO CÁC NGUYÊN TỐ HÓA HỌC</a:t>
            </a:r>
          </a:p>
        </p:txBody>
      </p:sp>
      <p:sp>
        <p:nvSpPr>
          <p:cNvPr id="2" name="Rectangle 1"/>
          <p:cNvSpPr/>
          <p:nvPr/>
        </p:nvSpPr>
        <p:spPr>
          <a:xfrm>
            <a:off x="-154004" y="0"/>
            <a:ext cx="1347537" cy="68580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a:blip r:embed="rId3"/>
          <a:srcRect/>
          <a:stretch>
            <a:fillRect/>
          </a:stretch>
        </p:blipFill>
        <p:spPr bwMode="auto">
          <a:xfrm rot="1539728">
            <a:off x="545334" y="1269543"/>
            <a:ext cx="2546697" cy="2380502"/>
          </a:xfrm>
          <a:prstGeom prst="rect">
            <a:avLst/>
          </a:prstGeom>
          <a:ln>
            <a:noFill/>
          </a:ln>
          <a:effectLst>
            <a:outerShdw blurRad="292100" dist="139700" dir="2700000" algn="tl" rotWithShape="0">
              <a:srgbClr val="333333">
                <a:alpha val="65000"/>
              </a:srgbClr>
            </a:outerShdw>
          </a:effectLst>
        </p:spPr>
      </p:pic>
      <p:sp>
        <p:nvSpPr>
          <p:cNvPr id="3" name="Right Brace 2"/>
          <p:cNvSpPr/>
          <p:nvPr/>
        </p:nvSpPr>
        <p:spPr>
          <a:xfrm>
            <a:off x="8672362" y="2563968"/>
            <a:ext cx="827773" cy="265895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Cloud 3"/>
          <p:cNvSpPr/>
          <p:nvPr/>
        </p:nvSpPr>
        <p:spPr>
          <a:xfrm>
            <a:off x="9524357" y="2877994"/>
            <a:ext cx="2564973" cy="1905762"/>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bg2"/>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Có cùng e hóa trị ngoài cùng là 1</a:t>
            </a:r>
          </a:p>
        </p:txBody>
      </p:sp>
      <p:sp>
        <p:nvSpPr>
          <p:cNvPr id="5" name="TextBox 4"/>
          <p:cNvSpPr txBox="1"/>
          <p:nvPr/>
        </p:nvSpPr>
        <p:spPr>
          <a:xfrm>
            <a:off x="271415" y="3291841"/>
            <a:ext cx="738664" cy="3514142"/>
          </a:xfrm>
          <a:prstGeom prst="rect">
            <a:avLst/>
          </a:prstGeom>
          <a:noFill/>
        </p:spPr>
        <p:txBody>
          <a:bodyPr vert="vert270" wrap="square" rtlCol="0">
            <a:spAutoFit/>
          </a:bodyPr>
          <a:lstStyle/>
          <a:p>
            <a:pPr algn="ctr"/>
            <a:r>
              <a:rPr lang="en-US" sz="3600" b="1" dirty="0">
                <a:solidFill>
                  <a:schemeClr val="accent1">
                    <a:lumMod val="60000"/>
                    <a:lumOff val="40000"/>
                  </a:schemeClr>
                </a:solidFill>
                <a:latin typeface="Autocar Bold Condensed" panose="020B0500000000000000" pitchFamily="34" charset="0"/>
                <a:ea typeface="Autocar Bold Condensed" panose="020B0500000000000000" pitchFamily="34" charset="0"/>
                <a:cs typeface="Autocar Bold Condensed" panose="020B0500000000000000" pitchFamily="34" charset="0"/>
              </a:rPr>
              <a:t>NHÓM NGUYÊN TỐ</a:t>
            </a:r>
          </a:p>
        </p:txBody>
      </p:sp>
    </p:spTree>
    <p:extLst>
      <p:ext uri="{BB962C8B-B14F-4D97-AF65-F5344CB8AC3E}">
        <p14:creationId xmlns:p14="http://schemas.microsoft.com/office/powerpoint/2010/main" val="26843160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box(in)">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heckerboard(across)">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pic>
        <p:nvPicPr>
          <p:cNvPr id="1026" name="Picture 2" descr="Bảng tuần hoàn các nguyên tố hóa học | Kiến thức Wiki | Fan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534" y="0"/>
            <a:ext cx="902368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a:spLocks noChangeArrowheads="1"/>
          </p:cNvSpPr>
          <p:nvPr/>
        </p:nvSpPr>
        <p:spPr bwMode="auto">
          <a:xfrm rot="16200000">
            <a:off x="-3055436" y="3055436"/>
            <a:ext cx="6858000" cy="747128"/>
          </a:xfrm>
          <a:prstGeom prst="rect">
            <a:avLst/>
          </a:prstGeom>
          <a:solidFill>
            <a:srgbClr val="C00000"/>
          </a:solidFill>
          <a:ln>
            <a:noFill/>
          </a:ln>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457200">
              <a:lnSpc>
                <a:spcPct val="120000"/>
              </a:lnSpc>
              <a:defRPr/>
            </a:pPr>
            <a:r>
              <a:rPr lang="en-US" sz="3700" b="1" dirty="0">
                <a:solidFill>
                  <a:prstClr val="white"/>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CẤU TẠO CÁC NGUYÊN TỐ HÓA HỌC</a:t>
            </a:r>
          </a:p>
        </p:txBody>
      </p:sp>
      <p:sp>
        <p:nvSpPr>
          <p:cNvPr id="2" name="Rectangle 1"/>
          <p:cNvSpPr/>
          <p:nvPr/>
        </p:nvSpPr>
        <p:spPr>
          <a:xfrm>
            <a:off x="854765" y="0"/>
            <a:ext cx="168965"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rot="5400000">
            <a:off x="4922353" y="131695"/>
            <a:ext cx="392599" cy="695739"/>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5230467" y="1374087"/>
            <a:ext cx="375203" cy="643556"/>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955851" y="-41283"/>
            <a:ext cx="11332367" cy="6899283"/>
            <a:chOff x="955851" y="-41283"/>
            <a:chExt cx="11332367" cy="6899283"/>
          </a:xfrm>
        </p:grpSpPr>
        <p:pic>
          <p:nvPicPr>
            <p:cNvPr id="1028" name="Picture 4" descr="Những hình ảnh suy nghĩ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4392" y="-41283"/>
              <a:ext cx="6473826" cy="6899283"/>
            </a:xfrm>
            <a:prstGeom prst="rect">
              <a:avLst/>
            </a:prstGeom>
            <a:noFill/>
            <a:extLst>
              <a:ext uri="{909E8E84-426E-40DD-AFC4-6F175D3DCCD1}">
                <a14:hiddenFill xmlns:a14="http://schemas.microsoft.com/office/drawing/2010/main">
                  <a:solidFill>
                    <a:srgbClr val="FFFFFF"/>
                  </a:solidFill>
                </a14:hiddenFill>
              </a:ext>
            </a:extLst>
          </p:spPr>
        </p:pic>
        <p:sp>
          <p:nvSpPr>
            <p:cNvPr id="9" name="Cloud Callout 8"/>
            <p:cNvSpPr/>
            <p:nvPr/>
          </p:nvSpPr>
          <p:spPr>
            <a:xfrm>
              <a:off x="955851" y="335447"/>
              <a:ext cx="5696817" cy="3210339"/>
            </a:xfrm>
            <a:prstGeom prst="cloudCallout">
              <a:avLst>
                <a:gd name="adj1" fmla="val 55867"/>
                <a:gd name="adj2" fmla="val 58943"/>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FFC000"/>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Câu hỏi </a:t>
              </a:r>
              <a:r>
                <a:rPr lang="en-US" sz="2800" dirty="0">
                  <a:solidFill>
                    <a:srgbClr val="FFC000"/>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1</a:t>
              </a:r>
              <a:r>
                <a:rPr lang="en-US" sz="2800" dirty="0">
                  <a:solidFill>
                    <a:schemeClr val="accent3"/>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 </a:t>
              </a:r>
              <a:r>
                <a:rPr lang="vi-VN" sz="2800" dirty="0">
                  <a:solidFill>
                    <a:schemeClr val="accent3"/>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Cho biết </a:t>
              </a:r>
              <a:r>
                <a:rPr lang="en-US" sz="2800" dirty="0">
                  <a:solidFill>
                    <a:schemeClr val="accent3"/>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c</a:t>
              </a:r>
              <a:r>
                <a:rPr lang="vi-VN" sz="2800" dirty="0">
                  <a:solidFill>
                    <a:schemeClr val="accent3"/>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ó tất cả mấy nhóm</a:t>
              </a:r>
              <a:r>
                <a:rPr lang="en-US" sz="2800" dirty="0">
                  <a:solidFill>
                    <a:schemeClr val="accent3"/>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 </a:t>
              </a:r>
              <a:r>
                <a:rPr lang="vi-VN" sz="2800" dirty="0">
                  <a:solidFill>
                    <a:schemeClr val="accent3"/>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trong bảng tuần hoàn</a:t>
              </a:r>
              <a:r>
                <a:rPr lang="en-US" sz="2800" dirty="0">
                  <a:solidFill>
                    <a:schemeClr val="accent3"/>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a:t>
              </a:r>
              <a:r>
                <a:rPr lang="vi-VN" sz="2800" dirty="0">
                  <a:solidFill>
                    <a:schemeClr val="accent3"/>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 </a:t>
              </a:r>
              <a:r>
                <a:rPr lang="en-US" sz="2800" dirty="0">
                  <a:solidFill>
                    <a:schemeClr val="accent3"/>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T</a:t>
              </a:r>
              <a:r>
                <a:rPr lang="vi-VN" sz="2800" dirty="0">
                  <a:solidFill>
                    <a:schemeClr val="accent3"/>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ên nhóm là gì?</a:t>
              </a:r>
            </a:p>
          </p:txBody>
        </p:sp>
      </p:grpSp>
      <p:sp>
        <p:nvSpPr>
          <p:cNvPr id="12" name="Footer Placeholder 4"/>
          <p:cNvSpPr txBox="1">
            <a:spLocks/>
          </p:cNvSpPr>
          <p:nvPr/>
        </p:nvSpPr>
        <p:spPr bwMode="auto">
          <a:xfrm>
            <a:off x="1371600" y="6216975"/>
            <a:ext cx="6318875" cy="533400"/>
          </a:xfrm>
          <a:prstGeom prst="rect">
            <a:avLst/>
          </a:prstGeom>
          <a:noFill/>
          <a:ln w="19050">
            <a:solidFill>
              <a:schemeClr val="accent3"/>
            </a:solidFill>
            <a:miter lim="800000"/>
            <a:headEnd/>
            <a:tailEnd/>
          </a:ln>
          <a:effectLst/>
        </p:spPr>
        <p:txBody>
          <a:bodyPr vert="horz" wrap="square" lIns="91440" tIns="45720" rIns="91440" bIns="45720" numCol="1" anchor="t" anchorCtr="0" compatLnSpc="1">
            <a:prstTxWarp prst="textNoShape">
              <a:avLst/>
            </a:prstTxWarp>
          </a:bodyPr>
          <a:lstStyle/>
          <a:p>
            <a:r>
              <a:rPr lang="vi-VN" sz="2800" b="1" dirty="0">
                <a:solidFill>
                  <a:schemeClr val="bg2"/>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 BTH có 2 nhóm: nhóm A và nhóm B</a:t>
            </a:r>
          </a:p>
        </p:txBody>
      </p:sp>
    </p:spTree>
    <p:extLst>
      <p:ext uri="{BB962C8B-B14F-4D97-AF65-F5344CB8AC3E}">
        <p14:creationId xmlns:p14="http://schemas.microsoft.com/office/powerpoint/2010/main" val="28925710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5" name="AutoShape 7"/>
          <p:cNvSpPr>
            <a:spLocks noChangeAspect="1" noChangeArrowheads="1" noTextEdit="1"/>
          </p:cNvSpPr>
          <p:nvPr/>
        </p:nvSpPr>
        <p:spPr bwMode="gray">
          <a:xfrm flipH="1">
            <a:off x="6392864" y="3071813"/>
            <a:ext cx="909637" cy="1244600"/>
          </a:xfrm>
          <a:prstGeom prst="rect">
            <a:avLst/>
          </a:prstGeom>
          <a:noFill/>
          <a:ln w="9525">
            <a:noFill/>
            <a:miter lim="800000"/>
            <a:headEnd/>
            <a:tailEnd/>
          </a:ln>
        </p:spPr>
        <p:txBody>
          <a:bodyPr/>
          <a:lstStyle/>
          <a:p>
            <a:pPr defTabSz="457200"/>
            <a:endParaRPr lang="en-US">
              <a:solidFill>
                <a:prstClr val="white"/>
              </a:solidFill>
            </a:endParaRPr>
          </a:p>
        </p:txBody>
      </p:sp>
      <p:sp>
        <p:nvSpPr>
          <p:cNvPr id="26" name="Footer Placeholder 4"/>
          <p:cNvSpPr txBox="1">
            <a:spLocks/>
          </p:cNvSpPr>
          <p:nvPr/>
        </p:nvSpPr>
        <p:spPr bwMode="auto">
          <a:xfrm>
            <a:off x="2286000" y="1066800"/>
            <a:ext cx="8382000" cy="76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defTabSz="457200"/>
            <a:endParaRPr lang="en-US" sz="2400" b="1">
              <a:solidFill>
                <a:srgbClr val="002060"/>
              </a:solidFill>
            </a:endParaRPr>
          </a:p>
        </p:txBody>
      </p:sp>
      <p:sp>
        <p:nvSpPr>
          <p:cNvPr id="8" name="Footer Placeholder 4"/>
          <p:cNvSpPr txBox="1">
            <a:spLocks/>
          </p:cNvSpPr>
          <p:nvPr/>
        </p:nvSpPr>
        <p:spPr bwMode="auto">
          <a:xfrm>
            <a:off x="2863913" y="6195235"/>
            <a:ext cx="82296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defTabSz="457200">
              <a:buFont typeface="Symbol" pitchFamily="18" charset="2"/>
              <a:buChar char="Þ"/>
            </a:pPr>
            <a:r>
              <a:rPr lang="vi-VN" sz="2800" b="1" dirty="0">
                <a:solidFill>
                  <a:srgbClr val="002060"/>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 </a:t>
            </a:r>
            <a:r>
              <a:rPr lang="vi-VN" sz="2800" b="1" dirty="0">
                <a:solidFill>
                  <a:srgbClr val="FF0000"/>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BTH có 8 nhóm A và 8 nhóm B.</a:t>
            </a:r>
          </a:p>
        </p:txBody>
      </p:sp>
      <p:sp>
        <p:nvSpPr>
          <p:cNvPr id="12" name="Rectangle 11"/>
          <p:cNvSpPr/>
          <p:nvPr/>
        </p:nvSpPr>
        <p:spPr>
          <a:xfrm>
            <a:off x="1352867" y="124799"/>
            <a:ext cx="8358942" cy="584775"/>
          </a:xfrm>
          <a:prstGeom prst="rect">
            <a:avLst/>
          </a:prstGeom>
        </p:spPr>
        <p:txBody>
          <a:bodyPr wrap="square">
            <a:spAutoFit/>
          </a:bodyPr>
          <a:lstStyle/>
          <a:p>
            <a:pPr defTabSz="457200"/>
            <a:r>
              <a:rPr lang="vi-VN" sz="3200" b="1" dirty="0">
                <a:solidFill>
                  <a:srgbClr val="00B0F0"/>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Câu hỏi </a:t>
            </a:r>
            <a:r>
              <a:rPr lang="en-US" sz="3200" b="1" dirty="0">
                <a:solidFill>
                  <a:srgbClr val="00B0F0"/>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2</a:t>
            </a:r>
            <a:r>
              <a:rPr lang="en-US" sz="3200" b="1" dirty="0">
                <a:solidFill>
                  <a:srgbClr val="002060"/>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 </a:t>
            </a:r>
            <a:r>
              <a:rPr lang="vi-VN" sz="3200" b="1" dirty="0">
                <a:solidFill>
                  <a:srgbClr val="002060"/>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Có bao nhiêu nhóm A, bao nhiêu nhóm B ?</a:t>
            </a:r>
          </a:p>
        </p:txBody>
      </p:sp>
      <p:sp>
        <p:nvSpPr>
          <p:cNvPr id="15" name="Down Arrow 14"/>
          <p:cNvSpPr/>
          <p:nvPr/>
        </p:nvSpPr>
        <p:spPr>
          <a:xfrm>
            <a:off x="9692310" y="1258984"/>
            <a:ext cx="152400" cy="44500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6" name="Down Arrow 15"/>
          <p:cNvSpPr/>
          <p:nvPr/>
        </p:nvSpPr>
        <p:spPr>
          <a:xfrm>
            <a:off x="3651565" y="2342103"/>
            <a:ext cx="152400" cy="44500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7" name="Down Arrow 16"/>
          <p:cNvSpPr/>
          <p:nvPr/>
        </p:nvSpPr>
        <p:spPr>
          <a:xfrm>
            <a:off x="6847681" y="2315204"/>
            <a:ext cx="152400" cy="44500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8" name="TextBox 17"/>
          <p:cNvSpPr txBox="1">
            <a:spLocks noChangeArrowheads="1"/>
          </p:cNvSpPr>
          <p:nvPr/>
        </p:nvSpPr>
        <p:spPr bwMode="auto">
          <a:xfrm rot="16200000">
            <a:off x="-3055436" y="3055436"/>
            <a:ext cx="6858000" cy="747128"/>
          </a:xfrm>
          <a:prstGeom prst="rect">
            <a:avLst/>
          </a:prstGeom>
          <a:solidFill>
            <a:srgbClr val="C00000"/>
          </a:solidFill>
          <a:ln>
            <a:noFill/>
          </a:ln>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457200">
              <a:lnSpc>
                <a:spcPct val="120000"/>
              </a:lnSpc>
              <a:defRPr/>
            </a:pPr>
            <a:r>
              <a:rPr lang="en-US" sz="3700" b="1" dirty="0">
                <a:solidFill>
                  <a:prstClr val="white"/>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CẤU TẠO CÁC NGUYÊN TỐ HÓA HỌC</a:t>
            </a:r>
          </a:p>
        </p:txBody>
      </p:sp>
      <p:sp>
        <p:nvSpPr>
          <p:cNvPr id="2" name="Rectangle 1"/>
          <p:cNvSpPr/>
          <p:nvPr/>
        </p:nvSpPr>
        <p:spPr>
          <a:xfrm>
            <a:off x="874643" y="0"/>
            <a:ext cx="159027"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lowchart: Internal Storage 2"/>
          <p:cNvSpPr/>
          <p:nvPr/>
        </p:nvSpPr>
        <p:spPr>
          <a:xfrm rot="16200000">
            <a:off x="8001002" y="2667000"/>
            <a:ext cx="6858000" cy="1523999"/>
          </a:xfrm>
          <a:prstGeom prst="flowChartInternal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10386391" y="960451"/>
            <a:ext cx="924339" cy="5072601"/>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598965" y="0"/>
            <a:ext cx="16526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759527" y="1510145"/>
            <a:ext cx="8423564" cy="4156364"/>
          </a:xfrm>
          <a:prstGeom prst="rect">
            <a:avLst/>
          </a:prstGeom>
          <a:noFill/>
        </p:spPr>
        <p:txBody>
          <a:bodyPr wrap="square" rtlCol="0">
            <a:spAutoFit/>
          </a:bodyPr>
          <a:lstStyle/>
          <a:p>
            <a:endParaRPr lang="vi-VN" dirty="0"/>
          </a:p>
        </p:txBody>
      </p:sp>
      <p:pic>
        <p:nvPicPr>
          <p:cNvPr id="21" name="Picture 20">
            <a:extLst>
              <a:ext uri="{FF2B5EF4-FFF2-40B4-BE49-F238E27FC236}">
                <a16:creationId xmlns:a16="http://schemas.microsoft.com/office/drawing/2014/main" id="{90D923D7-3E02-4811-BBD3-A0D981CACE2D}"/>
              </a:ext>
            </a:extLst>
          </p:cNvPr>
          <p:cNvPicPr>
            <a:picLocks noChangeAspect="1"/>
          </p:cNvPicPr>
          <p:nvPr/>
        </p:nvPicPr>
        <p:blipFill rotWithShape="1">
          <a:blip r:embed="rId3"/>
          <a:srcRect b="23259"/>
          <a:stretch/>
        </p:blipFill>
        <p:spPr>
          <a:xfrm>
            <a:off x="2197194" y="2024191"/>
            <a:ext cx="8043031" cy="4171044"/>
          </a:xfrm>
          <a:prstGeom prst="rect">
            <a:avLst/>
          </a:prstGeom>
        </p:spPr>
      </p:pic>
      <p:sp>
        <p:nvSpPr>
          <p:cNvPr id="22" name="Down Arrow 21"/>
          <p:cNvSpPr/>
          <p:nvPr/>
        </p:nvSpPr>
        <p:spPr>
          <a:xfrm>
            <a:off x="7203381" y="2438312"/>
            <a:ext cx="152400" cy="44500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3" name="Down Arrow 22"/>
          <p:cNvSpPr/>
          <p:nvPr/>
        </p:nvSpPr>
        <p:spPr>
          <a:xfrm>
            <a:off x="2512895" y="1321775"/>
            <a:ext cx="152400" cy="44500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4" name="Down Arrow 23"/>
          <p:cNvSpPr/>
          <p:nvPr/>
        </p:nvSpPr>
        <p:spPr>
          <a:xfrm>
            <a:off x="3420981" y="2438312"/>
            <a:ext cx="152400" cy="44500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2657833476"/>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linds(horizont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linds(horizontal)">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linds(horizont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linds(horizontal)">
                                      <p:cBhvr>
                                        <p:cTn id="4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5" grpId="0" animBg="1"/>
      <p:bldP spid="16" grpId="0" animBg="1"/>
      <p:bldP spid="17" grpId="0" animBg="1"/>
      <p:bldP spid="22" grpId="0" animBg="1"/>
      <p:bldP spid="23" grpId="0" animBg="1"/>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AutoShape 7"/>
          <p:cNvSpPr>
            <a:spLocks noChangeAspect="1" noChangeArrowheads="1" noTextEdit="1"/>
          </p:cNvSpPr>
          <p:nvPr/>
        </p:nvSpPr>
        <p:spPr bwMode="gray">
          <a:xfrm flipH="1">
            <a:off x="5120072" y="3594327"/>
            <a:ext cx="909637" cy="1244600"/>
          </a:xfrm>
          <a:prstGeom prst="rect">
            <a:avLst/>
          </a:prstGeom>
          <a:noFill/>
          <a:ln w="9525">
            <a:noFill/>
            <a:miter lim="800000"/>
            <a:headEnd/>
            <a:tailEnd/>
          </a:ln>
        </p:spPr>
        <p:txBody>
          <a:bodyPr/>
          <a:lstStyle/>
          <a:p>
            <a:endParaRPr lang="en-US"/>
          </a:p>
        </p:txBody>
      </p:sp>
      <p:sp>
        <p:nvSpPr>
          <p:cNvPr id="5" name="Footer Placeholder 4"/>
          <p:cNvSpPr txBox="1">
            <a:spLocks/>
          </p:cNvSpPr>
          <p:nvPr/>
        </p:nvSpPr>
        <p:spPr bwMode="auto">
          <a:xfrm>
            <a:off x="867552" y="5972401"/>
            <a:ext cx="10456896" cy="609269"/>
          </a:xfrm>
          <a:prstGeom prst="rect">
            <a:avLst/>
          </a:prstGeom>
          <a:solidFill>
            <a:schemeClr val="accent2">
              <a:lumMod val="50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algn="ctr">
              <a:buFont typeface="Symbol" pitchFamily="18" charset="2"/>
              <a:buChar char="Þ"/>
            </a:pPr>
            <a:r>
              <a:rPr lang="vi-VN" sz="3200" b="1" dirty="0">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rPr>
              <a:t> Nhóm A: STT nhóm = Số e lớp ngoài cùng = Số e hoá trị</a:t>
            </a:r>
          </a:p>
          <a:p>
            <a:pPr algn="ctr">
              <a:buFont typeface="Symbol" pitchFamily="18" charset="2"/>
              <a:buChar char="Þ"/>
            </a:pPr>
            <a:endParaRPr lang="vi-VN" sz="3200" b="1" dirty="0">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a:p>
            <a:pPr algn="ctr">
              <a:buFont typeface="Symbol" pitchFamily="18" charset="2"/>
              <a:buChar char="Þ"/>
            </a:pPr>
            <a:endParaRPr lang="vi-VN" sz="3200" b="1" dirty="0">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6" name="Rectangle 5"/>
          <p:cNvSpPr/>
          <p:nvPr/>
        </p:nvSpPr>
        <p:spPr>
          <a:xfrm>
            <a:off x="0" y="1262187"/>
            <a:ext cx="10784910" cy="584775"/>
          </a:xfrm>
          <a:prstGeom prst="rect">
            <a:avLst/>
          </a:prstGeom>
          <a:solidFill>
            <a:schemeClr val="accent6">
              <a:lumMod val="20000"/>
              <a:lumOff val="80000"/>
            </a:schemeClr>
          </a:solidFill>
        </p:spPr>
        <p:txBody>
          <a:bodyPr wrap="square">
            <a:spAutoFit/>
          </a:bodyPr>
          <a:lstStyle/>
          <a:p>
            <a:r>
              <a:rPr lang="vi-VN" sz="3200" b="1" dirty="0">
                <a:solidFill>
                  <a:schemeClr val="accent2">
                    <a:lumMod val="50000"/>
                  </a:schemeClr>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Câu hỏi </a:t>
            </a:r>
            <a:r>
              <a:rPr lang="en-US" sz="3200" b="1" dirty="0">
                <a:solidFill>
                  <a:schemeClr val="accent2">
                    <a:lumMod val="50000"/>
                  </a:schemeClr>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3: </a:t>
            </a:r>
            <a:r>
              <a:rPr lang="vi-VN" sz="3200" b="1" dirty="0">
                <a:solidFill>
                  <a:srgbClr val="002060"/>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Số e hóa trị và STT của nhóm có bằng nhau không ?</a:t>
            </a:r>
          </a:p>
        </p:txBody>
      </p:sp>
      <p:graphicFrame>
        <p:nvGraphicFramePr>
          <p:cNvPr id="7" name="Table 6"/>
          <p:cNvGraphicFramePr>
            <a:graphicFrameLocks noGrp="1"/>
          </p:cNvGraphicFramePr>
          <p:nvPr>
            <p:extLst>
              <p:ext uri="{D42A27DB-BD31-4B8C-83A1-F6EECF244321}">
                <p14:modId xmlns:p14="http://schemas.microsoft.com/office/powerpoint/2010/main" val="2199072883"/>
              </p:ext>
            </p:extLst>
          </p:nvPr>
        </p:nvGraphicFramePr>
        <p:xfrm>
          <a:off x="708409" y="2918242"/>
          <a:ext cx="3437751" cy="2828544"/>
        </p:xfrm>
        <a:graphic>
          <a:graphicData uri="http://schemas.openxmlformats.org/drawingml/2006/table">
            <a:tbl>
              <a:tblPr/>
              <a:tblGrid>
                <a:gridCol w="3437751">
                  <a:extLst>
                    <a:ext uri="{9D8B030D-6E8A-4147-A177-3AD203B41FA5}">
                      <a16:colId xmlns:a16="http://schemas.microsoft.com/office/drawing/2014/main" val="20000"/>
                    </a:ext>
                  </a:extLst>
                </a:gridCol>
              </a:tblGrid>
              <a:tr h="942848">
                <a:tc>
                  <a:txBody>
                    <a:bodyPr/>
                    <a:lstStyle/>
                    <a:p>
                      <a:pPr>
                        <a:lnSpc>
                          <a:spcPct val="115000"/>
                        </a:lnSpc>
                        <a:spcAft>
                          <a:spcPts val="0"/>
                        </a:spcAft>
                      </a:pPr>
                      <a:r>
                        <a:rPr lang="en-US" sz="2400" b="1" baseline="30000" dirty="0">
                          <a:solidFill>
                            <a:srgbClr val="002060"/>
                          </a:solidFill>
                          <a:latin typeface="Arial" pitchFamily="34" charset="0"/>
                          <a:ea typeface="Calibri"/>
                          <a:cs typeface="Arial" pitchFamily="34" charset="0"/>
                        </a:rPr>
                        <a:t>3</a:t>
                      </a:r>
                      <a:r>
                        <a:rPr lang="en-US" sz="2400" b="1" dirty="0">
                          <a:solidFill>
                            <a:srgbClr val="002060"/>
                          </a:solidFill>
                          <a:latin typeface="Arial" pitchFamily="34" charset="0"/>
                          <a:ea typeface="Calibri"/>
                          <a:cs typeface="Arial" pitchFamily="34" charset="0"/>
                        </a:rPr>
                        <a:t>Li</a:t>
                      </a:r>
                    </a:p>
                    <a:p>
                      <a:pPr>
                        <a:lnSpc>
                          <a:spcPct val="115000"/>
                        </a:lnSpc>
                        <a:spcAft>
                          <a:spcPts val="0"/>
                        </a:spcAft>
                      </a:pPr>
                      <a:r>
                        <a:rPr lang="en-US" sz="2400" dirty="0">
                          <a:solidFill>
                            <a:srgbClr val="002060"/>
                          </a:solidFill>
                          <a:latin typeface="Arial" pitchFamily="34" charset="0"/>
                          <a:ea typeface="Calibri"/>
                          <a:cs typeface="Arial" pitchFamily="34" charset="0"/>
                        </a:rPr>
                        <a:t>1s</a:t>
                      </a:r>
                      <a:r>
                        <a:rPr lang="en-US" sz="2400" baseline="30000" dirty="0">
                          <a:solidFill>
                            <a:srgbClr val="002060"/>
                          </a:solidFill>
                          <a:latin typeface="Arial" pitchFamily="34" charset="0"/>
                          <a:ea typeface="Calibri"/>
                          <a:cs typeface="Arial" pitchFamily="34" charset="0"/>
                        </a:rPr>
                        <a:t>2</a:t>
                      </a:r>
                      <a:r>
                        <a:rPr lang="en-US" sz="2400" dirty="0">
                          <a:solidFill>
                            <a:srgbClr val="002060"/>
                          </a:solidFill>
                          <a:latin typeface="Arial" pitchFamily="34" charset="0"/>
                          <a:ea typeface="Calibri"/>
                          <a:cs typeface="Arial" pitchFamily="34" charset="0"/>
                        </a:rPr>
                        <a:t>2s</a:t>
                      </a:r>
                      <a:r>
                        <a:rPr lang="en-US" sz="2400" baseline="30000" dirty="0">
                          <a:solidFill>
                            <a:srgbClr val="002060"/>
                          </a:solidFill>
                          <a:latin typeface="Arial" pitchFamily="34" charset="0"/>
                          <a:ea typeface="Calibri"/>
                          <a:cs typeface="Arial" pitchFamily="34" charset="0"/>
                        </a:rPr>
                        <a:t>1</a:t>
                      </a:r>
                      <a:endParaRPr lang="en-US" sz="2400" dirty="0">
                        <a:solidFill>
                          <a:srgbClr val="002060"/>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0"/>
                  </a:ext>
                </a:extLst>
              </a:tr>
              <a:tr h="942848">
                <a:tc>
                  <a:txBody>
                    <a:bodyPr/>
                    <a:lstStyle/>
                    <a:p>
                      <a:pPr>
                        <a:lnSpc>
                          <a:spcPct val="115000"/>
                        </a:lnSpc>
                        <a:spcAft>
                          <a:spcPts val="0"/>
                        </a:spcAft>
                      </a:pPr>
                      <a:r>
                        <a:rPr lang="en-US" sz="2400" b="1" baseline="30000" dirty="0">
                          <a:solidFill>
                            <a:srgbClr val="002060"/>
                          </a:solidFill>
                          <a:latin typeface="Arial" pitchFamily="34" charset="0"/>
                          <a:ea typeface="Calibri"/>
                          <a:cs typeface="Arial" pitchFamily="34" charset="0"/>
                        </a:rPr>
                        <a:t>11</a:t>
                      </a:r>
                      <a:r>
                        <a:rPr lang="en-US" sz="2400" b="1" dirty="0">
                          <a:solidFill>
                            <a:srgbClr val="002060"/>
                          </a:solidFill>
                          <a:latin typeface="Arial" pitchFamily="34" charset="0"/>
                          <a:ea typeface="Calibri"/>
                          <a:cs typeface="Arial" pitchFamily="34" charset="0"/>
                        </a:rPr>
                        <a:t>Na</a:t>
                      </a:r>
                    </a:p>
                    <a:p>
                      <a:pPr>
                        <a:lnSpc>
                          <a:spcPct val="115000"/>
                        </a:lnSpc>
                        <a:spcAft>
                          <a:spcPts val="0"/>
                        </a:spcAft>
                      </a:pPr>
                      <a:r>
                        <a:rPr lang="en-US" sz="2400" dirty="0">
                          <a:solidFill>
                            <a:srgbClr val="002060"/>
                          </a:solidFill>
                          <a:latin typeface="Arial" pitchFamily="34" charset="0"/>
                          <a:ea typeface="Calibri"/>
                          <a:cs typeface="Arial" pitchFamily="34" charset="0"/>
                        </a:rPr>
                        <a:t>1s</a:t>
                      </a:r>
                      <a:r>
                        <a:rPr lang="en-US" sz="2400" baseline="30000" dirty="0">
                          <a:solidFill>
                            <a:srgbClr val="002060"/>
                          </a:solidFill>
                          <a:latin typeface="Arial" pitchFamily="34" charset="0"/>
                          <a:ea typeface="Calibri"/>
                          <a:cs typeface="Arial" pitchFamily="34" charset="0"/>
                        </a:rPr>
                        <a:t>2</a:t>
                      </a:r>
                      <a:r>
                        <a:rPr lang="en-US" sz="2400" dirty="0">
                          <a:solidFill>
                            <a:srgbClr val="002060"/>
                          </a:solidFill>
                          <a:latin typeface="Arial" pitchFamily="34" charset="0"/>
                          <a:ea typeface="Calibri"/>
                          <a:cs typeface="Arial" pitchFamily="34" charset="0"/>
                        </a:rPr>
                        <a:t>2s</a:t>
                      </a:r>
                      <a:r>
                        <a:rPr lang="en-US" sz="2400" baseline="30000" dirty="0">
                          <a:solidFill>
                            <a:srgbClr val="002060"/>
                          </a:solidFill>
                          <a:latin typeface="Arial" pitchFamily="34" charset="0"/>
                          <a:ea typeface="Calibri"/>
                          <a:cs typeface="Arial" pitchFamily="34" charset="0"/>
                        </a:rPr>
                        <a:t>2</a:t>
                      </a:r>
                      <a:r>
                        <a:rPr lang="en-US" sz="2400" dirty="0">
                          <a:solidFill>
                            <a:srgbClr val="002060"/>
                          </a:solidFill>
                          <a:latin typeface="Arial" pitchFamily="34" charset="0"/>
                          <a:ea typeface="Calibri"/>
                          <a:cs typeface="Arial" pitchFamily="34" charset="0"/>
                        </a:rPr>
                        <a:t>2p</a:t>
                      </a:r>
                      <a:r>
                        <a:rPr lang="en-US" sz="2400" baseline="30000" dirty="0">
                          <a:solidFill>
                            <a:srgbClr val="002060"/>
                          </a:solidFill>
                          <a:latin typeface="Arial" pitchFamily="34" charset="0"/>
                          <a:ea typeface="Calibri"/>
                          <a:cs typeface="Arial" pitchFamily="34" charset="0"/>
                        </a:rPr>
                        <a:t>6</a:t>
                      </a:r>
                      <a:r>
                        <a:rPr lang="en-US" sz="2400" dirty="0">
                          <a:solidFill>
                            <a:srgbClr val="002060"/>
                          </a:solidFill>
                          <a:latin typeface="Arial" pitchFamily="34" charset="0"/>
                          <a:ea typeface="Calibri"/>
                          <a:cs typeface="Arial" pitchFamily="34" charset="0"/>
                        </a:rPr>
                        <a:t>3s</a:t>
                      </a:r>
                      <a:r>
                        <a:rPr lang="en-US" sz="2400" baseline="30000" dirty="0">
                          <a:solidFill>
                            <a:srgbClr val="002060"/>
                          </a:solidFill>
                          <a:latin typeface="Arial" pitchFamily="34" charset="0"/>
                          <a:ea typeface="Calibri"/>
                          <a:cs typeface="Arial" pitchFamily="34" charset="0"/>
                        </a:rPr>
                        <a:t>1</a:t>
                      </a:r>
                      <a:endParaRPr lang="en-US" sz="2400" dirty="0">
                        <a:solidFill>
                          <a:srgbClr val="002060"/>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1"/>
                  </a:ext>
                </a:extLst>
              </a:tr>
              <a:tr h="942848">
                <a:tc>
                  <a:txBody>
                    <a:bodyPr/>
                    <a:lstStyle/>
                    <a:p>
                      <a:pPr>
                        <a:lnSpc>
                          <a:spcPct val="115000"/>
                        </a:lnSpc>
                        <a:spcAft>
                          <a:spcPts val="0"/>
                        </a:spcAft>
                      </a:pPr>
                      <a:r>
                        <a:rPr lang="en-US" sz="2400" b="1" baseline="30000" dirty="0">
                          <a:solidFill>
                            <a:srgbClr val="002060"/>
                          </a:solidFill>
                          <a:latin typeface="Arial" pitchFamily="34" charset="0"/>
                          <a:ea typeface="Calibri"/>
                          <a:cs typeface="Arial" pitchFamily="34" charset="0"/>
                        </a:rPr>
                        <a:t>19</a:t>
                      </a:r>
                      <a:r>
                        <a:rPr lang="en-US" sz="2400" b="1" dirty="0">
                          <a:solidFill>
                            <a:srgbClr val="002060"/>
                          </a:solidFill>
                          <a:latin typeface="Arial" pitchFamily="34" charset="0"/>
                          <a:ea typeface="Calibri"/>
                          <a:cs typeface="Arial" pitchFamily="34" charset="0"/>
                        </a:rPr>
                        <a:t>K</a:t>
                      </a:r>
                    </a:p>
                    <a:p>
                      <a:pPr>
                        <a:lnSpc>
                          <a:spcPct val="115000"/>
                        </a:lnSpc>
                        <a:spcAft>
                          <a:spcPts val="0"/>
                        </a:spcAft>
                      </a:pPr>
                      <a:r>
                        <a:rPr lang="en-US" sz="2400" dirty="0">
                          <a:solidFill>
                            <a:srgbClr val="002060"/>
                          </a:solidFill>
                          <a:latin typeface="Arial" pitchFamily="34" charset="0"/>
                          <a:ea typeface="Calibri"/>
                          <a:cs typeface="Arial" pitchFamily="34" charset="0"/>
                        </a:rPr>
                        <a:t>1s</a:t>
                      </a:r>
                      <a:r>
                        <a:rPr lang="en-US" sz="2400" baseline="30000" dirty="0">
                          <a:solidFill>
                            <a:srgbClr val="002060"/>
                          </a:solidFill>
                          <a:latin typeface="Arial" pitchFamily="34" charset="0"/>
                          <a:ea typeface="Calibri"/>
                          <a:cs typeface="Arial" pitchFamily="34" charset="0"/>
                        </a:rPr>
                        <a:t>2</a:t>
                      </a:r>
                      <a:r>
                        <a:rPr lang="en-US" sz="2400" dirty="0">
                          <a:solidFill>
                            <a:srgbClr val="002060"/>
                          </a:solidFill>
                          <a:latin typeface="Arial" pitchFamily="34" charset="0"/>
                          <a:ea typeface="Calibri"/>
                          <a:cs typeface="Arial" pitchFamily="34" charset="0"/>
                        </a:rPr>
                        <a:t>2s</a:t>
                      </a:r>
                      <a:r>
                        <a:rPr lang="en-US" sz="2400" baseline="30000" dirty="0">
                          <a:solidFill>
                            <a:srgbClr val="002060"/>
                          </a:solidFill>
                          <a:latin typeface="Arial" pitchFamily="34" charset="0"/>
                          <a:ea typeface="Calibri"/>
                          <a:cs typeface="Arial" pitchFamily="34" charset="0"/>
                        </a:rPr>
                        <a:t>2</a:t>
                      </a:r>
                      <a:r>
                        <a:rPr lang="en-US" sz="2400" dirty="0">
                          <a:solidFill>
                            <a:srgbClr val="002060"/>
                          </a:solidFill>
                          <a:latin typeface="Arial" pitchFamily="34" charset="0"/>
                          <a:ea typeface="Calibri"/>
                          <a:cs typeface="Arial" pitchFamily="34" charset="0"/>
                        </a:rPr>
                        <a:t>2p</a:t>
                      </a:r>
                      <a:r>
                        <a:rPr lang="en-US" sz="2400" baseline="30000" dirty="0">
                          <a:solidFill>
                            <a:srgbClr val="002060"/>
                          </a:solidFill>
                          <a:latin typeface="Arial" pitchFamily="34" charset="0"/>
                          <a:ea typeface="Calibri"/>
                          <a:cs typeface="Arial" pitchFamily="34" charset="0"/>
                        </a:rPr>
                        <a:t>6</a:t>
                      </a:r>
                      <a:r>
                        <a:rPr lang="en-US" sz="2400" dirty="0">
                          <a:solidFill>
                            <a:srgbClr val="002060"/>
                          </a:solidFill>
                          <a:latin typeface="Arial" pitchFamily="34" charset="0"/>
                          <a:ea typeface="Calibri"/>
                          <a:cs typeface="Arial" pitchFamily="34" charset="0"/>
                        </a:rPr>
                        <a:t>3s</a:t>
                      </a:r>
                      <a:r>
                        <a:rPr lang="en-US" sz="2400" baseline="30000" dirty="0">
                          <a:solidFill>
                            <a:srgbClr val="002060"/>
                          </a:solidFill>
                          <a:latin typeface="Arial" pitchFamily="34" charset="0"/>
                          <a:ea typeface="Calibri"/>
                          <a:cs typeface="Arial" pitchFamily="34" charset="0"/>
                        </a:rPr>
                        <a:t>2</a:t>
                      </a:r>
                      <a:r>
                        <a:rPr lang="en-US" sz="2400" dirty="0">
                          <a:solidFill>
                            <a:srgbClr val="002060"/>
                          </a:solidFill>
                          <a:latin typeface="Arial" pitchFamily="34" charset="0"/>
                          <a:ea typeface="Calibri"/>
                          <a:cs typeface="Arial" pitchFamily="34" charset="0"/>
                        </a:rPr>
                        <a:t>3p</a:t>
                      </a:r>
                      <a:r>
                        <a:rPr lang="en-US" sz="2400" baseline="30000" dirty="0">
                          <a:solidFill>
                            <a:srgbClr val="002060"/>
                          </a:solidFill>
                          <a:latin typeface="Arial" pitchFamily="34" charset="0"/>
                          <a:ea typeface="Calibri"/>
                          <a:cs typeface="Arial" pitchFamily="34" charset="0"/>
                        </a:rPr>
                        <a:t>6</a:t>
                      </a:r>
                      <a:r>
                        <a:rPr lang="en-US" sz="2400" dirty="0">
                          <a:solidFill>
                            <a:srgbClr val="002060"/>
                          </a:solidFill>
                          <a:latin typeface="Arial" pitchFamily="34" charset="0"/>
                          <a:ea typeface="Calibri"/>
                          <a:cs typeface="Arial" pitchFamily="34" charset="0"/>
                        </a:rPr>
                        <a:t>4s</a:t>
                      </a:r>
                      <a:r>
                        <a:rPr lang="en-US" sz="2400" baseline="30000" dirty="0">
                          <a:solidFill>
                            <a:srgbClr val="002060"/>
                          </a:solidFill>
                          <a:latin typeface="Arial" pitchFamily="34" charset="0"/>
                          <a:ea typeface="Calibri"/>
                          <a:cs typeface="Arial" pitchFamily="34" charset="0"/>
                        </a:rPr>
                        <a:t>1</a:t>
                      </a:r>
                      <a:endParaRPr lang="en-US" sz="2400" dirty="0">
                        <a:solidFill>
                          <a:srgbClr val="002060"/>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2"/>
                  </a:ext>
                </a:extLst>
              </a:tr>
            </a:tbl>
          </a:graphicData>
        </a:graphic>
      </p:graphicFrame>
      <p:sp>
        <p:nvSpPr>
          <p:cNvPr id="8" name="Rectangle 7"/>
          <p:cNvSpPr/>
          <p:nvPr/>
        </p:nvSpPr>
        <p:spPr>
          <a:xfrm>
            <a:off x="1013209" y="2046514"/>
            <a:ext cx="9167336" cy="523220"/>
          </a:xfrm>
          <a:prstGeom prst="rect">
            <a:avLst/>
          </a:prstGeom>
        </p:spPr>
        <p:txBody>
          <a:bodyPr wrap="square">
            <a:spAutoFit/>
          </a:bodyPr>
          <a:lstStyle/>
          <a:p>
            <a:r>
              <a:rPr lang="vi-VN" sz="2800" b="1" dirty="0">
                <a:latin typeface="Autocar Black Condensed" panose="02020800000000000000" pitchFamily="18" charset="0"/>
                <a:ea typeface="Autocar Black Condensed" panose="02020800000000000000" pitchFamily="18" charset="0"/>
                <a:cs typeface="Autocar Black Condensed" panose="02020800000000000000" pitchFamily="18" charset="0"/>
              </a:rPr>
              <a:t>Ví dụ: Xét nhóm A:  Viết cấu hình e của Li, Na, K thuộc nhóm IA</a:t>
            </a:r>
          </a:p>
        </p:txBody>
      </p:sp>
      <p:sp>
        <p:nvSpPr>
          <p:cNvPr id="9" name="Rectangle 8"/>
          <p:cNvSpPr/>
          <p:nvPr/>
        </p:nvSpPr>
        <p:spPr>
          <a:xfrm>
            <a:off x="4289809" y="3265714"/>
            <a:ext cx="5200700" cy="523220"/>
          </a:xfrm>
          <a:prstGeom prst="rect">
            <a:avLst/>
          </a:prstGeom>
        </p:spPr>
        <p:txBody>
          <a:bodyPr wrap="square">
            <a:spAutoFit/>
          </a:bodyPr>
          <a:lstStyle/>
          <a:p>
            <a:r>
              <a:rPr lang="vi-VN" sz="2800" b="1" dirty="0">
                <a:latin typeface="Autocar Black Condensed" panose="02020800000000000000" pitchFamily="18" charset="0"/>
                <a:ea typeface="Autocar Black Condensed" panose="02020800000000000000" pitchFamily="18" charset="0"/>
                <a:cs typeface="Autocar Black Condensed" panose="02020800000000000000" pitchFamily="18" charset="0"/>
              </a:rPr>
              <a:t>=&gt; 1 e lớp ngoài cùng = 1 </a:t>
            </a:r>
            <a:r>
              <a:rPr lang="vi-VN" sz="2800" b="1" dirty="0">
                <a:solidFill>
                  <a:srgbClr val="FFC000"/>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e hóa trị</a:t>
            </a:r>
          </a:p>
        </p:txBody>
      </p:sp>
      <p:sp>
        <p:nvSpPr>
          <p:cNvPr id="10" name="Rectangle 9"/>
          <p:cNvSpPr/>
          <p:nvPr/>
        </p:nvSpPr>
        <p:spPr>
          <a:xfrm>
            <a:off x="4289808" y="5094514"/>
            <a:ext cx="5112553" cy="523220"/>
          </a:xfrm>
          <a:prstGeom prst="rect">
            <a:avLst/>
          </a:prstGeom>
        </p:spPr>
        <p:txBody>
          <a:bodyPr wrap="square">
            <a:spAutoFit/>
          </a:bodyPr>
          <a:lstStyle/>
          <a:p>
            <a:r>
              <a:rPr lang="vi-VN" sz="2800" b="1" dirty="0">
                <a:latin typeface="Autocar Black Condensed" panose="02020800000000000000" pitchFamily="18" charset="0"/>
                <a:ea typeface="Autocar Black Condensed" panose="02020800000000000000" pitchFamily="18" charset="0"/>
                <a:cs typeface="Autocar Black Condensed" panose="02020800000000000000" pitchFamily="18" charset="0"/>
              </a:rPr>
              <a:t>=&gt; 1 e lớp ngoài cùng = 1 </a:t>
            </a:r>
            <a:r>
              <a:rPr lang="vi-VN" sz="2800" b="1" dirty="0">
                <a:solidFill>
                  <a:srgbClr val="FFC000"/>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e hóa trị</a:t>
            </a:r>
          </a:p>
        </p:txBody>
      </p:sp>
      <p:sp>
        <p:nvSpPr>
          <p:cNvPr id="11" name="Rectangle 10"/>
          <p:cNvSpPr/>
          <p:nvPr/>
        </p:nvSpPr>
        <p:spPr>
          <a:xfrm>
            <a:off x="4289808" y="4216627"/>
            <a:ext cx="5112553" cy="523220"/>
          </a:xfrm>
          <a:prstGeom prst="rect">
            <a:avLst/>
          </a:prstGeom>
        </p:spPr>
        <p:txBody>
          <a:bodyPr wrap="square">
            <a:spAutoFit/>
          </a:bodyPr>
          <a:lstStyle/>
          <a:p>
            <a:r>
              <a:rPr lang="vi-VN" sz="2800" b="1" dirty="0">
                <a:latin typeface="Autocar Black Condensed" panose="02020800000000000000" pitchFamily="18" charset="0"/>
                <a:ea typeface="Autocar Black Condensed" panose="02020800000000000000" pitchFamily="18" charset="0"/>
                <a:cs typeface="Autocar Black Condensed" panose="02020800000000000000" pitchFamily="18" charset="0"/>
              </a:rPr>
              <a:t>=&gt; 1 e lớp ngoài cùng = 1 </a:t>
            </a:r>
            <a:r>
              <a:rPr lang="vi-VN" sz="2800" b="1" dirty="0">
                <a:solidFill>
                  <a:srgbClr val="FFC000"/>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e hóa trị</a:t>
            </a:r>
          </a:p>
        </p:txBody>
      </p:sp>
      <p:sp>
        <p:nvSpPr>
          <p:cNvPr id="12" name="TextBox 11"/>
          <p:cNvSpPr txBox="1">
            <a:spLocks noChangeArrowheads="1"/>
          </p:cNvSpPr>
          <p:nvPr/>
        </p:nvSpPr>
        <p:spPr bwMode="auto">
          <a:xfrm>
            <a:off x="0" y="-1"/>
            <a:ext cx="12192000" cy="871008"/>
          </a:xfrm>
          <a:prstGeom prst="rect">
            <a:avLst/>
          </a:prstGeom>
          <a:solidFill>
            <a:srgbClr val="C00000"/>
          </a:solidFill>
          <a:ln>
            <a:noFill/>
          </a:ln>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457200">
              <a:lnSpc>
                <a:spcPct val="120000"/>
              </a:lnSpc>
              <a:defRPr/>
            </a:pPr>
            <a:r>
              <a:rPr lang="en-US" sz="4400" b="1" dirty="0">
                <a:solidFill>
                  <a:prstClr val="white"/>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CẤU TẠO CÁC NGUYÊN TỐ HÓA HỌC</a:t>
            </a:r>
          </a:p>
        </p:txBody>
      </p:sp>
      <p:sp>
        <p:nvSpPr>
          <p:cNvPr id="13" name="TextBox 12"/>
          <p:cNvSpPr txBox="1"/>
          <p:nvPr/>
        </p:nvSpPr>
        <p:spPr>
          <a:xfrm>
            <a:off x="11453336" y="1"/>
            <a:ext cx="738664" cy="6858000"/>
          </a:xfrm>
          <a:prstGeom prst="rect">
            <a:avLst/>
          </a:prstGeom>
          <a:noFill/>
          <a:ln>
            <a:solidFill>
              <a:schemeClr val="tx1"/>
            </a:solidFill>
          </a:ln>
        </p:spPr>
        <p:txBody>
          <a:bodyPr vert="vert" wrap="square" rtlCol="0">
            <a:spAutoFit/>
          </a:bodyPr>
          <a:lstStyle/>
          <a:p>
            <a:pPr algn="ctr"/>
            <a:r>
              <a:rPr lang="en-US" sz="3600" b="1" dirty="0">
                <a:solidFill>
                  <a:schemeClr val="accent1">
                    <a:lumMod val="60000"/>
                    <a:lumOff val="40000"/>
                  </a:schemeClr>
                </a:solidFill>
                <a:latin typeface="Autocar Bold Condensed" panose="020B0500000000000000" pitchFamily="34" charset="0"/>
                <a:ea typeface="Autocar Bold Condensed" panose="020B0500000000000000" pitchFamily="34" charset="0"/>
                <a:cs typeface="Autocar Bold Condensed" panose="020B0500000000000000" pitchFamily="34" charset="0"/>
              </a:rPr>
              <a:t>NHÓM NGUYÊN TỐ</a:t>
            </a:r>
          </a:p>
        </p:txBody>
      </p:sp>
    </p:spTree>
    <p:extLst>
      <p:ext uri="{BB962C8B-B14F-4D97-AF65-F5344CB8AC3E}">
        <p14:creationId xmlns:p14="http://schemas.microsoft.com/office/powerpoint/2010/main" val="22071900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ox(i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ox(i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5" name="AutoShape 7"/>
          <p:cNvSpPr>
            <a:spLocks noChangeAspect="1" noChangeArrowheads="1" noTextEdit="1"/>
          </p:cNvSpPr>
          <p:nvPr/>
        </p:nvSpPr>
        <p:spPr bwMode="gray">
          <a:xfrm flipH="1">
            <a:off x="6392864" y="3071813"/>
            <a:ext cx="909637" cy="1244600"/>
          </a:xfrm>
          <a:prstGeom prst="rect">
            <a:avLst/>
          </a:prstGeom>
          <a:noFill/>
          <a:ln w="9525">
            <a:noFill/>
            <a:miter lim="800000"/>
            <a:headEnd/>
            <a:tailEnd/>
          </a:ln>
        </p:spPr>
        <p:txBody>
          <a:bodyPr/>
          <a:lstStyle/>
          <a:p>
            <a:pPr defTabSz="457200"/>
            <a:endParaRPr lang="en-US">
              <a:solidFill>
                <a:prstClr val="white"/>
              </a:solidFill>
            </a:endParaRPr>
          </a:p>
        </p:txBody>
      </p:sp>
      <p:sp>
        <p:nvSpPr>
          <p:cNvPr id="26" name="Footer Placeholder 4"/>
          <p:cNvSpPr txBox="1">
            <a:spLocks/>
          </p:cNvSpPr>
          <p:nvPr/>
        </p:nvSpPr>
        <p:spPr bwMode="auto">
          <a:xfrm>
            <a:off x="1161185" y="319191"/>
            <a:ext cx="11030816" cy="762000"/>
          </a:xfrm>
          <a:prstGeom prst="rect">
            <a:avLst/>
          </a:prstGeom>
          <a:solidFill>
            <a:schemeClr val="tx2">
              <a:lumMod val="50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algn="r" defTabSz="457200">
              <a:lnSpc>
                <a:spcPct val="130000"/>
              </a:lnSpc>
            </a:pPr>
            <a:r>
              <a:rPr lang="vi-VN" sz="2800" b="1" dirty="0">
                <a:solidFill>
                  <a:srgbClr val="FFFF00"/>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Câu hỏi </a:t>
            </a:r>
            <a:r>
              <a:rPr lang="en-US" sz="2800" b="1" dirty="0">
                <a:solidFill>
                  <a:srgbClr val="FFFF00"/>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4: </a:t>
            </a:r>
            <a:r>
              <a:rPr lang="en-US" sz="2800" b="1" dirty="0">
                <a:latin typeface="Autocar Black Condensed" panose="02020800000000000000" pitchFamily="18" charset="0"/>
                <a:ea typeface="Autocar Black Condensed" panose="02020800000000000000" pitchFamily="18" charset="0"/>
                <a:cs typeface="Autocar Black Condensed" panose="02020800000000000000" pitchFamily="18" charset="0"/>
              </a:rPr>
              <a:t>BTH </a:t>
            </a:r>
            <a:r>
              <a:rPr lang="vi-VN" sz="2800" b="1" dirty="0">
                <a:latin typeface="Autocar Black Condensed" panose="02020800000000000000" pitchFamily="18" charset="0"/>
                <a:ea typeface="Autocar Black Condensed" panose="02020800000000000000" pitchFamily="18" charset="0"/>
                <a:cs typeface="Autocar Black Condensed" panose="02020800000000000000" pitchFamily="18" charset="0"/>
              </a:rPr>
              <a:t>còn có thể chia thành các khối nguyên tố như thế nào</a:t>
            </a:r>
            <a:r>
              <a:rPr lang="en-US" sz="2800" b="1" dirty="0">
                <a:latin typeface="Autocar Black Condensed" panose="02020800000000000000" pitchFamily="18" charset="0"/>
                <a:ea typeface="Autocar Black Condensed" panose="02020800000000000000" pitchFamily="18" charset="0"/>
                <a:cs typeface="Autocar Black Condensed" panose="02020800000000000000" pitchFamily="18" charset="0"/>
              </a:rPr>
              <a:t>? </a:t>
            </a:r>
          </a:p>
          <a:p>
            <a:pPr algn="r" defTabSz="457200">
              <a:lnSpc>
                <a:spcPct val="130000"/>
              </a:lnSpc>
            </a:pPr>
            <a:endParaRPr lang="en-US" sz="2800" b="1" dirty="0">
              <a:latin typeface="Autocar Black Condensed" panose="02020800000000000000" pitchFamily="18" charset="0"/>
              <a:ea typeface="Autocar Black Condensed" panose="02020800000000000000" pitchFamily="18" charset="0"/>
              <a:cs typeface="Autocar Black Condensed" panose="02020800000000000000" pitchFamily="18" charset="0"/>
            </a:endParaRPr>
          </a:p>
        </p:txBody>
      </p:sp>
      <p:sp>
        <p:nvSpPr>
          <p:cNvPr id="10" name="Down Arrow 9"/>
          <p:cNvSpPr/>
          <p:nvPr/>
        </p:nvSpPr>
        <p:spPr>
          <a:xfrm rot="16200000">
            <a:off x="1326034" y="2951702"/>
            <a:ext cx="357186" cy="59740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1" name="TextBox 10"/>
          <p:cNvSpPr txBox="1">
            <a:spLocks noChangeArrowheads="1"/>
          </p:cNvSpPr>
          <p:nvPr/>
        </p:nvSpPr>
        <p:spPr bwMode="auto">
          <a:xfrm rot="16200000">
            <a:off x="-3055436" y="3055436"/>
            <a:ext cx="6858000" cy="747128"/>
          </a:xfrm>
          <a:prstGeom prst="rect">
            <a:avLst/>
          </a:prstGeom>
          <a:solidFill>
            <a:srgbClr val="C00000"/>
          </a:solidFill>
          <a:ln>
            <a:noFill/>
          </a:ln>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457200">
              <a:lnSpc>
                <a:spcPct val="120000"/>
              </a:lnSpc>
              <a:defRPr/>
            </a:pPr>
            <a:r>
              <a:rPr lang="en-US" sz="3700" b="1" dirty="0">
                <a:solidFill>
                  <a:prstClr val="white"/>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CẤU TẠO CÁC NGUYÊN TỐ HÓA HỌC</a:t>
            </a:r>
          </a:p>
        </p:txBody>
      </p:sp>
      <p:sp>
        <p:nvSpPr>
          <p:cNvPr id="13" name="Rectangle 12"/>
          <p:cNvSpPr/>
          <p:nvPr/>
        </p:nvSpPr>
        <p:spPr>
          <a:xfrm>
            <a:off x="874643" y="0"/>
            <a:ext cx="159027"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947710" y="1463040"/>
            <a:ext cx="1151626" cy="3946358"/>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9418320" y="2236152"/>
            <a:ext cx="2711115" cy="3173245"/>
            <a:chOff x="9418320" y="2236152"/>
            <a:chExt cx="2711115" cy="3173245"/>
          </a:xfrm>
        </p:grpSpPr>
        <p:sp>
          <p:nvSpPr>
            <p:cNvPr id="8" name="Footer Placeholder 4"/>
            <p:cNvSpPr txBox="1">
              <a:spLocks/>
            </p:cNvSpPr>
            <p:nvPr/>
          </p:nvSpPr>
          <p:spPr bwMode="auto">
            <a:xfrm>
              <a:off x="9418320" y="2762450"/>
              <a:ext cx="2711115" cy="2646947"/>
            </a:xfrm>
            <a:prstGeom prst="rect">
              <a:avLst/>
            </a:prstGeom>
            <a:noFill/>
            <a:ln w="38100">
              <a:solidFill>
                <a:schemeClr val="accent2">
                  <a:lumMod val="50000"/>
                </a:schemeClr>
              </a:solidFill>
              <a:miter lim="800000"/>
              <a:headEnd/>
              <a:tailEnd/>
            </a:ln>
            <a:effectLst/>
          </p:spPr>
          <p:txBody>
            <a:bodyPr vert="horz" wrap="square" lIns="91440" tIns="45720" rIns="91440" bIns="45720" numCol="1" anchor="t" anchorCtr="0" compatLnSpc="1">
              <a:prstTxWarp prst="textNoShape">
                <a:avLst/>
              </a:prstTxWarp>
            </a:bodyPr>
            <a:lstStyle/>
            <a:p>
              <a:pPr algn="ctr" defTabSz="457200">
                <a:lnSpc>
                  <a:spcPct val="130000"/>
                </a:lnSpc>
              </a:pPr>
              <a:endParaRPr lang="en-US" sz="2600" b="1"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a:p>
              <a:pPr algn="just" defTabSz="457200">
                <a:lnSpc>
                  <a:spcPct val="130000"/>
                </a:lnSpc>
                <a:buFont typeface="Symbol" pitchFamily="18" charset="2"/>
                <a:buChar char="Þ"/>
              </a:pPr>
              <a:r>
                <a:rPr lang="pt-BR" sz="2600" b="1"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rPr>
                <a:t> Nhóm IA (nhóm kim loại kiềm, trừ H)  </a:t>
              </a:r>
            </a:p>
            <a:p>
              <a:pPr algn="just" defTabSz="457200">
                <a:lnSpc>
                  <a:spcPct val="130000"/>
                </a:lnSpc>
                <a:buFont typeface="Symbol" pitchFamily="18" charset="2"/>
                <a:buChar char="Þ"/>
              </a:pPr>
              <a:r>
                <a:rPr lang="pt-BR" sz="2600" b="1" dirty="0">
                  <a:solidFill>
                    <a:schemeClr val="accent3">
                      <a:lumMod val="75000"/>
                    </a:schemeClr>
                  </a:solidFill>
                  <a:latin typeface="Autocar Bold Condensed" panose="020B0500000000000000" pitchFamily="34" charset="0"/>
                  <a:ea typeface="Autocar Bold Condensed" panose="020B0500000000000000" pitchFamily="34" charset="0"/>
                  <a:cs typeface="Autocar Bold Condensed" panose="020B0500000000000000" pitchFamily="34" charset="0"/>
                </a:rPr>
                <a:t> Nhóm IIA (kim loại kiềm thổ)</a:t>
              </a:r>
              <a:endParaRPr lang="en-US" sz="2600" b="1" dirty="0">
                <a:solidFill>
                  <a:schemeClr val="accent3">
                    <a:lumMod val="75000"/>
                  </a:schemeClr>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3" name="Rectangle 2"/>
            <p:cNvSpPr/>
            <p:nvPr/>
          </p:nvSpPr>
          <p:spPr>
            <a:xfrm>
              <a:off x="9480884" y="2236152"/>
              <a:ext cx="2585986" cy="1052596"/>
            </a:xfrm>
            <a:prstGeom prst="rect">
              <a:avLst/>
            </a:prstGeom>
            <a:solidFill>
              <a:schemeClr val="accent6">
                <a:lumMod val="75000"/>
              </a:schemeClr>
            </a:solidFill>
            <a:ln>
              <a:noFill/>
            </a:ln>
            <a:effectLst/>
            <a:scene3d>
              <a:camera prst="orthographicFront">
                <a:rot lat="0" lon="0" rev="0"/>
              </a:camera>
              <a:lightRig rig="contrasting" dir="t">
                <a:rot lat="0" lon="0" rev="7800000"/>
              </a:lightRig>
            </a:scene3d>
            <a:sp3d>
              <a:bevelT w="139700" h="139700"/>
            </a:sp3d>
          </p:spPr>
          <p:txBody>
            <a:bodyPr wrap="square">
              <a:spAutoFit/>
            </a:bodyPr>
            <a:lstStyle/>
            <a:p>
              <a:pPr algn="ctr" defTabSz="457200">
                <a:lnSpc>
                  <a:spcPct val="130000"/>
                </a:lnSpc>
              </a:pPr>
              <a:r>
                <a:rPr lang="vi-VN" sz="2400" b="1" dirty="0">
                  <a:latin typeface="Autocar Bold Condensed" panose="020B0500000000000000" pitchFamily="34" charset="0"/>
                  <a:ea typeface="Autocar Bold Condensed" panose="020B0500000000000000" pitchFamily="34" charset="0"/>
                  <a:cs typeface="Autocar Bold Condensed" panose="020B0500000000000000" pitchFamily="34" charset="0"/>
                </a:rPr>
                <a:t>KHỐI CÁC </a:t>
              </a:r>
              <a:endParaRPr lang="en-US" sz="2400" b="1" dirty="0">
                <a:latin typeface="Autocar Bold Condensed" panose="020B0500000000000000" pitchFamily="34" charset="0"/>
                <a:ea typeface="Autocar Bold Condensed" panose="020B0500000000000000" pitchFamily="34" charset="0"/>
                <a:cs typeface="Autocar Bold Condensed" panose="020B0500000000000000" pitchFamily="34" charset="0"/>
              </a:endParaRPr>
            </a:p>
            <a:p>
              <a:pPr algn="ctr" defTabSz="457200">
                <a:lnSpc>
                  <a:spcPct val="130000"/>
                </a:lnSpc>
              </a:pPr>
              <a:r>
                <a:rPr lang="vi-VN" sz="2400" b="1" dirty="0">
                  <a:latin typeface="Autocar Bold Condensed" panose="020B0500000000000000" pitchFamily="34" charset="0"/>
                  <a:ea typeface="Autocar Bold Condensed" panose="020B0500000000000000" pitchFamily="34" charset="0"/>
                  <a:cs typeface="Autocar Bold Condensed" panose="020B0500000000000000" pitchFamily="34" charset="0"/>
                </a:rPr>
                <a:t>NGUYÊN TỐ </a:t>
              </a:r>
              <a:r>
                <a:rPr lang="en-US" sz="2400" b="1" dirty="0">
                  <a:latin typeface="Autocar Bold Condensed" panose="020B0500000000000000" pitchFamily="34" charset="0"/>
                  <a:ea typeface="Autocar Bold Condensed" panose="020B0500000000000000" pitchFamily="34" charset="0"/>
                  <a:cs typeface="Autocar Bold Condensed" panose="020B0500000000000000" pitchFamily="34" charset="0"/>
                </a:rPr>
                <a:t>S</a:t>
              </a:r>
            </a:p>
          </p:txBody>
        </p:sp>
      </p:grpSp>
      <p:pic>
        <p:nvPicPr>
          <p:cNvPr id="17" name="Picture 16">
            <a:extLst>
              <a:ext uri="{FF2B5EF4-FFF2-40B4-BE49-F238E27FC236}">
                <a16:creationId xmlns:a16="http://schemas.microsoft.com/office/drawing/2014/main" id="{90D923D7-3E02-4811-BBD3-A0D981CACE2D}"/>
              </a:ext>
            </a:extLst>
          </p:cNvPr>
          <p:cNvPicPr>
            <a:picLocks noChangeAspect="1"/>
          </p:cNvPicPr>
          <p:nvPr/>
        </p:nvPicPr>
        <p:blipFill rotWithShape="1">
          <a:blip r:embed="rId3"/>
          <a:srcRect b="23259"/>
          <a:stretch/>
        </p:blipFill>
        <p:spPr>
          <a:xfrm>
            <a:off x="1947710" y="1276021"/>
            <a:ext cx="7283690" cy="4171044"/>
          </a:xfrm>
          <a:prstGeom prst="rect">
            <a:avLst/>
          </a:prstGeom>
        </p:spPr>
      </p:pic>
    </p:spTree>
    <p:extLst>
      <p:ext uri="{BB962C8B-B14F-4D97-AF65-F5344CB8AC3E}">
        <p14:creationId xmlns:p14="http://schemas.microsoft.com/office/powerpoint/2010/main" val="2763263913"/>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rocess 3">
            <a:hlinkClick r:id="rId2"/>
            <a:extLst>
              <a:ext uri="{FF2B5EF4-FFF2-40B4-BE49-F238E27FC236}">
                <a16:creationId xmlns:a16="http://schemas.microsoft.com/office/drawing/2014/main" id="{18BBDB0F-637B-3C54-500E-D1BE6DBD943E}"/>
              </a:ext>
            </a:extLst>
          </p:cNvPr>
          <p:cNvSpPr/>
          <p:nvPr/>
        </p:nvSpPr>
        <p:spPr>
          <a:xfrm>
            <a:off x="2857500" y="1441938"/>
            <a:ext cx="3736731" cy="1257300"/>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21056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1FE2862-1570-41DD-9C38-359DD9E4BCC6}"/>
              </a:ext>
            </a:extLst>
          </p:cNvPr>
          <p:cNvSpPr txBox="1"/>
          <p:nvPr/>
        </p:nvSpPr>
        <p:spPr>
          <a:xfrm>
            <a:off x="143710" y="661121"/>
            <a:ext cx="8642889" cy="707886"/>
          </a:xfrm>
          <a:prstGeom prst="rect">
            <a:avLst/>
          </a:prstGeom>
          <a:noFill/>
        </p:spPr>
        <p:txBody>
          <a:bodyPr wrap="square" rtlCol="0">
            <a:spAutoFit/>
          </a:bodyPr>
          <a:lstStyle/>
          <a:p>
            <a:pPr marL="342900" indent="-342900" algn="just">
              <a:buFont typeface="Wingdings" panose="05000000000000000000" pitchFamily="2" charset="2"/>
              <a:buChar char="v"/>
            </a:pPr>
            <a:r>
              <a:rPr lang="vi-VN" sz="4000" dirty="0">
                <a:solidFill>
                  <a:srgbClr val="C0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 Cách xác định nhóm nguyên tố:</a:t>
            </a:r>
          </a:p>
        </p:txBody>
      </p:sp>
      <p:sp>
        <p:nvSpPr>
          <p:cNvPr id="13" name="TextBox 12">
            <a:extLst>
              <a:ext uri="{FF2B5EF4-FFF2-40B4-BE49-F238E27FC236}">
                <a16:creationId xmlns:a16="http://schemas.microsoft.com/office/drawing/2014/main" id="{8DD84A72-D64E-4857-AAE0-0D01C57F49F9}"/>
              </a:ext>
            </a:extLst>
          </p:cNvPr>
          <p:cNvSpPr txBox="1"/>
          <p:nvPr/>
        </p:nvSpPr>
        <p:spPr>
          <a:xfrm>
            <a:off x="1377397" y="1707780"/>
            <a:ext cx="10087814" cy="477054"/>
          </a:xfrm>
          <a:prstGeom prst="rect">
            <a:avLst/>
          </a:prstGeom>
          <a:noFill/>
        </p:spPr>
        <p:txBody>
          <a:bodyPr wrap="square" rtlCol="0">
            <a:spAutoFit/>
          </a:bodyPr>
          <a:lstStyle/>
          <a:p>
            <a:pPr algn="just"/>
            <a:r>
              <a:rPr lang="vi-VN" sz="2500" dirty="0">
                <a:solidFill>
                  <a:prstClr val="black"/>
                </a:solidFill>
                <a:latin typeface="#9Slide03 Oswald Bold" panose="00000800000000000000" pitchFamily="2" charset="0"/>
              </a:rPr>
              <a:t>Nếu cấu hình e lớp ngoài cùng có dạng: n</a:t>
            </a:r>
            <a:r>
              <a:rPr lang="vi-VN" sz="2500" b="1" dirty="0">
                <a:solidFill>
                  <a:srgbClr val="D84C9A"/>
                </a:solidFill>
                <a:latin typeface="#9Slide03 Oswald Bold" panose="00000800000000000000" pitchFamily="2" charset="0"/>
              </a:rPr>
              <a:t>s</a:t>
            </a:r>
            <a:r>
              <a:rPr lang="vi-VN" sz="2500" b="1" baseline="30000" dirty="0">
                <a:solidFill>
                  <a:srgbClr val="00B050"/>
                </a:solidFill>
                <a:latin typeface="#9Slide03 Oswald Bold" panose="00000800000000000000" pitchFamily="2" charset="0"/>
              </a:rPr>
              <a:t>a</a:t>
            </a:r>
            <a:r>
              <a:rPr lang="vi-VN" sz="2500" dirty="0">
                <a:solidFill>
                  <a:prstClr val="black"/>
                </a:solidFill>
                <a:latin typeface="#9Slide03 Oswald Bold" panose="00000800000000000000" pitchFamily="2" charset="0"/>
              </a:rPr>
              <a:t> n</a:t>
            </a:r>
            <a:r>
              <a:rPr lang="vi-VN" sz="2500" b="1" dirty="0">
                <a:solidFill>
                  <a:srgbClr val="D84C9A"/>
                </a:solidFill>
                <a:latin typeface="#9Slide03 Oswald Bold" panose="00000800000000000000" pitchFamily="2" charset="0"/>
              </a:rPr>
              <a:t>p</a:t>
            </a:r>
            <a:r>
              <a:rPr lang="vi-VN" sz="2500" b="1" baseline="30000" dirty="0">
                <a:solidFill>
                  <a:srgbClr val="00B050"/>
                </a:solidFill>
                <a:latin typeface="#9Slide03 Oswald Bold" panose="00000800000000000000" pitchFamily="2" charset="0"/>
              </a:rPr>
              <a:t>b</a:t>
            </a:r>
            <a:r>
              <a:rPr lang="vi-VN" sz="2500" dirty="0">
                <a:solidFill>
                  <a:prstClr val="black"/>
                </a:solidFill>
                <a:latin typeface="#9Slide03 Oswald Bold" panose="00000800000000000000" pitchFamily="2" charset="0"/>
              </a:rPr>
              <a:t> </a:t>
            </a:r>
            <a:r>
              <a:rPr lang="vi-VN" sz="2500" dirty="0">
                <a:solidFill>
                  <a:prstClr val="black"/>
                </a:solidFill>
                <a:latin typeface="#9Slide03 Oswald Bold" panose="00000800000000000000" pitchFamily="2" charset="0"/>
                <a:sym typeface="Symbol" panose="05050102010706020507" pitchFamily="18" charset="2"/>
              </a:rPr>
              <a:t> nhóm </a:t>
            </a:r>
            <a:r>
              <a:rPr lang="vi-VN" sz="2500" dirty="0">
                <a:solidFill>
                  <a:srgbClr val="00B050"/>
                </a:solidFill>
                <a:latin typeface="#9Slide03 Oswald Bold" panose="00000800000000000000" pitchFamily="2" charset="0"/>
                <a:sym typeface="Symbol" panose="05050102010706020507" pitchFamily="18" charset="2"/>
              </a:rPr>
              <a:t>(a + b) </a:t>
            </a:r>
            <a:r>
              <a:rPr lang="vi-VN" sz="2500" b="1" dirty="0">
                <a:solidFill>
                  <a:srgbClr val="D84C9A"/>
                </a:solidFill>
                <a:latin typeface="#9Slide03 Oswald Bold" panose="00000800000000000000" pitchFamily="2" charset="0"/>
                <a:sym typeface="Symbol" panose="05050102010706020507" pitchFamily="18" charset="2"/>
              </a:rPr>
              <a:t>A</a:t>
            </a:r>
            <a:r>
              <a:rPr lang="vi-VN" sz="2500" dirty="0">
                <a:solidFill>
                  <a:prstClr val="black"/>
                </a:solidFill>
                <a:latin typeface="#9Slide03 Oswald Bold" panose="00000800000000000000" pitchFamily="2" charset="0"/>
              </a:rPr>
              <a:t>  </a:t>
            </a:r>
            <a:endParaRPr lang="vi-VN" sz="2500" dirty="0">
              <a:solidFill>
                <a:srgbClr val="002060"/>
              </a:solidFill>
              <a:latin typeface="#9Slide03 Oswald Bold" panose="00000800000000000000" pitchFamily="2" charset="0"/>
            </a:endParaRPr>
          </a:p>
        </p:txBody>
      </p:sp>
      <p:sp>
        <p:nvSpPr>
          <p:cNvPr id="20" name="TextBox 19">
            <a:extLst>
              <a:ext uri="{FF2B5EF4-FFF2-40B4-BE49-F238E27FC236}">
                <a16:creationId xmlns:a16="http://schemas.microsoft.com/office/drawing/2014/main" id="{91AB85C5-4FD5-4026-9C60-987C30CFFBF3}"/>
              </a:ext>
            </a:extLst>
          </p:cNvPr>
          <p:cNvSpPr txBox="1"/>
          <p:nvPr/>
        </p:nvSpPr>
        <p:spPr>
          <a:xfrm>
            <a:off x="1377397" y="2425157"/>
            <a:ext cx="10087814" cy="477054"/>
          </a:xfrm>
          <a:prstGeom prst="rect">
            <a:avLst/>
          </a:prstGeom>
          <a:noFill/>
        </p:spPr>
        <p:txBody>
          <a:bodyPr wrap="square" rtlCol="0">
            <a:spAutoFit/>
          </a:bodyPr>
          <a:lstStyle/>
          <a:p>
            <a:pPr algn="just"/>
            <a:r>
              <a:rPr lang="vi-VN" sz="2500" dirty="0">
                <a:solidFill>
                  <a:prstClr val="black"/>
                </a:solidFill>
                <a:latin typeface="#9Slide03 Oswald Bold" panose="00000800000000000000" pitchFamily="2" charset="0"/>
              </a:rPr>
              <a:t>Nếu cấu hình e kết thúc ở dạng: (n – 1)</a:t>
            </a:r>
            <a:r>
              <a:rPr lang="vi-VN" sz="2500" b="1" dirty="0">
                <a:solidFill>
                  <a:srgbClr val="C00000"/>
                </a:solidFill>
                <a:latin typeface="#9Slide03 Oswald Bold" panose="00000800000000000000" pitchFamily="2" charset="0"/>
              </a:rPr>
              <a:t>d</a:t>
            </a:r>
            <a:r>
              <a:rPr lang="vi-VN" sz="2500" b="1" baseline="30000" dirty="0">
                <a:solidFill>
                  <a:srgbClr val="00B0F0"/>
                </a:solidFill>
                <a:latin typeface="#9Slide03 Oswald Bold" panose="00000800000000000000" pitchFamily="2" charset="0"/>
              </a:rPr>
              <a:t>x</a:t>
            </a:r>
            <a:r>
              <a:rPr lang="vi-VN" sz="2500" dirty="0">
                <a:solidFill>
                  <a:prstClr val="black"/>
                </a:solidFill>
                <a:latin typeface="#9Slide03 Oswald Bold" panose="00000800000000000000" pitchFamily="2" charset="0"/>
              </a:rPr>
              <a:t> n</a:t>
            </a:r>
            <a:r>
              <a:rPr lang="vi-VN" sz="2500" b="1" dirty="0">
                <a:solidFill>
                  <a:srgbClr val="C00000"/>
                </a:solidFill>
                <a:latin typeface="#9Slide03 Oswald Bold" panose="00000800000000000000" pitchFamily="2" charset="0"/>
              </a:rPr>
              <a:t>s</a:t>
            </a:r>
            <a:r>
              <a:rPr lang="vi-VN" sz="2500" b="1" baseline="30000" dirty="0">
                <a:solidFill>
                  <a:srgbClr val="00B0F0"/>
                </a:solidFill>
                <a:latin typeface="#9Slide03 Oswald Bold" panose="00000800000000000000" pitchFamily="2" charset="0"/>
              </a:rPr>
              <a:t>y</a:t>
            </a:r>
            <a:r>
              <a:rPr lang="vi-VN" sz="2500" dirty="0">
                <a:solidFill>
                  <a:prstClr val="black"/>
                </a:solidFill>
                <a:latin typeface="#9Slide03 Oswald Bold" panose="00000800000000000000" pitchFamily="2" charset="0"/>
              </a:rPr>
              <a:t> </a:t>
            </a:r>
            <a:r>
              <a:rPr lang="vi-VN" sz="2500" dirty="0">
                <a:solidFill>
                  <a:prstClr val="black"/>
                </a:solidFill>
                <a:latin typeface="#9Slide03 Oswald Bold" panose="00000800000000000000" pitchFamily="2" charset="0"/>
                <a:sym typeface="Symbol" panose="05050102010706020507" pitchFamily="18" charset="2"/>
              </a:rPr>
              <a:t> nhóm</a:t>
            </a:r>
            <a:r>
              <a:rPr lang="vi-VN" sz="2500" dirty="0">
                <a:solidFill>
                  <a:srgbClr val="00B050"/>
                </a:solidFill>
                <a:latin typeface="#9Slide03 Oswald Bold" panose="00000800000000000000" pitchFamily="2" charset="0"/>
                <a:sym typeface="Symbol" panose="05050102010706020507" pitchFamily="18" charset="2"/>
              </a:rPr>
              <a:t> </a:t>
            </a:r>
            <a:r>
              <a:rPr lang="vi-VN" sz="2500" b="1" dirty="0">
                <a:solidFill>
                  <a:srgbClr val="C00000"/>
                </a:solidFill>
                <a:latin typeface="#9Slide03 Oswald Bold" panose="00000800000000000000" pitchFamily="2" charset="0"/>
                <a:sym typeface="Symbol" panose="05050102010706020507" pitchFamily="18" charset="2"/>
              </a:rPr>
              <a:t>B</a:t>
            </a:r>
            <a:r>
              <a:rPr lang="vi-VN" sz="2500" dirty="0">
                <a:solidFill>
                  <a:prstClr val="black"/>
                </a:solidFill>
                <a:latin typeface="#9Slide03 Oswald Bold" panose="00000800000000000000" pitchFamily="2" charset="0"/>
              </a:rPr>
              <a:t>  </a:t>
            </a:r>
            <a:endParaRPr lang="vi-VN" sz="2500" dirty="0">
              <a:solidFill>
                <a:srgbClr val="002060"/>
              </a:solidFill>
              <a:latin typeface="#9Slide03 Oswald Bold" panose="00000800000000000000" pitchFamily="2" charset="0"/>
            </a:endParaRPr>
          </a:p>
        </p:txBody>
      </p:sp>
      <p:sp>
        <p:nvSpPr>
          <p:cNvPr id="2" name="TextBox 1">
            <a:extLst>
              <a:ext uri="{FF2B5EF4-FFF2-40B4-BE49-F238E27FC236}">
                <a16:creationId xmlns:a16="http://schemas.microsoft.com/office/drawing/2014/main" id="{698907E2-C9AE-4372-99AF-11FAAEF491DE}"/>
              </a:ext>
            </a:extLst>
          </p:cNvPr>
          <p:cNvSpPr txBox="1"/>
          <p:nvPr/>
        </p:nvSpPr>
        <p:spPr>
          <a:xfrm>
            <a:off x="467284" y="3318417"/>
            <a:ext cx="3639649" cy="861774"/>
          </a:xfrm>
          <a:prstGeom prst="rect">
            <a:avLst/>
          </a:prstGeom>
          <a:solidFill>
            <a:srgbClr val="002060"/>
          </a:solidFill>
        </p:spPr>
        <p:txBody>
          <a:bodyPr wrap="square">
            <a:spAutoFit/>
          </a:bodyPr>
          <a:lstStyle/>
          <a:p>
            <a:pPr algn="ctr"/>
            <a:r>
              <a:rPr lang="vi-VN" sz="25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T</a:t>
            </a:r>
            <a:r>
              <a:rPr lang="en-US" sz="25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ổ</a:t>
            </a:r>
            <a:r>
              <a:rPr lang="vi-VN" sz="25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ng số e trên phân lớp d và s </a:t>
            </a:r>
          </a:p>
        </p:txBody>
      </p:sp>
      <p:sp>
        <p:nvSpPr>
          <p:cNvPr id="3" name="TextBox 2">
            <a:extLst>
              <a:ext uri="{FF2B5EF4-FFF2-40B4-BE49-F238E27FC236}">
                <a16:creationId xmlns:a16="http://schemas.microsoft.com/office/drawing/2014/main" id="{67A7BE78-1BBA-45B0-B84A-3F5124AF3EF0}"/>
              </a:ext>
            </a:extLst>
          </p:cNvPr>
          <p:cNvSpPr txBox="1"/>
          <p:nvPr/>
        </p:nvSpPr>
        <p:spPr>
          <a:xfrm>
            <a:off x="4234008" y="3318417"/>
            <a:ext cx="2455551" cy="477054"/>
          </a:xfrm>
          <a:prstGeom prst="rect">
            <a:avLst/>
          </a:prstGeom>
          <a:solidFill>
            <a:schemeClr val="accent2">
              <a:lumMod val="60000"/>
              <a:lumOff val="40000"/>
            </a:schemeClr>
          </a:solidFill>
        </p:spPr>
        <p:txBody>
          <a:bodyPr wrap="square">
            <a:spAutoFit/>
          </a:bodyPr>
          <a:lstStyle/>
          <a:p>
            <a:pPr algn="ctr"/>
            <a:r>
              <a:rPr lang="vi-VN" sz="25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3 </a:t>
            </a:r>
            <a:r>
              <a:rPr lang="vi-VN" sz="25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Symbol" panose="05050102010706020507" pitchFamily="18" charset="2"/>
              </a:rPr>
              <a:t></a:t>
            </a:r>
            <a:r>
              <a:rPr lang="vi-VN" sz="25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(x + y) </a:t>
            </a:r>
            <a:r>
              <a:rPr lang="vi-VN" sz="25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Symbol" panose="05050102010706020507" pitchFamily="18" charset="2"/>
              </a:rPr>
              <a:t> </a:t>
            </a:r>
            <a:r>
              <a:rPr lang="vi-VN" sz="25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7</a:t>
            </a:r>
          </a:p>
        </p:txBody>
      </p:sp>
      <p:sp>
        <p:nvSpPr>
          <p:cNvPr id="4" name="TextBox 3">
            <a:extLst>
              <a:ext uri="{FF2B5EF4-FFF2-40B4-BE49-F238E27FC236}">
                <a16:creationId xmlns:a16="http://schemas.microsoft.com/office/drawing/2014/main" id="{7F012BA3-317D-4A6C-BFD2-4C8C9B06683A}"/>
              </a:ext>
            </a:extLst>
          </p:cNvPr>
          <p:cNvSpPr txBox="1"/>
          <p:nvPr/>
        </p:nvSpPr>
        <p:spPr>
          <a:xfrm>
            <a:off x="6837518" y="3318417"/>
            <a:ext cx="2454367" cy="477054"/>
          </a:xfrm>
          <a:prstGeom prst="rect">
            <a:avLst/>
          </a:prstGeom>
          <a:solidFill>
            <a:srgbClr val="542E3D"/>
          </a:solidFill>
        </p:spPr>
        <p:txBody>
          <a:bodyPr wrap="square">
            <a:spAutoFit/>
          </a:bodyPr>
          <a:lstStyle/>
          <a:p>
            <a:pPr algn="ctr"/>
            <a:r>
              <a:rPr lang="vi-VN" sz="25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8 </a:t>
            </a:r>
            <a:r>
              <a:rPr lang="vi-VN" sz="25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Symbol" panose="05050102010706020507" pitchFamily="18" charset="2"/>
              </a:rPr>
              <a:t></a:t>
            </a:r>
            <a:r>
              <a:rPr lang="vi-VN" sz="25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(x + y) </a:t>
            </a:r>
            <a:r>
              <a:rPr lang="vi-VN" sz="25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Symbol" panose="05050102010706020507" pitchFamily="18" charset="2"/>
              </a:rPr>
              <a:t> 10</a:t>
            </a:r>
            <a:endParaRPr lang="vi-VN" sz="25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5" name="TextBox 4">
            <a:extLst>
              <a:ext uri="{FF2B5EF4-FFF2-40B4-BE49-F238E27FC236}">
                <a16:creationId xmlns:a16="http://schemas.microsoft.com/office/drawing/2014/main" id="{B1552DA8-35D4-45C5-A701-88495945AE44}"/>
              </a:ext>
            </a:extLst>
          </p:cNvPr>
          <p:cNvSpPr txBox="1"/>
          <p:nvPr/>
        </p:nvSpPr>
        <p:spPr>
          <a:xfrm>
            <a:off x="9393242" y="3329944"/>
            <a:ext cx="2486833" cy="477054"/>
          </a:xfrm>
          <a:prstGeom prst="rect">
            <a:avLst/>
          </a:prstGeom>
          <a:solidFill>
            <a:srgbClr val="45A9A7"/>
          </a:solidFill>
          <a:ln>
            <a:noFill/>
          </a:ln>
        </p:spPr>
        <p:txBody>
          <a:bodyPr wrap="square">
            <a:spAutoFit/>
          </a:bodyPr>
          <a:lstStyle/>
          <a:p>
            <a:pPr algn="ctr"/>
            <a:r>
              <a:rPr lang="vi-VN" sz="25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3 </a:t>
            </a:r>
            <a:r>
              <a:rPr lang="vi-VN" sz="25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Symbol" panose="05050102010706020507" pitchFamily="18" charset="2"/>
              </a:rPr>
              <a:t></a:t>
            </a:r>
            <a:r>
              <a:rPr lang="vi-VN" sz="25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(x + y) </a:t>
            </a:r>
            <a:r>
              <a:rPr lang="vi-VN" sz="25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Symbol" panose="05050102010706020507" pitchFamily="18" charset="2"/>
              </a:rPr>
              <a:t></a:t>
            </a:r>
            <a:r>
              <a:rPr lang="vi-VN" sz="25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10</a:t>
            </a:r>
          </a:p>
        </p:txBody>
      </p:sp>
      <p:sp>
        <p:nvSpPr>
          <p:cNvPr id="6" name="TextBox 5">
            <a:extLst>
              <a:ext uri="{FF2B5EF4-FFF2-40B4-BE49-F238E27FC236}">
                <a16:creationId xmlns:a16="http://schemas.microsoft.com/office/drawing/2014/main" id="{9DF3EE3E-70B6-45E8-8304-B1FD57B901E8}"/>
              </a:ext>
            </a:extLst>
          </p:cNvPr>
          <p:cNvSpPr txBox="1"/>
          <p:nvPr/>
        </p:nvSpPr>
        <p:spPr>
          <a:xfrm>
            <a:off x="467284" y="3818612"/>
            <a:ext cx="3639649" cy="707886"/>
          </a:xfrm>
          <a:prstGeom prst="rect">
            <a:avLst/>
          </a:prstGeom>
          <a:solidFill>
            <a:schemeClr val="accent5">
              <a:lumMod val="20000"/>
              <a:lumOff val="80000"/>
            </a:schemeClr>
          </a:solidFill>
        </p:spPr>
        <p:txBody>
          <a:bodyPr wrap="square">
            <a:spAutoFit/>
          </a:bodyPr>
          <a:lstStyle/>
          <a:p>
            <a:pPr algn="ctr"/>
            <a:r>
              <a:rPr lang="vi-VN" sz="4000" b="1" dirty="0">
                <a:solidFill>
                  <a:srgbClr val="2E75B6"/>
                </a:solidFill>
                <a:latin typeface="Autocar Bold Condensed" panose="020B0500000000000000" pitchFamily="34" charset="0"/>
                <a:ea typeface="Autocar Bold Condensed" panose="020B0500000000000000" pitchFamily="34" charset="0"/>
                <a:cs typeface="Autocar Bold Condensed" panose="020B0500000000000000" pitchFamily="34" charset="0"/>
              </a:rPr>
              <a:t>Nhóm B</a:t>
            </a:r>
          </a:p>
        </p:txBody>
      </p:sp>
      <p:sp>
        <p:nvSpPr>
          <p:cNvPr id="12" name="TextBox 11">
            <a:extLst>
              <a:ext uri="{FF2B5EF4-FFF2-40B4-BE49-F238E27FC236}">
                <a16:creationId xmlns:a16="http://schemas.microsoft.com/office/drawing/2014/main" id="{FD884214-216B-4828-A741-3D785AE8C202}"/>
              </a:ext>
            </a:extLst>
          </p:cNvPr>
          <p:cNvSpPr txBox="1"/>
          <p:nvPr/>
        </p:nvSpPr>
        <p:spPr>
          <a:xfrm>
            <a:off x="4234008" y="3818612"/>
            <a:ext cx="2452542" cy="707886"/>
          </a:xfrm>
          <a:prstGeom prst="rect">
            <a:avLst/>
          </a:prstGeom>
          <a:solidFill>
            <a:srgbClr val="EAF2FA"/>
          </a:solidFill>
        </p:spPr>
        <p:txBody>
          <a:bodyPr wrap="square">
            <a:spAutoFit/>
          </a:bodyPr>
          <a:lstStyle/>
          <a:p>
            <a:pPr algn="ctr"/>
            <a:r>
              <a:rPr lang="en-US" sz="4000" b="1" dirty="0">
                <a:solidFill>
                  <a:srgbClr val="2E75B6"/>
                </a:solidFill>
                <a:latin typeface="#9Slide07 IcielFinch" panose="02000508040000020003" pitchFamily="2" charset="0"/>
                <a:ea typeface="#9Slide05 Daniela Script" panose="02000503000000020002" pitchFamily="2" charset="0"/>
              </a:rPr>
              <a:t>(x + y) B</a:t>
            </a:r>
          </a:p>
        </p:txBody>
      </p:sp>
      <p:sp>
        <p:nvSpPr>
          <p:cNvPr id="32" name="TextBox 31">
            <a:extLst>
              <a:ext uri="{FF2B5EF4-FFF2-40B4-BE49-F238E27FC236}">
                <a16:creationId xmlns:a16="http://schemas.microsoft.com/office/drawing/2014/main" id="{2B94A882-B54E-4FCD-A6C4-B0126CFF3A70}"/>
              </a:ext>
            </a:extLst>
          </p:cNvPr>
          <p:cNvSpPr txBox="1"/>
          <p:nvPr/>
        </p:nvSpPr>
        <p:spPr>
          <a:xfrm>
            <a:off x="6837517" y="3834179"/>
            <a:ext cx="2454368" cy="707886"/>
          </a:xfrm>
          <a:prstGeom prst="rect">
            <a:avLst/>
          </a:prstGeom>
          <a:solidFill>
            <a:srgbClr val="EAF2FA"/>
          </a:solidFill>
        </p:spPr>
        <p:txBody>
          <a:bodyPr wrap="square">
            <a:spAutoFit/>
          </a:bodyPr>
          <a:lstStyle/>
          <a:p>
            <a:pPr algn="ctr"/>
            <a:r>
              <a:rPr lang="en-US" sz="4000" b="1" dirty="0">
                <a:solidFill>
                  <a:srgbClr val="2E75B6"/>
                </a:solidFill>
                <a:latin typeface="#9Slide07 IcielFinch" panose="02000508040000020003" pitchFamily="2" charset="0"/>
                <a:ea typeface="#9Slide05 Daniela Script" panose="02000503000000020002" pitchFamily="2" charset="0"/>
              </a:rPr>
              <a:t>VIIIB</a:t>
            </a:r>
          </a:p>
        </p:txBody>
      </p:sp>
      <p:sp>
        <p:nvSpPr>
          <p:cNvPr id="34" name="TextBox 33">
            <a:extLst>
              <a:ext uri="{FF2B5EF4-FFF2-40B4-BE49-F238E27FC236}">
                <a16:creationId xmlns:a16="http://schemas.microsoft.com/office/drawing/2014/main" id="{CD96BE22-5A73-46E6-9C16-0748EC653DF7}"/>
              </a:ext>
            </a:extLst>
          </p:cNvPr>
          <p:cNvSpPr txBox="1"/>
          <p:nvPr/>
        </p:nvSpPr>
        <p:spPr>
          <a:xfrm>
            <a:off x="9393242" y="3845498"/>
            <a:ext cx="2486833" cy="707886"/>
          </a:xfrm>
          <a:prstGeom prst="rect">
            <a:avLst/>
          </a:prstGeom>
          <a:solidFill>
            <a:srgbClr val="EAF2FA"/>
          </a:solidFill>
        </p:spPr>
        <p:txBody>
          <a:bodyPr wrap="square">
            <a:spAutoFit/>
          </a:bodyPr>
          <a:lstStyle/>
          <a:p>
            <a:pPr algn="ctr"/>
            <a:r>
              <a:rPr lang="en-US" sz="4000" b="1" dirty="0">
                <a:solidFill>
                  <a:srgbClr val="2E75B6"/>
                </a:solidFill>
                <a:latin typeface="#9Slide07 IcielFinch" panose="02000508040000020003" pitchFamily="2" charset="0"/>
                <a:ea typeface="#9Slide05 Daniela Script" panose="02000503000000020002" pitchFamily="2" charset="0"/>
              </a:rPr>
              <a:t>(x + y - 10) B</a:t>
            </a:r>
          </a:p>
        </p:txBody>
      </p:sp>
      <p:sp>
        <p:nvSpPr>
          <p:cNvPr id="36" name="TextBox 35">
            <a:extLst>
              <a:ext uri="{FF2B5EF4-FFF2-40B4-BE49-F238E27FC236}">
                <a16:creationId xmlns:a16="http://schemas.microsoft.com/office/drawing/2014/main" id="{D825BBB3-DBC9-4BD6-AA28-EDBDBBEECFDD}"/>
              </a:ext>
            </a:extLst>
          </p:cNvPr>
          <p:cNvSpPr txBox="1"/>
          <p:nvPr/>
        </p:nvSpPr>
        <p:spPr>
          <a:xfrm>
            <a:off x="1132691" y="4662417"/>
            <a:ext cx="2074545" cy="2031325"/>
          </a:xfrm>
          <a:prstGeom prst="rect">
            <a:avLst/>
          </a:prstGeom>
          <a:noFill/>
        </p:spPr>
        <p:txBody>
          <a:bodyPr wrap="square" rtlCol="0">
            <a:spAutoFit/>
          </a:bodyPr>
          <a:lstStyle/>
          <a:p>
            <a:pPr algn="just">
              <a:lnSpc>
                <a:spcPct val="150000"/>
              </a:lnSpc>
            </a:pPr>
            <a:r>
              <a:rPr lang="en-US" sz="28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F (Z = 9): </a:t>
            </a:r>
          </a:p>
          <a:p>
            <a:pPr algn="just">
              <a:lnSpc>
                <a:spcPct val="150000"/>
              </a:lnSpc>
            </a:pPr>
            <a:r>
              <a:rPr lang="en-US" sz="28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Cl (Z = 17):</a:t>
            </a:r>
          </a:p>
          <a:p>
            <a:pPr algn="just">
              <a:lnSpc>
                <a:spcPct val="150000"/>
              </a:lnSpc>
            </a:pPr>
            <a:r>
              <a:rPr lang="en-US" sz="2800"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Cr (Z = 24): </a:t>
            </a:r>
          </a:p>
        </p:txBody>
      </p:sp>
      <p:sp>
        <p:nvSpPr>
          <p:cNvPr id="38" name="TextBox 37">
            <a:extLst>
              <a:ext uri="{FF2B5EF4-FFF2-40B4-BE49-F238E27FC236}">
                <a16:creationId xmlns:a16="http://schemas.microsoft.com/office/drawing/2014/main" id="{D2EA3BBD-E1A9-4501-B675-FD63F2282DFC}"/>
              </a:ext>
            </a:extLst>
          </p:cNvPr>
          <p:cNvSpPr txBox="1"/>
          <p:nvPr/>
        </p:nvSpPr>
        <p:spPr>
          <a:xfrm>
            <a:off x="3342466" y="4576063"/>
            <a:ext cx="3961304" cy="2400657"/>
          </a:xfrm>
          <a:prstGeom prst="rect">
            <a:avLst/>
          </a:prstGeom>
          <a:noFill/>
        </p:spPr>
        <p:txBody>
          <a:bodyPr wrap="square" rtlCol="0">
            <a:spAutoFit/>
          </a:bodyPr>
          <a:lstStyle/>
          <a:p>
            <a:pPr algn="just">
              <a:lnSpc>
                <a:spcPct val="150000"/>
              </a:lnSpc>
            </a:pPr>
            <a:r>
              <a:rPr lang="en-US" sz="2500" dirty="0">
                <a:solidFill>
                  <a:prstClr val="black"/>
                </a:solidFill>
                <a:latin typeface="#9Slide03 Oswald ExtraLight" panose="00000300000000000000" pitchFamily="2" charset="0"/>
              </a:rPr>
              <a:t>1s</a:t>
            </a:r>
            <a:r>
              <a:rPr lang="en-US" sz="2500" baseline="30000" dirty="0">
                <a:solidFill>
                  <a:prstClr val="black"/>
                </a:solidFill>
                <a:latin typeface="#9Slide03 Oswald ExtraLight" panose="00000300000000000000" pitchFamily="2" charset="0"/>
              </a:rPr>
              <a:t>2</a:t>
            </a:r>
            <a:r>
              <a:rPr lang="en-US" sz="2500" dirty="0">
                <a:solidFill>
                  <a:prstClr val="black"/>
                </a:solidFill>
                <a:latin typeface="#9Slide03 Oswald ExtraLight" panose="00000300000000000000" pitchFamily="2" charset="0"/>
              </a:rPr>
              <a:t> </a:t>
            </a:r>
            <a:r>
              <a:rPr lang="en-US" sz="2500" b="1" dirty="0">
                <a:solidFill>
                  <a:prstClr val="black"/>
                </a:solidFill>
                <a:latin typeface="#9Slide03 Oswald ExtraLight" panose="00000300000000000000" pitchFamily="2" charset="0"/>
              </a:rPr>
              <a:t>2s</a:t>
            </a:r>
            <a:r>
              <a:rPr lang="en-US" sz="2500" b="1" baseline="30000" dirty="0">
                <a:solidFill>
                  <a:srgbClr val="EF762D"/>
                </a:solidFill>
                <a:latin typeface="#9Slide03 Oswald ExtraLight" panose="00000300000000000000" pitchFamily="2" charset="0"/>
              </a:rPr>
              <a:t>2</a:t>
            </a:r>
            <a:r>
              <a:rPr lang="en-US" sz="2500" b="1" dirty="0">
                <a:solidFill>
                  <a:prstClr val="black"/>
                </a:solidFill>
                <a:latin typeface="#9Slide03 Oswald ExtraLight" panose="00000300000000000000" pitchFamily="2" charset="0"/>
              </a:rPr>
              <a:t> 2p</a:t>
            </a:r>
            <a:r>
              <a:rPr lang="en-US" sz="2500" b="1" baseline="30000" dirty="0">
                <a:solidFill>
                  <a:srgbClr val="EF762D"/>
                </a:solidFill>
                <a:latin typeface="#9Slide03 Oswald ExtraLight" panose="00000300000000000000" pitchFamily="2" charset="0"/>
              </a:rPr>
              <a:t>5</a:t>
            </a:r>
            <a:r>
              <a:rPr lang="en-US" sz="2500" dirty="0">
                <a:solidFill>
                  <a:prstClr val="black"/>
                </a:solidFill>
                <a:latin typeface="#9Slide03 Oswald ExtraLight" panose="00000300000000000000" pitchFamily="2" charset="0"/>
              </a:rPr>
              <a:t> </a:t>
            </a:r>
          </a:p>
          <a:p>
            <a:pPr algn="just">
              <a:lnSpc>
                <a:spcPct val="150000"/>
              </a:lnSpc>
            </a:pPr>
            <a:r>
              <a:rPr lang="en-US" sz="2500" dirty="0">
                <a:solidFill>
                  <a:prstClr val="black"/>
                </a:solidFill>
                <a:latin typeface="#9Slide03 Oswald ExtraLight" panose="00000300000000000000" pitchFamily="2" charset="0"/>
              </a:rPr>
              <a:t>1s</a:t>
            </a:r>
            <a:r>
              <a:rPr lang="en-US" sz="2500" baseline="30000" dirty="0">
                <a:solidFill>
                  <a:prstClr val="black"/>
                </a:solidFill>
                <a:latin typeface="#9Slide03 Oswald ExtraLight" panose="00000300000000000000" pitchFamily="2" charset="0"/>
              </a:rPr>
              <a:t>2</a:t>
            </a:r>
            <a:r>
              <a:rPr lang="en-US" sz="2500" dirty="0">
                <a:solidFill>
                  <a:prstClr val="black"/>
                </a:solidFill>
                <a:latin typeface="#9Slide03 Oswald ExtraLight" panose="00000300000000000000" pitchFamily="2" charset="0"/>
              </a:rPr>
              <a:t> 2s</a:t>
            </a:r>
            <a:r>
              <a:rPr lang="en-US" sz="2500" baseline="30000" dirty="0">
                <a:solidFill>
                  <a:prstClr val="black"/>
                </a:solidFill>
                <a:latin typeface="#9Slide03 Oswald ExtraLight" panose="00000300000000000000" pitchFamily="2" charset="0"/>
              </a:rPr>
              <a:t>2</a:t>
            </a:r>
            <a:r>
              <a:rPr lang="en-US" sz="2500" dirty="0">
                <a:solidFill>
                  <a:prstClr val="black"/>
                </a:solidFill>
                <a:latin typeface="#9Slide03 Oswald ExtraLight" panose="00000300000000000000" pitchFamily="2" charset="0"/>
              </a:rPr>
              <a:t> 2p</a:t>
            </a:r>
            <a:r>
              <a:rPr lang="en-US" sz="2500" baseline="30000" dirty="0">
                <a:solidFill>
                  <a:prstClr val="black"/>
                </a:solidFill>
                <a:latin typeface="#9Slide03 Oswald ExtraLight" panose="00000300000000000000" pitchFamily="2" charset="0"/>
              </a:rPr>
              <a:t>6</a:t>
            </a:r>
            <a:r>
              <a:rPr lang="en-US" sz="2500" dirty="0">
                <a:solidFill>
                  <a:prstClr val="black"/>
                </a:solidFill>
                <a:latin typeface="#9Slide03 Oswald ExtraLight" panose="00000300000000000000" pitchFamily="2" charset="0"/>
              </a:rPr>
              <a:t> </a:t>
            </a:r>
            <a:r>
              <a:rPr lang="en-US" sz="2500" b="1" dirty="0">
                <a:solidFill>
                  <a:prstClr val="black"/>
                </a:solidFill>
                <a:latin typeface="#9Slide03 Oswald ExtraLight" panose="00000300000000000000" pitchFamily="2" charset="0"/>
              </a:rPr>
              <a:t>3s</a:t>
            </a:r>
            <a:r>
              <a:rPr lang="en-US" sz="2500" b="1" baseline="30000" dirty="0">
                <a:solidFill>
                  <a:srgbClr val="EF762D"/>
                </a:solidFill>
                <a:latin typeface="#9Slide03 Oswald ExtraLight" panose="00000300000000000000" pitchFamily="2" charset="0"/>
              </a:rPr>
              <a:t>2</a:t>
            </a:r>
            <a:r>
              <a:rPr lang="en-US" sz="2500" b="1" dirty="0">
                <a:solidFill>
                  <a:prstClr val="black"/>
                </a:solidFill>
                <a:latin typeface="#9Slide03 Oswald ExtraLight" panose="00000300000000000000" pitchFamily="2" charset="0"/>
              </a:rPr>
              <a:t> 3p</a:t>
            </a:r>
            <a:r>
              <a:rPr lang="en-US" sz="2500" b="1" baseline="30000" dirty="0">
                <a:solidFill>
                  <a:srgbClr val="EF762D"/>
                </a:solidFill>
                <a:latin typeface="#9Slide03 Oswald ExtraLight" panose="00000300000000000000" pitchFamily="2" charset="0"/>
              </a:rPr>
              <a:t>5</a:t>
            </a:r>
            <a:r>
              <a:rPr lang="en-US" sz="2500" b="1" dirty="0">
                <a:solidFill>
                  <a:prstClr val="black"/>
                </a:solidFill>
                <a:latin typeface="#9Slide03 Oswald ExtraLight" panose="00000300000000000000" pitchFamily="2" charset="0"/>
              </a:rPr>
              <a:t>  </a:t>
            </a:r>
          </a:p>
          <a:p>
            <a:pPr algn="just">
              <a:lnSpc>
                <a:spcPct val="150000"/>
              </a:lnSpc>
            </a:pPr>
            <a:r>
              <a:rPr lang="en-US" sz="2500" dirty="0">
                <a:solidFill>
                  <a:prstClr val="black"/>
                </a:solidFill>
                <a:latin typeface="#9Slide03 Oswald ExtraLight" panose="00000300000000000000" pitchFamily="2" charset="0"/>
              </a:rPr>
              <a:t>1s</a:t>
            </a:r>
            <a:r>
              <a:rPr lang="en-US" sz="2500" baseline="30000" dirty="0">
                <a:solidFill>
                  <a:prstClr val="black"/>
                </a:solidFill>
                <a:latin typeface="#9Slide03 Oswald ExtraLight" panose="00000300000000000000" pitchFamily="2" charset="0"/>
              </a:rPr>
              <a:t>2</a:t>
            </a:r>
            <a:r>
              <a:rPr lang="en-US" sz="2500" dirty="0">
                <a:solidFill>
                  <a:prstClr val="black"/>
                </a:solidFill>
                <a:latin typeface="#9Slide03 Oswald ExtraLight" panose="00000300000000000000" pitchFamily="2" charset="0"/>
              </a:rPr>
              <a:t> 2s</a:t>
            </a:r>
            <a:r>
              <a:rPr lang="en-US" sz="2500" baseline="30000" dirty="0">
                <a:solidFill>
                  <a:prstClr val="black"/>
                </a:solidFill>
                <a:latin typeface="#9Slide03 Oswald ExtraLight" panose="00000300000000000000" pitchFamily="2" charset="0"/>
              </a:rPr>
              <a:t>2</a:t>
            </a:r>
            <a:r>
              <a:rPr lang="en-US" sz="2500" dirty="0">
                <a:solidFill>
                  <a:prstClr val="black"/>
                </a:solidFill>
                <a:latin typeface="#9Slide03 Oswald ExtraLight" panose="00000300000000000000" pitchFamily="2" charset="0"/>
              </a:rPr>
              <a:t> 2p</a:t>
            </a:r>
            <a:r>
              <a:rPr lang="en-US" sz="2500" baseline="30000" dirty="0">
                <a:solidFill>
                  <a:prstClr val="black"/>
                </a:solidFill>
                <a:latin typeface="#9Slide03 Oswald ExtraLight" panose="00000300000000000000" pitchFamily="2" charset="0"/>
              </a:rPr>
              <a:t>6</a:t>
            </a:r>
            <a:r>
              <a:rPr lang="en-US" sz="2500" dirty="0">
                <a:solidFill>
                  <a:prstClr val="black"/>
                </a:solidFill>
                <a:latin typeface="#9Slide03 Oswald ExtraLight" panose="00000300000000000000" pitchFamily="2" charset="0"/>
              </a:rPr>
              <a:t> 3s</a:t>
            </a:r>
            <a:r>
              <a:rPr lang="en-US" sz="2500" baseline="30000" dirty="0">
                <a:solidFill>
                  <a:prstClr val="black"/>
                </a:solidFill>
                <a:latin typeface="#9Slide03 Oswald ExtraLight" panose="00000300000000000000" pitchFamily="2" charset="0"/>
              </a:rPr>
              <a:t>2</a:t>
            </a:r>
            <a:r>
              <a:rPr lang="en-US" sz="2500" dirty="0">
                <a:solidFill>
                  <a:prstClr val="black"/>
                </a:solidFill>
                <a:latin typeface="#9Slide03 Oswald ExtraLight" panose="00000300000000000000" pitchFamily="2" charset="0"/>
              </a:rPr>
              <a:t> 3p</a:t>
            </a:r>
            <a:r>
              <a:rPr lang="en-US" sz="2500" baseline="30000" dirty="0">
                <a:solidFill>
                  <a:prstClr val="black"/>
                </a:solidFill>
                <a:latin typeface="#9Slide03 Oswald ExtraLight" panose="00000300000000000000" pitchFamily="2" charset="0"/>
              </a:rPr>
              <a:t>6</a:t>
            </a:r>
            <a:r>
              <a:rPr lang="en-US" sz="2500" dirty="0">
                <a:solidFill>
                  <a:prstClr val="black"/>
                </a:solidFill>
                <a:latin typeface="#9Slide03 Oswald ExtraLight" panose="00000300000000000000" pitchFamily="2" charset="0"/>
              </a:rPr>
              <a:t> </a:t>
            </a:r>
            <a:r>
              <a:rPr lang="en-US" sz="2500" b="1" dirty="0">
                <a:solidFill>
                  <a:prstClr val="black"/>
                </a:solidFill>
                <a:latin typeface="#9Slide03 Oswald ExtraLight" panose="00000300000000000000" pitchFamily="2" charset="0"/>
              </a:rPr>
              <a:t>4s</a:t>
            </a:r>
            <a:r>
              <a:rPr lang="en-US" sz="2500" b="1" baseline="30000" dirty="0">
                <a:solidFill>
                  <a:srgbClr val="EF762D"/>
                </a:solidFill>
                <a:latin typeface="#9Slide03 Oswald ExtraLight" panose="00000300000000000000" pitchFamily="2" charset="0"/>
              </a:rPr>
              <a:t>1</a:t>
            </a:r>
            <a:r>
              <a:rPr lang="en-US" sz="2500" b="1" dirty="0">
                <a:solidFill>
                  <a:prstClr val="black"/>
                </a:solidFill>
                <a:latin typeface="#9Slide03 Oswald ExtraLight" panose="00000300000000000000" pitchFamily="2" charset="0"/>
              </a:rPr>
              <a:t> 3</a:t>
            </a:r>
            <a:r>
              <a:rPr lang="en-US" sz="2500" b="1" dirty="0">
                <a:solidFill>
                  <a:srgbClr val="00B050"/>
                </a:solidFill>
                <a:latin typeface="#9Slide03 Oswald ExtraLight" panose="00000300000000000000" pitchFamily="2" charset="0"/>
              </a:rPr>
              <a:t>d</a:t>
            </a:r>
            <a:r>
              <a:rPr lang="en-US" sz="2500" b="1" baseline="30000" dirty="0">
                <a:solidFill>
                  <a:srgbClr val="EF762D"/>
                </a:solidFill>
                <a:latin typeface="#9Slide03 Oswald ExtraLight" panose="00000300000000000000" pitchFamily="2" charset="0"/>
              </a:rPr>
              <a:t>5</a:t>
            </a:r>
            <a:endParaRPr lang="en-US" sz="2500" b="1" dirty="0">
              <a:solidFill>
                <a:srgbClr val="EF762D"/>
              </a:solidFill>
              <a:latin typeface="#9Slide03 Oswald ExtraLight" panose="00000300000000000000" pitchFamily="2" charset="0"/>
            </a:endParaRPr>
          </a:p>
          <a:p>
            <a:pPr algn="just">
              <a:lnSpc>
                <a:spcPct val="150000"/>
              </a:lnSpc>
            </a:pPr>
            <a:r>
              <a:rPr lang="en-US" sz="2500" dirty="0">
                <a:solidFill>
                  <a:prstClr val="black"/>
                </a:solidFill>
                <a:latin typeface="#9Slide03 Oswald ExtraLight" panose="00000300000000000000" pitchFamily="2" charset="0"/>
              </a:rPr>
              <a:t>1s</a:t>
            </a:r>
            <a:r>
              <a:rPr lang="en-US" sz="2500" baseline="30000" dirty="0">
                <a:solidFill>
                  <a:prstClr val="black"/>
                </a:solidFill>
                <a:latin typeface="#9Slide03 Oswald ExtraLight" panose="00000300000000000000" pitchFamily="2" charset="0"/>
              </a:rPr>
              <a:t>2</a:t>
            </a:r>
            <a:r>
              <a:rPr lang="en-US" sz="2500" dirty="0">
                <a:solidFill>
                  <a:prstClr val="black"/>
                </a:solidFill>
                <a:latin typeface="#9Slide03 Oswald ExtraLight" panose="00000300000000000000" pitchFamily="2" charset="0"/>
              </a:rPr>
              <a:t> 2s</a:t>
            </a:r>
            <a:r>
              <a:rPr lang="en-US" sz="2500" baseline="30000" dirty="0">
                <a:solidFill>
                  <a:prstClr val="black"/>
                </a:solidFill>
                <a:latin typeface="#9Slide03 Oswald ExtraLight" panose="00000300000000000000" pitchFamily="2" charset="0"/>
              </a:rPr>
              <a:t>2</a:t>
            </a:r>
            <a:r>
              <a:rPr lang="en-US" sz="2500" dirty="0">
                <a:solidFill>
                  <a:prstClr val="black"/>
                </a:solidFill>
                <a:latin typeface="#9Slide03 Oswald ExtraLight" panose="00000300000000000000" pitchFamily="2" charset="0"/>
              </a:rPr>
              <a:t> 2p</a:t>
            </a:r>
            <a:r>
              <a:rPr lang="en-US" sz="2500" baseline="30000" dirty="0">
                <a:solidFill>
                  <a:prstClr val="black"/>
                </a:solidFill>
                <a:latin typeface="#9Slide03 Oswald ExtraLight" panose="00000300000000000000" pitchFamily="2" charset="0"/>
              </a:rPr>
              <a:t>6</a:t>
            </a:r>
            <a:r>
              <a:rPr lang="en-US" sz="2500" dirty="0">
                <a:solidFill>
                  <a:prstClr val="black"/>
                </a:solidFill>
                <a:latin typeface="#9Slide03 Oswald ExtraLight" panose="00000300000000000000" pitchFamily="2" charset="0"/>
              </a:rPr>
              <a:t> 3s</a:t>
            </a:r>
            <a:r>
              <a:rPr lang="en-US" sz="2500" baseline="30000" dirty="0">
                <a:solidFill>
                  <a:prstClr val="black"/>
                </a:solidFill>
                <a:latin typeface="#9Slide03 Oswald ExtraLight" panose="00000300000000000000" pitchFamily="2" charset="0"/>
              </a:rPr>
              <a:t>2</a:t>
            </a:r>
            <a:r>
              <a:rPr lang="en-US" sz="2500" dirty="0">
                <a:solidFill>
                  <a:prstClr val="black"/>
                </a:solidFill>
                <a:latin typeface="#9Slide03 Oswald ExtraLight" panose="00000300000000000000" pitchFamily="2" charset="0"/>
              </a:rPr>
              <a:t> 3p</a:t>
            </a:r>
            <a:r>
              <a:rPr lang="en-US" sz="2500" baseline="30000" dirty="0">
                <a:solidFill>
                  <a:prstClr val="black"/>
                </a:solidFill>
                <a:latin typeface="#9Slide03 Oswald ExtraLight" panose="00000300000000000000" pitchFamily="2" charset="0"/>
              </a:rPr>
              <a:t>6</a:t>
            </a:r>
            <a:r>
              <a:rPr lang="en-US" sz="2500" dirty="0">
                <a:solidFill>
                  <a:prstClr val="black"/>
                </a:solidFill>
                <a:latin typeface="#9Slide03 Oswald ExtraLight" panose="00000300000000000000" pitchFamily="2" charset="0"/>
              </a:rPr>
              <a:t> </a:t>
            </a:r>
            <a:r>
              <a:rPr lang="en-US" sz="2500" b="1" dirty="0">
                <a:solidFill>
                  <a:prstClr val="black"/>
                </a:solidFill>
                <a:latin typeface="#9Slide03 Oswald ExtraLight" panose="00000300000000000000" pitchFamily="2" charset="0"/>
              </a:rPr>
              <a:t>3d</a:t>
            </a:r>
            <a:r>
              <a:rPr lang="en-US" sz="2500" b="1" baseline="30000" dirty="0">
                <a:solidFill>
                  <a:srgbClr val="EF762D"/>
                </a:solidFill>
                <a:latin typeface="#9Slide03 Oswald ExtraLight" panose="00000300000000000000" pitchFamily="2" charset="0"/>
              </a:rPr>
              <a:t>5</a:t>
            </a:r>
            <a:r>
              <a:rPr lang="en-US" sz="2500" b="1" dirty="0">
                <a:solidFill>
                  <a:prstClr val="black"/>
                </a:solidFill>
                <a:latin typeface="#9Slide03 Oswald ExtraLight" panose="00000300000000000000" pitchFamily="2" charset="0"/>
              </a:rPr>
              <a:t> 4s</a:t>
            </a:r>
            <a:r>
              <a:rPr lang="en-US" sz="2500" b="1" baseline="30000" dirty="0">
                <a:solidFill>
                  <a:srgbClr val="EF762D"/>
                </a:solidFill>
                <a:latin typeface="#9Slide03 Oswald ExtraLight" panose="00000300000000000000" pitchFamily="2" charset="0"/>
              </a:rPr>
              <a:t>1</a:t>
            </a:r>
            <a:r>
              <a:rPr lang="en-US" sz="2500" b="1" dirty="0">
                <a:solidFill>
                  <a:prstClr val="black"/>
                </a:solidFill>
                <a:latin typeface="#9Slide03 Oswald ExtraLight" panose="00000300000000000000" pitchFamily="2" charset="0"/>
              </a:rPr>
              <a:t>     </a:t>
            </a:r>
          </a:p>
        </p:txBody>
      </p:sp>
      <p:sp>
        <p:nvSpPr>
          <p:cNvPr id="40" name="TextBox 39">
            <a:extLst>
              <a:ext uri="{FF2B5EF4-FFF2-40B4-BE49-F238E27FC236}">
                <a16:creationId xmlns:a16="http://schemas.microsoft.com/office/drawing/2014/main" id="{363671BF-73F3-48D8-A083-FF08145E8545}"/>
              </a:ext>
            </a:extLst>
          </p:cNvPr>
          <p:cNvSpPr txBox="1"/>
          <p:nvPr/>
        </p:nvSpPr>
        <p:spPr>
          <a:xfrm>
            <a:off x="7703820" y="4502758"/>
            <a:ext cx="1289372" cy="2031325"/>
          </a:xfrm>
          <a:prstGeom prst="rect">
            <a:avLst/>
          </a:prstGeom>
          <a:noFill/>
        </p:spPr>
        <p:txBody>
          <a:bodyPr wrap="square" rtlCol="0">
            <a:spAutoFit/>
          </a:bodyPr>
          <a:lstStyle/>
          <a:p>
            <a:pPr algn="just">
              <a:lnSpc>
                <a:spcPct val="150000"/>
              </a:lnSpc>
            </a:pPr>
            <a:r>
              <a:rPr lang="en-US" sz="2800" b="1" dirty="0">
                <a:solidFill>
                  <a:srgbClr val="EF762D"/>
                </a:solidFill>
                <a:latin typeface="Autocar Bold Condensed" panose="020B0500000000000000" pitchFamily="34" charset="0"/>
                <a:ea typeface="Autocar Bold Condensed" panose="020B0500000000000000" pitchFamily="34" charset="0"/>
                <a:cs typeface="Autocar Bold Condensed" panose="020B0500000000000000" pitchFamily="34" charset="0"/>
              </a:rPr>
              <a:t>VII</a:t>
            </a:r>
            <a:r>
              <a:rPr lang="en-US" sz="2800" b="1"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A</a:t>
            </a:r>
            <a:endParaRPr lang="en-US" sz="2800" b="1" dirty="0">
              <a:solidFill>
                <a:srgbClr val="EF762D"/>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a:p>
            <a:pPr algn="just">
              <a:lnSpc>
                <a:spcPct val="150000"/>
              </a:lnSpc>
            </a:pPr>
            <a:r>
              <a:rPr lang="en-US" sz="2800" b="1" dirty="0">
                <a:solidFill>
                  <a:srgbClr val="EF762D"/>
                </a:solidFill>
                <a:latin typeface="Autocar Bold Condensed" panose="020B0500000000000000" pitchFamily="34" charset="0"/>
                <a:ea typeface="Autocar Bold Condensed" panose="020B0500000000000000" pitchFamily="34" charset="0"/>
                <a:cs typeface="Autocar Bold Condensed" panose="020B0500000000000000" pitchFamily="34" charset="0"/>
              </a:rPr>
              <a:t>VII</a:t>
            </a:r>
            <a:r>
              <a:rPr lang="en-US" sz="2800" b="1"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A</a:t>
            </a:r>
          </a:p>
          <a:p>
            <a:pPr algn="just">
              <a:lnSpc>
                <a:spcPct val="150000"/>
              </a:lnSpc>
            </a:pPr>
            <a:r>
              <a:rPr lang="en-US" sz="2800" b="1" dirty="0">
                <a:solidFill>
                  <a:srgbClr val="EF762D"/>
                </a:solidFill>
                <a:latin typeface="Autocar Bold Condensed" panose="020B0500000000000000" pitchFamily="34" charset="0"/>
                <a:ea typeface="Autocar Bold Condensed" panose="020B0500000000000000" pitchFamily="34" charset="0"/>
                <a:cs typeface="Autocar Bold Condensed" panose="020B0500000000000000" pitchFamily="34" charset="0"/>
              </a:rPr>
              <a:t>VI</a:t>
            </a:r>
            <a:r>
              <a:rPr lang="en-US" sz="2800" b="1" dirty="0">
                <a:solidFill>
                  <a:srgbClr val="00B050"/>
                </a:solidFill>
                <a:latin typeface="Autocar Bold Condensed" panose="020B0500000000000000" pitchFamily="34" charset="0"/>
                <a:ea typeface="Autocar Bold Condensed" panose="020B0500000000000000" pitchFamily="34" charset="0"/>
                <a:cs typeface="Autocar Bold Condensed" panose="020B0500000000000000" pitchFamily="34" charset="0"/>
              </a:rPr>
              <a:t>B</a:t>
            </a:r>
          </a:p>
        </p:txBody>
      </p:sp>
      <p:grpSp>
        <p:nvGrpSpPr>
          <p:cNvPr id="52" name="Group 51">
            <a:extLst>
              <a:ext uri="{FF2B5EF4-FFF2-40B4-BE49-F238E27FC236}">
                <a16:creationId xmlns:a16="http://schemas.microsoft.com/office/drawing/2014/main" id="{5100372E-065C-478E-96F9-7DC8AA809B2D}"/>
              </a:ext>
            </a:extLst>
          </p:cNvPr>
          <p:cNvGrpSpPr/>
          <p:nvPr/>
        </p:nvGrpSpPr>
        <p:grpSpPr>
          <a:xfrm>
            <a:off x="5005859" y="4920735"/>
            <a:ext cx="2675101" cy="45719"/>
            <a:chOff x="5005859" y="4920735"/>
            <a:chExt cx="2675101" cy="45719"/>
          </a:xfrm>
        </p:grpSpPr>
        <p:cxnSp>
          <p:nvCxnSpPr>
            <p:cNvPr id="42" name="Straight Connector 41">
              <a:extLst>
                <a:ext uri="{FF2B5EF4-FFF2-40B4-BE49-F238E27FC236}">
                  <a16:creationId xmlns:a16="http://schemas.microsoft.com/office/drawing/2014/main" id="{F1B351B7-18C0-4CDD-B23E-0099783A18F7}"/>
                </a:ext>
              </a:extLst>
            </p:cNvPr>
            <p:cNvCxnSpPr/>
            <p:nvPr/>
          </p:nvCxnSpPr>
          <p:spPr>
            <a:xfrm>
              <a:off x="5034915" y="4949190"/>
              <a:ext cx="264604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91D69B6A-41A9-4CC3-8535-D9106C3D3773}"/>
                </a:ext>
              </a:extLst>
            </p:cNvPr>
            <p:cNvSpPr/>
            <p:nvPr/>
          </p:nvSpPr>
          <p:spPr>
            <a:xfrm>
              <a:off x="5005859" y="492073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5" name="Group 54">
            <a:extLst>
              <a:ext uri="{FF2B5EF4-FFF2-40B4-BE49-F238E27FC236}">
                <a16:creationId xmlns:a16="http://schemas.microsoft.com/office/drawing/2014/main" id="{5186F0C6-6583-4A84-8D01-082336C4D4D8}"/>
              </a:ext>
            </a:extLst>
          </p:cNvPr>
          <p:cNvGrpSpPr/>
          <p:nvPr/>
        </p:nvGrpSpPr>
        <p:grpSpPr>
          <a:xfrm>
            <a:off x="6027744" y="5518421"/>
            <a:ext cx="1653216" cy="45719"/>
            <a:chOff x="6027744" y="5518421"/>
            <a:chExt cx="1653216" cy="45719"/>
          </a:xfrm>
        </p:grpSpPr>
        <p:cxnSp>
          <p:nvCxnSpPr>
            <p:cNvPr id="44" name="Straight Connector 43">
              <a:extLst>
                <a:ext uri="{FF2B5EF4-FFF2-40B4-BE49-F238E27FC236}">
                  <a16:creationId xmlns:a16="http://schemas.microsoft.com/office/drawing/2014/main" id="{112CDAFA-A55F-4C87-A14F-DD63C9702EF7}"/>
                </a:ext>
              </a:extLst>
            </p:cNvPr>
            <p:cNvCxnSpPr>
              <a:cxnSpLocks/>
            </p:cNvCxnSpPr>
            <p:nvPr/>
          </p:nvCxnSpPr>
          <p:spPr>
            <a:xfrm>
              <a:off x="6050604" y="5541281"/>
              <a:ext cx="1630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C55127DD-0768-4EFD-A763-79D27CB2E0A7}"/>
                </a:ext>
              </a:extLst>
            </p:cNvPr>
            <p:cNvSpPr/>
            <p:nvPr/>
          </p:nvSpPr>
          <p:spPr>
            <a:xfrm>
              <a:off x="6027744" y="551842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8" name="Group 57">
            <a:extLst>
              <a:ext uri="{FF2B5EF4-FFF2-40B4-BE49-F238E27FC236}">
                <a16:creationId xmlns:a16="http://schemas.microsoft.com/office/drawing/2014/main" id="{E7B4C78D-7924-48B0-A21B-0EC602252C68}"/>
              </a:ext>
            </a:extLst>
          </p:cNvPr>
          <p:cNvGrpSpPr/>
          <p:nvPr/>
        </p:nvGrpSpPr>
        <p:grpSpPr>
          <a:xfrm>
            <a:off x="7080094" y="6094947"/>
            <a:ext cx="600866" cy="45719"/>
            <a:chOff x="7080094" y="6094947"/>
            <a:chExt cx="600866" cy="45719"/>
          </a:xfrm>
        </p:grpSpPr>
        <p:cxnSp>
          <p:nvCxnSpPr>
            <p:cNvPr id="48" name="Straight Connector 47">
              <a:extLst>
                <a:ext uri="{FF2B5EF4-FFF2-40B4-BE49-F238E27FC236}">
                  <a16:creationId xmlns:a16="http://schemas.microsoft.com/office/drawing/2014/main" id="{B1F79A1A-684A-42D0-B032-66A96A51BAAD}"/>
                </a:ext>
              </a:extLst>
            </p:cNvPr>
            <p:cNvCxnSpPr>
              <a:cxnSpLocks/>
            </p:cNvCxnSpPr>
            <p:nvPr/>
          </p:nvCxnSpPr>
          <p:spPr>
            <a:xfrm>
              <a:off x="7093409" y="6117807"/>
              <a:ext cx="5875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15140E4D-7283-4D9E-8E98-4AD540553DDA}"/>
                </a:ext>
              </a:extLst>
            </p:cNvPr>
            <p:cNvSpPr/>
            <p:nvPr/>
          </p:nvSpPr>
          <p:spPr>
            <a:xfrm>
              <a:off x="7080094" y="6094947"/>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3" name="TextBox 32"/>
          <p:cNvSpPr txBox="1"/>
          <p:nvPr/>
        </p:nvSpPr>
        <p:spPr>
          <a:xfrm>
            <a:off x="7440328" y="288410"/>
            <a:ext cx="4557395" cy="830997"/>
          </a:xfrm>
          <a:prstGeom prst="rect">
            <a:avLst/>
          </a:prstGeom>
          <a:noFill/>
        </p:spPr>
        <p:txBody>
          <a:bodyPr vert="horz" wrap="square" rtlCol="0">
            <a:spAutoFit/>
          </a:bodyPr>
          <a:lstStyle/>
          <a:p>
            <a:pPr algn="ctr"/>
            <a:r>
              <a:rPr lang="en-US" sz="4800" b="1" dirty="0">
                <a:solidFill>
                  <a:schemeClr val="accent1">
                    <a:lumMod val="60000"/>
                    <a:lumOff val="40000"/>
                  </a:schemeClr>
                </a:solidFill>
                <a:latin typeface="Autocar Bold Condensed" panose="020B0500000000000000" pitchFamily="34" charset="0"/>
                <a:ea typeface="Autocar Bold Condensed" panose="020B0500000000000000" pitchFamily="34" charset="0"/>
                <a:cs typeface="Autocar Bold Condensed" panose="020B0500000000000000" pitchFamily="34" charset="0"/>
              </a:rPr>
              <a:t>NHÓM NGUYÊN TỐ</a:t>
            </a:r>
          </a:p>
        </p:txBody>
      </p:sp>
    </p:spTree>
    <p:custDataLst>
      <p:tags r:id="rId1"/>
    </p:custDataLst>
    <p:extLst>
      <p:ext uri="{BB962C8B-B14F-4D97-AF65-F5344CB8AC3E}">
        <p14:creationId xmlns:p14="http://schemas.microsoft.com/office/powerpoint/2010/main" val="2689214078"/>
      </p:ext>
    </p:extLst>
  </p:cSld>
  <p:clrMapOvr>
    <a:masterClrMapping/>
  </p:clrMapOvr>
  <p:transition spd="slow" advTm="7527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bg/>
                                          </p:spTgt>
                                        </p:tgtEl>
                                        <p:attrNameLst>
                                          <p:attrName>style.visibility</p:attrName>
                                        </p:attrNameLst>
                                      </p:cBhvr>
                                      <p:to>
                                        <p:strVal val="visible"/>
                                      </p:to>
                                    </p:set>
                                    <p:animEffect transition="in" filter="wipe(left)">
                                      <p:cBhvr>
                                        <p:cTn id="17" dur="500"/>
                                        <p:tgtEl>
                                          <p:spTgt spid="2">
                                            <p:bg/>
                                          </p:spTgt>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wipe(left)">
                                      <p:cBhvr>
                                        <p:cTn id="21" dur="500"/>
                                        <p:tgtEl>
                                          <p:spTgt spid="2">
                                            <p:txEl>
                                              <p:pRg st="0" end="0"/>
                                            </p:txEl>
                                          </p:spTgt>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3">
                                            <p:bg/>
                                          </p:spTgt>
                                        </p:tgtEl>
                                        <p:attrNameLst>
                                          <p:attrName>style.visibility</p:attrName>
                                        </p:attrNameLst>
                                      </p:cBhvr>
                                      <p:to>
                                        <p:strVal val="visible"/>
                                      </p:to>
                                    </p:set>
                                    <p:animEffect transition="in" filter="wipe(left)">
                                      <p:cBhvr>
                                        <p:cTn id="25" dur="500"/>
                                        <p:tgtEl>
                                          <p:spTgt spid="3">
                                            <p:bg/>
                                          </p:spTgt>
                                        </p:tgtEl>
                                      </p:cBhvr>
                                    </p:animEffect>
                                  </p:childTnLst>
                                </p:cTn>
                              </p:par>
                            </p:childTnLst>
                          </p:cTn>
                        </p:par>
                        <p:par>
                          <p:cTn id="26" fill="hold">
                            <p:stCondLst>
                              <p:cond delay="1500"/>
                            </p:stCondLst>
                            <p:childTnLst>
                              <p:par>
                                <p:cTn id="27" presetID="22" presetClass="entr" presetSubtype="8" fill="hold" grpId="0" nodeType="after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wipe(left)">
                                      <p:cBhvr>
                                        <p:cTn id="29" dur="500"/>
                                        <p:tgtEl>
                                          <p:spTgt spid="3">
                                            <p:txEl>
                                              <p:pRg st="0" end="0"/>
                                            </p:txEl>
                                          </p:spTgt>
                                        </p:tgtEl>
                                      </p:cBhvr>
                                    </p:animEffect>
                                  </p:childTnLst>
                                </p:cTn>
                              </p:par>
                            </p:childTnLst>
                          </p:cTn>
                        </p:par>
                        <p:par>
                          <p:cTn id="30" fill="hold">
                            <p:stCondLst>
                              <p:cond delay="2000"/>
                            </p:stCondLst>
                            <p:childTnLst>
                              <p:par>
                                <p:cTn id="31" presetID="22" presetClass="entr" presetSubtype="8" fill="hold" grpId="0" nodeType="afterEffect">
                                  <p:stCondLst>
                                    <p:cond delay="0"/>
                                  </p:stCondLst>
                                  <p:childTnLst>
                                    <p:set>
                                      <p:cBhvr>
                                        <p:cTn id="32" dur="1" fill="hold">
                                          <p:stCondLst>
                                            <p:cond delay="0"/>
                                          </p:stCondLst>
                                        </p:cTn>
                                        <p:tgtEl>
                                          <p:spTgt spid="4">
                                            <p:bg/>
                                          </p:spTgt>
                                        </p:tgtEl>
                                        <p:attrNameLst>
                                          <p:attrName>style.visibility</p:attrName>
                                        </p:attrNameLst>
                                      </p:cBhvr>
                                      <p:to>
                                        <p:strVal val="visible"/>
                                      </p:to>
                                    </p:set>
                                    <p:animEffect transition="in" filter="wipe(left)">
                                      <p:cBhvr>
                                        <p:cTn id="33" dur="500"/>
                                        <p:tgtEl>
                                          <p:spTgt spid="4">
                                            <p:bg/>
                                          </p:spTgt>
                                        </p:tgtEl>
                                      </p:cBhvr>
                                    </p:animEffect>
                                  </p:childTnLst>
                                </p:cTn>
                              </p:par>
                            </p:childTnLst>
                          </p:cTn>
                        </p:par>
                        <p:par>
                          <p:cTn id="34" fill="hold">
                            <p:stCondLst>
                              <p:cond delay="2500"/>
                            </p:stCondLst>
                            <p:childTnLst>
                              <p:par>
                                <p:cTn id="35" presetID="22" presetClass="entr" presetSubtype="8" fill="hold" grpId="0" nodeType="after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Effect transition="in" filter="wipe(left)">
                                      <p:cBhvr>
                                        <p:cTn id="37" dur="500"/>
                                        <p:tgtEl>
                                          <p:spTgt spid="4">
                                            <p:txEl>
                                              <p:pRg st="0" end="0"/>
                                            </p:txEl>
                                          </p:spTgt>
                                        </p:tgtEl>
                                      </p:cBhvr>
                                    </p:animEffect>
                                  </p:childTnLst>
                                </p:cTn>
                              </p:par>
                            </p:childTnLst>
                          </p:cTn>
                        </p:par>
                        <p:par>
                          <p:cTn id="38" fill="hold">
                            <p:stCondLst>
                              <p:cond delay="3000"/>
                            </p:stCondLst>
                            <p:childTnLst>
                              <p:par>
                                <p:cTn id="39" presetID="22" presetClass="entr" presetSubtype="8" fill="hold" grpId="0" nodeType="afterEffect">
                                  <p:stCondLst>
                                    <p:cond delay="0"/>
                                  </p:stCondLst>
                                  <p:childTnLst>
                                    <p:set>
                                      <p:cBhvr>
                                        <p:cTn id="40" dur="1" fill="hold">
                                          <p:stCondLst>
                                            <p:cond delay="0"/>
                                          </p:stCondLst>
                                        </p:cTn>
                                        <p:tgtEl>
                                          <p:spTgt spid="5">
                                            <p:bg/>
                                          </p:spTgt>
                                        </p:tgtEl>
                                        <p:attrNameLst>
                                          <p:attrName>style.visibility</p:attrName>
                                        </p:attrNameLst>
                                      </p:cBhvr>
                                      <p:to>
                                        <p:strVal val="visible"/>
                                      </p:to>
                                    </p:set>
                                    <p:animEffect transition="in" filter="wipe(left)">
                                      <p:cBhvr>
                                        <p:cTn id="41" dur="500"/>
                                        <p:tgtEl>
                                          <p:spTgt spid="5">
                                            <p:bg/>
                                          </p:spTgt>
                                        </p:tgtEl>
                                      </p:cBhvr>
                                    </p:animEffect>
                                  </p:childTnLst>
                                </p:cTn>
                              </p:par>
                            </p:childTnLst>
                          </p:cTn>
                        </p:par>
                        <p:par>
                          <p:cTn id="42" fill="hold">
                            <p:stCondLst>
                              <p:cond delay="3500"/>
                            </p:stCondLst>
                            <p:childTnLst>
                              <p:par>
                                <p:cTn id="43" presetID="22" presetClass="entr" presetSubtype="8" fill="hold" grpId="0" nodeType="afterEffect">
                                  <p:stCondLst>
                                    <p:cond delay="0"/>
                                  </p:stCondLst>
                                  <p:childTnLst>
                                    <p:set>
                                      <p:cBhvr>
                                        <p:cTn id="44" dur="1" fill="hold">
                                          <p:stCondLst>
                                            <p:cond delay="0"/>
                                          </p:stCondLst>
                                        </p:cTn>
                                        <p:tgtEl>
                                          <p:spTgt spid="5">
                                            <p:txEl>
                                              <p:pRg st="0" end="0"/>
                                            </p:txEl>
                                          </p:spTgt>
                                        </p:tgtEl>
                                        <p:attrNameLst>
                                          <p:attrName>style.visibility</p:attrName>
                                        </p:attrNameLst>
                                      </p:cBhvr>
                                      <p:to>
                                        <p:strVal val="visible"/>
                                      </p:to>
                                    </p:set>
                                    <p:animEffect transition="in" filter="wipe(left)">
                                      <p:cBhvr>
                                        <p:cTn id="45" dur="500"/>
                                        <p:tgtEl>
                                          <p:spTgt spid="5">
                                            <p:txEl>
                                              <p:pRg st="0" end="0"/>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2">
                                            <p:bg/>
                                          </p:spTgt>
                                        </p:tgtEl>
                                        <p:attrNameLst>
                                          <p:attrName>style.visibility</p:attrName>
                                        </p:attrNameLst>
                                      </p:cBhvr>
                                      <p:to>
                                        <p:strVal val="visible"/>
                                      </p:to>
                                    </p:set>
                                    <p:animEffect transition="in" filter="wipe(up)">
                                      <p:cBhvr>
                                        <p:cTn id="53" dur="500"/>
                                        <p:tgtEl>
                                          <p:spTgt spid="12">
                                            <p:bg/>
                                          </p:spTgt>
                                        </p:tgtEl>
                                      </p:cBhvr>
                                    </p:animEffect>
                                  </p:childTnLst>
                                </p:cTn>
                              </p:par>
                            </p:childTnLst>
                          </p:cTn>
                        </p:par>
                        <p:par>
                          <p:cTn id="54" fill="hold">
                            <p:stCondLst>
                              <p:cond delay="500"/>
                            </p:stCondLst>
                            <p:childTnLst>
                              <p:par>
                                <p:cTn id="55" presetID="22" presetClass="entr" presetSubtype="1" fill="hold" grpId="0" nodeType="afterEffect">
                                  <p:stCondLst>
                                    <p:cond delay="0"/>
                                  </p:stCondLst>
                                  <p:childTnLst>
                                    <p:set>
                                      <p:cBhvr>
                                        <p:cTn id="56" dur="1" fill="hold">
                                          <p:stCondLst>
                                            <p:cond delay="0"/>
                                          </p:stCondLst>
                                        </p:cTn>
                                        <p:tgtEl>
                                          <p:spTgt spid="12">
                                            <p:txEl>
                                              <p:pRg st="0" end="0"/>
                                            </p:txEl>
                                          </p:spTgt>
                                        </p:tgtEl>
                                        <p:attrNameLst>
                                          <p:attrName>style.visibility</p:attrName>
                                        </p:attrNameLst>
                                      </p:cBhvr>
                                      <p:to>
                                        <p:strVal val="visible"/>
                                      </p:to>
                                    </p:set>
                                    <p:animEffect transition="in" filter="wipe(up)">
                                      <p:cBhvr>
                                        <p:cTn id="57" dur="500"/>
                                        <p:tgtEl>
                                          <p:spTgt spid="12">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32">
                                            <p:bg/>
                                          </p:spTgt>
                                        </p:tgtEl>
                                        <p:attrNameLst>
                                          <p:attrName>style.visibility</p:attrName>
                                        </p:attrNameLst>
                                      </p:cBhvr>
                                      <p:to>
                                        <p:strVal val="visible"/>
                                      </p:to>
                                    </p:set>
                                    <p:animEffect transition="in" filter="wipe(up)">
                                      <p:cBhvr>
                                        <p:cTn id="62" dur="500"/>
                                        <p:tgtEl>
                                          <p:spTgt spid="32">
                                            <p:bg/>
                                          </p:spTgt>
                                        </p:tgtEl>
                                      </p:cBhvr>
                                    </p:animEffect>
                                  </p:childTnLst>
                                </p:cTn>
                              </p:par>
                            </p:childTnLst>
                          </p:cTn>
                        </p:par>
                        <p:par>
                          <p:cTn id="63" fill="hold">
                            <p:stCondLst>
                              <p:cond delay="500"/>
                            </p:stCondLst>
                            <p:childTnLst>
                              <p:par>
                                <p:cTn id="64" presetID="22" presetClass="entr" presetSubtype="1" fill="hold" grpId="0" nodeType="afterEffect">
                                  <p:stCondLst>
                                    <p:cond delay="0"/>
                                  </p:stCondLst>
                                  <p:childTnLst>
                                    <p:set>
                                      <p:cBhvr>
                                        <p:cTn id="65" dur="1" fill="hold">
                                          <p:stCondLst>
                                            <p:cond delay="0"/>
                                          </p:stCondLst>
                                        </p:cTn>
                                        <p:tgtEl>
                                          <p:spTgt spid="32">
                                            <p:txEl>
                                              <p:pRg st="0" end="0"/>
                                            </p:txEl>
                                          </p:spTgt>
                                        </p:tgtEl>
                                        <p:attrNameLst>
                                          <p:attrName>style.visibility</p:attrName>
                                        </p:attrNameLst>
                                      </p:cBhvr>
                                      <p:to>
                                        <p:strVal val="visible"/>
                                      </p:to>
                                    </p:set>
                                    <p:animEffect transition="in" filter="wipe(up)">
                                      <p:cBhvr>
                                        <p:cTn id="66" dur="500"/>
                                        <p:tgtEl>
                                          <p:spTgt spid="32">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34">
                                            <p:bg/>
                                          </p:spTgt>
                                        </p:tgtEl>
                                        <p:attrNameLst>
                                          <p:attrName>style.visibility</p:attrName>
                                        </p:attrNameLst>
                                      </p:cBhvr>
                                      <p:to>
                                        <p:strVal val="visible"/>
                                      </p:to>
                                    </p:set>
                                    <p:animEffect transition="in" filter="wipe(up)">
                                      <p:cBhvr>
                                        <p:cTn id="71" dur="500"/>
                                        <p:tgtEl>
                                          <p:spTgt spid="34">
                                            <p:bg/>
                                          </p:spTgt>
                                        </p:tgtEl>
                                      </p:cBhvr>
                                    </p:animEffect>
                                  </p:childTnLst>
                                </p:cTn>
                              </p:par>
                            </p:childTnLst>
                          </p:cTn>
                        </p:par>
                        <p:par>
                          <p:cTn id="72" fill="hold">
                            <p:stCondLst>
                              <p:cond delay="500"/>
                            </p:stCondLst>
                            <p:childTnLst>
                              <p:par>
                                <p:cTn id="73" presetID="22" presetClass="entr" presetSubtype="1" fill="hold" grpId="0" nodeType="afterEffect">
                                  <p:stCondLst>
                                    <p:cond delay="0"/>
                                  </p:stCondLst>
                                  <p:childTnLst>
                                    <p:set>
                                      <p:cBhvr>
                                        <p:cTn id="74" dur="1" fill="hold">
                                          <p:stCondLst>
                                            <p:cond delay="0"/>
                                          </p:stCondLst>
                                        </p:cTn>
                                        <p:tgtEl>
                                          <p:spTgt spid="34">
                                            <p:txEl>
                                              <p:pRg st="0" end="0"/>
                                            </p:txEl>
                                          </p:spTgt>
                                        </p:tgtEl>
                                        <p:attrNameLst>
                                          <p:attrName>style.visibility</p:attrName>
                                        </p:attrNameLst>
                                      </p:cBhvr>
                                      <p:to>
                                        <p:strVal val="visible"/>
                                      </p:to>
                                    </p:set>
                                    <p:animEffect transition="in" filter="wipe(up)">
                                      <p:cBhvr>
                                        <p:cTn id="75" dur="500"/>
                                        <p:tgtEl>
                                          <p:spTgt spid="34">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ntr" presetSubtype="12" fill="hold" grpId="0" nodeType="clickEffect">
                                  <p:stCondLst>
                                    <p:cond delay="0"/>
                                  </p:stCondLst>
                                  <p:childTnLst>
                                    <p:set>
                                      <p:cBhvr>
                                        <p:cTn id="79" dur="1" fill="hold">
                                          <p:stCondLst>
                                            <p:cond delay="0"/>
                                          </p:stCondLst>
                                        </p:cTn>
                                        <p:tgtEl>
                                          <p:spTgt spid="36"/>
                                        </p:tgtEl>
                                        <p:attrNameLst>
                                          <p:attrName>style.visibility</p:attrName>
                                        </p:attrNameLst>
                                      </p:cBhvr>
                                      <p:to>
                                        <p:strVal val="visible"/>
                                      </p:to>
                                    </p:set>
                                    <p:anim calcmode="lin" valueType="num">
                                      <p:cBhvr additive="base">
                                        <p:cTn id="80" dur="500" fill="hold"/>
                                        <p:tgtEl>
                                          <p:spTgt spid="36"/>
                                        </p:tgtEl>
                                        <p:attrNameLst>
                                          <p:attrName>ppt_x</p:attrName>
                                        </p:attrNameLst>
                                      </p:cBhvr>
                                      <p:tavLst>
                                        <p:tav tm="0">
                                          <p:val>
                                            <p:strVal val="0-#ppt_w/2"/>
                                          </p:val>
                                        </p:tav>
                                        <p:tav tm="100000">
                                          <p:val>
                                            <p:strVal val="#ppt_x"/>
                                          </p:val>
                                        </p:tav>
                                      </p:tavLst>
                                    </p:anim>
                                    <p:anim calcmode="lin" valueType="num">
                                      <p:cBhvr additive="base">
                                        <p:cTn id="81"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4" presetClass="entr" presetSubtype="10" fill="hold" grpId="0" nodeType="clickEffect">
                                  <p:stCondLst>
                                    <p:cond delay="0"/>
                                  </p:stCondLst>
                                  <p:childTnLst>
                                    <p:set>
                                      <p:cBhvr>
                                        <p:cTn id="85"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86" dur="500"/>
                                        <p:tgtEl>
                                          <p:spTgt spid="38">
                                            <p:txEl>
                                              <p:pRg st="0" end="0"/>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4" presetClass="entr" presetSubtype="10" fill="hold" grpId="0" nodeType="clickEffect">
                                  <p:stCondLst>
                                    <p:cond delay="0"/>
                                  </p:stCondLst>
                                  <p:childTnLst>
                                    <p:set>
                                      <p:cBhvr>
                                        <p:cTn id="90"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91" dur="500"/>
                                        <p:tgtEl>
                                          <p:spTgt spid="38">
                                            <p:txEl>
                                              <p:pRg st="1" end="1"/>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14" presetClass="entr" presetSubtype="10" fill="hold" grpId="0" nodeType="clickEffect">
                                  <p:stCondLst>
                                    <p:cond delay="0"/>
                                  </p:stCondLst>
                                  <p:childTnLst>
                                    <p:set>
                                      <p:cBhvr>
                                        <p:cTn id="95"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96" dur="500"/>
                                        <p:tgtEl>
                                          <p:spTgt spid="38">
                                            <p:txEl>
                                              <p:pRg st="2" end="2"/>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14" presetClass="entr" presetSubtype="10" fill="hold" grpId="0" nodeType="clickEffect">
                                  <p:stCondLst>
                                    <p:cond delay="0"/>
                                  </p:stCondLst>
                                  <p:childTnLst>
                                    <p:set>
                                      <p:cBhvr>
                                        <p:cTn id="100"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101" dur="500"/>
                                        <p:tgtEl>
                                          <p:spTgt spid="38">
                                            <p:txEl>
                                              <p:pRg st="3" end="3"/>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nodeType="clickEffect">
                                  <p:stCondLst>
                                    <p:cond delay="0"/>
                                  </p:stCondLst>
                                  <p:childTnLst>
                                    <p:set>
                                      <p:cBhvr>
                                        <p:cTn id="105" dur="1" fill="hold">
                                          <p:stCondLst>
                                            <p:cond delay="0"/>
                                          </p:stCondLst>
                                        </p:cTn>
                                        <p:tgtEl>
                                          <p:spTgt spid="52"/>
                                        </p:tgtEl>
                                        <p:attrNameLst>
                                          <p:attrName>style.visibility</p:attrName>
                                        </p:attrNameLst>
                                      </p:cBhvr>
                                      <p:to>
                                        <p:strVal val="visible"/>
                                      </p:to>
                                    </p:set>
                                    <p:animEffect transition="in" filter="wipe(left)">
                                      <p:cBhvr>
                                        <p:cTn id="106" dur="500"/>
                                        <p:tgtEl>
                                          <p:spTgt spid="52"/>
                                        </p:tgtEl>
                                      </p:cBhvr>
                                    </p:animEffect>
                                  </p:childTnLst>
                                </p:cTn>
                              </p:par>
                              <p:par>
                                <p:cTn id="107" presetID="22" presetClass="entr" presetSubtype="8" fill="hold" nodeType="withEffect">
                                  <p:stCondLst>
                                    <p:cond delay="0"/>
                                  </p:stCondLst>
                                  <p:childTnLst>
                                    <p:set>
                                      <p:cBhvr>
                                        <p:cTn id="108" dur="1" fill="hold">
                                          <p:stCondLst>
                                            <p:cond delay="0"/>
                                          </p:stCondLst>
                                        </p:cTn>
                                        <p:tgtEl>
                                          <p:spTgt spid="55"/>
                                        </p:tgtEl>
                                        <p:attrNameLst>
                                          <p:attrName>style.visibility</p:attrName>
                                        </p:attrNameLst>
                                      </p:cBhvr>
                                      <p:to>
                                        <p:strVal val="visible"/>
                                      </p:to>
                                    </p:set>
                                    <p:animEffect transition="in" filter="wipe(left)">
                                      <p:cBhvr>
                                        <p:cTn id="109" dur="500"/>
                                        <p:tgtEl>
                                          <p:spTgt spid="55"/>
                                        </p:tgtEl>
                                      </p:cBhvr>
                                    </p:animEffect>
                                  </p:childTnLst>
                                </p:cTn>
                              </p:par>
                              <p:par>
                                <p:cTn id="110" presetID="22" presetClass="entr" presetSubtype="8" fill="hold" nodeType="withEffect">
                                  <p:stCondLst>
                                    <p:cond delay="0"/>
                                  </p:stCondLst>
                                  <p:childTnLst>
                                    <p:set>
                                      <p:cBhvr>
                                        <p:cTn id="111" dur="1" fill="hold">
                                          <p:stCondLst>
                                            <p:cond delay="0"/>
                                          </p:stCondLst>
                                        </p:cTn>
                                        <p:tgtEl>
                                          <p:spTgt spid="58"/>
                                        </p:tgtEl>
                                        <p:attrNameLst>
                                          <p:attrName>style.visibility</p:attrName>
                                        </p:attrNameLst>
                                      </p:cBhvr>
                                      <p:to>
                                        <p:strVal val="visible"/>
                                      </p:to>
                                    </p:set>
                                    <p:animEffect transition="in" filter="wipe(left)">
                                      <p:cBhvr>
                                        <p:cTn id="112" dur="500"/>
                                        <p:tgtEl>
                                          <p:spTgt spid="58"/>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40"/>
                                        </p:tgtEl>
                                        <p:attrNameLst>
                                          <p:attrName>style.visibility</p:attrName>
                                        </p:attrNameLst>
                                      </p:cBhvr>
                                      <p:to>
                                        <p:strVal val="visible"/>
                                      </p:to>
                                    </p:set>
                                    <p:animEffect transition="in" filter="fade">
                                      <p:cBhvr>
                                        <p:cTn id="11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 grpId="0" build="p" animBg="1"/>
      <p:bldP spid="3" grpId="0" build="p" animBg="1"/>
      <p:bldP spid="4" grpId="0" build="p" animBg="1"/>
      <p:bldP spid="5" grpId="0" build="p" animBg="1"/>
      <p:bldP spid="6" grpId="0" animBg="1"/>
      <p:bldP spid="12" grpId="0" build="p" animBg="1"/>
      <p:bldP spid="32" grpId="0" build="p" animBg="1"/>
      <p:bldP spid="34" grpId="0" build="p" animBg="1"/>
      <p:bldP spid="36" grpId="0"/>
      <p:bldP spid="38" grpId="0" build="p"/>
      <p:bldP spid="4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61"/>
          <p:cNvSpPr/>
          <p:nvPr/>
        </p:nvSpPr>
        <p:spPr>
          <a:xfrm>
            <a:off x="9114971" y="0"/>
            <a:ext cx="3077029" cy="6858000"/>
          </a:xfrm>
          <a:prstGeom prst="rect">
            <a:avLst/>
          </a:prstGeom>
          <a:solidFill>
            <a:srgbClr val="53CD59"/>
          </a:solidFill>
          <a:ln>
            <a:noFill/>
          </a:ln>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pic>
        <p:nvPicPr>
          <p:cNvPr id="297" name="Google Shape;297;p61"/>
          <p:cNvPicPr preferRelativeResize="0"/>
          <p:nvPr/>
        </p:nvPicPr>
        <p:blipFill rotWithShape="1">
          <a:blip r:embed="rId3">
            <a:alphaModFix/>
          </a:blip>
          <a:srcRect/>
          <a:stretch/>
        </p:blipFill>
        <p:spPr>
          <a:xfrm>
            <a:off x="7569200" y="0"/>
            <a:ext cx="7112000" cy="7564319"/>
          </a:xfrm>
          <a:prstGeom prst="rect">
            <a:avLst/>
          </a:prstGeom>
          <a:noFill/>
          <a:ln>
            <a:noFill/>
          </a:ln>
        </p:spPr>
      </p:pic>
      <p:pic>
        <p:nvPicPr>
          <p:cNvPr id="298" name="Google Shape;298;p61"/>
          <p:cNvPicPr preferRelativeResize="0"/>
          <p:nvPr/>
        </p:nvPicPr>
        <p:blipFill rotWithShape="1">
          <a:blip r:embed="rId4">
            <a:alphaModFix/>
          </a:blip>
          <a:srcRect/>
          <a:stretch/>
        </p:blipFill>
        <p:spPr>
          <a:xfrm>
            <a:off x="7889426" y="-196865"/>
            <a:ext cx="904018" cy="139080"/>
          </a:xfrm>
          <a:prstGeom prst="rect">
            <a:avLst/>
          </a:prstGeom>
          <a:noFill/>
          <a:ln>
            <a:noFill/>
          </a:ln>
        </p:spPr>
      </p:pic>
      <p:sp>
        <p:nvSpPr>
          <p:cNvPr id="299" name="Google Shape;299;p61"/>
          <p:cNvSpPr/>
          <p:nvPr/>
        </p:nvSpPr>
        <p:spPr>
          <a:xfrm>
            <a:off x="8256069" y="6498485"/>
            <a:ext cx="266700" cy="266700"/>
          </a:xfrm>
          <a:prstGeom prst="ellipse">
            <a:avLst/>
          </a:prstGeom>
          <a:solidFill>
            <a:srgbClr val="00B0F0"/>
          </a:solidFill>
          <a:ln>
            <a:noFill/>
          </a:ln>
        </p:spPr>
        <p:txBody>
          <a:bodyPr spcFirstLastPara="1" wrap="square" lIns="91425" tIns="45700" rIns="91425" bIns="45700" anchor="ctr" anchorCtr="0">
            <a:noAutofit/>
          </a:bodyPr>
          <a:lstStyle/>
          <a:p>
            <a:pPr algn="ctr">
              <a:buClr>
                <a:srgbClr val="FFFFFF"/>
              </a:buClr>
              <a:buSzPts val="1800"/>
              <a:buFont typeface="Calibri"/>
              <a:buNone/>
            </a:pPr>
            <a:endParaRPr kern="0">
              <a:solidFill>
                <a:srgbClr val="FFFFFF"/>
              </a:solidFill>
              <a:latin typeface="Calibri"/>
              <a:ea typeface="Calibri"/>
              <a:cs typeface="Calibri"/>
              <a:sym typeface="Calibri"/>
            </a:endParaRPr>
          </a:p>
        </p:txBody>
      </p:sp>
      <p:sp>
        <p:nvSpPr>
          <p:cNvPr id="300" name="Google Shape;300;p61"/>
          <p:cNvSpPr/>
          <p:nvPr/>
        </p:nvSpPr>
        <p:spPr>
          <a:xfrm>
            <a:off x="8625355" y="6498485"/>
            <a:ext cx="266700" cy="266700"/>
          </a:xfrm>
          <a:prstGeom prst="ellipse">
            <a:avLst/>
          </a:prstGeom>
          <a:solidFill>
            <a:schemeClr val="accent4"/>
          </a:solidFill>
          <a:ln>
            <a:noFill/>
          </a:ln>
        </p:spPr>
        <p:txBody>
          <a:bodyPr spcFirstLastPara="1" wrap="square" lIns="91425" tIns="45700" rIns="91425" bIns="45700" anchor="ctr" anchorCtr="0">
            <a:noAutofit/>
          </a:bodyPr>
          <a:lstStyle/>
          <a:p>
            <a:pPr algn="ctr">
              <a:buClr>
                <a:srgbClr val="FFFFFF"/>
              </a:buClr>
              <a:buSzPts val="1800"/>
              <a:buFont typeface="Calibri"/>
              <a:buNone/>
            </a:pPr>
            <a:endParaRPr kern="0">
              <a:solidFill>
                <a:srgbClr val="FFFFFF"/>
              </a:solidFill>
              <a:latin typeface="Calibri"/>
              <a:ea typeface="Calibri"/>
              <a:cs typeface="Calibri"/>
              <a:sym typeface="Calibri"/>
            </a:endParaRPr>
          </a:p>
        </p:txBody>
      </p:sp>
      <p:pic>
        <p:nvPicPr>
          <p:cNvPr id="302" name="Google Shape;302;p61"/>
          <p:cNvPicPr preferRelativeResize="0"/>
          <p:nvPr/>
        </p:nvPicPr>
        <p:blipFill rotWithShape="1">
          <a:blip r:embed="rId5">
            <a:alphaModFix/>
          </a:blip>
          <a:srcRect/>
          <a:stretch/>
        </p:blipFill>
        <p:spPr>
          <a:xfrm>
            <a:off x="7914852" y="1717410"/>
            <a:ext cx="4003565" cy="5172923"/>
          </a:xfrm>
          <a:prstGeom prst="rect">
            <a:avLst/>
          </a:prstGeom>
          <a:noFill/>
          <a:ln>
            <a:noFill/>
          </a:ln>
        </p:spPr>
      </p:pic>
      <p:sp>
        <p:nvSpPr>
          <p:cNvPr id="9" name="Rectangle 5"/>
          <p:cNvSpPr>
            <a:spLocks noChangeArrowheads="1"/>
          </p:cNvSpPr>
          <p:nvPr/>
        </p:nvSpPr>
        <p:spPr bwMode="auto">
          <a:xfrm>
            <a:off x="134285" y="2483885"/>
            <a:ext cx="3233119" cy="805472"/>
          </a:xfrm>
          <a:prstGeom prst="rect">
            <a:avLst/>
          </a:prstGeom>
          <a:solidFill>
            <a:schemeClr val="tx2">
              <a:lumMod val="90000"/>
            </a:schemeClr>
          </a:solidFill>
          <a:ln>
            <a:noFill/>
          </a:ln>
          <a:effectLst>
            <a:outerShdw blurRad="635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0" name="Rectangle 6"/>
          <p:cNvSpPr>
            <a:spLocks noChangeArrowheads="1"/>
          </p:cNvSpPr>
          <p:nvPr/>
        </p:nvSpPr>
        <p:spPr bwMode="auto">
          <a:xfrm>
            <a:off x="944570" y="3289357"/>
            <a:ext cx="2422834" cy="808681"/>
          </a:xfrm>
          <a:prstGeom prst="rect">
            <a:avLst/>
          </a:prstGeom>
          <a:solidFill>
            <a:schemeClr val="accent6">
              <a:lumMod val="20000"/>
              <a:lumOff val="80000"/>
            </a:schemeClr>
          </a:solidFill>
          <a:ln>
            <a:noFill/>
          </a:ln>
          <a:effectLst>
            <a:outerShdw blurRad="635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1" name="Rectangle 7"/>
          <p:cNvSpPr>
            <a:spLocks noChangeArrowheads="1"/>
          </p:cNvSpPr>
          <p:nvPr/>
        </p:nvSpPr>
        <p:spPr bwMode="auto">
          <a:xfrm>
            <a:off x="1750042" y="4098037"/>
            <a:ext cx="1617362" cy="805472"/>
          </a:xfrm>
          <a:prstGeom prst="rect">
            <a:avLst/>
          </a:prstGeom>
          <a:solidFill>
            <a:schemeClr val="accent4">
              <a:lumMod val="20000"/>
              <a:lumOff val="80000"/>
            </a:schemeClr>
          </a:solidFill>
          <a:ln>
            <a:noFill/>
          </a:ln>
          <a:effectLst>
            <a:outerShdw blurRad="635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3" name="Freeform 11"/>
          <p:cNvSpPr>
            <a:spLocks/>
          </p:cNvSpPr>
          <p:nvPr/>
        </p:nvSpPr>
        <p:spPr bwMode="auto">
          <a:xfrm>
            <a:off x="3766931" y="1875770"/>
            <a:ext cx="6418" cy="808681"/>
          </a:xfrm>
          <a:custGeom>
            <a:avLst/>
            <a:gdLst>
              <a:gd name="T0" fmla="*/ 2 w 4"/>
              <a:gd name="T1" fmla="*/ 0 h 504"/>
              <a:gd name="T2" fmla="*/ 0 w 4"/>
              <a:gd name="T3" fmla="*/ 2 h 504"/>
              <a:gd name="T4" fmla="*/ 0 w 4"/>
              <a:gd name="T5" fmla="*/ 504 h 504"/>
              <a:gd name="T6" fmla="*/ 2 w 4"/>
              <a:gd name="T7" fmla="*/ 504 h 504"/>
              <a:gd name="T8" fmla="*/ 4 w 4"/>
              <a:gd name="T9" fmla="*/ 504 h 504"/>
              <a:gd name="T10" fmla="*/ 4 w 4"/>
              <a:gd name="T11" fmla="*/ 0 h 504"/>
              <a:gd name="T12" fmla="*/ 2 w 4"/>
              <a:gd name="T13" fmla="*/ 0 h 504"/>
            </a:gdLst>
            <a:ahLst/>
            <a:cxnLst>
              <a:cxn ang="0">
                <a:pos x="T0" y="T1"/>
              </a:cxn>
              <a:cxn ang="0">
                <a:pos x="T2" y="T3"/>
              </a:cxn>
              <a:cxn ang="0">
                <a:pos x="T4" y="T5"/>
              </a:cxn>
              <a:cxn ang="0">
                <a:pos x="T6" y="T7"/>
              </a:cxn>
              <a:cxn ang="0">
                <a:pos x="T8" y="T9"/>
              </a:cxn>
              <a:cxn ang="0">
                <a:pos x="T10" y="T11"/>
              </a:cxn>
              <a:cxn ang="0">
                <a:pos x="T12" y="T13"/>
              </a:cxn>
            </a:cxnLst>
            <a:rect l="0" t="0" r="r" b="b"/>
            <a:pathLst>
              <a:path w="4" h="504">
                <a:moveTo>
                  <a:pt x="2" y="0"/>
                </a:moveTo>
                <a:lnTo>
                  <a:pt x="0" y="2"/>
                </a:lnTo>
                <a:lnTo>
                  <a:pt x="0" y="504"/>
                </a:lnTo>
                <a:lnTo>
                  <a:pt x="2" y="504"/>
                </a:lnTo>
                <a:lnTo>
                  <a:pt x="4" y="504"/>
                </a:lnTo>
                <a:lnTo>
                  <a:pt x="4" y="0"/>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4" name="Freeform 14"/>
          <p:cNvSpPr>
            <a:spLocks/>
          </p:cNvSpPr>
          <p:nvPr/>
        </p:nvSpPr>
        <p:spPr bwMode="auto">
          <a:xfrm>
            <a:off x="3766931" y="4298603"/>
            <a:ext cx="6418" cy="810285"/>
          </a:xfrm>
          <a:custGeom>
            <a:avLst/>
            <a:gdLst>
              <a:gd name="T0" fmla="*/ 2 w 4"/>
              <a:gd name="T1" fmla="*/ 0 h 505"/>
              <a:gd name="T2" fmla="*/ 0 w 4"/>
              <a:gd name="T3" fmla="*/ 3 h 505"/>
              <a:gd name="T4" fmla="*/ 0 w 4"/>
              <a:gd name="T5" fmla="*/ 505 h 505"/>
              <a:gd name="T6" fmla="*/ 2 w 4"/>
              <a:gd name="T7" fmla="*/ 505 h 505"/>
              <a:gd name="T8" fmla="*/ 4 w 4"/>
              <a:gd name="T9" fmla="*/ 505 h 505"/>
              <a:gd name="T10" fmla="*/ 4 w 4"/>
              <a:gd name="T11" fmla="*/ 0 h 505"/>
              <a:gd name="T12" fmla="*/ 2 w 4"/>
              <a:gd name="T13" fmla="*/ 0 h 505"/>
            </a:gdLst>
            <a:ahLst/>
            <a:cxnLst>
              <a:cxn ang="0">
                <a:pos x="T0" y="T1"/>
              </a:cxn>
              <a:cxn ang="0">
                <a:pos x="T2" y="T3"/>
              </a:cxn>
              <a:cxn ang="0">
                <a:pos x="T4" y="T5"/>
              </a:cxn>
              <a:cxn ang="0">
                <a:pos x="T6" y="T7"/>
              </a:cxn>
              <a:cxn ang="0">
                <a:pos x="T8" y="T9"/>
              </a:cxn>
              <a:cxn ang="0">
                <a:pos x="T10" y="T11"/>
              </a:cxn>
              <a:cxn ang="0">
                <a:pos x="T12" y="T13"/>
              </a:cxn>
            </a:cxnLst>
            <a:rect l="0" t="0" r="r" b="b"/>
            <a:pathLst>
              <a:path w="4" h="505">
                <a:moveTo>
                  <a:pt x="2" y="0"/>
                </a:moveTo>
                <a:lnTo>
                  <a:pt x="0" y="3"/>
                </a:lnTo>
                <a:lnTo>
                  <a:pt x="0" y="505"/>
                </a:lnTo>
                <a:lnTo>
                  <a:pt x="2" y="505"/>
                </a:lnTo>
                <a:lnTo>
                  <a:pt x="4" y="505"/>
                </a:lnTo>
                <a:lnTo>
                  <a:pt x="4" y="0"/>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5" name="Freeform 17"/>
          <p:cNvSpPr>
            <a:spLocks/>
          </p:cNvSpPr>
          <p:nvPr/>
        </p:nvSpPr>
        <p:spPr bwMode="auto">
          <a:xfrm>
            <a:off x="3766931" y="3087186"/>
            <a:ext cx="6418" cy="810285"/>
          </a:xfrm>
          <a:custGeom>
            <a:avLst/>
            <a:gdLst>
              <a:gd name="T0" fmla="*/ 2 w 4"/>
              <a:gd name="T1" fmla="*/ 0 h 505"/>
              <a:gd name="T2" fmla="*/ 0 w 4"/>
              <a:gd name="T3" fmla="*/ 3 h 505"/>
              <a:gd name="T4" fmla="*/ 0 w 4"/>
              <a:gd name="T5" fmla="*/ 505 h 505"/>
              <a:gd name="T6" fmla="*/ 2 w 4"/>
              <a:gd name="T7" fmla="*/ 505 h 505"/>
              <a:gd name="T8" fmla="*/ 4 w 4"/>
              <a:gd name="T9" fmla="*/ 505 h 505"/>
              <a:gd name="T10" fmla="*/ 4 w 4"/>
              <a:gd name="T11" fmla="*/ 0 h 505"/>
              <a:gd name="T12" fmla="*/ 2 w 4"/>
              <a:gd name="T13" fmla="*/ 0 h 505"/>
            </a:gdLst>
            <a:ahLst/>
            <a:cxnLst>
              <a:cxn ang="0">
                <a:pos x="T0" y="T1"/>
              </a:cxn>
              <a:cxn ang="0">
                <a:pos x="T2" y="T3"/>
              </a:cxn>
              <a:cxn ang="0">
                <a:pos x="T4" y="T5"/>
              </a:cxn>
              <a:cxn ang="0">
                <a:pos x="T6" y="T7"/>
              </a:cxn>
              <a:cxn ang="0">
                <a:pos x="T8" y="T9"/>
              </a:cxn>
              <a:cxn ang="0">
                <a:pos x="T10" y="T11"/>
              </a:cxn>
              <a:cxn ang="0">
                <a:pos x="T12" y="T13"/>
              </a:cxn>
            </a:cxnLst>
            <a:rect l="0" t="0" r="r" b="b"/>
            <a:pathLst>
              <a:path w="4" h="505">
                <a:moveTo>
                  <a:pt x="2" y="0"/>
                </a:moveTo>
                <a:lnTo>
                  <a:pt x="0" y="3"/>
                </a:lnTo>
                <a:lnTo>
                  <a:pt x="0" y="505"/>
                </a:lnTo>
                <a:lnTo>
                  <a:pt x="2" y="505"/>
                </a:lnTo>
                <a:lnTo>
                  <a:pt x="4" y="505"/>
                </a:lnTo>
                <a:lnTo>
                  <a:pt x="4" y="0"/>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6" name="Freeform 20"/>
          <p:cNvSpPr>
            <a:spLocks/>
          </p:cNvSpPr>
          <p:nvPr/>
        </p:nvSpPr>
        <p:spPr bwMode="auto">
          <a:xfrm>
            <a:off x="3766931" y="664353"/>
            <a:ext cx="6418" cy="808681"/>
          </a:xfrm>
          <a:custGeom>
            <a:avLst/>
            <a:gdLst>
              <a:gd name="T0" fmla="*/ 2 w 4"/>
              <a:gd name="T1" fmla="*/ 0 h 504"/>
              <a:gd name="T2" fmla="*/ 0 w 4"/>
              <a:gd name="T3" fmla="*/ 2 h 504"/>
              <a:gd name="T4" fmla="*/ 0 w 4"/>
              <a:gd name="T5" fmla="*/ 504 h 504"/>
              <a:gd name="T6" fmla="*/ 2 w 4"/>
              <a:gd name="T7" fmla="*/ 504 h 504"/>
              <a:gd name="T8" fmla="*/ 4 w 4"/>
              <a:gd name="T9" fmla="*/ 504 h 504"/>
              <a:gd name="T10" fmla="*/ 4 w 4"/>
              <a:gd name="T11" fmla="*/ 0 h 504"/>
              <a:gd name="T12" fmla="*/ 2 w 4"/>
              <a:gd name="T13" fmla="*/ 0 h 504"/>
            </a:gdLst>
            <a:ahLst/>
            <a:cxnLst>
              <a:cxn ang="0">
                <a:pos x="T0" y="T1"/>
              </a:cxn>
              <a:cxn ang="0">
                <a:pos x="T2" y="T3"/>
              </a:cxn>
              <a:cxn ang="0">
                <a:pos x="T4" y="T5"/>
              </a:cxn>
              <a:cxn ang="0">
                <a:pos x="T6" y="T7"/>
              </a:cxn>
              <a:cxn ang="0">
                <a:pos x="T8" y="T9"/>
              </a:cxn>
              <a:cxn ang="0">
                <a:pos x="T10" y="T11"/>
              </a:cxn>
              <a:cxn ang="0">
                <a:pos x="T12" y="T13"/>
              </a:cxn>
            </a:cxnLst>
            <a:rect l="0" t="0" r="r" b="b"/>
            <a:pathLst>
              <a:path w="4" h="504">
                <a:moveTo>
                  <a:pt x="2" y="0"/>
                </a:moveTo>
                <a:lnTo>
                  <a:pt x="0" y="2"/>
                </a:lnTo>
                <a:lnTo>
                  <a:pt x="0" y="504"/>
                </a:lnTo>
                <a:lnTo>
                  <a:pt x="2" y="504"/>
                </a:lnTo>
                <a:lnTo>
                  <a:pt x="4" y="504"/>
                </a:lnTo>
                <a:lnTo>
                  <a:pt x="4" y="0"/>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nvGrpSpPr>
          <p:cNvPr id="17" name="组合 12"/>
          <p:cNvGrpSpPr/>
          <p:nvPr/>
        </p:nvGrpSpPr>
        <p:grpSpPr>
          <a:xfrm>
            <a:off x="134285" y="664353"/>
            <a:ext cx="4646706" cy="2625004"/>
            <a:chOff x="1053159" y="1525774"/>
            <a:chExt cx="4646706" cy="2625004"/>
          </a:xfrm>
          <a:solidFill>
            <a:srgbClr val="002060"/>
          </a:solidFill>
          <a:scene3d>
            <a:camera prst="orthographicFront">
              <a:rot lat="0" lon="0" rev="0"/>
            </a:camera>
            <a:lightRig rig="contrasting" dir="t">
              <a:rot lat="0" lon="0" rev="1500000"/>
            </a:lightRig>
          </a:scene3d>
        </p:grpSpPr>
        <p:grpSp>
          <p:nvGrpSpPr>
            <p:cNvPr id="18" name="组合 13"/>
            <p:cNvGrpSpPr/>
            <p:nvPr/>
          </p:nvGrpSpPr>
          <p:grpSpPr>
            <a:xfrm>
              <a:off x="1053159" y="1525774"/>
              <a:ext cx="4646706" cy="2625004"/>
              <a:chOff x="1053159" y="1525774"/>
              <a:chExt cx="4646706" cy="2625004"/>
            </a:xfrm>
            <a:grpFill/>
          </p:grpSpPr>
          <p:sp>
            <p:nvSpPr>
              <p:cNvPr id="21" name="Freeform 18"/>
              <p:cNvSpPr>
                <a:spLocks/>
              </p:cNvSpPr>
              <p:nvPr/>
            </p:nvSpPr>
            <p:spPr bwMode="auto">
              <a:xfrm>
                <a:off x="1053159" y="1525774"/>
                <a:ext cx="4646706" cy="2625004"/>
              </a:xfrm>
              <a:custGeom>
                <a:avLst/>
                <a:gdLst>
                  <a:gd name="T0" fmla="*/ 0 w 2896"/>
                  <a:gd name="T1" fmla="*/ 1636 h 1636"/>
                  <a:gd name="T2" fmla="*/ 2266 w 2896"/>
                  <a:gd name="T3" fmla="*/ 504 h 1636"/>
                  <a:gd name="T4" fmla="*/ 2896 w 2896"/>
                  <a:gd name="T5" fmla="*/ 253 h 1636"/>
                  <a:gd name="T6" fmla="*/ 2266 w 2896"/>
                  <a:gd name="T7" fmla="*/ 0 h 1636"/>
                  <a:gd name="T8" fmla="*/ 0 w 2896"/>
                  <a:gd name="T9" fmla="*/ 1134 h 1636"/>
                  <a:gd name="T10" fmla="*/ 0 w 2896"/>
                  <a:gd name="T11" fmla="*/ 1636 h 1636"/>
                </a:gdLst>
                <a:ahLst/>
                <a:cxnLst>
                  <a:cxn ang="0">
                    <a:pos x="T0" y="T1"/>
                  </a:cxn>
                  <a:cxn ang="0">
                    <a:pos x="T2" y="T3"/>
                  </a:cxn>
                  <a:cxn ang="0">
                    <a:pos x="T4" y="T5"/>
                  </a:cxn>
                  <a:cxn ang="0">
                    <a:pos x="T6" y="T7"/>
                  </a:cxn>
                  <a:cxn ang="0">
                    <a:pos x="T8" y="T9"/>
                  </a:cxn>
                  <a:cxn ang="0">
                    <a:pos x="T10" y="T11"/>
                  </a:cxn>
                </a:cxnLst>
                <a:rect l="0" t="0" r="r" b="b"/>
                <a:pathLst>
                  <a:path w="2896" h="1636">
                    <a:moveTo>
                      <a:pt x="0" y="1636"/>
                    </a:moveTo>
                    <a:lnTo>
                      <a:pt x="2266" y="504"/>
                    </a:lnTo>
                    <a:lnTo>
                      <a:pt x="2896" y="253"/>
                    </a:lnTo>
                    <a:lnTo>
                      <a:pt x="2266" y="0"/>
                    </a:lnTo>
                    <a:lnTo>
                      <a:pt x="0" y="1134"/>
                    </a:lnTo>
                    <a:lnTo>
                      <a:pt x="0" y="1636"/>
                    </a:lnTo>
                    <a:close/>
                  </a:path>
                </a:pathLst>
              </a:custGeom>
              <a:grpFill/>
              <a:ln>
                <a:noFill/>
              </a:ln>
              <a:effectLst>
                <a:outerShdw blurRad="149987" dist="250190" dir="8460000" algn="ctr">
                  <a:srgbClr val="000000">
                    <a:alpha val="28000"/>
                  </a:srgbClr>
                </a:outerShdw>
              </a:effectLst>
              <a:sp3d prstMaterial="metal">
                <a:bevelT w="88900" h="88900"/>
              </a:sp3d>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2" name="Freeform 19"/>
              <p:cNvSpPr>
                <a:spLocks/>
              </p:cNvSpPr>
              <p:nvPr/>
            </p:nvSpPr>
            <p:spPr bwMode="auto">
              <a:xfrm>
                <a:off x="4675567" y="1525774"/>
                <a:ext cx="1010851" cy="808681"/>
              </a:xfrm>
              <a:custGeom>
                <a:avLst/>
                <a:gdLst>
                  <a:gd name="T0" fmla="*/ 504 w 630"/>
                  <a:gd name="T1" fmla="*/ 504 h 504"/>
                  <a:gd name="T2" fmla="*/ 251 w 630"/>
                  <a:gd name="T3" fmla="*/ 504 h 504"/>
                  <a:gd name="T4" fmla="*/ 0 w 630"/>
                  <a:gd name="T5" fmla="*/ 504 h 504"/>
                  <a:gd name="T6" fmla="*/ 0 w 630"/>
                  <a:gd name="T7" fmla="*/ 253 h 504"/>
                  <a:gd name="T8" fmla="*/ 0 w 630"/>
                  <a:gd name="T9" fmla="*/ 0 h 504"/>
                  <a:gd name="T10" fmla="*/ 251 w 630"/>
                  <a:gd name="T11" fmla="*/ 0 h 504"/>
                  <a:gd name="T12" fmla="*/ 504 w 630"/>
                  <a:gd name="T13" fmla="*/ 0 h 504"/>
                  <a:gd name="T14" fmla="*/ 630 w 630"/>
                  <a:gd name="T15" fmla="*/ 253 h 504"/>
                  <a:gd name="T16" fmla="*/ 504 w 630"/>
                  <a:gd name="T17"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0" h="504">
                    <a:moveTo>
                      <a:pt x="504" y="504"/>
                    </a:moveTo>
                    <a:lnTo>
                      <a:pt x="251" y="504"/>
                    </a:lnTo>
                    <a:lnTo>
                      <a:pt x="0" y="504"/>
                    </a:lnTo>
                    <a:lnTo>
                      <a:pt x="0" y="253"/>
                    </a:lnTo>
                    <a:lnTo>
                      <a:pt x="0" y="0"/>
                    </a:lnTo>
                    <a:lnTo>
                      <a:pt x="251" y="0"/>
                    </a:lnTo>
                    <a:lnTo>
                      <a:pt x="504" y="0"/>
                    </a:lnTo>
                    <a:lnTo>
                      <a:pt x="630" y="253"/>
                    </a:lnTo>
                    <a:lnTo>
                      <a:pt x="504" y="504"/>
                    </a:lnTo>
                    <a:close/>
                  </a:path>
                </a:pathLst>
              </a:custGeom>
              <a:grpFill/>
              <a:ln>
                <a:noFill/>
              </a:ln>
              <a:effectLst>
                <a:outerShdw blurRad="149987" dist="250190" dir="8460000" algn="ctr">
                  <a:srgbClr val="000000">
                    <a:alpha val="28000"/>
                  </a:srgbClr>
                </a:outerShdw>
              </a:effectLst>
              <a:sp3d prstMaterial="metal">
                <a:bevelT w="88900" h="88900"/>
              </a:sp3d>
            </p:spPr>
            <p:txBody>
              <a:bodyPr vert="horz" wrap="square" lIns="91440" tIns="45720" rIns="91440" bIns="45720" numCol="1" anchor="ctr" anchorCtr="0" compatLnSpc="1">
                <a:prstTxWarp prst="textNoShape">
                  <a:avLst/>
                </a:prstTxWarp>
              </a:bodyPr>
              <a:lstStyle/>
              <a:p>
                <a:pPr algn="ctr"/>
                <a:r>
                  <a:rPr lang="en-US" altLang="zh-CN" sz="3600" dirty="0">
                    <a:solidFill>
                      <a:schemeClr val="bg1"/>
                    </a:solidFill>
                    <a:latin typeface="Autocar Bold Condensed" panose="020B0500000000000000" pitchFamily="34" charset="0"/>
                    <a:ea typeface="Autocar Bold Condensed" panose="020B0500000000000000" pitchFamily="34" charset="0"/>
                    <a:cs typeface="Autocar Bold Condensed" panose="020B0500000000000000" pitchFamily="34" charset="0"/>
                  </a:rPr>
                  <a:t>01</a:t>
                </a:r>
                <a:endParaRPr lang="zh-CN" altLang="en-US" sz="3600" dirty="0">
                  <a:solidFill>
                    <a:schemeClr val="bg1"/>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grpSp>
        <p:sp>
          <p:nvSpPr>
            <p:cNvPr id="20" name="矩形 15"/>
            <p:cNvSpPr/>
            <p:nvPr/>
          </p:nvSpPr>
          <p:spPr>
            <a:xfrm rot="19985226">
              <a:off x="2123187" y="2284013"/>
              <a:ext cx="2596356" cy="523220"/>
            </a:xfrm>
            <a:prstGeom prst="rect">
              <a:avLst/>
            </a:prstGeom>
            <a:grpFill/>
            <a:ln>
              <a:noFill/>
            </a:ln>
            <a:effectLst>
              <a:outerShdw blurRad="149987" dist="250190" dir="8460000" algn="ctr">
                <a:srgbClr val="000000">
                  <a:alpha val="28000"/>
                </a:srgbClr>
              </a:outerShdw>
            </a:effectLst>
            <a:sp3d prstMaterial="metal">
              <a:bevelT w="88900" h="88900"/>
            </a:sp3d>
          </p:spPr>
          <p:txBody>
            <a:bodyPr wrap="square">
              <a:spAutoFit/>
            </a:bodyPr>
            <a:lstStyle/>
            <a:p>
              <a:pPr algn="ctr"/>
              <a:r>
                <a:rPr lang="vi-VN" altLang="zh-CN" sz="28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Nguyên tắc</a:t>
              </a:r>
            </a:p>
          </p:txBody>
        </p:sp>
      </p:grpSp>
      <p:grpSp>
        <p:nvGrpSpPr>
          <p:cNvPr id="23" name="组合 18"/>
          <p:cNvGrpSpPr/>
          <p:nvPr/>
        </p:nvGrpSpPr>
        <p:grpSpPr>
          <a:xfrm>
            <a:off x="1750042" y="3087186"/>
            <a:ext cx="3030949" cy="1816323"/>
            <a:chOff x="2668916" y="3948607"/>
            <a:chExt cx="3030949" cy="1816323"/>
          </a:xfrm>
          <a:solidFill>
            <a:srgbClr val="2F7371"/>
          </a:solidFill>
          <a:scene3d>
            <a:camera prst="orthographicFront">
              <a:rot lat="0" lon="0" rev="0"/>
            </a:camera>
            <a:lightRig rig="contrasting" dir="t">
              <a:rot lat="0" lon="0" rev="1500000"/>
            </a:lightRig>
          </a:scene3d>
        </p:grpSpPr>
        <p:sp>
          <p:nvSpPr>
            <p:cNvPr id="24" name="Freeform 15"/>
            <p:cNvSpPr>
              <a:spLocks/>
            </p:cNvSpPr>
            <p:nvPr/>
          </p:nvSpPr>
          <p:spPr bwMode="auto">
            <a:xfrm>
              <a:off x="2668916" y="3948607"/>
              <a:ext cx="3030949" cy="1816323"/>
            </a:xfrm>
            <a:custGeom>
              <a:avLst/>
              <a:gdLst>
                <a:gd name="T0" fmla="*/ 0 w 1889"/>
                <a:gd name="T1" fmla="*/ 1132 h 1132"/>
                <a:gd name="T2" fmla="*/ 1259 w 1889"/>
                <a:gd name="T3" fmla="*/ 505 h 1132"/>
                <a:gd name="T4" fmla="*/ 1889 w 1889"/>
                <a:gd name="T5" fmla="*/ 251 h 1132"/>
                <a:gd name="T6" fmla="*/ 1259 w 1889"/>
                <a:gd name="T7" fmla="*/ 0 h 1132"/>
                <a:gd name="T8" fmla="*/ 0 w 1889"/>
                <a:gd name="T9" fmla="*/ 630 h 1132"/>
                <a:gd name="T10" fmla="*/ 0 w 1889"/>
                <a:gd name="T11" fmla="*/ 1132 h 1132"/>
              </a:gdLst>
              <a:ahLst/>
              <a:cxnLst>
                <a:cxn ang="0">
                  <a:pos x="T0" y="T1"/>
                </a:cxn>
                <a:cxn ang="0">
                  <a:pos x="T2" y="T3"/>
                </a:cxn>
                <a:cxn ang="0">
                  <a:pos x="T4" y="T5"/>
                </a:cxn>
                <a:cxn ang="0">
                  <a:pos x="T6" y="T7"/>
                </a:cxn>
                <a:cxn ang="0">
                  <a:pos x="T8" y="T9"/>
                </a:cxn>
                <a:cxn ang="0">
                  <a:pos x="T10" y="T11"/>
                </a:cxn>
              </a:cxnLst>
              <a:rect l="0" t="0" r="r" b="b"/>
              <a:pathLst>
                <a:path w="1889" h="1132">
                  <a:moveTo>
                    <a:pt x="0" y="1132"/>
                  </a:moveTo>
                  <a:lnTo>
                    <a:pt x="1259" y="505"/>
                  </a:lnTo>
                  <a:lnTo>
                    <a:pt x="1889" y="251"/>
                  </a:lnTo>
                  <a:lnTo>
                    <a:pt x="1259" y="0"/>
                  </a:lnTo>
                  <a:lnTo>
                    <a:pt x="0" y="630"/>
                  </a:lnTo>
                  <a:lnTo>
                    <a:pt x="0" y="1132"/>
                  </a:lnTo>
                  <a:close/>
                </a:path>
              </a:pathLst>
            </a:custGeom>
            <a:grpFill/>
            <a:ln>
              <a:noFill/>
            </a:ln>
            <a:effectLst>
              <a:outerShdw blurRad="149987" dist="250190" dir="8460000" algn="ctr">
                <a:srgbClr val="000000">
                  <a:alpha val="28000"/>
                </a:srgbClr>
              </a:outerShdw>
            </a:effectLst>
            <a:sp3d prstMaterial="metal">
              <a:bevelT w="88900" h="88900"/>
            </a:sp3d>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5" name="Freeform 16"/>
            <p:cNvSpPr>
              <a:spLocks/>
            </p:cNvSpPr>
            <p:nvPr/>
          </p:nvSpPr>
          <p:spPr bwMode="auto">
            <a:xfrm>
              <a:off x="4675567" y="3948607"/>
              <a:ext cx="1010851" cy="810285"/>
            </a:xfrm>
            <a:custGeom>
              <a:avLst/>
              <a:gdLst>
                <a:gd name="T0" fmla="*/ 504 w 630"/>
                <a:gd name="T1" fmla="*/ 505 h 505"/>
                <a:gd name="T2" fmla="*/ 251 w 630"/>
                <a:gd name="T3" fmla="*/ 505 h 505"/>
                <a:gd name="T4" fmla="*/ 0 w 630"/>
                <a:gd name="T5" fmla="*/ 505 h 505"/>
                <a:gd name="T6" fmla="*/ 0 w 630"/>
                <a:gd name="T7" fmla="*/ 251 h 505"/>
                <a:gd name="T8" fmla="*/ 0 w 630"/>
                <a:gd name="T9" fmla="*/ 0 h 505"/>
                <a:gd name="T10" fmla="*/ 251 w 630"/>
                <a:gd name="T11" fmla="*/ 0 h 505"/>
                <a:gd name="T12" fmla="*/ 504 w 630"/>
                <a:gd name="T13" fmla="*/ 0 h 505"/>
                <a:gd name="T14" fmla="*/ 630 w 630"/>
                <a:gd name="T15" fmla="*/ 251 h 505"/>
                <a:gd name="T16" fmla="*/ 504 w 630"/>
                <a:gd name="T17" fmla="*/ 505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0" h="505">
                  <a:moveTo>
                    <a:pt x="504" y="505"/>
                  </a:moveTo>
                  <a:lnTo>
                    <a:pt x="251" y="505"/>
                  </a:lnTo>
                  <a:lnTo>
                    <a:pt x="0" y="505"/>
                  </a:lnTo>
                  <a:lnTo>
                    <a:pt x="0" y="251"/>
                  </a:lnTo>
                  <a:lnTo>
                    <a:pt x="0" y="0"/>
                  </a:lnTo>
                  <a:lnTo>
                    <a:pt x="251" y="0"/>
                  </a:lnTo>
                  <a:lnTo>
                    <a:pt x="504" y="0"/>
                  </a:lnTo>
                  <a:lnTo>
                    <a:pt x="630" y="251"/>
                  </a:lnTo>
                  <a:lnTo>
                    <a:pt x="504" y="505"/>
                  </a:lnTo>
                  <a:close/>
                </a:path>
              </a:pathLst>
            </a:custGeom>
            <a:grpFill/>
            <a:ln>
              <a:noFill/>
            </a:ln>
            <a:effectLst>
              <a:outerShdw blurRad="149987" dist="250190" dir="8460000" algn="ctr">
                <a:srgbClr val="000000">
                  <a:alpha val="28000"/>
                </a:srgbClr>
              </a:outerShdw>
            </a:effectLst>
            <a:sp3d prstMaterial="metal">
              <a:bevelT w="88900" h="88900"/>
            </a:sp3d>
          </p:spPr>
          <p:txBody>
            <a:bodyPr vert="horz" wrap="square" lIns="91440" tIns="45720" rIns="91440" bIns="45720" numCol="1" anchor="ctr" anchorCtr="0" compatLnSpc="1">
              <a:prstTxWarp prst="textNoShape">
                <a:avLst/>
              </a:prstTxWarp>
            </a:bodyPr>
            <a:lstStyle/>
            <a:p>
              <a:pPr algn="ctr"/>
              <a:r>
                <a:rPr lang="en-US" altLang="zh-CN" sz="3600" dirty="0">
                  <a:solidFill>
                    <a:schemeClr val="bg1"/>
                  </a:solidFill>
                  <a:latin typeface="Autocar Bold Condensed" panose="020B0500000000000000" pitchFamily="34" charset="0"/>
                  <a:ea typeface="Autocar Bold Condensed" panose="020B0500000000000000" pitchFamily="34" charset="0"/>
                  <a:cs typeface="Autocar Bold Condensed" panose="020B0500000000000000" pitchFamily="34" charset="0"/>
                </a:rPr>
                <a:t>03</a:t>
              </a:r>
              <a:endParaRPr lang="zh-CN" altLang="en-US" sz="3600" dirty="0">
                <a:solidFill>
                  <a:schemeClr val="bg1"/>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27" name="矩形 22"/>
            <p:cNvSpPr/>
            <p:nvPr/>
          </p:nvSpPr>
          <p:spPr>
            <a:xfrm rot="19985226">
              <a:off x="2709948" y="4534664"/>
              <a:ext cx="2210612" cy="523220"/>
            </a:xfrm>
            <a:prstGeom prst="rect">
              <a:avLst/>
            </a:prstGeom>
            <a:grpFill/>
            <a:ln>
              <a:noFill/>
            </a:ln>
            <a:effectLst>
              <a:outerShdw blurRad="149987" dist="250190" dir="8460000" algn="ctr">
                <a:srgbClr val="000000">
                  <a:alpha val="28000"/>
                </a:srgbClr>
              </a:outerShdw>
            </a:effectLst>
            <a:sp3d prstMaterial="metal">
              <a:bevelT w="88900" h="88900"/>
            </a:sp3d>
          </p:spPr>
          <p:txBody>
            <a:bodyPr wrap="square">
              <a:spAutoFit/>
            </a:bodyPr>
            <a:lstStyle/>
            <a:p>
              <a:pPr algn="ctr"/>
              <a:r>
                <a:rPr lang="vi-VN" altLang="zh-CN" sz="28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Nguyên tắc</a:t>
              </a:r>
            </a:p>
          </p:txBody>
        </p:sp>
      </p:grpSp>
      <p:grpSp>
        <p:nvGrpSpPr>
          <p:cNvPr id="28" name="组合 23"/>
          <p:cNvGrpSpPr/>
          <p:nvPr/>
        </p:nvGrpSpPr>
        <p:grpSpPr>
          <a:xfrm>
            <a:off x="944570" y="1875770"/>
            <a:ext cx="3836421" cy="2222268"/>
            <a:chOff x="1863444" y="2737191"/>
            <a:chExt cx="3836421" cy="2222268"/>
          </a:xfrm>
          <a:solidFill>
            <a:srgbClr val="C00000"/>
          </a:solidFill>
          <a:scene3d>
            <a:camera prst="orthographicFront">
              <a:rot lat="0" lon="0" rev="0"/>
            </a:camera>
            <a:lightRig rig="contrasting" dir="t">
              <a:rot lat="0" lon="0" rev="1500000"/>
            </a:lightRig>
          </a:scene3d>
        </p:grpSpPr>
        <p:sp>
          <p:nvSpPr>
            <p:cNvPr id="29" name="Freeform 9"/>
            <p:cNvSpPr>
              <a:spLocks/>
            </p:cNvSpPr>
            <p:nvPr/>
          </p:nvSpPr>
          <p:spPr bwMode="auto">
            <a:xfrm>
              <a:off x="1863444" y="2737191"/>
              <a:ext cx="3836421" cy="2222268"/>
            </a:xfrm>
            <a:custGeom>
              <a:avLst/>
              <a:gdLst>
                <a:gd name="T0" fmla="*/ 0 w 2391"/>
                <a:gd name="T1" fmla="*/ 1385 h 1385"/>
                <a:gd name="T2" fmla="*/ 1761 w 2391"/>
                <a:gd name="T3" fmla="*/ 504 h 1385"/>
                <a:gd name="T4" fmla="*/ 2391 w 2391"/>
                <a:gd name="T5" fmla="*/ 251 h 1385"/>
                <a:gd name="T6" fmla="*/ 1761 w 2391"/>
                <a:gd name="T7" fmla="*/ 0 h 1385"/>
                <a:gd name="T8" fmla="*/ 0 w 2391"/>
                <a:gd name="T9" fmla="*/ 881 h 1385"/>
                <a:gd name="T10" fmla="*/ 0 w 2391"/>
                <a:gd name="T11" fmla="*/ 1385 h 1385"/>
              </a:gdLst>
              <a:ahLst/>
              <a:cxnLst>
                <a:cxn ang="0">
                  <a:pos x="T0" y="T1"/>
                </a:cxn>
                <a:cxn ang="0">
                  <a:pos x="T2" y="T3"/>
                </a:cxn>
                <a:cxn ang="0">
                  <a:pos x="T4" y="T5"/>
                </a:cxn>
                <a:cxn ang="0">
                  <a:pos x="T6" y="T7"/>
                </a:cxn>
                <a:cxn ang="0">
                  <a:pos x="T8" y="T9"/>
                </a:cxn>
                <a:cxn ang="0">
                  <a:pos x="T10" y="T11"/>
                </a:cxn>
              </a:cxnLst>
              <a:rect l="0" t="0" r="r" b="b"/>
              <a:pathLst>
                <a:path w="2391" h="1385">
                  <a:moveTo>
                    <a:pt x="0" y="1385"/>
                  </a:moveTo>
                  <a:lnTo>
                    <a:pt x="1761" y="504"/>
                  </a:lnTo>
                  <a:lnTo>
                    <a:pt x="2391" y="251"/>
                  </a:lnTo>
                  <a:lnTo>
                    <a:pt x="1761" y="0"/>
                  </a:lnTo>
                  <a:lnTo>
                    <a:pt x="0" y="881"/>
                  </a:lnTo>
                  <a:lnTo>
                    <a:pt x="0" y="1385"/>
                  </a:lnTo>
                  <a:close/>
                </a:path>
              </a:pathLst>
            </a:custGeom>
            <a:grpFill/>
            <a:ln>
              <a:noFill/>
            </a:ln>
            <a:effectLst>
              <a:outerShdw blurRad="149987" dist="250190" dir="8460000" algn="ctr">
                <a:srgbClr val="000000">
                  <a:alpha val="28000"/>
                </a:srgbClr>
              </a:outerShdw>
            </a:effectLst>
            <a:sp3d prstMaterial="metal">
              <a:bevelT w="88900" h="88900"/>
            </a:sp3d>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0" name="Freeform 10"/>
            <p:cNvSpPr>
              <a:spLocks/>
            </p:cNvSpPr>
            <p:nvPr/>
          </p:nvSpPr>
          <p:spPr bwMode="auto">
            <a:xfrm>
              <a:off x="4675567" y="2737191"/>
              <a:ext cx="1010851" cy="808681"/>
            </a:xfrm>
            <a:custGeom>
              <a:avLst/>
              <a:gdLst>
                <a:gd name="T0" fmla="*/ 504 w 630"/>
                <a:gd name="T1" fmla="*/ 504 h 504"/>
                <a:gd name="T2" fmla="*/ 251 w 630"/>
                <a:gd name="T3" fmla="*/ 504 h 504"/>
                <a:gd name="T4" fmla="*/ 0 w 630"/>
                <a:gd name="T5" fmla="*/ 504 h 504"/>
                <a:gd name="T6" fmla="*/ 0 w 630"/>
                <a:gd name="T7" fmla="*/ 251 h 504"/>
                <a:gd name="T8" fmla="*/ 0 w 630"/>
                <a:gd name="T9" fmla="*/ 0 h 504"/>
                <a:gd name="T10" fmla="*/ 251 w 630"/>
                <a:gd name="T11" fmla="*/ 0 h 504"/>
                <a:gd name="T12" fmla="*/ 504 w 630"/>
                <a:gd name="T13" fmla="*/ 0 h 504"/>
                <a:gd name="T14" fmla="*/ 630 w 630"/>
                <a:gd name="T15" fmla="*/ 251 h 504"/>
                <a:gd name="T16" fmla="*/ 504 w 630"/>
                <a:gd name="T17"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0" h="504">
                  <a:moveTo>
                    <a:pt x="504" y="504"/>
                  </a:moveTo>
                  <a:lnTo>
                    <a:pt x="251" y="504"/>
                  </a:lnTo>
                  <a:lnTo>
                    <a:pt x="0" y="504"/>
                  </a:lnTo>
                  <a:lnTo>
                    <a:pt x="0" y="251"/>
                  </a:lnTo>
                  <a:lnTo>
                    <a:pt x="0" y="0"/>
                  </a:lnTo>
                  <a:lnTo>
                    <a:pt x="251" y="0"/>
                  </a:lnTo>
                  <a:lnTo>
                    <a:pt x="504" y="0"/>
                  </a:lnTo>
                  <a:lnTo>
                    <a:pt x="630" y="251"/>
                  </a:lnTo>
                  <a:lnTo>
                    <a:pt x="504" y="504"/>
                  </a:lnTo>
                  <a:close/>
                </a:path>
              </a:pathLst>
            </a:custGeom>
            <a:grpFill/>
            <a:ln>
              <a:noFill/>
            </a:ln>
            <a:effectLst>
              <a:outerShdw blurRad="149987" dist="250190" dir="8460000" algn="ctr">
                <a:srgbClr val="000000">
                  <a:alpha val="28000"/>
                </a:srgbClr>
              </a:outerShdw>
            </a:effectLst>
            <a:sp3d prstMaterial="metal">
              <a:bevelT w="88900" h="88900"/>
            </a:sp3d>
          </p:spPr>
          <p:txBody>
            <a:bodyPr vert="horz" wrap="square" lIns="91440" tIns="45720" rIns="91440" bIns="45720" numCol="1" anchor="t" anchorCtr="0" compatLnSpc="1">
              <a:prstTxWarp prst="textNoShape">
                <a:avLst/>
              </a:prstTxWarp>
            </a:bodyPr>
            <a:lstStyle/>
            <a:p>
              <a:pPr algn="ctr"/>
              <a:r>
                <a:rPr lang="en-US" altLang="zh-CN" sz="3600" dirty="0">
                  <a:solidFill>
                    <a:schemeClr val="bg1"/>
                  </a:solidFill>
                  <a:latin typeface="Autocar Bold Condensed" panose="020B0500000000000000" pitchFamily="34" charset="0"/>
                  <a:ea typeface="Autocar Bold Condensed" panose="020B0500000000000000" pitchFamily="34" charset="0"/>
                  <a:cs typeface="Autocar Bold Condensed" panose="020B0500000000000000" pitchFamily="34" charset="0"/>
                </a:rPr>
                <a:t>02</a:t>
              </a:r>
              <a:endParaRPr lang="zh-CN" altLang="en-US" sz="3600" dirty="0">
                <a:solidFill>
                  <a:schemeClr val="bg1"/>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32" name="矩形 27"/>
            <p:cNvSpPr/>
            <p:nvPr/>
          </p:nvSpPr>
          <p:spPr>
            <a:xfrm rot="19985226">
              <a:off x="2241894" y="3444428"/>
              <a:ext cx="2641420" cy="523220"/>
            </a:xfrm>
            <a:prstGeom prst="rect">
              <a:avLst/>
            </a:prstGeom>
            <a:grpFill/>
            <a:ln>
              <a:noFill/>
            </a:ln>
            <a:effectLst>
              <a:outerShdw blurRad="149987" dist="250190" dir="8460000" algn="ctr">
                <a:srgbClr val="000000">
                  <a:alpha val="28000"/>
                </a:srgbClr>
              </a:outerShdw>
            </a:effectLst>
            <a:sp3d prstMaterial="metal">
              <a:bevelT w="88900" h="88900"/>
            </a:sp3d>
          </p:spPr>
          <p:txBody>
            <a:bodyPr wrap="square">
              <a:spAutoFit/>
            </a:bodyPr>
            <a:lstStyle/>
            <a:p>
              <a:pPr algn="ctr"/>
              <a:r>
                <a:rPr lang="vi-VN" altLang="zh-CN" sz="28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Nguyên tắc</a:t>
              </a:r>
            </a:p>
          </p:txBody>
        </p:sp>
      </p:grpSp>
      <p:sp>
        <p:nvSpPr>
          <p:cNvPr id="38" name="文本框 33"/>
          <p:cNvSpPr txBox="1"/>
          <p:nvPr/>
        </p:nvSpPr>
        <p:spPr>
          <a:xfrm>
            <a:off x="4816655" y="502720"/>
            <a:ext cx="4298316" cy="892552"/>
          </a:xfrm>
          <a:prstGeom prst="rect">
            <a:avLst/>
          </a:prstGeom>
          <a:noFill/>
          <a:effectLst/>
        </p:spPr>
        <p:txBody>
          <a:bodyPr wrap="square" rtlCol="0">
            <a:spAutoFit/>
          </a:bodyPr>
          <a:lstStyle/>
          <a:p>
            <a:pPr algn="just">
              <a:lnSpc>
                <a:spcPct val="130000"/>
              </a:lnSpc>
            </a:pPr>
            <a:r>
              <a:rPr lang="vi-VN" sz="2000" b="1" dirty="0">
                <a:latin typeface="Autocar Bold Condensed" panose="020B0500000000000000" pitchFamily="34" charset="0"/>
                <a:ea typeface="Autocar Bold Condensed" panose="020B0500000000000000" pitchFamily="34" charset="0"/>
                <a:cs typeface="Autocar Bold Condensed" panose="020B0500000000000000" pitchFamily="34" charset="0"/>
              </a:rPr>
              <a:t>Các nguyên tố được sắp xếp theo chiều </a:t>
            </a:r>
            <a:r>
              <a:rPr lang="vi-VN" sz="2000" b="1"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tăng dần của điện tích</a:t>
            </a:r>
            <a:r>
              <a:rPr lang="vi-VN" sz="2000" b="1" dirty="0">
                <a:latin typeface="Autocar Bold Condensed" panose="020B0500000000000000" pitchFamily="34" charset="0"/>
                <a:ea typeface="Autocar Bold Condensed" panose="020B0500000000000000" pitchFamily="34" charset="0"/>
                <a:cs typeface="Autocar Bold Condensed" panose="020B0500000000000000" pitchFamily="34" charset="0"/>
              </a:rPr>
              <a:t> hạt nhân nguyên tử.</a:t>
            </a:r>
          </a:p>
        </p:txBody>
      </p:sp>
      <p:sp>
        <p:nvSpPr>
          <p:cNvPr id="39" name="文本框 34"/>
          <p:cNvSpPr txBox="1"/>
          <p:nvPr/>
        </p:nvSpPr>
        <p:spPr>
          <a:xfrm>
            <a:off x="4818858" y="1593959"/>
            <a:ext cx="4270687" cy="1292662"/>
          </a:xfrm>
          <a:prstGeom prst="rect">
            <a:avLst/>
          </a:prstGeom>
          <a:noFill/>
          <a:effectLst/>
        </p:spPr>
        <p:txBody>
          <a:bodyPr wrap="square" rtlCol="0">
            <a:spAutoFit/>
          </a:bodyPr>
          <a:lstStyle/>
          <a:p>
            <a:pPr algn="just">
              <a:lnSpc>
                <a:spcPct val="130000"/>
              </a:lnSpc>
            </a:pPr>
            <a:r>
              <a:rPr lang="vi-VN" sz="2000" b="1" dirty="0">
                <a:latin typeface="Autocar Bold Condensed" panose="020B0500000000000000" pitchFamily="34" charset="0"/>
                <a:ea typeface="Autocar Bold Condensed" panose="020B0500000000000000" pitchFamily="34" charset="0"/>
                <a:cs typeface="Autocar Bold Condensed" panose="020B0500000000000000" pitchFamily="34" charset="0"/>
              </a:rPr>
              <a:t>Các nguyên tố có </a:t>
            </a:r>
            <a:r>
              <a:rPr lang="vi-VN" sz="2000" b="1" dirty="0">
                <a:solidFill>
                  <a:srgbClr val="0070C0"/>
                </a:solidFill>
                <a:latin typeface="Autocar Bold Condensed" panose="020B0500000000000000" pitchFamily="34" charset="0"/>
                <a:ea typeface="Autocar Bold Condensed" panose="020B0500000000000000" pitchFamily="34" charset="0"/>
                <a:cs typeface="Autocar Bold Condensed" panose="020B0500000000000000" pitchFamily="34" charset="0"/>
              </a:rPr>
              <a:t>cùng số lớp electron </a:t>
            </a:r>
            <a:r>
              <a:rPr lang="vi-VN" sz="2000" b="1" dirty="0">
                <a:latin typeface="Autocar Bold Condensed" panose="020B0500000000000000" pitchFamily="34" charset="0"/>
                <a:ea typeface="Autocar Bold Condensed" panose="020B0500000000000000" pitchFamily="34" charset="0"/>
                <a:cs typeface="Autocar Bold Condensed" panose="020B0500000000000000" pitchFamily="34" charset="0"/>
              </a:rPr>
              <a:t>trong nguyên tử được </a:t>
            </a:r>
            <a:r>
              <a:rPr lang="vi-VN" sz="2000" b="1" dirty="0">
                <a:solidFill>
                  <a:srgbClr val="0070C0"/>
                </a:solidFill>
                <a:latin typeface="Autocar Bold Condensed" panose="020B0500000000000000" pitchFamily="34" charset="0"/>
                <a:ea typeface="Autocar Bold Condensed" panose="020B0500000000000000" pitchFamily="34" charset="0"/>
                <a:cs typeface="Autocar Bold Condensed" panose="020B0500000000000000" pitchFamily="34" charset="0"/>
              </a:rPr>
              <a:t>xếp</a:t>
            </a:r>
            <a:r>
              <a:rPr lang="vi-VN" sz="2000" b="1" dirty="0">
                <a:latin typeface="Autocar Bold Condensed" panose="020B0500000000000000" pitchFamily="34" charset="0"/>
                <a:ea typeface="Autocar Bold Condensed" panose="020B0500000000000000" pitchFamily="34" charset="0"/>
                <a:cs typeface="Autocar Bold Condensed" panose="020B0500000000000000" pitchFamily="34" charset="0"/>
              </a:rPr>
              <a:t> thành </a:t>
            </a:r>
            <a:r>
              <a:rPr lang="vi-VN" sz="2000" b="1" dirty="0">
                <a:solidFill>
                  <a:srgbClr val="0070C0"/>
                </a:solidFill>
                <a:latin typeface="Autocar Bold Condensed" panose="020B0500000000000000" pitchFamily="34" charset="0"/>
                <a:ea typeface="Autocar Bold Condensed" panose="020B0500000000000000" pitchFamily="34" charset="0"/>
                <a:cs typeface="Autocar Bold Condensed" panose="020B0500000000000000" pitchFamily="34" charset="0"/>
              </a:rPr>
              <a:t>một hàng</a:t>
            </a:r>
            <a:r>
              <a:rPr lang="vi-VN" sz="2000" b="1" dirty="0">
                <a:latin typeface="Autocar Bold Condensed" panose="020B0500000000000000" pitchFamily="34" charset="0"/>
                <a:ea typeface="Autocar Bold Condensed" panose="020B0500000000000000" pitchFamily="34" charset="0"/>
                <a:cs typeface="Autocar Bold Condensed" panose="020B0500000000000000" pitchFamily="34" charset="0"/>
              </a:rPr>
              <a:t>, gọi </a:t>
            </a:r>
            <a:r>
              <a:rPr lang="vi-VN" sz="2000" b="1" dirty="0">
                <a:solidFill>
                  <a:srgbClr val="0070C0"/>
                </a:solidFill>
                <a:latin typeface="Autocar Bold Condensed" panose="020B0500000000000000" pitchFamily="34" charset="0"/>
                <a:ea typeface="Autocar Bold Condensed" panose="020B0500000000000000" pitchFamily="34" charset="0"/>
                <a:cs typeface="Autocar Bold Condensed" panose="020B0500000000000000" pitchFamily="34" charset="0"/>
              </a:rPr>
              <a:t>là chu kì</a:t>
            </a:r>
            <a:r>
              <a:rPr lang="vi-VN" sz="2000" b="1" dirty="0">
                <a:latin typeface="Autocar Bold Condensed" panose="020B0500000000000000" pitchFamily="34" charset="0"/>
                <a:ea typeface="Autocar Bold Condensed" panose="020B0500000000000000" pitchFamily="34" charset="0"/>
                <a:cs typeface="Autocar Bold Condensed" panose="020B0500000000000000" pitchFamily="34" charset="0"/>
              </a:rPr>
              <a:t>.</a:t>
            </a:r>
          </a:p>
        </p:txBody>
      </p:sp>
      <p:sp>
        <p:nvSpPr>
          <p:cNvPr id="40" name="文本框 35"/>
          <p:cNvSpPr txBox="1"/>
          <p:nvPr/>
        </p:nvSpPr>
        <p:spPr>
          <a:xfrm>
            <a:off x="4816655" y="2986904"/>
            <a:ext cx="4272890" cy="1292662"/>
          </a:xfrm>
          <a:prstGeom prst="rect">
            <a:avLst/>
          </a:prstGeom>
          <a:noFill/>
          <a:effectLst/>
        </p:spPr>
        <p:txBody>
          <a:bodyPr wrap="square" rtlCol="0">
            <a:spAutoFit/>
          </a:bodyPr>
          <a:lstStyle/>
          <a:p>
            <a:pPr algn="just">
              <a:lnSpc>
                <a:spcPct val="130000"/>
              </a:lnSpc>
            </a:pPr>
            <a:r>
              <a:rPr lang="vi-VN" sz="2000" b="1" dirty="0">
                <a:latin typeface="Autocar Bold Condensed" panose="020B0500000000000000" pitchFamily="34" charset="0"/>
                <a:ea typeface="Autocar Bold Condensed" panose="020B0500000000000000" pitchFamily="34" charset="0"/>
                <a:cs typeface="Autocar Bold Condensed" panose="020B0500000000000000" pitchFamily="34" charset="0"/>
              </a:rPr>
              <a:t>Các nguyên tố có </a:t>
            </a:r>
            <a:r>
              <a:rPr lang="vi-VN" sz="2000" b="1" dirty="0">
                <a:solidFill>
                  <a:srgbClr val="BC30A1"/>
                </a:solidFill>
                <a:latin typeface="Autocar Bold Condensed" panose="020B0500000000000000" pitchFamily="34" charset="0"/>
                <a:ea typeface="Autocar Bold Condensed" panose="020B0500000000000000" pitchFamily="34" charset="0"/>
                <a:cs typeface="Autocar Bold Condensed" panose="020B0500000000000000" pitchFamily="34" charset="0"/>
              </a:rPr>
              <a:t>số electron hóa trị </a:t>
            </a:r>
            <a:r>
              <a:rPr lang="vi-VN" sz="2000" b="1" dirty="0">
                <a:latin typeface="Autocar Bold Condensed" panose="020B0500000000000000" pitchFamily="34" charset="0"/>
                <a:ea typeface="Autocar Bold Condensed" panose="020B0500000000000000" pitchFamily="34" charset="0"/>
                <a:cs typeface="Autocar Bold Condensed" panose="020B0500000000000000" pitchFamily="34" charset="0"/>
              </a:rPr>
              <a:t>trong nguyên tử </a:t>
            </a:r>
            <a:r>
              <a:rPr lang="vi-VN" sz="2000" b="1" dirty="0">
                <a:solidFill>
                  <a:srgbClr val="BC30A1"/>
                </a:solidFill>
                <a:latin typeface="Autocar Bold Condensed" panose="020B0500000000000000" pitchFamily="34" charset="0"/>
                <a:ea typeface="Autocar Bold Condensed" panose="020B0500000000000000" pitchFamily="34" charset="0"/>
                <a:cs typeface="Autocar Bold Condensed" panose="020B0500000000000000" pitchFamily="34" charset="0"/>
              </a:rPr>
              <a:t>như nhau </a:t>
            </a:r>
            <a:r>
              <a:rPr lang="vi-VN" sz="2000" b="1" dirty="0">
                <a:latin typeface="Autocar Bold Condensed" panose="020B0500000000000000" pitchFamily="34" charset="0"/>
                <a:ea typeface="Autocar Bold Condensed" panose="020B0500000000000000" pitchFamily="34" charset="0"/>
                <a:cs typeface="Autocar Bold Condensed" panose="020B0500000000000000" pitchFamily="34" charset="0"/>
              </a:rPr>
              <a:t>được xếp thành một cột, </a:t>
            </a:r>
            <a:r>
              <a:rPr lang="vi-VN" sz="2000" b="1" dirty="0">
                <a:solidFill>
                  <a:srgbClr val="BC30A1"/>
                </a:solidFill>
                <a:latin typeface="Autocar Bold Condensed" panose="020B0500000000000000" pitchFamily="34" charset="0"/>
                <a:ea typeface="Autocar Bold Condensed" panose="020B0500000000000000" pitchFamily="34" charset="0"/>
                <a:cs typeface="Autocar Bold Condensed" panose="020B0500000000000000" pitchFamily="34" charset="0"/>
              </a:rPr>
              <a:t>gọi là nhóm</a:t>
            </a:r>
            <a:r>
              <a:rPr lang="vi-VN" sz="2000" b="1" dirty="0">
                <a:latin typeface="Autocar Bold Condensed" panose="020B0500000000000000" pitchFamily="34" charset="0"/>
                <a:ea typeface="Autocar Bold Condensed" panose="020B0500000000000000" pitchFamily="34" charset="0"/>
                <a:cs typeface="Autocar Bold Condensed" panose="020B0500000000000000" pitchFamily="34" charset="0"/>
              </a:rPr>
              <a:t>.</a:t>
            </a:r>
          </a:p>
        </p:txBody>
      </p:sp>
      <p:sp>
        <p:nvSpPr>
          <p:cNvPr id="2" name="Rectangle 1"/>
          <p:cNvSpPr/>
          <p:nvPr/>
        </p:nvSpPr>
        <p:spPr>
          <a:xfrm>
            <a:off x="423549" y="5306244"/>
            <a:ext cx="1848189" cy="1077218"/>
          </a:xfrm>
          <a:prstGeom prst="rect">
            <a:avLst/>
          </a:prstGeom>
          <a:solidFill>
            <a:srgbClr val="13464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vi-VN" sz="3200" b="1" dirty="0">
                <a:solidFill>
                  <a:schemeClr val="bg1"/>
                </a:solidFill>
                <a:latin typeface="Autocar Bold Condensed" panose="020B0500000000000000" pitchFamily="34" charset="0"/>
                <a:ea typeface="Autocar Bold Condensed" panose="020B0500000000000000" pitchFamily="34" charset="0"/>
                <a:cs typeface="Autocar Bold Condensed" panose="020B0500000000000000" pitchFamily="34" charset="0"/>
              </a:rPr>
              <a:t>Electron hóa trị </a:t>
            </a:r>
            <a:endParaRPr lang="en-US" sz="3200" dirty="0">
              <a:solidFill>
                <a:schemeClr val="bg1"/>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3" name="Rectangle 2"/>
          <p:cNvSpPr/>
          <p:nvPr/>
        </p:nvSpPr>
        <p:spPr>
          <a:xfrm>
            <a:off x="3265516" y="5407112"/>
            <a:ext cx="1611375" cy="954107"/>
          </a:xfrm>
          <a:prstGeom prst="rect">
            <a:avLst/>
          </a:prstGeom>
          <a:solidFill>
            <a:srgbClr val="C00000"/>
          </a:solidFill>
        </p:spPr>
        <p:txBody>
          <a:bodyPr wrap="square">
            <a:spAutoFit/>
          </a:bodyPr>
          <a:lstStyle/>
          <a:p>
            <a:pPr algn="ctr"/>
            <a:r>
              <a:rPr lang="vi-VN" sz="2800" b="1" dirty="0">
                <a:solidFill>
                  <a:schemeClr val="bg1"/>
                </a:solidFill>
                <a:latin typeface="Autocar Bold Condensed" panose="020B0500000000000000" pitchFamily="34" charset="0"/>
                <a:ea typeface="Autocar Bold Condensed" panose="020B0500000000000000" pitchFamily="34" charset="0"/>
                <a:cs typeface="Autocar Bold Condensed" panose="020B0500000000000000" pitchFamily="34" charset="0"/>
              </a:rPr>
              <a:t>e lớp ngoài cùng </a:t>
            </a:r>
            <a:endParaRPr lang="en-US" sz="2800" dirty="0">
              <a:solidFill>
                <a:schemeClr val="bg1"/>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4" name="Rectangle 3"/>
          <p:cNvSpPr/>
          <p:nvPr/>
        </p:nvSpPr>
        <p:spPr>
          <a:xfrm>
            <a:off x="5946754" y="5407868"/>
            <a:ext cx="2318236" cy="954107"/>
          </a:xfrm>
          <a:prstGeom prst="rect">
            <a:avLst/>
          </a:prstGeom>
          <a:solidFill>
            <a:srgbClr val="FFFF00"/>
          </a:solidFill>
        </p:spPr>
        <p:txBody>
          <a:bodyPr wrap="square">
            <a:spAutoFit/>
          </a:bodyPr>
          <a:lstStyle/>
          <a:p>
            <a:pPr algn="ctr"/>
            <a:r>
              <a:rPr lang="vi-VN" sz="2800" b="1" dirty="0">
                <a:solidFill>
                  <a:srgbClr val="BC30A1"/>
                </a:solidFill>
                <a:latin typeface="Autocar Bold Condensed" panose="020B0500000000000000" pitchFamily="34" charset="0"/>
                <a:ea typeface="Autocar Bold Condensed" panose="020B0500000000000000" pitchFamily="34" charset="0"/>
                <a:cs typeface="Autocar Bold Condensed" panose="020B0500000000000000" pitchFamily="34" charset="0"/>
              </a:rPr>
              <a:t>e phân lớp d chưa bão hòa</a:t>
            </a:r>
            <a:endParaRPr lang="en-US" sz="2800" dirty="0">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5" name="Equal 4"/>
          <p:cNvSpPr/>
          <p:nvPr/>
        </p:nvSpPr>
        <p:spPr>
          <a:xfrm>
            <a:off x="2387691" y="5495226"/>
            <a:ext cx="808721" cy="662217"/>
          </a:xfrm>
          <a:prstGeom prst="mathEqual">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Plus 5"/>
          <p:cNvSpPr/>
          <p:nvPr/>
        </p:nvSpPr>
        <p:spPr>
          <a:xfrm>
            <a:off x="5022080" y="5416525"/>
            <a:ext cx="717562" cy="802262"/>
          </a:xfrm>
          <a:prstGeom prst="mathPlus">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a:spLocks noChangeArrowheads="1"/>
          </p:cNvSpPr>
          <p:nvPr/>
        </p:nvSpPr>
        <p:spPr bwMode="auto">
          <a:xfrm>
            <a:off x="4468641" y="1932754"/>
            <a:ext cx="5741573" cy="2108299"/>
          </a:xfrm>
          <a:prstGeom prst="cloudCallout">
            <a:avLst>
              <a:gd name="adj1" fmla="val -28042"/>
              <a:gd name="adj2" fmla="val 105415"/>
            </a:avLst>
          </a:prstGeom>
          <a:solidFill>
            <a:srgbClr val="002060"/>
          </a:solid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vi-VN" sz="2800" b="1" u="sng" dirty="0">
                <a:solidFill>
                  <a:schemeClr val="bg1"/>
                </a:solidFill>
                <a:latin typeface="#9Slide03 Cabin Condensed Bold" panose="00000806000000000000" pitchFamily="2" charset="0"/>
                <a:cs typeface="Times New Roman" panose="02020603050405020304" pitchFamily="18" charset="0"/>
              </a:rPr>
              <a:t>VD</a:t>
            </a:r>
            <a:r>
              <a:rPr lang="vi-VN" sz="2800" dirty="0">
                <a:solidFill>
                  <a:schemeClr val="bg1"/>
                </a:solidFill>
                <a:latin typeface="#9Slide03 Cabin Condensed Bold" panose="00000806000000000000" pitchFamily="2" charset="0"/>
                <a:cs typeface="Times New Roman" panose="02020603050405020304" pitchFamily="18" charset="0"/>
              </a:rPr>
              <a:t> : 3s</a:t>
            </a:r>
            <a:r>
              <a:rPr lang="vi-VN" sz="2800" baseline="30000" dirty="0">
                <a:solidFill>
                  <a:schemeClr val="bg1"/>
                </a:solidFill>
                <a:latin typeface="#9Slide03 Cabin Condensed Bold" panose="00000806000000000000" pitchFamily="2" charset="0"/>
                <a:cs typeface="Times New Roman" panose="02020603050405020304" pitchFamily="18" charset="0"/>
              </a:rPr>
              <a:t>2</a:t>
            </a:r>
            <a:r>
              <a:rPr lang="vi-VN" sz="2800" dirty="0">
                <a:solidFill>
                  <a:schemeClr val="bg1"/>
                </a:solidFill>
                <a:latin typeface="#9Slide03 Cabin Condensed Bold" panose="00000806000000000000" pitchFamily="2" charset="0"/>
                <a:cs typeface="Times New Roman" panose="02020603050405020304" pitchFamily="18" charset="0"/>
              </a:rPr>
              <a:t>3p</a:t>
            </a:r>
            <a:r>
              <a:rPr lang="vi-VN" sz="2800" baseline="30000" dirty="0">
                <a:solidFill>
                  <a:schemeClr val="bg1"/>
                </a:solidFill>
                <a:latin typeface="#9Slide03 Cabin Condensed Bold" panose="00000806000000000000" pitchFamily="2" charset="0"/>
                <a:cs typeface="Times New Roman" panose="02020603050405020304" pitchFamily="18" charset="0"/>
              </a:rPr>
              <a:t>2  </a:t>
            </a:r>
            <a:r>
              <a:rPr lang="vi-VN" sz="2800" dirty="0">
                <a:solidFill>
                  <a:schemeClr val="bg1"/>
                </a:solidFill>
                <a:latin typeface="#9Slide03 Cabin Condensed Bold" panose="00000806000000000000" pitchFamily="2" charset="0"/>
                <a:cs typeface="Times New Roman" panose="02020603050405020304" pitchFamily="18" charset="0"/>
                <a:sym typeface="Wingdings" panose="05000000000000000000" pitchFamily="2" charset="2"/>
              </a:rPr>
              <a:t> 4 e hóa trị</a:t>
            </a:r>
            <a:endParaRPr lang="vi-VN" sz="2800" baseline="30000" dirty="0">
              <a:solidFill>
                <a:schemeClr val="bg1"/>
              </a:solidFill>
              <a:latin typeface="#9Slide03 Cabin Condensed Bold" panose="00000806000000000000" pitchFamily="2" charset="0"/>
              <a:cs typeface="Times New Roman" panose="02020603050405020304" pitchFamily="18" charset="0"/>
            </a:endParaRPr>
          </a:p>
          <a:p>
            <a:r>
              <a:rPr lang="vi-VN" sz="2800" dirty="0">
                <a:solidFill>
                  <a:schemeClr val="bg1"/>
                </a:solidFill>
                <a:latin typeface="#9Slide03 Cabin Condensed Bold" panose="00000806000000000000" pitchFamily="2" charset="0"/>
                <a:cs typeface="Times New Roman" panose="02020603050405020304" pitchFamily="18" charset="0"/>
              </a:rPr>
              <a:t>         3d</a:t>
            </a:r>
            <a:r>
              <a:rPr lang="vi-VN" sz="2800" baseline="30000" dirty="0">
                <a:solidFill>
                  <a:schemeClr val="bg1"/>
                </a:solidFill>
                <a:latin typeface="#9Slide03 Cabin Condensed Bold" panose="00000806000000000000" pitchFamily="2" charset="0"/>
                <a:cs typeface="Times New Roman" panose="02020603050405020304" pitchFamily="18" charset="0"/>
              </a:rPr>
              <a:t>6</a:t>
            </a:r>
            <a:r>
              <a:rPr lang="vi-VN" sz="2800" dirty="0">
                <a:solidFill>
                  <a:schemeClr val="bg1"/>
                </a:solidFill>
                <a:latin typeface="#9Slide03 Cabin Condensed Bold" panose="00000806000000000000" pitchFamily="2" charset="0"/>
                <a:cs typeface="Times New Roman" panose="02020603050405020304" pitchFamily="18" charset="0"/>
              </a:rPr>
              <a:t>4s</a:t>
            </a:r>
            <a:r>
              <a:rPr lang="vi-VN" sz="2800" baseline="30000" dirty="0">
                <a:solidFill>
                  <a:schemeClr val="bg1"/>
                </a:solidFill>
                <a:latin typeface="#9Slide03 Cabin Condensed Bold" panose="00000806000000000000" pitchFamily="2" charset="0"/>
                <a:cs typeface="Times New Roman" panose="02020603050405020304" pitchFamily="18" charset="0"/>
              </a:rPr>
              <a:t>2   </a:t>
            </a:r>
            <a:r>
              <a:rPr lang="vi-VN" sz="2800" dirty="0">
                <a:solidFill>
                  <a:schemeClr val="bg1"/>
                </a:solidFill>
                <a:latin typeface="#9Slide03 Cabin Condensed Bold" panose="00000806000000000000" pitchFamily="2" charset="0"/>
                <a:cs typeface="Times New Roman" panose="02020603050405020304" pitchFamily="18" charset="0"/>
                <a:sym typeface="Wingdings" panose="05000000000000000000" pitchFamily="2" charset="2"/>
              </a:rPr>
              <a:t> 8e hóa trị</a:t>
            </a:r>
            <a:endParaRPr lang="vi-VN" sz="2800" dirty="0">
              <a:solidFill>
                <a:schemeClr val="bg1"/>
              </a:solidFill>
              <a:latin typeface="#9Slide03 Cabin Condensed Bold" panose="00000806000000000000" pitchFamily="2" charset="0"/>
              <a:cs typeface="Times New Roman" panose="02020603050405020304" pitchFamily="18" charset="0"/>
            </a:endParaRPr>
          </a:p>
          <a:p>
            <a:r>
              <a:rPr lang="vi-VN" sz="2800" dirty="0">
                <a:solidFill>
                  <a:schemeClr val="bg1"/>
                </a:solidFill>
                <a:latin typeface="#9Slide03 Cabin Condensed Bold" panose="00000806000000000000" pitchFamily="2" charset="0"/>
                <a:cs typeface="Times New Roman" panose="02020603050405020304" pitchFamily="18" charset="0"/>
              </a:rPr>
              <a:t>         3d</a:t>
            </a:r>
            <a:r>
              <a:rPr lang="vi-VN" sz="2800" baseline="30000" dirty="0">
                <a:solidFill>
                  <a:schemeClr val="bg1"/>
                </a:solidFill>
                <a:latin typeface="#9Slide03 Cabin Condensed Bold" panose="00000806000000000000" pitchFamily="2" charset="0"/>
                <a:cs typeface="Times New Roman" panose="02020603050405020304" pitchFamily="18" charset="0"/>
              </a:rPr>
              <a:t>10</a:t>
            </a:r>
            <a:r>
              <a:rPr lang="vi-VN" sz="2800" dirty="0">
                <a:solidFill>
                  <a:schemeClr val="bg1"/>
                </a:solidFill>
                <a:latin typeface="#9Slide03 Cabin Condensed Bold" panose="00000806000000000000" pitchFamily="2" charset="0"/>
                <a:cs typeface="Times New Roman" panose="02020603050405020304" pitchFamily="18" charset="0"/>
              </a:rPr>
              <a:t>4s</a:t>
            </a:r>
            <a:r>
              <a:rPr lang="vi-VN" sz="2800" baseline="30000" dirty="0">
                <a:solidFill>
                  <a:schemeClr val="bg1"/>
                </a:solidFill>
                <a:latin typeface="#9Slide03 Cabin Condensed Bold" panose="00000806000000000000" pitchFamily="2" charset="0"/>
                <a:cs typeface="Times New Roman" panose="02020603050405020304" pitchFamily="18" charset="0"/>
              </a:rPr>
              <a:t>2  </a:t>
            </a:r>
            <a:r>
              <a:rPr lang="vi-VN" sz="2800" dirty="0">
                <a:solidFill>
                  <a:schemeClr val="bg1"/>
                </a:solidFill>
                <a:latin typeface="#9Slide03 Cabin Condensed Bold" panose="00000806000000000000" pitchFamily="2" charset="0"/>
                <a:cs typeface="Times New Roman" panose="02020603050405020304" pitchFamily="18" charset="0"/>
                <a:sym typeface="Wingdings" panose="05000000000000000000" pitchFamily="2" charset="2"/>
              </a:rPr>
              <a:t> 2e hóa trị</a:t>
            </a:r>
            <a:endParaRPr lang="vi-VN" sz="2800" dirty="0">
              <a:solidFill>
                <a:schemeClr val="bg1"/>
              </a:solidFill>
              <a:latin typeface="#9Slide03 Cabin Condensed Bold" panose="00000806000000000000" pitchFamily="2" charset="0"/>
              <a:cs typeface="Times New Roman" panose="02020603050405020304" pitchFamily="18" charset="0"/>
            </a:endParaRPr>
          </a:p>
        </p:txBody>
      </p:sp>
    </p:spTree>
    <p:extLst>
      <p:ext uri="{BB962C8B-B14F-4D97-AF65-F5344CB8AC3E}">
        <p14:creationId xmlns:p14="http://schemas.microsoft.com/office/powerpoint/2010/main" val="3186214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298"/>
                                        </p:tgtEl>
                                        <p:attrNameLst>
                                          <p:attrName>style.visibility</p:attrName>
                                        </p:attrNameLst>
                                      </p:cBhvr>
                                      <p:to>
                                        <p:strVal val="visible"/>
                                      </p:to>
                                    </p:set>
                                    <p:animEffect transition="in" filter="fade">
                                      <p:cBhvr>
                                        <p:cTn id="7" dur="500"/>
                                        <p:tgtEl>
                                          <p:spTgt spid="298"/>
                                        </p:tgtEl>
                                      </p:cBhvr>
                                    </p:animEffect>
                                  </p:childTnLst>
                                </p:cTn>
                              </p:par>
                              <p:par>
                                <p:cTn id="8" presetID="10" presetClass="entr" presetSubtype="0" fill="hold" nodeType="withEffect">
                                  <p:stCondLst>
                                    <p:cond delay="25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1000"/>
                                        <p:tgtEl>
                                          <p:spTgt spid="299"/>
                                        </p:tgtEl>
                                      </p:cBhvr>
                                    </p:animEffect>
                                  </p:childTnLst>
                                </p:cTn>
                              </p:par>
                              <p:par>
                                <p:cTn id="11" presetID="10" presetClass="entr" presetSubtype="0" fill="hold" nodeType="withEffect">
                                  <p:stCondLst>
                                    <p:cond delay="500"/>
                                  </p:stCondLst>
                                  <p:childTnLst>
                                    <p:set>
                                      <p:cBhvr>
                                        <p:cTn id="12" dur="1" fill="hold">
                                          <p:stCondLst>
                                            <p:cond delay="0"/>
                                          </p:stCondLst>
                                        </p:cTn>
                                        <p:tgtEl>
                                          <p:spTgt spid="300"/>
                                        </p:tgtEl>
                                        <p:attrNameLst>
                                          <p:attrName>style.visibility</p:attrName>
                                        </p:attrNameLst>
                                      </p:cBhvr>
                                      <p:to>
                                        <p:strVal val="visible"/>
                                      </p:to>
                                    </p:set>
                                    <p:animEffect transition="in" filter="fade">
                                      <p:cBhvr>
                                        <p:cTn id="13" dur="1000"/>
                                        <p:tgtEl>
                                          <p:spTgt spid="300"/>
                                        </p:tgtEl>
                                      </p:cBhvr>
                                    </p:animEffect>
                                  </p:childTnLst>
                                </p:cTn>
                              </p:par>
                            </p:childTnLst>
                          </p:cTn>
                        </p:par>
                      </p:childTnLst>
                    </p:cTn>
                  </p:par>
                  <p:par>
                    <p:cTn id="14" fill="hold">
                      <p:stCondLst>
                        <p:cond delay="indefinite"/>
                      </p:stCondLst>
                      <p:childTnLst>
                        <p:par>
                          <p:cTn id="15" fill="hold">
                            <p:stCondLst>
                              <p:cond delay="0"/>
                            </p:stCondLst>
                            <p:childTnLst>
                              <p:par>
                                <p:cTn id="16" presetID="37" presetClass="path" presetSubtype="0" accel="50000" decel="50000" fill="hold" nodeType="clickEffect">
                                  <p:stCondLst>
                                    <p:cond delay="0"/>
                                  </p:stCondLst>
                                  <p:childTnLst>
                                    <p:animMotion origin="layout" path="M -0.25 1.85185E-6 L -0.18294 0.04004 C -0.16901 0.04907 -0.14805 0.05393 -0.12604 0.05393 C -0.10104 0.05393 -0.08099 0.04907 -0.06706 0.04004 L 4.16667E-7 1.85185E-6 " pathEditMode="relative" rAng="0" ptsTypes="AAAAA">
                                      <p:cBhvr>
                                        <p:cTn id="17" dur="2000" fill="hold"/>
                                        <p:tgtEl>
                                          <p:spTgt spid="302"/>
                                        </p:tgtEl>
                                        <p:attrNameLst>
                                          <p:attrName>ppt_x</p:attrName>
                                          <p:attrName>ppt_y</p:attrName>
                                        </p:attrNameLst>
                                      </p:cBhvr>
                                      <p:rCtr x="12500" y="2685"/>
                                    </p:animMotion>
                                  </p:childTnLst>
                                </p:cTn>
                              </p:par>
                              <p:par>
                                <p:cTn id="18" presetID="22" presetClass="entr" presetSubtype="2"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right)">
                                      <p:cBhvr>
                                        <p:cTn id="20" dur="500"/>
                                        <p:tgtEl>
                                          <p:spTgt spid="9"/>
                                        </p:tgtEl>
                                      </p:cBhvr>
                                    </p:animEffect>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right)">
                                      <p:cBhvr>
                                        <p:cTn id="31" dur="500"/>
                                        <p:tgtEl>
                                          <p:spTgt spid="10"/>
                                        </p:tgtEl>
                                      </p:cBhvr>
                                    </p:animEffect>
                                  </p:childTnLst>
                                </p:cTn>
                              </p:par>
                            </p:childTnLst>
                          </p:cTn>
                        </p:par>
                        <p:par>
                          <p:cTn id="32" fill="hold">
                            <p:stCondLst>
                              <p:cond delay="3000"/>
                            </p:stCondLst>
                            <p:childTnLst>
                              <p:par>
                                <p:cTn id="33" presetID="22" presetClass="entr" presetSubtype="8"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par>
                                <p:cTn id="40" presetID="22" presetClass="entr" presetSubtype="2"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right)">
                                      <p:cBhvr>
                                        <p:cTn id="42" dur="500"/>
                                        <p:tgtEl>
                                          <p:spTgt spid="11"/>
                                        </p:tgtEl>
                                      </p:cBhvr>
                                    </p:animEffect>
                                  </p:childTnLst>
                                </p:cTn>
                              </p:par>
                            </p:childTnLst>
                          </p:cTn>
                        </p:par>
                        <p:par>
                          <p:cTn id="43" fill="hold">
                            <p:stCondLst>
                              <p:cond delay="4000"/>
                            </p:stCondLst>
                            <p:childTnLst>
                              <p:par>
                                <p:cTn id="44" presetID="22" presetClass="entr" presetSubtype="8"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left)">
                                      <p:cBhvr>
                                        <p:cTn id="46" dur="500"/>
                                        <p:tgtEl>
                                          <p:spTgt spid="23"/>
                                        </p:tgtEl>
                                      </p:cBhvr>
                                    </p:animEffect>
                                  </p:childTnLst>
                                </p:cTn>
                              </p:par>
                            </p:childTnLst>
                          </p:cTn>
                        </p:par>
                        <p:par>
                          <p:cTn id="47" fill="hold">
                            <p:stCondLst>
                              <p:cond delay="4500"/>
                            </p:stCondLst>
                            <p:childTnLst>
                              <p:par>
                                <p:cTn id="48" presetID="10" presetClass="entr" presetSubtype="0" fill="hold" grpId="0" nodeType="after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500"/>
                                        <p:tgtEl>
                                          <p:spTgt spid="40"/>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circle(in)">
                                      <p:cBhvr>
                                        <p:cTn id="55" dur="2000"/>
                                        <p:tgtEl>
                                          <p:spTgt spid="2"/>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circle(in)">
                                      <p:cBhvr>
                                        <p:cTn id="58" dur="2000"/>
                                        <p:tgtEl>
                                          <p:spTgt spid="5"/>
                                        </p:tgtEl>
                                      </p:cBhvr>
                                    </p:animEffect>
                                  </p:childTnLst>
                                </p:cTn>
                              </p:par>
                              <p:par>
                                <p:cTn id="59" presetID="6" presetClass="entr" presetSubtype="16" fill="hold" grpId="0" nodeType="with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circle(in)">
                                      <p:cBhvr>
                                        <p:cTn id="61" dur="2000"/>
                                        <p:tgtEl>
                                          <p:spTgt spid="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wipe(down)">
                                      <p:cBhvr>
                                        <p:cTn id="66" dur="500"/>
                                        <p:tgtEl>
                                          <p:spTgt spid="3"/>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wipe(down)">
                                      <p:cBhvr>
                                        <p:cTn id="69" dur="500"/>
                                        <p:tgtEl>
                                          <p:spTgt spid="4"/>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36">
                                            <p:bg/>
                                          </p:spTgt>
                                        </p:tgtEl>
                                        <p:attrNameLst>
                                          <p:attrName>style.visibility</p:attrName>
                                        </p:attrNameLst>
                                      </p:cBhvr>
                                      <p:to>
                                        <p:strVal val="visible"/>
                                      </p:to>
                                    </p:set>
                                    <p:animEffect transition="in" filter="fade">
                                      <p:cBhvr>
                                        <p:cTn id="74" dur="1000"/>
                                        <p:tgtEl>
                                          <p:spTgt spid="36">
                                            <p:bg/>
                                          </p:spTgt>
                                        </p:tgtEl>
                                      </p:cBhvr>
                                    </p:animEffect>
                                    <p:anim calcmode="lin" valueType="num">
                                      <p:cBhvr>
                                        <p:cTn id="75" dur="1000" fill="hold"/>
                                        <p:tgtEl>
                                          <p:spTgt spid="36">
                                            <p:bg/>
                                          </p:spTgt>
                                        </p:tgtEl>
                                        <p:attrNameLst>
                                          <p:attrName>ppt_x</p:attrName>
                                        </p:attrNameLst>
                                      </p:cBhvr>
                                      <p:tavLst>
                                        <p:tav tm="0">
                                          <p:val>
                                            <p:strVal val="#ppt_x"/>
                                          </p:val>
                                        </p:tav>
                                        <p:tav tm="100000">
                                          <p:val>
                                            <p:strVal val="#ppt_x"/>
                                          </p:val>
                                        </p:tav>
                                      </p:tavLst>
                                    </p:anim>
                                    <p:anim calcmode="lin" valueType="num">
                                      <p:cBhvr>
                                        <p:cTn id="76" dur="1000" fill="hold"/>
                                        <p:tgtEl>
                                          <p:spTgt spid="36">
                                            <p:bg/>
                                          </p:spTgt>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36">
                                            <p:txEl>
                                              <p:pRg st="0" end="0"/>
                                            </p:txEl>
                                          </p:spTgt>
                                        </p:tgtEl>
                                        <p:attrNameLst>
                                          <p:attrName>style.visibility</p:attrName>
                                        </p:attrNameLst>
                                      </p:cBhvr>
                                      <p:to>
                                        <p:strVal val="visible"/>
                                      </p:to>
                                    </p:set>
                                    <p:animEffect transition="in" filter="fade">
                                      <p:cBhvr>
                                        <p:cTn id="79" dur="1000"/>
                                        <p:tgtEl>
                                          <p:spTgt spid="36">
                                            <p:txEl>
                                              <p:pRg st="0" end="0"/>
                                            </p:txEl>
                                          </p:spTgt>
                                        </p:tgtEl>
                                      </p:cBhvr>
                                    </p:animEffect>
                                    <p:anim calcmode="lin" valueType="num">
                                      <p:cBhvr>
                                        <p:cTn id="80" dur="10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81" dur="1000" fill="hold"/>
                                        <p:tgtEl>
                                          <p:spTgt spid="3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36">
                                            <p:txEl>
                                              <p:pRg st="1" end="1"/>
                                            </p:txEl>
                                          </p:spTgt>
                                        </p:tgtEl>
                                        <p:attrNameLst>
                                          <p:attrName>style.visibility</p:attrName>
                                        </p:attrNameLst>
                                      </p:cBhvr>
                                      <p:to>
                                        <p:strVal val="visible"/>
                                      </p:to>
                                    </p:set>
                                    <p:animEffect transition="in" filter="fade">
                                      <p:cBhvr>
                                        <p:cTn id="86" dur="1000"/>
                                        <p:tgtEl>
                                          <p:spTgt spid="36">
                                            <p:txEl>
                                              <p:pRg st="1" end="1"/>
                                            </p:txEl>
                                          </p:spTgt>
                                        </p:tgtEl>
                                      </p:cBhvr>
                                    </p:animEffect>
                                    <p:anim calcmode="lin" valueType="num">
                                      <p:cBhvr>
                                        <p:cTn id="87" dur="1000" fill="hold"/>
                                        <p:tgtEl>
                                          <p:spTgt spid="36">
                                            <p:txEl>
                                              <p:pRg st="1" end="1"/>
                                            </p:txEl>
                                          </p:spTgt>
                                        </p:tgtEl>
                                        <p:attrNameLst>
                                          <p:attrName>ppt_x</p:attrName>
                                        </p:attrNameLst>
                                      </p:cBhvr>
                                      <p:tavLst>
                                        <p:tav tm="0">
                                          <p:val>
                                            <p:strVal val="#ppt_x"/>
                                          </p:val>
                                        </p:tav>
                                        <p:tav tm="100000">
                                          <p:val>
                                            <p:strVal val="#ppt_x"/>
                                          </p:val>
                                        </p:tav>
                                      </p:tavLst>
                                    </p:anim>
                                    <p:anim calcmode="lin" valueType="num">
                                      <p:cBhvr>
                                        <p:cTn id="88" dur="1000" fill="hold"/>
                                        <p:tgtEl>
                                          <p:spTgt spid="3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36">
                                            <p:txEl>
                                              <p:pRg st="2" end="2"/>
                                            </p:txEl>
                                          </p:spTgt>
                                        </p:tgtEl>
                                        <p:attrNameLst>
                                          <p:attrName>style.visibility</p:attrName>
                                        </p:attrNameLst>
                                      </p:cBhvr>
                                      <p:to>
                                        <p:strVal val="visible"/>
                                      </p:to>
                                    </p:set>
                                    <p:animEffect transition="in" filter="fade">
                                      <p:cBhvr>
                                        <p:cTn id="93" dur="1000"/>
                                        <p:tgtEl>
                                          <p:spTgt spid="36">
                                            <p:txEl>
                                              <p:pRg st="2" end="2"/>
                                            </p:txEl>
                                          </p:spTgt>
                                        </p:tgtEl>
                                      </p:cBhvr>
                                    </p:animEffect>
                                    <p:anim calcmode="lin" valueType="num">
                                      <p:cBhvr>
                                        <p:cTn id="94" dur="1000" fill="hold"/>
                                        <p:tgtEl>
                                          <p:spTgt spid="36">
                                            <p:txEl>
                                              <p:pRg st="2" end="2"/>
                                            </p:txEl>
                                          </p:spTgt>
                                        </p:tgtEl>
                                        <p:attrNameLst>
                                          <p:attrName>ppt_x</p:attrName>
                                        </p:attrNameLst>
                                      </p:cBhvr>
                                      <p:tavLst>
                                        <p:tav tm="0">
                                          <p:val>
                                            <p:strVal val="#ppt_x"/>
                                          </p:val>
                                        </p:tav>
                                        <p:tav tm="100000">
                                          <p:val>
                                            <p:strVal val="#ppt_x"/>
                                          </p:val>
                                        </p:tav>
                                      </p:tavLst>
                                    </p:anim>
                                    <p:anim calcmode="lin" valueType="num">
                                      <p:cBhvr>
                                        <p:cTn id="95" dur="1000" fill="hold"/>
                                        <p:tgtEl>
                                          <p:spTgt spid="3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38" grpId="0"/>
      <p:bldP spid="39" grpId="0"/>
      <p:bldP spid="40" grpId="0"/>
      <p:bldP spid="2" grpId="0" animBg="1"/>
      <p:bldP spid="3" grpId="0" animBg="1"/>
      <p:bldP spid="4" grpId="0" animBg="1"/>
      <p:bldP spid="5" grpId="0" animBg="1"/>
      <p:bldP spid="6" grpId="0" animBg="1"/>
      <p:bldP spid="36" grpId="0" build="allAtOnce"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bwMode="auto">
          <a:xfrm>
            <a:off x="10750913" y="6051254"/>
            <a:ext cx="1142543" cy="669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864B826-D530-404C-8E5E-1E81975AD225}" type="slidenum">
              <a:rPr lang="en-US" altLang="en-US" sz="2000" smtClean="0"/>
              <a:pPr/>
              <a:t>32</a:t>
            </a:fld>
            <a:endParaRPr lang="en-US" altLang="en-US" sz="2000" dirty="0"/>
          </a:p>
        </p:txBody>
      </p:sp>
      <p:sp>
        <p:nvSpPr>
          <p:cNvPr id="6" name="Rectangle 5"/>
          <p:cNvSpPr/>
          <p:nvPr/>
        </p:nvSpPr>
        <p:spPr bwMode="auto">
          <a:xfrm>
            <a:off x="7043818" y="115207"/>
            <a:ext cx="2554086" cy="824772"/>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lvl="1" algn="ctr" defTabSz="457200">
              <a:lnSpc>
                <a:spcPct val="110000"/>
              </a:lnSpc>
              <a:defRPr/>
            </a:pPr>
            <a:r>
              <a:rPr lang="vi-VN" sz="2400" b="1"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3 </a:t>
            </a:r>
            <a:r>
              <a:rPr lang="vi-VN" sz="2400" b="1"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Chu kì nhỏ</a:t>
            </a:r>
          </a:p>
          <a:p>
            <a:pPr lvl="1" algn="ctr" defTabSz="457200">
              <a:lnSpc>
                <a:spcPct val="110000"/>
              </a:lnSpc>
              <a:defRPr/>
            </a:pPr>
            <a:r>
              <a:rPr lang="vi-VN" sz="2400" b="1"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 (chu kì</a:t>
            </a:r>
            <a:r>
              <a:rPr lang="vi-VN" sz="2400" b="1"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 1,2,3)</a:t>
            </a:r>
          </a:p>
        </p:txBody>
      </p:sp>
      <p:sp>
        <p:nvSpPr>
          <p:cNvPr id="8" name="Rectangle 7"/>
          <p:cNvSpPr/>
          <p:nvPr/>
        </p:nvSpPr>
        <p:spPr bwMode="auto">
          <a:xfrm>
            <a:off x="7043818" y="1158543"/>
            <a:ext cx="2554086" cy="958505"/>
          </a:xfrm>
          <a:prstGeom prst="rect">
            <a:avLst/>
          </a:prstGeom>
        </p:spPr>
        <p:style>
          <a:lnRef idx="1">
            <a:schemeClr val="accent4"/>
          </a:lnRef>
          <a:fillRef idx="2">
            <a:schemeClr val="accent4"/>
          </a:fillRef>
          <a:effectRef idx="1">
            <a:schemeClr val="accent4"/>
          </a:effectRef>
          <a:fontRef idx="minor">
            <a:schemeClr val="dk1"/>
          </a:fontRef>
        </p:style>
        <p:txBody>
          <a:bodyPr lIns="36000" rIns="36000"/>
          <a:lstStyle/>
          <a:p>
            <a:pPr lvl="1" algn="ctr" defTabSz="457200">
              <a:lnSpc>
                <a:spcPct val="110000"/>
              </a:lnSpc>
              <a:defRPr/>
            </a:pPr>
            <a:r>
              <a:rPr lang="vi-VN" sz="2400" b="1"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4 </a:t>
            </a:r>
            <a:r>
              <a:rPr lang="vi-VN" sz="2400" b="1"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Chu kì lớn </a:t>
            </a:r>
          </a:p>
          <a:p>
            <a:pPr lvl="1" algn="ctr" defTabSz="457200">
              <a:lnSpc>
                <a:spcPct val="110000"/>
              </a:lnSpc>
              <a:defRPr/>
            </a:pPr>
            <a:r>
              <a:rPr lang="vi-VN" sz="2400" b="1"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(chu kì</a:t>
            </a:r>
            <a:r>
              <a:rPr lang="vi-VN" sz="2400" b="1"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 4,5,6,7</a:t>
            </a:r>
            <a:r>
              <a:rPr lang="vi-VN" sz="3200" b="1"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a:t>
            </a:r>
          </a:p>
        </p:txBody>
      </p:sp>
      <p:sp>
        <p:nvSpPr>
          <p:cNvPr id="16" name="AutoShape 52"/>
          <p:cNvSpPr>
            <a:spLocks noChangeArrowheads="1"/>
          </p:cNvSpPr>
          <p:nvPr/>
        </p:nvSpPr>
        <p:spPr bwMode="gray">
          <a:xfrm>
            <a:off x="1516792" y="757941"/>
            <a:ext cx="1729357" cy="1586239"/>
          </a:xfrm>
          <a:prstGeom prst="rect">
            <a:avLst/>
          </a:prstGeom>
          <a:solidFill>
            <a:schemeClr val="accent3"/>
          </a:solidFill>
          <a:ln w="12700" algn="ctr">
            <a:noFill/>
            <a:round/>
            <a:headEnd/>
            <a:tailEnd/>
          </a:ln>
          <a:effectLst/>
          <a:scene3d>
            <a:camera prst="orthographicFront">
              <a:rot lat="0" lon="0" rev="0"/>
            </a:camera>
            <a:lightRig rig="chilly" dir="t">
              <a:rot lat="0" lon="0" rev="18480000"/>
            </a:lightRig>
          </a:scene3d>
          <a:sp3d prstMaterial="clear">
            <a:bevelT h="63500"/>
          </a:sp3d>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a:defRPr/>
            </a:pPr>
            <a:r>
              <a:rPr lang="vi-VN" sz="40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Chu kì</a:t>
            </a:r>
          </a:p>
        </p:txBody>
      </p:sp>
      <p:sp>
        <p:nvSpPr>
          <p:cNvPr id="17420" name="AutoShape 29"/>
          <p:cNvSpPr>
            <a:spLocks noChangeArrowheads="1"/>
          </p:cNvSpPr>
          <p:nvPr/>
        </p:nvSpPr>
        <p:spPr bwMode="auto">
          <a:xfrm>
            <a:off x="4047546" y="229842"/>
            <a:ext cx="1752689" cy="838200"/>
          </a:xfrm>
          <a:prstGeom prst="flowChartAlternateProcess">
            <a:avLst/>
          </a:prstGeom>
          <a:solidFill>
            <a:srgbClr val="FF0066"/>
          </a:solidFill>
          <a:ln>
            <a:noFill/>
          </a:ln>
          <a:effectLst>
            <a:outerShdw sy="50000" kx="2453608"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457200"/>
            <a:r>
              <a:rPr lang="vi-VN" altLang="en-US" sz="32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7 chu kì</a:t>
            </a:r>
          </a:p>
        </p:txBody>
      </p:sp>
      <p:sp>
        <p:nvSpPr>
          <p:cNvPr id="17421" name="AutoShape 30"/>
          <p:cNvSpPr>
            <a:spLocks noChangeArrowheads="1"/>
          </p:cNvSpPr>
          <p:nvPr/>
        </p:nvSpPr>
        <p:spPr bwMode="auto">
          <a:xfrm>
            <a:off x="4047546" y="2299147"/>
            <a:ext cx="4435699" cy="830263"/>
          </a:xfrm>
          <a:prstGeom prst="flowChartAlternateProcess">
            <a:avLst/>
          </a:prstGeom>
          <a:solidFill>
            <a:schemeClr val="folHlink"/>
          </a:solidFill>
          <a:ln>
            <a:noFill/>
          </a:ln>
          <a:effectLst>
            <a:outerShdw sy="50000" kx="2453608"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457200"/>
            <a:r>
              <a:rPr lang="vi-VN" altLang="en-US" sz="3200" b="1" dirty="0">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rPr>
              <a:t>STT chu kì = số lớp electron</a:t>
            </a:r>
          </a:p>
        </p:txBody>
      </p:sp>
      <p:sp>
        <p:nvSpPr>
          <p:cNvPr id="2" name="Rectangle 1"/>
          <p:cNvSpPr/>
          <p:nvPr/>
        </p:nvSpPr>
        <p:spPr>
          <a:xfrm>
            <a:off x="193257" y="2716214"/>
            <a:ext cx="1770297" cy="9755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b="1"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Ô NGUYÊN TỐ</a:t>
            </a:r>
          </a:p>
        </p:txBody>
      </p:sp>
      <p:sp>
        <p:nvSpPr>
          <p:cNvPr id="5" name="Bent Arrow 4"/>
          <p:cNvSpPr/>
          <p:nvPr/>
        </p:nvSpPr>
        <p:spPr>
          <a:xfrm>
            <a:off x="600571" y="1517651"/>
            <a:ext cx="800100" cy="1198563"/>
          </a:xfrm>
          <a:prstGeom prst="ben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5" name="Bent-Up Arrow 14"/>
          <p:cNvSpPr/>
          <p:nvPr/>
        </p:nvSpPr>
        <p:spPr>
          <a:xfrm rot="16200000" flipH="1" flipV="1">
            <a:off x="347949" y="3865316"/>
            <a:ext cx="1198563" cy="723900"/>
          </a:xfrm>
          <a:prstGeom prst="bentUpArrow">
            <a:avLst>
              <a:gd name="adj1" fmla="val 25000"/>
              <a:gd name="adj2" fmla="val 25000"/>
              <a:gd name="adj3"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9" name="Right Arrow 18"/>
          <p:cNvSpPr/>
          <p:nvPr/>
        </p:nvSpPr>
        <p:spPr>
          <a:xfrm>
            <a:off x="1293902" y="4460929"/>
            <a:ext cx="195838" cy="37119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7413" name="Rectangle 17412"/>
          <p:cNvSpPr/>
          <p:nvPr/>
        </p:nvSpPr>
        <p:spPr>
          <a:xfrm>
            <a:off x="1606019" y="4150967"/>
            <a:ext cx="1915997" cy="2148046"/>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vi-VN" sz="40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Nhóm NT</a:t>
            </a:r>
          </a:p>
          <a:p>
            <a:pPr algn="ctr" defTabSz="457200"/>
            <a:r>
              <a:rPr lang="vi-VN" sz="28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(stt nhóm</a:t>
            </a:r>
            <a:r>
              <a:rPr lang="en-US" sz="28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sz="28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số e hóa trị)</a:t>
            </a:r>
          </a:p>
        </p:txBody>
      </p:sp>
      <p:sp>
        <p:nvSpPr>
          <p:cNvPr id="17417" name="Rectangle 17416"/>
          <p:cNvSpPr/>
          <p:nvPr/>
        </p:nvSpPr>
        <p:spPr>
          <a:xfrm>
            <a:off x="5529346" y="3851467"/>
            <a:ext cx="1447165" cy="741965"/>
          </a:xfrm>
          <a:prstGeom prst="rect">
            <a:avLst/>
          </a:prstGeom>
          <a:solidFill>
            <a:schemeClr val="accent1">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vi-VN" sz="28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Nhóm A</a:t>
            </a:r>
          </a:p>
        </p:txBody>
      </p:sp>
      <p:sp>
        <p:nvSpPr>
          <p:cNvPr id="45" name="Rectangle 44"/>
          <p:cNvSpPr/>
          <p:nvPr/>
        </p:nvSpPr>
        <p:spPr>
          <a:xfrm>
            <a:off x="5529346" y="5472351"/>
            <a:ext cx="1447164" cy="741965"/>
          </a:xfrm>
          <a:prstGeom prst="rect">
            <a:avLst/>
          </a:prstGeom>
          <a:solidFill>
            <a:schemeClr val="accent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vi-VN" sz="28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Nhóm B</a:t>
            </a:r>
          </a:p>
        </p:txBody>
      </p:sp>
      <p:sp>
        <p:nvSpPr>
          <p:cNvPr id="17423" name="Rectangle 17422"/>
          <p:cNvSpPr/>
          <p:nvPr/>
        </p:nvSpPr>
        <p:spPr>
          <a:xfrm>
            <a:off x="8005578" y="3278878"/>
            <a:ext cx="3390734" cy="673577"/>
          </a:xfrm>
          <a:prstGeom prst="rect">
            <a:avLst/>
          </a:prstGeom>
          <a:solidFill>
            <a:schemeClr val="accent3">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0000"/>
              </a:lnSpc>
            </a:pPr>
            <a:r>
              <a:rPr lang="vi-VN" sz="2400" b="1"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Stt nhóm =</a:t>
            </a:r>
            <a:r>
              <a:rPr lang="en-US" sz="2400" b="1"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sz="2400" b="1"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số e </a:t>
            </a:r>
            <a:r>
              <a:rPr lang="en-US" sz="2400" b="1"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LNC</a:t>
            </a:r>
            <a:endParaRPr lang="vi-VN" sz="2400" b="1"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54" name="Rectangle 53"/>
          <p:cNvSpPr/>
          <p:nvPr/>
        </p:nvSpPr>
        <p:spPr>
          <a:xfrm>
            <a:off x="8005577" y="4157053"/>
            <a:ext cx="3390735" cy="533085"/>
          </a:xfrm>
          <a:prstGeom prst="rect">
            <a:avLst/>
          </a:prstGeom>
          <a:solidFill>
            <a:schemeClr val="accent5">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0000"/>
              </a:lnSpc>
            </a:pPr>
            <a:r>
              <a:rPr lang="vi-VN" sz="2400" b="1"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Nguyên tố s hoặc p</a:t>
            </a:r>
            <a:r>
              <a:rPr lang="en-US" sz="2400" b="1"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endParaRPr lang="vi-VN" sz="2400" b="1"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56" name="Rectangle 55"/>
          <p:cNvSpPr/>
          <p:nvPr/>
        </p:nvSpPr>
        <p:spPr>
          <a:xfrm>
            <a:off x="8011356" y="5000600"/>
            <a:ext cx="3384956" cy="82801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0000"/>
              </a:lnSpc>
            </a:pPr>
            <a:r>
              <a:rPr lang="vi-VN" sz="2400" b="1"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Stt nhóm =</a:t>
            </a:r>
            <a:r>
              <a:rPr lang="en-US" sz="2400" b="1"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sz="2400" b="1"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số e LNC+ phân lớp sát NC chưa tối đa</a:t>
            </a:r>
          </a:p>
        </p:txBody>
      </p:sp>
      <p:sp>
        <p:nvSpPr>
          <p:cNvPr id="67" name="Rectangle 66"/>
          <p:cNvSpPr/>
          <p:nvPr/>
        </p:nvSpPr>
        <p:spPr>
          <a:xfrm>
            <a:off x="8011356" y="6119673"/>
            <a:ext cx="3384956" cy="533085"/>
          </a:xfrm>
          <a:prstGeom prst="rect">
            <a:avLst/>
          </a:prstGeom>
          <a:solidFill>
            <a:schemeClr val="tx1">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10000"/>
              </a:lnSpc>
            </a:pPr>
            <a:r>
              <a:rPr lang="vi-VN" sz="2400" b="1"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Nguyên tố d hoặc </a:t>
            </a:r>
            <a:r>
              <a:rPr lang="en-US" sz="2400" b="1" dirty="0">
                <a:solidFill>
                  <a:prstClr val="black"/>
                </a:solidFill>
                <a:latin typeface="Autocar Bold Condensed" panose="020B0500000000000000" pitchFamily="34" charset="0"/>
                <a:ea typeface="Autocar Bold Condensed" panose="020B0500000000000000" pitchFamily="34" charset="0"/>
                <a:cs typeface="Autocar Bold Condensed" panose="020B0500000000000000" pitchFamily="34" charset="0"/>
              </a:rPr>
              <a:t>f</a:t>
            </a:r>
          </a:p>
        </p:txBody>
      </p:sp>
      <p:cxnSp>
        <p:nvCxnSpPr>
          <p:cNvPr id="4" name="Straight Arrow Connector 3"/>
          <p:cNvCxnSpPr>
            <a:stCxn id="17420" idx="3"/>
            <a:endCxn id="6" idx="1"/>
          </p:cNvCxnSpPr>
          <p:nvPr/>
        </p:nvCxnSpPr>
        <p:spPr>
          <a:xfrm flipV="1">
            <a:off x="5800235" y="527593"/>
            <a:ext cx="1243583" cy="121349"/>
          </a:xfrm>
          <a:prstGeom prst="straightConnector1">
            <a:avLst/>
          </a:prstGeom>
          <a:ln w="28575">
            <a:solidFill>
              <a:schemeClr val="tx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17420" idx="3"/>
            <a:endCxn id="8" idx="1"/>
          </p:cNvCxnSpPr>
          <p:nvPr/>
        </p:nvCxnSpPr>
        <p:spPr>
          <a:xfrm>
            <a:off x="5800235" y="648942"/>
            <a:ext cx="1243583" cy="988854"/>
          </a:xfrm>
          <a:prstGeom prst="straightConnector1">
            <a:avLst/>
          </a:prstGeom>
          <a:ln w="28575">
            <a:solidFill>
              <a:schemeClr val="tx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endCxn id="17417" idx="1"/>
          </p:cNvCxnSpPr>
          <p:nvPr/>
        </p:nvCxnSpPr>
        <p:spPr>
          <a:xfrm flipV="1">
            <a:off x="3522016" y="4222450"/>
            <a:ext cx="2007330" cy="1002540"/>
          </a:xfrm>
          <a:prstGeom prst="straightConnector1">
            <a:avLst/>
          </a:prstGeom>
          <a:ln w="28575">
            <a:solidFill>
              <a:schemeClr val="tx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7413" idx="3"/>
            <a:endCxn id="45" idx="1"/>
          </p:cNvCxnSpPr>
          <p:nvPr/>
        </p:nvCxnSpPr>
        <p:spPr>
          <a:xfrm>
            <a:off x="3522016" y="5224990"/>
            <a:ext cx="2007330" cy="618344"/>
          </a:xfrm>
          <a:prstGeom prst="straightConnector1">
            <a:avLst/>
          </a:prstGeom>
          <a:ln w="28575">
            <a:solidFill>
              <a:schemeClr val="tx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endCxn id="56" idx="1"/>
          </p:cNvCxnSpPr>
          <p:nvPr/>
        </p:nvCxnSpPr>
        <p:spPr>
          <a:xfrm flipV="1">
            <a:off x="6976510" y="5414609"/>
            <a:ext cx="1034846" cy="428724"/>
          </a:xfrm>
          <a:prstGeom prst="straightConnector1">
            <a:avLst/>
          </a:prstGeom>
          <a:ln>
            <a:solidFill>
              <a:schemeClr val="tx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endCxn id="67" idx="1"/>
          </p:cNvCxnSpPr>
          <p:nvPr/>
        </p:nvCxnSpPr>
        <p:spPr>
          <a:xfrm>
            <a:off x="6976510" y="5843333"/>
            <a:ext cx="1034846" cy="542883"/>
          </a:xfrm>
          <a:prstGeom prst="straightConnector1">
            <a:avLst/>
          </a:prstGeom>
          <a:ln>
            <a:solidFill>
              <a:schemeClr val="tx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17417" idx="3"/>
          </p:cNvCxnSpPr>
          <p:nvPr/>
        </p:nvCxnSpPr>
        <p:spPr>
          <a:xfrm flipV="1">
            <a:off x="6976511" y="3615666"/>
            <a:ext cx="1029065" cy="606784"/>
          </a:xfrm>
          <a:prstGeom prst="straightConnector1">
            <a:avLst/>
          </a:prstGeom>
          <a:ln>
            <a:solidFill>
              <a:schemeClr val="tx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7417" idx="3"/>
          </p:cNvCxnSpPr>
          <p:nvPr/>
        </p:nvCxnSpPr>
        <p:spPr>
          <a:xfrm>
            <a:off x="6976511" y="4222450"/>
            <a:ext cx="1029067" cy="233497"/>
          </a:xfrm>
          <a:prstGeom prst="straightConnector1">
            <a:avLst/>
          </a:prstGeom>
          <a:ln>
            <a:solidFill>
              <a:schemeClr val="tx1">
                <a:alpha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66597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fade">
                                      <p:cBhvr>
                                        <p:cTn id="7" dur="1000"/>
                                        <p:tgtEl>
                                          <p:spTgt spid="17413"/>
                                        </p:tgtEl>
                                      </p:cBhvr>
                                    </p:animEffect>
                                    <p:anim calcmode="lin" valueType="num">
                                      <p:cBhvr>
                                        <p:cTn id="8" dur="1000" fill="hold"/>
                                        <p:tgtEl>
                                          <p:spTgt spid="17413"/>
                                        </p:tgtEl>
                                        <p:attrNameLst>
                                          <p:attrName>ppt_x</p:attrName>
                                        </p:attrNameLst>
                                      </p:cBhvr>
                                      <p:tavLst>
                                        <p:tav tm="0">
                                          <p:val>
                                            <p:strVal val="#ppt_x"/>
                                          </p:val>
                                        </p:tav>
                                        <p:tav tm="100000">
                                          <p:val>
                                            <p:strVal val="#ppt_x"/>
                                          </p:val>
                                        </p:tav>
                                      </p:tavLst>
                                    </p:anim>
                                    <p:anim calcmode="lin" valueType="num">
                                      <p:cBhvr>
                                        <p:cTn id="9" dur="1000" fill="hold"/>
                                        <p:tgtEl>
                                          <p:spTgt spid="174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420"/>
                                        </p:tgtEl>
                                        <p:attrNameLst>
                                          <p:attrName>style.visibility</p:attrName>
                                        </p:attrNameLst>
                                      </p:cBhvr>
                                      <p:to>
                                        <p:strVal val="visible"/>
                                      </p:to>
                                    </p:set>
                                    <p:animEffect transition="in" filter="barn(inVertical)">
                                      <p:cBhvr>
                                        <p:cTn id="19" dur="500"/>
                                        <p:tgtEl>
                                          <p:spTgt spid="1742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421"/>
                                        </p:tgtEl>
                                        <p:attrNameLst>
                                          <p:attrName>style.visibility</p:attrName>
                                        </p:attrNameLst>
                                      </p:cBhvr>
                                      <p:to>
                                        <p:strVal val="visible"/>
                                      </p:to>
                                    </p:set>
                                    <p:animEffect transition="in" filter="barn(inVertical)">
                                      <p:cBhvr>
                                        <p:cTn id="22" dur="500"/>
                                        <p:tgtEl>
                                          <p:spTgt spid="1742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par>
                                <p:cTn id="28" presetID="6" presetClass="entr" presetSubtype="16"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ircle(in)">
                                      <p:cBhvr>
                                        <p:cTn id="30" dur="2000"/>
                                        <p:tgtEl>
                                          <p:spTgt spid="9"/>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ircle(in)">
                                      <p:cBhvr>
                                        <p:cTn id="33" dur="2000"/>
                                        <p:tgtEl>
                                          <p:spTgt spid="6"/>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circle(in)">
                                      <p:cBhvr>
                                        <p:cTn id="36" dur="2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anim calcmode="lin" valueType="num">
                                      <p:cBhvr>
                                        <p:cTn id="42" dur="1000" fill="hold"/>
                                        <p:tgtEl>
                                          <p:spTgt spid="26"/>
                                        </p:tgtEl>
                                        <p:attrNameLst>
                                          <p:attrName>ppt_x</p:attrName>
                                        </p:attrNameLst>
                                      </p:cBhvr>
                                      <p:tavLst>
                                        <p:tav tm="0">
                                          <p:val>
                                            <p:strVal val="#ppt_x"/>
                                          </p:val>
                                        </p:tav>
                                        <p:tav tm="100000">
                                          <p:val>
                                            <p:strVal val="#ppt_x"/>
                                          </p:val>
                                        </p:tav>
                                      </p:tavLst>
                                    </p:anim>
                                    <p:anim calcmode="lin" valueType="num">
                                      <p:cBhvr>
                                        <p:cTn id="43" dur="1000" fill="hold"/>
                                        <p:tgtEl>
                                          <p:spTgt spid="26"/>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0"/>
                                        <p:tgtEl>
                                          <p:spTgt spid="28"/>
                                        </p:tgtEl>
                                      </p:cBhvr>
                                    </p:animEffect>
                                    <p:anim calcmode="lin" valueType="num">
                                      <p:cBhvr>
                                        <p:cTn id="47" dur="1000" fill="hold"/>
                                        <p:tgtEl>
                                          <p:spTgt spid="28"/>
                                        </p:tgtEl>
                                        <p:attrNameLst>
                                          <p:attrName>ppt_x</p:attrName>
                                        </p:attrNameLst>
                                      </p:cBhvr>
                                      <p:tavLst>
                                        <p:tav tm="0">
                                          <p:val>
                                            <p:strVal val="#ppt_x"/>
                                          </p:val>
                                        </p:tav>
                                        <p:tav tm="100000">
                                          <p:val>
                                            <p:strVal val="#ppt_x"/>
                                          </p:val>
                                        </p:tav>
                                      </p:tavLst>
                                    </p:anim>
                                    <p:anim calcmode="lin" valueType="num">
                                      <p:cBhvr>
                                        <p:cTn id="48" dur="1000" fill="hold"/>
                                        <p:tgtEl>
                                          <p:spTgt spid="28"/>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417"/>
                                        </p:tgtEl>
                                        <p:attrNameLst>
                                          <p:attrName>style.visibility</p:attrName>
                                        </p:attrNameLst>
                                      </p:cBhvr>
                                      <p:to>
                                        <p:strVal val="visible"/>
                                      </p:to>
                                    </p:set>
                                    <p:animEffect transition="in" filter="fade">
                                      <p:cBhvr>
                                        <p:cTn id="51" dur="1000"/>
                                        <p:tgtEl>
                                          <p:spTgt spid="17417"/>
                                        </p:tgtEl>
                                      </p:cBhvr>
                                    </p:animEffect>
                                    <p:anim calcmode="lin" valueType="num">
                                      <p:cBhvr>
                                        <p:cTn id="52" dur="1000" fill="hold"/>
                                        <p:tgtEl>
                                          <p:spTgt spid="17417"/>
                                        </p:tgtEl>
                                        <p:attrNameLst>
                                          <p:attrName>ppt_x</p:attrName>
                                        </p:attrNameLst>
                                      </p:cBhvr>
                                      <p:tavLst>
                                        <p:tav tm="0">
                                          <p:val>
                                            <p:strVal val="#ppt_x"/>
                                          </p:val>
                                        </p:tav>
                                        <p:tav tm="100000">
                                          <p:val>
                                            <p:strVal val="#ppt_x"/>
                                          </p:val>
                                        </p:tav>
                                      </p:tavLst>
                                    </p:anim>
                                    <p:anim calcmode="lin" valueType="num">
                                      <p:cBhvr>
                                        <p:cTn id="53" dur="1000" fill="hold"/>
                                        <p:tgtEl>
                                          <p:spTgt spid="17417"/>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1000"/>
                                        <p:tgtEl>
                                          <p:spTgt spid="45"/>
                                        </p:tgtEl>
                                      </p:cBhvr>
                                    </p:animEffect>
                                    <p:anim calcmode="lin" valueType="num">
                                      <p:cBhvr>
                                        <p:cTn id="57" dur="1000" fill="hold"/>
                                        <p:tgtEl>
                                          <p:spTgt spid="45"/>
                                        </p:tgtEl>
                                        <p:attrNameLst>
                                          <p:attrName>ppt_x</p:attrName>
                                        </p:attrNameLst>
                                      </p:cBhvr>
                                      <p:tavLst>
                                        <p:tav tm="0">
                                          <p:val>
                                            <p:strVal val="#ppt_x"/>
                                          </p:val>
                                        </p:tav>
                                        <p:tav tm="100000">
                                          <p:val>
                                            <p:strVal val="#ppt_x"/>
                                          </p:val>
                                        </p:tav>
                                      </p:tavLst>
                                    </p:anim>
                                    <p:anim calcmode="lin" valueType="num">
                                      <p:cBhvr>
                                        <p:cTn id="5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38"/>
                                        </p:tgtEl>
                                        <p:attrNameLst>
                                          <p:attrName>style.visibility</p:attrName>
                                        </p:attrNameLst>
                                      </p:cBhvr>
                                      <p:to>
                                        <p:strVal val="visible"/>
                                      </p:to>
                                    </p:set>
                                    <p:anim calcmode="lin" valueType="num">
                                      <p:cBhvr additive="base">
                                        <p:cTn id="63" dur="500" fill="hold"/>
                                        <p:tgtEl>
                                          <p:spTgt spid="38"/>
                                        </p:tgtEl>
                                        <p:attrNameLst>
                                          <p:attrName>ppt_x</p:attrName>
                                        </p:attrNameLst>
                                      </p:cBhvr>
                                      <p:tavLst>
                                        <p:tav tm="0">
                                          <p:val>
                                            <p:strVal val="#ppt_x"/>
                                          </p:val>
                                        </p:tav>
                                        <p:tav tm="100000">
                                          <p:val>
                                            <p:strVal val="#ppt_x"/>
                                          </p:val>
                                        </p:tav>
                                      </p:tavLst>
                                    </p:anim>
                                    <p:anim calcmode="lin" valueType="num">
                                      <p:cBhvr additive="base">
                                        <p:cTn id="64" dur="500" fill="hold"/>
                                        <p:tgtEl>
                                          <p:spTgt spid="38"/>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40"/>
                                        </p:tgtEl>
                                        <p:attrNameLst>
                                          <p:attrName>style.visibility</p:attrName>
                                        </p:attrNameLst>
                                      </p:cBhvr>
                                      <p:to>
                                        <p:strVal val="visible"/>
                                      </p:to>
                                    </p:set>
                                    <p:anim calcmode="lin" valueType="num">
                                      <p:cBhvr additive="base">
                                        <p:cTn id="67" dur="500" fill="hold"/>
                                        <p:tgtEl>
                                          <p:spTgt spid="40"/>
                                        </p:tgtEl>
                                        <p:attrNameLst>
                                          <p:attrName>ppt_x</p:attrName>
                                        </p:attrNameLst>
                                      </p:cBhvr>
                                      <p:tavLst>
                                        <p:tav tm="0">
                                          <p:val>
                                            <p:strVal val="#ppt_x"/>
                                          </p:val>
                                        </p:tav>
                                        <p:tav tm="100000">
                                          <p:val>
                                            <p:strVal val="#ppt_x"/>
                                          </p:val>
                                        </p:tav>
                                      </p:tavLst>
                                    </p:anim>
                                    <p:anim calcmode="lin" valueType="num">
                                      <p:cBhvr additive="base">
                                        <p:cTn id="68" dur="500" fill="hold"/>
                                        <p:tgtEl>
                                          <p:spTgt spid="40"/>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34"/>
                                        </p:tgtEl>
                                        <p:attrNameLst>
                                          <p:attrName>style.visibility</p:attrName>
                                        </p:attrNameLst>
                                      </p:cBhvr>
                                      <p:to>
                                        <p:strVal val="visible"/>
                                      </p:to>
                                    </p:set>
                                    <p:anim calcmode="lin" valueType="num">
                                      <p:cBhvr additive="base">
                                        <p:cTn id="71" dur="500" fill="hold"/>
                                        <p:tgtEl>
                                          <p:spTgt spid="34"/>
                                        </p:tgtEl>
                                        <p:attrNameLst>
                                          <p:attrName>ppt_x</p:attrName>
                                        </p:attrNameLst>
                                      </p:cBhvr>
                                      <p:tavLst>
                                        <p:tav tm="0">
                                          <p:val>
                                            <p:strVal val="#ppt_x"/>
                                          </p:val>
                                        </p:tav>
                                        <p:tav tm="100000">
                                          <p:val>
                                            <p:strVal val="#ppt_x"/>
                                          </p:val>
                                        </p:tav>
                                      </p:tavLst>
                                    </p:anim>
                                    <p:anim calcmode="lin" valueType="num">
                                      <p:cBhvr additive="base">
                                        <p:cTn id="72" dur="500" fill="hold"/>
                                        <p:tgtEl>
                                          <p:spTgt spid="34"/>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36"/>
                                        </p:tgtEl>
                                        <p:attrNameLst>
                                          <p:attrName>style.visibility</p:attrName>
                                        </p:attrNameLst>
                                      </p:cBhvr>
                                      <p:to>
                                        <p:strVal val="visible"/>
                                      </p:to>
                                    </p:set>
                                    <p:anim calcmode="lin" valueType="num">
                                      <p:cBhvr additive="base">
                                        <p:cTn id="75" dur="500" fill="hold"/>
                                        <p:tgtEl>
                                          <p:spTgt spid="36"/>
                                        </p:tgtEl>
                                        <p:attrNameLst>
                                          <p:attrName>ppt_x</p:attrName>
                                        </p:attrNameLst>
                                      </p:cBhvr>
                                      <p:tavLst>
                                        <p:tav tm="0">
                                          <p:val>
                                            <p:strVal val="#ppt_x"/>
                                          </p:val>
                                        </p:tav>
                                        <p:tav tm="100000">
                                          <p:val>
                                            <p:strVal val="#ppt_x"/>
                                          </p:val>
                                        </p:tav>
                                      </p:tavLst>
                                    </p:anim>
                                    <p:anim calcmode="lin" valueType="num">
                                      <p:cBhvr additive="base">
                                        <p:cTn id="76" dur="500" fill="hold"/>
                                        <p:tgtEl>
                                          <p:spTgt spid="36"/>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17423"/>
                                        </p:tgtEl>
                                        <p:attrNameLst>
                                          <p:attrName>style.visibility</p:attrName>
                                        </p:attrNameLst>
                                      </p:cBhvr>
                                      <p:to>
                                        <p:strVal val="visible"/>
                                      </p:to>
                                    </p:set>
                                    <p:anim calcmode="lin" valueType="num">
                                      <p:cBhvr additive="base">
                                        <p:cTn id="79" dur="500" fill="hold"/>
                                        <p:tgtEl>
                                          <p:spTgt spid="17423"/>
                                        </p:tgtEl>
                                        <p:attrNameLst>
                                          <p:attrName>ppt_x</p:attrName>
                                        </p:attrNameLst>
                                      </p:cBhvr>
                                      <p:tavLst>
                                        <p:tav tm="0">
                                          <p:val>
                                            <p:strVal val="#ppt_x"/>
                                          </p:val>
                                        </p:tav>
                                        <p:tav tm="100000">
                                          <p:val>
                                            <p:strVal val="#ppt_x"/>
                                          </p:val>
                                        </p:tav>
                                      </p:tavLst>
                                    </p:anim>
                                    <p:anim calcmode="lin" valueType="num">
                                      <p:cBhvr additive="base">
                                        <p:cTn id="80" dur="500" fill="hold"/>
                                        <p:tgtEl>
                                          <p:spTgt spid="17423"/>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54"/>
                                        </p:tgtEl>
                                        <p:attrNameLst>
                                          <p:attrName>style.visibility</p:attrName>
                                        </p:attrNameLst>
                                      </p:cBhvr>
                                      <p:to>
                                        <p:strVal val="visible"/>
                                      </p:to>
                                    </p:set>
                                    <p:anim calcmode="lin" valueType="num">
                                      <p:cBhvr additive="base">
                                        <p:cTn id="83" dur="500" fill="hold"/>
                                        <p:tgtEl>
                                          <p:spTgt spid="54"/>
                                        </p:tgtEl>
                                        <p:attrNameLst>
                                          <p:attrName>ppt_x</p:attrName>
                                        </p:attrNameLst>
                                      </p:cBhvr>
                                      <p:tavLst>
                                        <p:tav tm="0">
                                          <p:val>
                                            <p:strVal val="#ppt_x"/>
                                          </p:val>
                                        </p:tav>
                                        <p:tav tm="100000">
                                          <p:val>
                                            <p:strVal val="#ppt_x"/>
                                          </p:val>
                                        </p:tav>
                                      </p:tavLst>
                                    </p:anim>
                                    <p:anim calcmode="lin" valueType="num">
                                      <p:cBhvr additive="base">
                                        <p:cTn id="84" dur="500" fill="hold"/>
                                        <p:tgtEl>
                                          <p:spTgt spid="54"/>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56"/>
                                        </p:tgtEl>
                                        <p:attrNameLst>
                                          <p:attrName>style.visibility</p:attrName>
                                        </p:attrNameLst>
                                      </p:cBhvr>
                                      <p:to>
                                        <p:strVal val="visible"/>
                                      </p:to>
                                    </p:set>
                                    <p:anim calcmode="lin" valueType="num">
                                      <p:cBhvr additive="base">
                                        <p:cTn id="87" dur="500" fill="hold"/>
                                        <p:tgtEl>
                                          <p:spTgt spid="56"/>
                                        </p:tgtEl>
                                        <p:attrNameLst>
                                          <p:attrName>ppt_x</p:attrName>
                                        </p:attrNameLst>
                                      </p:cBhvr>
                                      <p:tavLst>
                                        <p:tav tm="0">
                                          <p:val>
                                            <p:strVal val="#ppt_x"/>
                                          </p:val>
                                        </p:tav>
                                        <p:tav tm="100000">
                                          <p:val>
                                            <p:strVal val="#ppt_x"/>
                                          </p:val>
                                        </p:tav>
                                      </p:tavLst>
                                    </p:anim>
                                    <p:anim calcmode="lin" valueType="num">
                                      <p:cBhvr additive="base">
                                        <p:cTn id="88" dur="500" fill="hold"/>
                                        <p:tgtEl>
                                          <p:spTgt spid="56"/>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67"/>
                                        </p:tgtEl>
                                        <p:attrNameLst>
                                          <p:attrName>style.visibility</p:attrName>
                                        </p:attrNameLst>
                                      </p:cBhvr>
                                      <p:to>
                                        <p:strVal val="visible"/>
                                      </p:to>
                                    </p:set>
                                    <p:anim calcmode="lin" valueType="num">
                                      <p:cBhvr additive="base">
                                        <p:cTn id="91" dur="500" fill="hold"/>
                                        <p:tgtEl>
                                          <p:spTgt spid="67"/>
                                        </p:tgtEl>
                                        <p:attrNameLst>
                                          <p:attrName>ppt_x</p:attrName>
                                        </p:attrNameLst>
                                      </p:cBhvr>
                                      <p:tavLst>
                                        <p:tav tm="0">
                                          <p:val>
                                            <p:strVal val="#ppt_x"/>
                                          </p:val>
                                        </p:tav>
                                        <p:tav tm="100000">
                                          <p:val>
                                            <p:strVal val="#ppt_x"/>
                                          </p:val>
                                        </p:tav>
                                      </p:tavLst>
                                    </p:anim>
                                    <p:anim calcmode="lin" valueType="num">
                                      <p:cBhvr additive="base">
                                        <p:cTn id="92"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6" grpId="0" animBg="1"/>
      <p:bldP spid="17420" grpId="0" animBg="1"/>
      <p:bldP spid="17421" grpId="0" animBg="1"/>
      <p:bldP spid="17413" grpId="0" animBg="1"/>
      <p:bldP spid="17417" grpId="0" animBg="1"/>
      <p:bldP spid="45" grpId="0" animBg="1"/>
      <p:bldP spid="17423" grpId="0" animBg="1"/>
      <p:bldP spid="54" grpId="0" animBg="1"/>
      <p:bldP spid="56" grpId="0" animBg="1"/>
      <p:bldP spid="67"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542E3D"/>
        </a:solidFill>
        <a:effectLst/>
      </p:bgPr>
    </p:bg>
    <p:spTree>
      <p:nvGrpSpPr>
        <p:cNvPr id="1" name=""/>
        <p:cNvGrpSpPr/>
        <p:nvPr/>
      </p:nvGrpSpPr>
      <p:grpSpPr>
        <a:xfrm>
          <a:off x="0" y="0"/>
          <a:ext cx="0" cy="0"/>
          <a:chOff x="0" y="0"/>
          <a:chExt cx="0" cy="0"/>
        </a:xfrm>
      </p:grpSpPr>
      <p:sp>
        <p:nvSpPr>
          <p:cNvPr id="6" name="Oval 5"/>
          <p:cNvSpPr/>
          <p:nvPr/>
        </p:nvSpPr>
        <p:spPr>
          <a:xfrm>
            <a:off x="748586" y="2720642"/>
            <a:ext cx="517557" cy="563578"/>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0" hangingPunct="0">
              <a:defRPr/>
            </a:pPr>
            <a:endParaRPr lang="en-US">
              <a:solidFill>
                <a:prstClr val="white"/>
              </a:solidFill>
            </a:endParaRPr>
          </a:p>
        </p:txBody>
      </p:sp>
      <p:sp>
        <p:nvSpPr>
          <p:cNvPr id="25603" name="TextBox 3"/>
          <p:cNvSpPr txBox="1">
            <a:spLocks noChangeArrowheads="1"/>
          </p:cNvSpPr>
          <p:nvPr/>
        </p:nvSpPr>
        <p:spPr bwMode="auto">
          <a:xfrm>
            <a:off x="8015236" y="0"/>
            <a:ext cx="4176764" cy="830997"/>
          </a:xfrm>
          <a:prstGeom prst="rect">
            <a:avLst/>
          </a:prstGeom>
          <a:solidFill>
            <a:schemeClr val="accent3">
              <a:lumMod val="75000"/>
            </a:schemeClr>
          </a:solidFill>
          <a:ln>
            <a:solidFill>
              <a:schemeClr val="tx1">
                <a:alpha val="60000"/>
              </a:schemeClr>
            </a:solidFill>
          </a:ln>
        </p:spPr>
        <p:style>
          <a:lnRef idx="1">
            <a:schemeClr val="accent2"/>
          </a:lnRef>
          <a:fillRef idx="2">
            <a:schemeClr val="accent2"/>
          </a:fillRef>
          <a:effectRef idx="1">
            <a:schemeClr val="accent2"/>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457200">
              <a:defRPr/>
            </a:pPr>
            <a:r>
              <a:rPr lang="en-US" sz="4800" b="1" dirty="0">
                <a:solidFill>
                  <a:prstClr val="white"/>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CỦNG CỐ</a:t>
            </a:r>
          </a:p>
        </p:txBody>
      </p:sp>
      <p:sp>
        <p:nvSpPr>
          <p:cNvPr id="5" name="Text Box 2"/>
          <p:cNvSpPr txBox="1">
            <a:spLocks noChangeArrowheads="1"/>
          </p:cNvSpPr>
          <p:nvPr/>
        </p:nvSpPr>
        <p:spPr bwMode="auto">
          <a:xfrm>
            <a:off x="427039" y="465862"/>
            <a:ext cx="9711747"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457200">
              <a:lnSpc>
                <a:spcPct val="150000"/>
              </a:lnSpc>
            </a:pPr>
            <a:r>
              <a:rPr lang="vi-VN" sz="2400" b="1" dirty="0">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rPr>
              <a:t>Câu 1: Trong bảng tuần hoàn, các nguyên tố được sắp xếp theo chiều tăng của</a:t>
            </a:r>
          </a:p>
          <a:p>
            <a:pPr algn="just" defTabSz="457200">
              <a:lnSpc>
                <a:spcPct val="150000"/>
              </a:lnSpc>
            </a:pP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A</a:t>
            </a: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Khối lượng nguyên tử</a:t>
            </a:r>
          </a:p>
          <a:p>
            <a:pPr algn="just" defTabSz="457200">
              <a:lnSpc>
                <a:spcPct val="150000"/>
              </a:lnSpc>
            </a:pP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B</a:t>
            </a: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Số khối</a:t>
            </a:r>
          </a:p>
          <a:p>
            <a:pPr algn="just" defTabSz="457200">
              <a:lnSpc>
                <a:spcPct val="150000"/>
              </a:lnSpc>
            </a:pP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C</a:t>
            </a: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Điện tích hạt nhân</a:t>
            </a:r>
          </a:p>
          <a:p>
            <a:pPr algn="just" defTabSz="457200">
              <a:lnSpc>
                <a:spcPct val="150000"/>
              </a:lnSpc>
            </a:pP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D</a:t>
            </a: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Tất cả đều sai</a:t>
            </a:r>
          </a:p>
        </p:txBody>
      </p:sp>
      <p:sp>
        <p:nvSpPr>
          <p:cNvPr id="7" name="Text Box 2"/>
          <p:cNvSpPr txBox="1">
            <a:spLocks noChangeArrowheads="1"/>
          </p:cNvSpPr>
          <p:nvPr/>
        </p:nvSpPr>
        <p:spPr bwMode="auto">
          <a:xfrm>
            <a:off x="427039" y="3766594"/>
            <a:ext cx="9499042"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457200">
              <a:lnSpc>
                <a:spcPct val="150000"/>
              </a:lnSpc>
            </a:pPr>
            <a:r>
              <a:rPr lang="vi-VN" sz="2400" b="1" dirty="0">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rPr>
              <a:t>Câu 2 : Trong bảng tuần hoàn, số thứ tự của ô là</a:t>
            </a:r>
          </a:p>
          <a:p>
            <a:pPr algn="just" defTabSz="457200">
              <a:lnSpc>
                <a:spcPct val="150000"/>
              </a:lnSpc>
            </a:pP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A</a:t>
            </a: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Số khối</a:t>
            </a:r>
          </a:p>
          <a:p>
            <a:pPr algn="just" defTabSz="457200">
              <a:lnSpc>
                <a:spcPct val="150000"/>
              </a:lnSpc>
            </a:pP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B</a:t>
            </a: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Khối lượng nguyên tử</a:t>
            </a:r>
          </a:p>
          <a:p>
            <a:pPr algn="just" defTabSz="457200">
              <a:lnSpc>
                <a:spcPct val="150000"/>
              </a:lnSpc>
            </a:pP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C</a:t>
            </a: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Số hiệu nguyên tử</a:t>
            </a:r>
          </a:p>
          <a:p>
            <a:pPr algn="just" defTabSz="457200">
              <a:lnSpc>
                <a:spcPct val="150000"/>
              </a:lnSpc>
            </a:pP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D</a:t>
            </a: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Tất cả đều đúng</a:t>
            </a:r>
          </a:p>
        </p:txBody>
      </p:sp>
      <p:sp>
        <p:nvSpPr>
          <p:cNvPr id="8" name="Oval 7"/>
          <p:cNvSpPr/>
          <p:nvPr/>
        </p:nvSpPr>
        <p:spPr>
          <a:xfrm>
            <a:off x="703344" y="5508678"/>
            <a:ext cx="530382" cy="522083"/>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0" hangingPunct="0">
              <a:defRPr/>
            </a:pPr>
            <a:endParaRPr lang="en-US">
              <a:solidFill>
                <a:prstClr val="white"/>
              </a:solidFill>
            </a:endParaRPr>
          </a:p>
        </p:txBody>
      </p:sp>
      <p:pic>
        <p:nvPicPr>
          <p:cNvPr id="11" name="Picture 4" descr="Nhà hóa học - gif.ov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523571" y="3938755"/>
            <a:ext cx="3017725" cy="2610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78131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5" presetID="2" presetClass="entr" presetSubtype="6" fill="hold" grpId="0"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19" presetID="2" presetClass="entr" presetSubtype="6" fill="hold" grpId="0"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par>
                                <p:cTn id="23" presetID="2" presetClass="entr" presetSubtype="6" fill="hold" grpId="0"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6" fill="hold" grpId="0"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 calcmode="lin" valueType="num">
                                      <p:cBhvr additive="base">
                                        <p:cTn id="35"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7">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6" fill="hold" grpId="0" nodeType="clickEffect">
                                  <p:stCondLst>
                                    <p:cond delay="0"/>
                                  </p:stCondLst>
                                  <p:childTnLst>
                                    <p:set>
                                      <p:cBhvr>
                                        <p:cTn id="40" dur="1" fill="hold">
                                          <p:stCondLst>
                                            <p:cond delay="0"/>
                                          </p:stCondLst>
                                        </p:cTn>
                                        <p:tgtEl>
                                          <p:spTgt spid="7">
                                            <p:txEl>
                                              <p:pRg st="1" end="1"/>
                                            </p:txEl>
                                          </p:spTgt>
                                        </p:tgtEl>
                                        <p:attrNameLst>
                                          <p:attrName>style.visibility</p:attrName>
                                        </p:attrNameLst>
                                      </p:cBhvr>
                                      <p:to>
                                        <p:strVal val="visible"/>
                                      </p:to>
                                    </p:set>
                                    <p:anim calcmode="lin" valueType="num">
                                      <p:cBhvr additive="base">
                                        <p:cTn id="41" dur="5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7">
                                            <p:txEl>
                                              <p:pRg st="1" end="1"/>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CHIMES.WAV"/>
                                        </p:tgtEl>
                                      </p:cMediaNode>
                                    </p:audio>
                                  </p:subTnLst>
                                </p:cTn>
                              </p:par>
                              <p:par>
                                <p:cTn id="43" presetID="2" presetClass="entr" presetSubtype="6" fill="hold" grpId="0" nodeType="withEffect">
                                  <p:stCondLst>
                                    <p:cond delay="0"/>
                                  </p:stCondLst>
                                  <p:childTnLst>
                                    <p:set>
                                      <p:cBhvr>
                                        <p:cTn id="44" dur="1" fill="hold">
                                          <p:stCondLst>
                                            <p:cond delay="0"/>
                                          </p:stCondLst>
                                        </p:cTn>
                                        <p:tgtEl>
                                          <p:spTgt spid="7">
                                            <p:txEl>
                                              <p:pRg st="2" end="2"/>
                                            </p:txEl>
                                          </p:spTgt>
                                        </p:tgtEl>
                                        <p:attrNameLst>
                                          <p:attrName>style.visibility</p:attrName>
                                        </p:attrNameLst>
                                      </p:cBhvr>
                                      <p:to>
                                        <p:strVal val="visible"/>
                                      </p:to>
                                    </p:set>
                                    <p:anim calcmode="lin" valueType="num">
                                      <p:cBhvr additive="base">
                                        <p:cTn id="45" dur="5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7">
                                            <p:txEl>
                                              <p:pRg st="2" end="2"/>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par>
                                <p:cTn id="47" presetID="2" presetClass="entr" presetSubtype="6" fill="hold" grpId="0" nodeType="withEffect">
                                  <p:stCondLst>
                                    <p:cond delay="0"/>
                                  </p:stCondLst>
                                  <p:childTnLst>
                                    <p:set>
                                      <p:cBhvr>
                                        <p:cTn id="48" dur="1" fill="hold">
                                          <p:stCondLst>
                                            <p:cond delay="0"/>
                                          </p:stCondLst>
                                        </p:cTn>
                                        <p:tgtEl>
                                          <p:spTgt spid="7">
                                            <p:txEl>
                                              <p:pRg st="3" end="3"/>
                                            </p:txEl>
                                          </p:spTgt>
                                        </p:tgtEl>
                                        <p:attrNameLst>
                                          <p:attrName>style.visibility</p:attrName>
                                        </p:attrNameLst>
                                      </p:cBhvr>
                                      <p:to>
                                        <p:strVal val="visible"/>
                                      </p:to>
                                    </p:set>
                                    <p:anim calcmode="lin" valueType="num">
                                      <p:cBhvr additive="base">
                                        <p:cTn id="49" dur="500" fill="hold"/>
                                        <p:tgtEl>
                                          <p:spTgt spid="7">
                                            <p:txEl>
                                              <p:pRg st="3" end="3"/>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7">
                                            <p:txEl>
                                              <p:pRg st="3" end="3"/>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par>
                                <p:cTn id="51" presetID="2" presetClass="entr" presetSubtype="6" fill="hold" grpId="0" nodeType="withEffect">
                                  <p:stCondLst>
                                    <p:cond delay="0"/>
                                  </p:stCondLst>
                                  <p:childTnLst>
                                    <p:set>
                                      <p:cBhvr>
                                        <p:cTn id="52" dur="1" fill="hold">
                                          <p:stCondLst>
                                            <p:cond delay="0"/>
                                          </p:stCondLst>
                                        </p:cTn>
                                        <p:tgtEl>
                                          <p:spTgt spid="7">
                                            <p:txEl>
                                              <p:pRg st="4" end="4"/>
                                            </p:txEl>
                                          </p:spTgt>
                                        </p:tgtEl>
                                        <p:attrNameLst>
                                          <p:attrName>style.visibility</p:attrName>
                                        </p:attrNameLst>
                                      </p:cBhvr>
                                      <p:to>
                                        <p:strVal val="visible"/>
                                      </p:to>
                                    </p:set>
                                    <p:anim calcmode="lin" valueType="num">
                                      <p:cBhvr additive="base">
                                        <p:cTn id="53" dur="500" fill="hold"/>
                                        <p:tgtEl>
                                          <p:spTgt spid="7">
                                            <p:txEl>
                                              <p:pRg st="4" end="4"/>
                                            </p:txEl>
                                          </p:spTgt>
                                        </p:tgtEl>
                                        <p:attrNameLst>
                                          <p:attrName>ppt_x</p:attrName>
                                        </p:attrNameLst>
                                      </p:cBhvr>
                                      <p:tavLst>
                                        <p:tav tm="0">
                                          <p:val>
                                            <p:strVal val="1+#ppt_w/2"/>
                                          </p:val>
                                        </p:tav>
                                        <p:tav tm="100000">
                                          <p:val>
                                            <p:strVal val="#ppt_x"/>
                                          </p:val>
                                        </p:tav>
                                      </p:tavLst>
                                    </p:anim>
                                    <p:anim calcmode="lin" valueType="num">
                                      <p:cBhvr additive="base">
                                        <p:cTn id="54" dur="500" fill="hold"/>
                                        <p:tgtEl>
                                          <p:spTgt spid="7">
                                            <p:txEl>
                                              <p:pRg st="4" end="4"/>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2" name="CHIMES.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build="p" autoUpdateAnimBg="0"/>
      <p:bldP spid="7" grpId="0" build="p" autoUpdateAnimBg="0"/>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2" name="Oval 1"/>
          <p:cNvSpPr/>
          <p:nvPr/>
        </p:nvSpPr>
        <p:spPr>
          <a:xfrm>
            <a:off x="832509" y="2645869"/>
            <a:ext cx="565087" cy="528119"/>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0" hangingPunct="0">
              <a:defRPr/>
            </a:pPr>
            <a:endParaRPr lang="en-US">
              <a:solidFill>
                <a:prstClr val="white"/>
              </a:solidFill>
            </a:endParaRPr>
          </a:p>
        </p:txBody>
      </p:sp>
      <p:sp>
        <p:nvSpPr>
          <p:cNvPr id="5" name="Text Box 2"/>
          <p:cNvSpPr txBox="1">
            <a:spLocks noChangeArrowheads="1"/>
          </p:cNvSpPr>
          <p:nvPr/>
        </p:nvSpPr>
        <p:spPr bwMode="auto">
          <a:xfrm>
            <a:off x="473731" y="401226"/>
            <a:ext cx="83058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lnSpc>
                <a:spcPct val="150000"/>
              </a:lnSpc>
            </a:pPr>
            <a:r>
              <a:rPr lang="vi-VN" sz="2400" b="1" dirty="0">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rPr>
              <a:t>Câu 3: Các nguyên tố trong một chu kì thì có cùng</a:t>
            </a:r>
          </a:p>
          <a:p>
            <a:pPr defTabSz="457200">
              <a:lnSpc>
                <a:spcPct val="150000"/>
              </a:lnSpc>
            </a:pP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A</a:t>
            </a: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Số electron lớp ngoài cùng</a:t>
            </a:r>
          </a:p>
          <a:p>
            <a:pPr defTabSz="457200">
              <a:lnSpc>
                <a:spcPct val="150000"/>
              </a:lnSpc>
            </a:pP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B</a:t>
            </a: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Khối lượng nguyên tử</a:t>
            </a:r>
          </a:p>
          <a:p>
            <a:pPr defTabSz="457200">
              <a:lnSpc>
                <a:spcPct val="150000"/>
              </a:lnSpc>
            </a:pP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C</a:t>
            </a: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Điện tích hạt nhân</a:t>
            </a:r>
          </a:p>
          <a:p>
            <a:pPr defTabSz="457200">
              <a:lnSpc>
                <a:spcPct val="150000"/>
              </a:lnSpc>
            </a:pP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D</a:t>
            </a: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Số lớp electron</a:t>
            </a:r>
          </a:p>
          <a:p>
            <a:pPr defTabSz="457200">
              <a:lnSpc>
                <a:spcPct val="150000"/>
              </a:lnSpc>
            </a:pPr>
            <a:endPar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7" name="Text Box 2"/>
          <p:cNvSpPr txBox="1">
            <a:spLocks noChangeArrowheads="1"/>
          </p:cNvSpPr>
          <p:nvPr/>
        </p:nvSpPr>
        <p:spPr bwMode="auto">
          <a:xfrm>
            <a:off x="606906" y="3243721"/>
            <a:ext cx="761019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lnSpc>
                <a:spcPct val="140000"/>
              </a:lnSpc>
            </a:pPr>
            <a:r>
              <a:rPr lang="vi-VN" sz="2400" b="1" dirty="0">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rPr>
              <a:t>Câu 4: Cho cấu hình các nguyên tố sau</a:t>
            </a:r>
          </a:p>
          <a:p>
            <a:pPr defTabSz="457200">
              <a:lnSpc>
                <a:spcPct val="140000"/>
              </a:lnSpc>
            </a:pPr>
            <a:r>
              <a:rPr lang="en-US" sz="2400" b="1"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A : 1s</a:t>
            </a:r>
            <a:r>
              <a:rPr lang="en-US" sz="2400" b="1" baseline="3000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2   </a:t>
            </a:r>
            <a:r>
              <a:rPr lang="en-US" sz="2400" b="1"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2s</a:t>
            </a:r>
            <a:r>
              <a:rPr lang="en-US" sz="2400" b="1" baseline="3000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2   </a:t>
            </a:r>
            <a:r>
              <a:rPr lang="en-US" sz="2400" b="1"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2p</a:t>
            </a:r>
            <a:r>
              <a:rPr lang="en-US" sz="2400" b="1" baseline="3000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6   </a:t>
            </a:r>
            <a:r>
              <a:rPr lang="en-US" sz="2400" b="1"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3s</a:t>
            </a:r>
            <a:r>
              <a:rPr lang="en-US" sz="2400" b="1" baseline="3000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2   </a:t>
            </a:r>
            <a:r>
              <a:rPr lang="en-US" sz="2400" b="1"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3p</a:t>
            </a:r>
            <a:r>
              <a:rPr lang="en-US" sz="2400" b="1" baseline="3000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6	</a:t>
            </a:r>
            <a:r>
              <a:rPr lang="en-US" sz="2400" b="1" dirty="0">
                <a:solidFill>
                  <a:srgbClr val="0000FF"/>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en-US" sz="2400" b="1" dirty="0">
                <a:solidFill>
                  <a:srgbClr val="E48800"/>
                </a:solidFill>
                <a:latin typeface="Autocar Bold Condensed" panose="020B0500000000000000" pitchFamily="34" charset="0"/>
                <a:ea typeface="Autocar Bold Condensed" panose="020B0500000000000000" pitchFamily="34" charset="0"/>
                <a:cs typeface="Autocar Bold Condensed" panose="020B0500000000000000" pitchFamily="34" charset="0"/>
              </a:rPr>
              <a:t>D : 1s</a:t>
            </a:r>
            <a:r>
              <a:rPr lang="en-US" sz="2400" b="1" baseline="30000" dirty="0">
                <a:solidFill>
                  <a:srgbClr val="E48800"/>
                </a:solidFill>
                <a:latin typeface="Autocar Bold Condensed" panose="020B0500000000000000" pitchFamily="34" charset="0"/>
                <a:ea typeface="Autocar Bold Condensed" panose="020B0500000000000000" pitchFamily="34" charset="0"/>
                <a:cs typeface="Autocar Bold Condensed" panose="020B0500000000000000" pitchFamily="34" charset="0"/>
              </a:rPr>
              <a:t>2   </a:t>
            </a:r>
            <a:r>
              <a:rPr lang="en-US" sz="2400" b="1" dirty="0">
                <a:solidFill>
                  <a:srgbClr val="E48800"/>
                </a:solidFill>
                <a:latin typeface="Autocar Bold Condensed" panose="020B0500000000000000" pitchFamily="34" charset="0"/>
                <a:ea typeface="Autocar Bold Condensed" panose="020B0500000000000000" pitchFamily="34" charset="0"/>
                <a:cs typeface="Autocar Bold Condensed" panose="020B0500000000000000" pitchFamily="34" charset="0"/>
              </a:rPr>
              <a:t>2s</a:t>
            </a:r>
            <a:r>
              <a:rPr lang="en-US" sz="2400" b="1" baseline="30000" dirty="0">
                <a:solidFill>
                  <a:srgbClr val="E48800"/>
                </a:solidFill>
                <a:latin typeface="Autocar Bold Condensed" panose="020B0500000000000000" pitchFamily="34" charset="0"/>
                <a:ea typeface="Autocar Bold Condensed" panose="020B0500000000000000" pitchFamily="34" charset="0"/>
                <a:cs typeface="Autocar Bold Condensed" panose="020B0500000000000000" pitchFamily="34" charset="0"/>
              </a:rPr>
              <a:t>2   </a:t>
            </a:r>
            <a:r>
              <a:rPr lang="en-US" sz="2400" b="1" dirty="0">
                <a:solidFill>
                  <a:srgbClr val="E48800"/>
                </a:solidFill>
                <a:latin typeface="Autocar Bold Condensed" panose="020B0500000000000000" pitchFamily="34" charset="0"/>
                <a:ea typeface="Autocar Bold Condensed" panose="020B0500000000000000" pitchFamily="34" charset="0"/>
                <a:cs typeface="Autocar Bold Condensed" panose="020B0500000000000000" pitchFamily="34" charset="0"/>
              </a:rPr>
              <a:t>2p</a:t>
            </a:r>
            <a:r>
              <a:rPr lang="en-US" sz="2400" b="1" baseline="30000" dirty="0">
                <a:solidFill>
                  <a:srgbClr val="E48800"/>
                </a:solidFill>
                <a:latin typeface="Autocar Bold Condensed" panose="020B0500000000000000" pitchFamily="34" charset="0"/>
                <a:ea typeface="Autocar Bold Condensed" panose="020B0500000000000000" pitchFamily="34" charset="0"/>
                <a:cs typeface="Autocar Bold Condensed" panose="020B0500000000000000" pitchFamily="34" charset="0"/>
              </a:rPr>
              <a:t>5</a:t>
            </a:r>
          </a:p>
          <a:p>
            <a:pPr defTabSz="457200">
              <a:lnSpc>
                <a:spcPct val="140000"/>
              </a:lnSpc>
            </a:pPr>
            <a:r>
              <a:rPr lang="en-US" sz="2400" b="1" dirty="0">
                <a:solidFill>
                  <a:srgbClr val="00B200"/>
                </a:solidFill>
                <a:latin typeface="Autocar Bold Condensed" panose="020B0500000000000000" pitchFamily="34" charset="0"/>
                <a:ea typeface="Autocar Bold Condensed" panose="020B0500000000000000" pitchFamily="34" charset="0"/>
                <a:cs typeface="Autocar Bold Condensed" panose="020B0500000000000000" pitchFamily="34" charset="0"/>
              </a:rPr>
              <a:t>B : 1s</a:t>
            </a:r>
            <a:r>
              <a:rPr lang="en-US" sz="2400" b="1" baseline="30000" dirty="0">
                <a:solidFill>
                  <a:srgbClr val="00B200"/>
                </a:solidFill>
                <a:latin typeface="Autocar Bold Condensed" panose="020B0500000000000000" pitchFamily="34" charset="0"/>
                <a:ea typeface="Autocar Bold Condensed" panose="020B0500000000000000" pitchFamily="34" charset="0"/>
                <a:cs typeface="Autocar Bold Condensed" panose="020B0500000000000000" pitchFamily="34" charset="0"/>
              </a:rPr>
              <a:t>2   </a:t>
            </a:r>
            <a:r>
              <a:rPr lang="en-US" sz="2400" b="1" dirty="0">
                <a:solidFill>
                  <a:srgbClr val="00B200"/>
                </a:solidFill>
                <a:latin typeface="Autocar Bold Condensed" panose="020B0500000000000000" pitchFamily="34" charset="0"/>
                <a:ea typeface="Autocar Bold Condensed" panose="020B0500000000000000" pitchFamily="34" charset="0"/>
                <a:cs typeface="Autocar Bold Condensed" panose="020B0500000000000000" pitchFamily="34" charset="0"/>
              </a:rPr>
              <a:t>2s</a:t>
            </a:r>
            <a:r>
              <a:rPr lang="en-US" sz="2400" b="1" baseline="30000" dirty="0">
                <a:solidFill>
                  <a:srgbClr val="00B200"/>
                </a:solidFill>
                <a:latin typeface="Autocar Bold Condensed" panose="020B0500000000000000" pitchFamily="34" charset="0"/>
                <a:ea typeface="Autocar Bold Condensed" panose="020B0500000000000000" pitchFamily="34" charset="0"/>
                <a:cs typeface="Autocar Bold Condensed" panose="020B0500000000000000" pitchFamily="34" charset="0"/>
              </a:rPr>
              <a:t>2   </a:t>
            </a:r>
            <a:r>
              <a:rPr lang="en-US" sz="2400" b="1" dirty="0">
                <a:solidFill>
                  <a:srgbClr val="00B200"/>
                </a:solidFill>
                <a:latin typeface="Autocar Bold Condensed" panose="020B0500000000000000" pitchFamily="34" charset="0"/>
                <a:ea typeface="Autocar Bold Condensed" panose="020B0500000000000000" pitchFamily="34" charset="0"/>
                <a:cs typeface="Autocar Bold Condensed" panose="020B0500000000000000" pitchFamily="34" charset="0"/>
              </a:rPr>
              <a:t>2p</a:t>
            </a:r>
            <a:r>
              <a:rPr lang="en-US" sz="2400" b="1" baseline="30000" dirty="0">
                <a:solidFill>
                  <a:srgbClr val="00B200"/>
                </a:solidFill>
                <a:latin typeface="Autocar Bold Condensed" panose="020B0500000000000000" pitchFamily="34" charset="0"/>
                <a:ea typeface="Autocar Bold Condensed" panose="020B0500000000000000" pitchFamily="34" charset="0"/>
                <a:cs typeface="Autocar Bold Condensed" panose="020B0500000000000000" pitchFamily="34" charset="0"/>
              </a:rPr>
              <a:t>6   </a:t>
            </a:r>
            <a:r>
              <a:rPr lang="en-US" sz="2400" b="1" dirty="0">
                <a:solidFill>
                  <a:srgbClr val="00B200"/>
                </a:solidFill>
                <a:latin typeface="Autocar Bold Condensed" panose="020B0500000000000000" pitchFamily="34" charset="0"/>
                <a:ea typeface="Autocar Bold Condensed" panose="020B0500000000000000" pitchFamily="34" charset="0"/>
                <a:cs typeface="Autocar Bold Condensed" panose="020B0500000000000000" pitchFamily="34" charset="0"/>
              </a:rPr>
              <a:t>3s</a:t>
            </a:r>
            <a:r>
              <a:rPr lang="en-US" sz="2400" b="1" baseline="30000" dirty="0">
                <a:solidFill>
                  <a:srgbClr val="00B200"/>
                </a:solidFill>
                <a:latin typeface="Autocar Bold Condensed" panose="020B0500000000000000" pitchFamily="34" charset="0"/>
                <a:ea typeface="Autocar Bold Condensed" panose="020B0500000000000000" pitchFamily="34" charset="0"/>
                <a:cs typeface="Autocar Bold Condensed" panose="020B0500000000000000" pitchFamily="34" charset="0"/>
              </a:rPr>
              <a:t>2   </a:t>
            </a:r>
            <a:r>
              <a:rPr lang="en-US" sz="2400" b="1" dirty="0">
                <a:solidFill>
                  <a:srgbClr val="00B200"/>
                </a:solidFill>
                <a:latin typeface="Autocar Bold Condensed" panose="020B0500000000000000" pitchFamily="34" charset="0"/>
                <a:ea typeface="Autocar Bold Condensed" panose="020B0500000000000000" pitchFamily="34" charset="0"/>
                <a:cs typeface="Autocar Bold Condensed" panose="020B0500000000000000" pitchFamily="34" charset="0"/>
              </a:rPr>
              <a:t>3p</a:t>
            </a:r>
            <a:r>
              <a:rPr lang="en-US" sz="2400" b="1" baseline="30000" dirty="0">
                <a:solidFill>
                  <a:srgbClr val="00B200"/>
                </a:solidFill>
                <a:latin typeface="Autocar Bold Condensed" panose="020B0500000000000000" pitchFamily="34" charset="0"/>
                <a:ea typeface="Autocar Bold Condensed" panose="020B0500000000000000" pitchFamily="34" charset="0"/>
                <a:cs typeface="Autocar Bold Condensed" panose="020B0500000000000000" pitchFamily="34" charset="0"/>
              </a:rPr>
              <a:t>6  </a:t>
            </a:r>
            <a:r>
              <a:rPr lang="en-US" sz="2400" b="1" dirty="0">
                <a:solidFill>
                  <a:srgbClr val="00B200"/>
                </a:solidFill>
                <a:latin typeface="Autocar Bold Condensed" panose="020B0500000000000000" pitchFamily="34" charset="0"/>
                <a:ea typeface="Autocar Bold Condensed" panose="020B0500000000000000" pitchFamily="34" charset="0"/>
                <a:cs typeface="Autocar Bold Condensed" panose="020B0500000000000000" pitchFamily="34" charset="0"/>
              </a:rPr>
              <a:t>4s</a:t>
            </a:r>
            <a:r>
              <a:rPr lang="en-US" sz="2400" b="1" baseline="30000" dirty="0">
                <a:solidFill>
                  <a:srgbClr val="00B200"/>
                </a:solidFill>
                <a:latin typeface="Autocar Bold Condensed" panose="020B0500000000000000" pitchFamily="34" charset="0"/>
                <a:ea typeface="Autocar Bold Condensed" panose="020B0500000000000000" pitchFamily="34" charset="0"/>
                <a:cs typeface="Autocar Bold Condensed" panose="020B0500000000000000" pitchFamily="34" charset="0"/>
              </a:rPr>
              <a:t>1</a:t>
            </a:r>
            <a:r>
              <a:rPr lang="en-US" sz="2400" b="1" dirty="0">
                <a:solidFill>
                  <a:srgbClr val="00B200"/>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en-US" sz="2400" b="1" dirty="0">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rPr>
              <a:t>E : 1s</a:t>
            </a:r>
            <a:r>
              <a:rPr lang="en-US" sz="2400" b="1" baseline="30000" dirty="0">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rPr>
              <a:t>2</a:t>
            </a:r>
          </a:p>
          <a:p>
            <a:pPr defTabSz="457200">
              <a:lnSpc>
                <a:spcPct val="140000"/>
              </a:lnSpc>
            </a:pPr>
            <a:r>
              <a:rPr lang="en-US" sz="2400" b="1" dirty="0">
                <a:solidFill>
                  <a:srgbClr val="A50E82">
                    <a:lumMod val="20000"/>
                    <a:lumOff val="80000"/>
                  </a:srgbClr>
                </a:solidFill>
                <a:latin typeface="Autocar Bold Condensed" panose="020B0500000000000000" pitchFamily="34" charset="0"/>
                <a:ea typeface="Autocar Bold Condensed" panose="020B0500000000000000" pitchFamily="34" charset="0"/>
                <a:cs typeface="Autocar Bold Condensed" panose="020B0500000000000000" pitchFamily="34" charset="0"/>
              </a:rPr>
              <a:t>C : 1s</a:t>
            </a:r>
            <a:r>
              <a:rPr lang="en-US" sz="2400" b="1" baseline="30000" dirty="0">
                <a:solidFill>
                  <a:srgbClr val="A50E82">
                    <a:lumMod val="20000"/>
                    <a:lumOff val="80000"/>
                  </a:srgbClr>
                </a:solidFill>
                <a:latin typeface="Autocar Bold Condensed" panose="020B0500000000000000" pitchFamily="34" charset="0"/>
                <a:ea typeface="Autocar Bold Condensed" panose="020B0500000000000000" pitchFamily="34" charset="0"/>
                <a:cs typeface="Autocar Bold Condensed" panose="020B0500000000000000" pitchFamily="34" charset="0"/>
              </a:rPr>
              <a:t>2   </a:t>
            </a:r>
            <a:r>
              <a:rPr lang="en-US" sz="2400" b="1" dirty="0">
                <a:solidFill>
                  <a:srgbClr val="A50E82">
                    <a:lumMod val="20000"/>
                    <a:lumOff val="80000"/>
                  </a:srgbClr>
                </a:solidFill>
                <a:latin typeface="Autocar Bold Condensed" panose="020B0500000000000000" pitchFamily="34" charset="0"/>
                <a:ea typeface="Autocar Bold Condensed" panose="020B0500000000000000" pitchFamily="34" charset="0"/>
                <a:cs typeface="Autocar Bold Condensed" panose="020B0500000000000000" pitchFamily="34" charset="0"/>
              </a:rPr>
              <a:t>2s</a:t>
            </a:r>
            <a:r>
              <a:rPr lang="en-US" sz="2400" b="1" baseline="30000" dirty="0">
                <a:solidFill>
                  <a:srgbClr val="A50E82">
                    <a:lumMod val="20000"/>
                    <a:lumOff val="80000"/>
                  </a:srgbClr>
                </a:solidFill>
                <a:latin typeface="Autocar Bold Condensed" panose="020B0500000000000000" pitchFamily="34" charset="0"/>
                <a:ea typeface="Autocar Bold Condensed" panose="020B0500000000000000" pitchFamily="34" charset="0"/>
                <a:cs typeface="Autocar Bold Condensed" panose="020B0500000000000000" pitchFamily="34" charset="0"/>
              </a:rPr>
              <a:t>2	</a:t>
            </a:r>
            <a:r>
              <a:rPr lang="en-US" sz="2400" b="1" baseline="30000" dirty="0">
                <a:solidFill>
                  <a:srgbClr val="0000FF"/>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en-US" sz="2400" b="1" dirty="0">
                <a:solidFill>
                  <a:srgbClr val="0000FF"/>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en-US" sz="2400" b="1" baseline="30000" dirty="0">
                <a:solidFill>
                  <a:srgbClr val="0000FF"/>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en-US" sz="2400" b="1" dirty="0">
                <a:solidFill>
                  <a:srgbClr val="A50E82">
                    <a:lumMod val="60000"/>
                    <a:lumOff val="40000"/>
                  </a:srgbClr>
                </a:solidFill>
                <a:latin typeface="Autocar Bold Condensed" panose="020B0500000000000000" pitchFamily="34" charset="0"/>
                <a:ea typeface="Autocar Bold Condensed" panose="020B0500000000000000" pitchFamily="34" charset="0"/>
                <a:cs typeface="Autocar Bold Condensed" panose="020B0500000000000000" pitchFamily="34" charset="0"/>
              </a:rPr>
              <a:t>F: 1s</a:t>
            </a:r>
            <a:r>
              <a:rPr lang="en-US" sz="2400" b="1" baseline="30000" dirty="0">
                <a:solidFill>
                  <a:srgbClr val="A50E82">
                    <a:lumMod val="60000"/>
                    <a:lumOff val="40000"/>
                  </a:srgbClr>
                </a:solidFill>
                <a:latin typeface="Autocar Bold Condensed" panose="020B0500000000000000" pitchFamily="34" charset="0"/>
                <a:ea typeface="Autocar Bold Condensed" panose="020B0500000000000000" pitchFamily="34" charset="0"/>
                <a:cs typeface="Autocar Bold Condensed" panose="020B0500000000000000" pitchFamily="34" charset="0"/>
              </a:rPr>
              <a:t>2   </a:t>
            </a:r>
            <a:r>
              <a:rPr lang="en-US" sz="2400" b="1" dirty="0">
                <a:solidFill>
                  <a:srgbClr val="A50E82">
                    <a:lumMod val="60000"/>
                    <a:lumOff val="40000"/>
                  </a:srgbClr>
                </a:solidFill>
                <a:latin typeface="Autocar Bold Condensed" panose="020B0500000000000000" pitchFamily="34" charset="0"/>
                <a:ea typeface="Autocar Bold Condensed" panose="020B0500000000000000" pitchFamily="34" charset="0"/>
                <a:cs typeface="Autocar Bold Condensed" panose="020B0500000000000000" pitchFamily="34" charset="0"/>
              </a:rPr>
              <a:t>2s</a:t>
            </a:r>
            <a:r>
              <a:rPr lang="en-US" sz="2400" b="1" baseline="30000" dirty="0">
                <a:solidFill>
                  <a:srgbClr val="A50E82">
                    <a:lumMod val="60000"/>
                    <a:lumOff val="40000"/>
                  </a:srgbClr>
                </a:solidFill>
                <a:latin typeface="Autocar Bold Condensed" panose="020B0500000000000000" pitchFamily="34" charset="0"/>
                <a:ea typeface="Autocar Bold Condensed" panose="020B0500000000000000" pitchFamily="34" charset="0"/>
                <a:cs typeface="Autocar Bold Condensed" panose="020B0500000000000000" pitchFamily="34" charset="0"/>
              </a:rPr>
              <a:t>2   </a:t>
            </a:r>
            <a:r>
              <a:rPr lang="en-US" sz="2400" b="1" dirty="0">
                <a:solidFill>
                  <a:srgbClr val="A50E82">
                    <a:lumMod val="60000"/>
                    <a:lumOff val="40000"/>
                  </a:srgbClr>
                </a:solidFill>
                <a:latin typeface="Autocar Bold Condensed" panose="020B0500000000000000" pitchFamily="34" charset="0"/>
                <a:ea typeface="Autocar Bold Condensed" panose="020B0500000000000000" pitchFamily="34" charset="0"/>
                <a:cs typeface="Autocar Bold Condensed" panose="020B0500000000000000" pitchFamily="34" charset="0"/>
              </a:rPr>
              <a:t>2p</a:t>
            </a:r>
            <a:r>
              <a:rPr lang="en-US" sz="2400" b="1" baseline="30000" dirty="0">
                <a:solidFill>
                  <a:srgbClr val="A50E82">
                    <a:lumMod val="60000"/>
                    <a:lumOff val="40000"/>
                  </a:srgbClr>
                </a:solidFill>
                <a:latin typeface="Autocar Bold Condensed" panose="020B0500000000000000" pitchFamily="34" charset="0"/>
                <a:ea typeface="Autocar Bold Condensed" panose="020B0500000000000000" pitchFamily="34" charset="0"/>
                <a:cs typeface="Autocar Bold Condensed" panose="020B0500000000000000" pitchFamily="34" charset="0"/>
              </a:rPr>
              <a:t>6</a:t>
            </a:r>
          </a:p>
          <a:p>
            <a:pPr defTabSz="457200">
              <a:lnSpc>
                <a:spcPct val="140000"/>
              </a:lnSpc>
            </a:pPr>
            <a:r>
              <a:rPr lang="en-US" sz="2400" dirty="0">
                <a:solidFill>
                  <a:srgbClr val="0000FF"/>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Các nguyên tố </a:t>
            </a:r>
            <a:r>
              <a:rPr 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t</a:t>
            </a: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huộc chu kì </a:t>
            </a:r>
            <a:r>
              <a:rPr lang="en-US" sz="2400" b="1"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2</a:t>
            </a:r>
            <a:r>
              <a:rPr lang="en-US" sz="2400" dirty="0">
                <a:solidFill>
                  <a:srgbClr val="0000FF"/>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là:</a:t>
            </a:r>
            <a:r>
              <a:rPr lang="en-US" sz="2400" dirty="0">
                <a:solidFill>
                  <a:srgbClr val="0000FF"/>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endParaRPr lang="en-US" sz="2400" baseline="30000" dirty="0">
              <a:solidFill>
                <a:srgbClr val="0000FF"/>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8" name="Text Box 4"/>
          <p:cNvSpPr txBox="1">
            <a:spLocks noChangeArrowheads="1"/>
          </p:cNvSpPr>
          <p:nvPr/>
        </p:nvSpPr>
        <p:spPr bwMode="auto">
          <a:xfrm>
            <a:off x="6830624" y="4540214"/>
            <a:ext cx="3295461" cy="252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457200">
              <a:lnSpc>
                <a:spcPct val="140000"/>
              </a:lnSpc>
            </a:pP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1. C, A và B.</a:t>
            </a:r>
          </a:p>
          <a:p>
            <a:pPr algn="ctr" defTabSz="457200">
              <a:lnSpc>
                <a:spcPct val="140000"/>
              </a:lnSpc>
            </a:pP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2. D , F và C.</a:t>
            </a:r>
          </a:p>
          <a:p>
            <a:pPr algn="ctr" defTabSz="457200">
              <a:lnSpc>
                <a:spcPct val="140000"/>
              </a:lnSpc>
            </a:pP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3. B,  D và E.</a:t>
            </a:r>
          </a:p>
          <a:p>
            <a:pPr algn="ctr" defTabSz="457200">
              <a:lnSpc>
                <a:spcPct val="140000"/>
              </a:lnSpc>
            </a:pP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4. F,  C và A.</a:t>
            </a:r>
            <a:endParaRPr lang="vi-VN" sz="2400" baseline="300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a:p>
            <a:pPr algn="ctr" defTabSz="457200"/>
            <a:endPar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9" name="Oval 8"/>
          <p:cNvSpPr/>
          <p:nvPr/>
        </p:nvSpPr>
        <p:spPr>
          <a:xfrm>
            <a:off x="7959828" y="5105104"/>
            <a:ext cx="514539" cy="52925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0" hangingPunct="0">
              <a:defRPr/>
            </a:pPr>
            <a:endParaRPr lang="en-US">
              <a:solidFill>
                <a:prstClr val="white"/>
              </a:solidFill>
            </a:endParaRPr>
          </a:p>
        </p:txBody>
      </p:sp>
      <p:sp>
        <p:nvSpPr>
          <p:cNvPr id="10" name="TextBox 3"/>
          <p:cNvSpPr txBox="1">
            <a:spLocks noChangeArrowheads="1"/>
          </p:cNvSpPr>
          <p:nvPr/>
        </p:nvSpPr>
        <p:spPr bwMode="auto">
          <a:xfrm>
            <a:off x="8015236" y="0"/>
            <a:ext cx="4176764" cy="830997"/>
          </a:xfrm>
          <a:prstGeom prst="rect">
            <a:avLst/>
          </a:prstGeom>
          <a:solidFill>
            <a:schemeClr val="accent2">
              <a:lumMod val="75000"/>
            </a:schemeClr>
          </a:solidFill>
          <a:ln>
            <a:solidFill>
              <a:schemeClr val="tx1">
                <a:alpha val="60000"/>
              </a:schemeClr>
            </a:solidFill>
          </a:ln>
        </p:spPr>
        <p:style>
          <a:lnRef idx="1">
            <a:schemeClr val="accent2"/>
          </a:lnRef>
          <a:fillRef idx="2">
            <a:schemeClr val="accent2"/>
          </a:fillRef>
          <a:effectRef idx="1">
            <a:schemeClr val="accent2"/>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457200">
              <a:defRPr/>
            </a:pPr>
            <a:r>
              <a:rPr lang="en-US" sz="4800" b="1" dirty="0">
                <a:solidFill>
                  <a:prstClr val="white"/>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CỦNG CỐ</a:t>
            </a:r>
          </a:p>
        </p:txBody>
      </p:sp>
      <p:pic>
        <p:nvPicPr>
          <p:cNvPr id="11" name="Picture 2" descr="Kết quả hình ảnh cho kim loại tác dụng acid ảnh độ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543825" y="830997"/>
            <a:ext cx="2430828" cy="2430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6016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5" presetID="2" presetClass="entr" presetSubtype="6" fill="hold" grpId="0"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19" presetID="2" presetClass="entr" presetSubtype="6" fill="hold" grpId="0"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par>
                                <p:cTn id="23" presetID="2" presetClass="entr" presetSubtype="6" fill="hold" grpId="0"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6" fill="hold" grpId="0"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 calcmode="lin" valueType="num">
                                      <p:cBhvr additive="base">
                                        <p:cTn id="35"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7">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par>
                                <p:cTn id="37" presetID="2" presetClass="entr" presetSubtype="6" fill="hold" grpId="0" nodeType="with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anim calcmode="lin" valueType="num">
                                      <p:cBhvr additive="base">
                                        <p:cTn id="39" dur="5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7">
                                            <p:txEl>
                                              <p:pRg st="1" end="1"/>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par>
                                <p:cTn id="41" presetID="2" presetClass="entr" presetSubtype="6" fill="hold" grpId="0" nodeType="withEffect">
                                  <p:stCondLst>
                                    <p:cond delay="0"/>
                                  </p:stCondLst>
                                  <p:childTnLst>
                                    <p:set>
                                      <p:cBhvr>
                                        <p:cTn id="42" dur="1" fill="hold">
                                          <p:stCondLst>
                                            <p:cond delay="0"/>
                                          </p:stCondLst>
                                        </p:cTn>
                                        <p:tgtEl>
                                          <p:spTgt spid="7">
                                            <p:txEl>
                                              <p:pRg st="2" end="2"/>
                                            </p:txEl>
                                          </p:spTgt>
                                        </p:tgtEl>
                                        <p:attrNameLst>
                                          <p:attrName>style.visibility</p:attrName>
                                        </p:attrNameLst>
                                      </p:cBhvr>
                                      <p:to>
                                        <p:strVal val="visible"/>
                                      </p:to>
                                    </p:set>
                                    <p:anim calcmode="lin" valueType="num">
                                      <p:cBhvr additive="base">
                                        <p:cTn id="43" dur="5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7">
                                            <p:txEl>
                                              <p:pRg st="2" end="2"/>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par>
                                <p:cTn id="45" presetID="2" presetClass="entr" presetSubtype="6" fill="hold" grpId="0" nodeType="withEffect">
                                  <p:stCondLst>
                                    <p:cond delay="0"/>
                                  </p:stCondLst>
                                  <p:childTnLst>
                                    <p:set>
                                      <p:cBhvr>
                                        <p:cTn id="46" dur="1" fill="hold">
                                          <p:stCondLst>
                                            <p:cond delay="0"/>
                                          </p:stCondLst>
                                        </p:cTn>
                                        <p:tgtEl>
                                          <p:spTgt spid="7">
                                            <p:txEl>
                                              <p:pRg st="3" end="3"/>
                                            </p:txEl>
                                          </p:spTgt>
                                        </p:tgtEl>
                                        <p:attrNameLst>
                                          <p:attrName>style.visibility</p:attrName>
                                        </p:attrNameLst>
                                      </p:cBhvr>
                                      <p:to>
                                        <p:strVal val="visible"/>
                                      </p:to>
                                    </p:set>
                                    <p:anim calcmode="lin" valueType="num">
                                      <p:cBhvr additive="base">
                                        <p:cTn id="47" dur="500" fill="hold"/>
                                        <p:tgtEl>
                                          <p:spTgt spid="7">
                                            <p:txEl>
                                              <p:pRg st="3" end="3"/>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7">
                                            <p:txEl>
                                              <p:pRg st="3" end="3"/>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2" name="CHIMES.WAV"/>
                                        </p:tgtEl>
                                      </p:cMediaNode>
                                    </p:audio>
                                  </p:subTnLst>
                                </p:cTn>
                              </p:par>
                              <p:par>
                                <p:cTn id="49" presetID="2" presetClass="entr" presetSubtype="6" fill="hold" grpId="0" nodeType="withEffect">
                                  <p:stCondLst>
                                    <p:cond delay="0"/>
                                  </p:stCondLst>
                                  <p:childTnLst>
                                    <p:set>
                                      <p:cBhvr>
                                        <p:cTn id="50" dur="1" fill="hold">
                                          <p:stCondLst>
                                            <p:cond delay="0"/>
                                          </p:stCondLst>
                                        </p:cTn>
                                        <p:tgtEl>
                                          <p:spTgt spid="7">
                                            <p:txEl>
                                              <p:pRg st="4" end="4"/>
                                            </p:txEl>
                                          </p:spTgt>
                                        </p:tgtEl>
                                        <p:attrNameLst>
                                          <p:attrName>style.visibility</p:attrName>
                                        </p:attrNameLst>
                                      </p:cBhvr>
                                      <p:to>
                                        <p:strVal val="visible"/>
                                      </p:to>
                                    </p:set>
                                    <p:anim calcmode="lin" valueType="num">
                                      <p:cBhvr additive="base">
                                        <p:cTn id="51" dur="500" fill="hold"/>
                                        <p:tgtEl>
                                          <p:spTgt spid="7">
                                            <p:txEl>
                                              <p:pRg st="4" end="4"/>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7">
                                            <p:txEl>
                                              <p:pRg st="4" end="4"/>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2" name="CHIMES.WAV"/>
                                        </p:tgtEl>
                                      </p:cMediaNode>
                                    </p:audio>
                                  </p:subTnLst>
                                </p:cTn>
                              </p:par>
                            </p:childTnLst>
                          </p:cTn>
                        </p:par>
                      </p:childTnLst>
                    </p:cTn>
                  </p:par>
                  <p:par>
                    <p:cTn id="53" fill="hold">
                      <p:stCondLst>
                        <p:cond delay="indefinite"/>
                      </p:stCondLst>
                      <p:childTnLst>
                        <p:par>
                          <p:cTn id="54" fill="hold">
                            <p:stCondLst>
                              <p:cond delay="0"/>
                            </p:stCondLst>
                            <p:childTnLst>
                              <p:par>
                                <p:cTn id="55" presetID="2" presetClass="entr" presetSubtype="3" fill="hold" grpId="0" nodeType="clickEffect">
                                  <p:stCondLst>
                                    <p:cond delay="0"/>
                                  </p:stCondLst>
                                  <p:childTnLst>
                                    <p:set>
                                      <p:cBhvr>
                                        <p:cTn id="56" dur="1" fill="hold">
                                          <p:stCondLst>
                                            <p:cond delay="0"/>
                                          </p:stCondLst>
                                        </p:cTn>
                                        <p:tgtEl>
                                          <p:spTgt spid="8">
                                            <p:txEl>
                                              <p:pRg st="0" end="0"/>
                                            </p:txEl>
                                          </p:spTgt>
                                        </p:tgtEl>
                                        <p:attrNameLst>
                                          <p:attrName>style.visibility</p:attrName>
                                        </p:attrNameLst>
                                      </p:cBhvr>
                                      <p:to>
                                        <p:strVal val="visible"/>
                                      </p:to>
                                    </p:set>
                                    <p:anim calcmode="lin" valueType="num">
                                      <p:cBhvr additive="base">
                                        <p:cTn id="5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58" dur="500" fill="hold"/>
                                        <p:tgtEl>
                                          <p:spTgt spid="8">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2" name="CHIMES.WAV"/>
                                        </p:tgtEl>
                                      </p:cMediaNode>
                                    </p:audio>
                                  </p:subTnLst>
                                </p:cTn>
                              </p:par>
                              <p:par>
                                <p:cTn id="59" presetID="2" presetClass="entr" presetSubtype="3" fill="hold" grpId="0" nodeType="withEffect">
                                  <p:stCondLst>
                                    <p:cond delay="0"/>
                                  </p:stCondLst>
                                  <p:childTnLst>
                                    <p:set>
                                      <p:cBhvr>
                                        <p:cTn id="60" dur="1" fill="hold">
                                          <p:stCondLst>
                                            <p:cond delay="0"/>
                                          </p:stCondLst>
                                        </p:cTn>
                                        <p:tgtEl>
                                          <p:spTgt spid="8">
                                            <p:txEl>
                                              <p:pRg st="1" end="1"/>
                                            </p:txEl>
                                          </p:spTgt>
                                        </p:tgtEl>
                                        <p:attrNameLst>
                                          <p:attrName>style.visibility</p:attrName>
                                        </p:attrNameLst>
                                      </p:cBhvr>
                                      <p:to>
                                        <p:strVal val="visible"/>
                                      </p:to>
                                    </p:set>
                                    <p:anim calcmode="lin" valueType="num">
                                      <p:cBhvr additive="base">
                                        <p:cTn id="61" dur="500" fill="hold"/>
                                        <p:tgtEl>
                                          <p:spTgt spid="8">
                                            <p:txEl>
                                              <p:pRg st="1" end="1"/>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8">
                                            <p:txEl>
                                              <p:pRg st="1" end="1"/>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2" name="CHIMES.WAV"/>
                                        </p:tgtEl>
                                      </p:cMediaNode>
                                    </p:audio>
                                  </p:subTnLst>
                                </p:cTn>
                              </p:par>
                              <p:par>
                                <p:cTn id="63" presetID="2" presetClass="entr" presetSubtype="3" fill="hold" grpId="0" nodeType="withEffect">
                                  <p:stCondLst>
                                    <p:cond delay="0"/>
                                  </p:stCondLst>
                                  <p:childTnLst>
                                    <p:set>
                                      <p:cBhvr>
                                        <p:cTn id="64" dur="1" fill="hold">
                                          <p:stCondLst>
                                            <p:cond delay="0"/>
                                          </p:stCondLst>
                                        </p:cTn>
                                        <p:tgtEl>
                                          <p:spTgt spid="8">
                                            <p:txEl>
                                              <p:pRg st="2" end="2"/>
                                            </p:txEl>
                                          </p:spTgt>
                                        </p:tgtEl>
                                        <p:attrNameLst>
                                          <p:attrName>style.visibility</p:attrName>
                                        </p:attrNameLst>
                                      </p:cBhvr>
                                      <p:to>
                                        <p:strVal val="visible"/>
                                      </p:to>
                                    </p:set>
                                    <p:anim calcmode="lin" valueType="num">
                                      <p:cBhvr additive="base">
                                        <p:cTn id="65" dur="500" fill="hold"/>
                                        <p:tgtEl>
                                          <p:spTgt spid="8">
                                            <p:txEl>
                                              <p:pRg st="2" end="2"/>
                                            </p:txEl>
                                          </p:spTgt>
                                        </p:tgtEl>
                                        <p:attrNameLst>
                                          <p:attrName>ppt_x</p:attrName>
                                        </p:attrNameLst>
                                      </p:cBhvr>
                                      <p:tavLst>
                                        <p:tav tm="0">
                                          <p:val>
                                            <p:strVal val="1+#ppt_w/2"/>
                                          </p:val>
                                        </p:tav>
                                        <p:tav tm="100000">
                                          <p:val>
                                            <p:strVal val="#ppt_x"/>
                                          </p:val>
                                        </p:tav>
                                      </p:tavLst>
                                    </p:anim>
                                    <p:anim calcmode="lin" valueType="num">
                                      <p:cBhvr additive="base">
                                        <p:cTn id="66" dur="500" fill="hold"/>
                                        <p:tgtEl>
                                          <p:spTgt spid="8">
                                            <p:txEl>
                                              <p:pRg st="2" end="2"/>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63"/>
                                            </p:cond>
                                          </p:stCondLst>
                                          <p:endCondLst>
                                            <p:cond evt="onStopAudio" delay="0">
                                              <p:tgtEl>
                                                <p:sldTgt/>
                                              </p:tgtEl>
                                            </p:cond>
                                          </p:endCondLst>
                                        </p:cTn>
                                        <p:tgtEl>
                                          <p:sndTgt r:embed="rId2" name="CHIMES.WAV"/>
                                        </p:tgtEl>
                                      </p:cMediaNode>
                                    </p:audio>
                                  </p:subTnLst>
                                </p:cTn>
                              </p:par>
                              <p:par>
                                <p:cTn id="67" presetID="2" presetClass="entr" presetSubtype="3" fill="hold" grpId="0" nodeType="withEffect">
                                  <p:stCondLst>
                                    <p:cond delay="0"/>
                                  </p:stCondLst>
                                  <p:childTnLst>
                                    <p:set>
                                      <p:cBhvr>
                                        <p:cTn id="68" dur="1" fill="hold">
                                          <p:stCondLst>
                                            <p:cond delay="0"/>
                                          </p:stCondLst>
                                        </p:cTn>
                                        <p:tgtEl>
                                          <p:spTgt spid="8">
                                            <p:txEl>
                                              <p:pRg st="3" end="3"/>
                                            </p:txEl>
                                          </p:spTgt>
                                        </p:tgtEl>
                                        <p:attrNameLst>
                                          <p:attrName>style.visibility</p:attrName>
                                        </p:attrNameLst>
                                      </p:cBhvr>
                                      <p:to>
                                        <p:strVal val="visible"/>
                                      </p:to>
                                    </p:set>
                                    <p:anim calcmode="lin" valueType="num">
                                      <p:cBhvr additive="base">
                                        <p:cTn id="69" dur="500" fill="hold"/>
                                        <p:tgtEl>
                                          <p:spTgt spid="8">
                                            <p:txEl>
                                              <p:pRg st="3" end="3"/>
                                            </p:txEl>
                                          </p:spTgt>
                                        </p:tgtEl>
                                        <p:attrNameLst>
                                          <p:attrName>ppt_x</p:attrName>
                                        </p:attrNameLst>
                                      </p:cBhvr>
                                      <p:tavLst>
                                        <p:tav tm="0">
                                          <p:val>
                                            <p:strVal val="1+#ppt_w/2"/>
                                          </p:val>
                                        </p:tav>
                                        <p:tav tm="100000">
                                          <p:val>
                                            <p:strVal val="#ppt_x"/>
                                          </p:val>
                                        </p:tav>
                                      </p:tavLst>
                                    </p:anim>
                                    <p:anim calcmode="lin" valueType="num">
                                      <p:cBhvr additive="base">
                                        <p:cTn id="70" dur="500" fill="hold"/>
                                        <p:tgtEl>
                                          <p:spTgt spid="8">
                                            <p:txEl>
                                              <p:pRg st="3" end="3"/>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67"/>
                                            </p:cond>
                                          </p:stCondLst>
                                          <p:endCondLst>
                                            <p:cond evt="onStopAudio" delay="0">
                                              <p:tgtEl>
                                                <p:sldTgt/>
                                              </p:tgtEl>
                                            </p:cond>
                                          </p:endCondLst>
                                        </p:cTn>
                                        <p:tgtEl>
                                          <p:sndTgt r:embed="rId2" name="CHIMES.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build="p" autoUpdateAnimBg="0"/>
      <p:bldP spid="7" grpId="0" build="p" autoUpdateAnimBg="0"/>
      <p:bldP spid="8" grpId="0" build="p" autoUpdateAnimBg="0"/>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50000"/>
          </a:schemeClr>
        </a:solidFill>
        <a:effectLst/>
      </p:bgPr>
    </p:bg>
    <p:spTree>
      <p:nvGrpSpPr>
        <p:cNvPr id="1" name=""/>
        <p:cNvGrpSpPr/>
        <p:nvPr/>
      </p:nvGrpSpPr>
      <p:grpSpPr>
        <a:xfrm>
          <a:off x="0" y="0"/>
          <a:ext cx="0" cy="0"/>
          <a:chOff x="0" y="0"/>
          <a:chExt cx="0" cy="0"/>
        </a:xfrm>
      </p:grpSpPr>
      <p:sp>
        <p:nvSpPr>
          <p:cNvPr id="19458" name="Text Box 3"/>
          <p:cNvSpPr txBox="1">
            <a:spLocks noChangeArrowheads="1"/>
          </p:cNvSpPr>
          <p:nvPr/>
        </p:nvSpPr>
        <p:spPr bwMode="auto">
          <a:xfrm>
            <a:off x="693336" y="223778"/>
            <a:ext cx="9674203"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457200">
              <a:lnSpc>
                <a:spcPct val="150000"/>
              </a:lnSpc>
              <a:spcBef>
                <a:spcPct val="50000"/>
              </a:spcBef>
            </a:pPr>
            <a:r>
              <a:rPr lang="vi-VN" altLang="en-US" sz="2400" b="1" dirty="0">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rPr>
              <a:t>Câu 5: </a:t>
            </a:r>
            <a:r>
              <a:rPr lang="vi-VN" altLang="en-US" sz="2400" dirty="0">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rPr>
              <a:t>Trong bảng tuần hoàn các nguyên tố hóa học, số chu kì nhỏ và chu kì lớn là</a:t>
            </a:r>
          </a:p>
          <a:p>
            <a:pPr lvl="1" algn="just" defTabSz="457200">
              <a:lnSpc>
                <a:spcPct val="150000"/>
              </a:lnSpc>
              <a:spcBef>
                <a:spcPct val="50000"/>
              </a:spcBef>
            </a:pPr>
            <a:r>
              <a:rPr lang="en-US"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A. </a:t>
            </a:r>
            <a:r>
              <a:rPr lang="vi-VN" alt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3 và 3</a:t>
            </a:r>
            <a:r>
              <a:rPr lang="en-US" alt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en-US"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B</a:t>
            </a:r>
            <a:r>
              <a:rPr lang="en-US" alt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alt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3 và 4</a:t>
            </a:r>
          </a:p>
          <a:p>
            <a:pPr lvl="1" algn="just" defTabSz="457200">
              <a:lnSpc>
                <a:spcPct val="150000"/>
              </a:lnSpc>
              <a:spcBef>
                <a:spcPct val="50000"/>
              </a:spcBef>
            </a:pPr>
            <a:r>
              <a:rPr lang="en-US"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C</a:t>
            </a:r>
            <a:r>
              <a:rPr lang="en-US" alt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alt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4 và 4</a:t>
            </a:r>
            <a:r>
              <a:rPr lang="en-US" alt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en-US"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D</a:t>
            </a:r>
            <a:r>
              <a:rPr lang="en-US" alt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alt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4 và 3</a:t>
            </a:r>
          </a:p>
          <a:p>
            <a:pPr algn="just" defTabSz="457200">
              <a:lnSpc>
                <a:spcPct val="150000"/>
              </a:lnSpc>
              <a:spcBef>
                <a:spcPct val="50000"/>
              </a:spcBef>
            </a:pPr>
            <a:endParaRPr lang="vi-VN"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32790" name="Oval 22"/>
          <p:cNvSpPr>
            <a:spLocks noChangeArrowheads="1"/>
          </p:cNvSpPr>
          <p:nvPr/>
        </p:nvSpPr>
        <p:spPr bwMode="auto">
          <a:xfrm>
            <a:off x="3331726" y="1587808"/>
            <a:ext cx="491905" cy="47078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endParaRPr lang="vi-VN" altLang="en-US">
              <a:solidFill>
                <a:prstClr val="white"/>
              </a:solidFill>
            </a:endParaRPr>
          </a:p>
        </p:txBody>
      </p:sp>
      <p:sp>
        <p:nvSpPr>
          <p:cNvPr id="9" name="Text Box 4"/>
          <p:cNvSpPr txBox="1">
            <a:spLocks noChangeArrowheads="1"/>
          </p:cNvSpPr>
          <p:nvPr/>
        </p:nvSpPr>
        <p:spPr bwMode="auto">
          <a:xfrm>
            <a:off x="622998" y="2647555"/>
            <a:ext cx="8154917"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457200">
              <a:lnSpc>
                <a:spcPct val="150000"/>
              </a:lnSpc>
              <a:spcBef>
                <a:spcPct val="50000"/>
              </a:spcBef>
            </a:pPr>
            <a:r>
              <a:rPr lang="vi-VN" altLang="en-US" sz="2400" b="1" dirty="0">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rPr>
              <a:t>Câu 6</a:t>
            </a:r>
            <a:r>
              <a:rPr lang="vi-VN" altLang="en-US" sz="2400" dirty="0">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rPr>
              <a:t>: Chu kì nhỏ là các chu kì nào?</a:t>
            </a:r>
          </a:p>
          <a:p>
            <a:pPr lvl="1" algn="just" defTabSz="457200">
              <a:lnSpc>
                <a:spcPct val="150000"/>
              </a:lnSpc>
              <a:spcBef>
                <a:spcPct val="50000"/>
              </a:spcBef>
            </a:pPr>
            <a:r>
              <a:rPr lang="vi-VN"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A</a:t>
            </a:r>
            <a:r>
              <a:rPr lang="vi-VN" alt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2,3,4</a:t>
            </a:r>
            <a:r>
              <a:rPr lang="en-US" alt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B</a:t>
            </a:r>
            <a:r>
              <a:rPr lang="vi-VN" alt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1,2,3,4</a:t>
            </a:r>
          </a:p>
          <a:p>
            <a:pPr lvl="1" algn="just" defTabSz="457200">
              <a:lnSpc>
                <a:spcPct val="150000"/>
              </a:lnSpc>
              <a:spcBef>
                <a:spcPct val="50000"/>
              </a:spcBef>
            </a:pPr>
            <a:r>
              <a:rPr lang="vi-VN"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C</a:t>
            </a:r>
            <a:r>
              <a:rPr lang="vi-VN" alt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4,5,6,7</a:t>
            </a:r>
            <a:r>
              <a:rPr lang="en-US" alt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D</a:t>
            </a:r>
            <a:r>
              <a:rPr lang="vi-VN" alt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1,2,3</a:t>
            </a:r>
          </a:p>
        </p:txBody>
      </p:sp>
      <p:sp>
        <p:nvSpPr>
          <p:cNvPr id="11" name="Oval 22"/>
          <p:cNvSpPr>
            <a:spLocks noChangeArrowheads="1"/>
          </p:cNvSpPr>
          <p:nvPr/>
        </p:nvSpPr>
        <p:spPr bwMode="auto">
          <a:xfrm>
            <a:off x="3251248" y="4162145"/>
            <a:ext cx="503222" cy="502703"/>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endParaRPr lang="vi-VN" altLang="en-US">
              <a:solidFill>
                <a:prstClr val="white"/>
              </a:solidFill>
            </a:endParaRPr>
          </a:p>
        </p:txBody>
      </p:sp>
      <p:sp>
        <p:nvSpPr>
          <p:cNvPr id="12" name="Text Box 3"/>
          <p:cNvSpPr txBox="1">
            <a:spLocks noChangeArrowheads="1"/>
          </p:cNvSpPr>
          <p:nvPr/>
        </p:nvSpPr>
        <p:spPr bwMode="auto">
          <a:xfrm>
            <a:off x="622998" y="5029596"/>
            <a:ext cx="974454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457200">
              <a:spcBef>
                <a:spcPct val="50000"/>
              </a:spcBef>
            </a:pPr>
            <a:r>
              <a:rPr lang="vi-VN" altLang="en-US" sz="2400" b="1" dirty="0">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rPr>
              <a:t>Câu 7: </a:t>
            </a:r>
            <a:r>
              <a:rPr lang="vi-VN" altLang="en-US" sz="2400" dirty="0">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rPr>
              <a:t>Số nguyên tố trong chu kì 3 và 5 là</a:t>
            </a:r>
          </a:p>
          <a:p>
            <a:pPr lvl="1" algn="just" defTabSz="457200">
              <a:spcBef>
                <a:spcPct val="50000"/>
              </a:spcBef>
            </a:pPr>
            <a:r>
              <a:rPr lang="vi-VN"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A</a:t>
            </a:r>
            <a:r>
              <a:rPr lang="vi-VN" alt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8 và 18			</a:t>
            </a:r>
            <a:r>
              <a:rPr lang="vi-VN"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B. </a:t>
            </a:r>
            <a:r>
              <a:rPr lang="vi-VN" alt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18 và 8</a:t>
            </a:r>
          </a:p>
          <a:p>
            <a:pPr lvl="1" algn="just" defTabSz="457200">
              <a:spcBef>
                <a:spcPct val="50000"/>
              </a:spcBef>
            </a:pPr>
            <a:r>
              <a:rPr lang="vi-VN"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C</a:t>
            </a:r>
            <a:r>
              <a:rPr lang="vi-VN" alt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8 và 8			</a:t>
            </a:r>
            <a:r>
              <a:rPr lang="vi-VN"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D</a:t>
            </a:r>
            <a:r>
              <a:rPr lang="vi-VN" alt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18 và 18</a:t>
            </a:r>
          </a:p>
        </p:txBody>
      </p:sp>
      <p:sp>
        <p:nvSpPr>
          <p:cNvPr id="13" name="Oval 22"/>
          <p:cNvSpPr>
            <a:spLocks noChangeArrowheads="1"/>
          </p:cNvSpPr>
          <p:nvPr/>
        </p:nvSpPr>
        <p:spPr bwMode="auto">
          <a:xfrm>
            <a:off x="936745" y="5546363"/>
            <a:ext cx="518310" cy="565734"/>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endParaRPr lang="vi-VN" altLang="en-US">
              <a:solidFill>
                <a:prstClr val="white"/>
              </a:solidFill>
            </a:endParaRPr>
          </a:p>
        </p:txBody>
      </p:sp>
      <p:pic>
        <p:nvPicPr>
          <p:cNvPr id="8" name="Picture 2" descr="Kết quả hình ảnh cho kim loại tác dụng acid ảnh độ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8825" y="1940400"/>
            <a:ext cx="4578142" cy="4578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772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790"/>
                                        </p:tgtEl>
                                        <p:attrNameLst>
                                          <p:attrName>style.visibility</p:attrName>
                                        </p:attrNameLst>
                                      </p:cBhvr>
                                      <p:to>
                                        <p:strVal val="visible"/>
                                      </p:to>
                                    </p:set>
                                    <p:anim calcmode="lin" valueType="num">
                                      <p:cBhvr additive="base">
                                        <p:cTn id="7" dur="500" fill="hold"/>
                                        <p:tgtEl>
                                          <p:spTgt spid="32790"/>
                                        </p:tgtEl>
                                        <p:attrNameLst>
                                          <p:attrName>ppt_x</p:attrName>
                                        </p:attrNameLst>
                                      </p:cBhvr>
                                      <p:tavLst>
                                        <p:tav tm="0">
                                          <p:val>
                                            <p:strVal val="#ppt_x"/>
                                          </p:val>
                                        </p:tav>
                                        <p:tav tm="100000">
                                          <p:val>
                                            <p:strVal val="#ppt_x"/>
                                          </p:val>
                                        </p:tav>
                                      </p:tavLst>
                                    </p:anim>
                                    <p:anim calcmode="lin" valueType="num">
                                      <p:cBhvr additive="base">
                                        <p:cTn id="8" dur="500" fill="hold"/>
                                        <p:tgtEl>
                                          <p:spTgt spid="3279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90" grpId="0" animBg="1"/>
      <p:bldP spid="11"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sp>
        <p:nvSpPr>
          <p:cNvPr id="22530" name="Text Box 3"/>
          <p:cNvSpPr txBox="1">
            <a:spLocks noChangeArrowheads="1"/>
          </p:cNvSpPr>
          <p:nvPr/>
        </p:nvSpPr>
        <p:spPr bwMode="auto">
          <a:xfrm>
            <a:off x="759941" y="373354"/>
            <a:ext cx="84582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457200">
              <a:spcBef>
                <a:spcPct val="50000"/>
              </a:spcBef>
            </a:pPr>
            <a:r>
              <a:rPr lang="vi-VN" altLang="en-US" sz="2400" b="1" dirty="0">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rPr>
              <a:t>Câu 8</a:t>
            </a:r>
            <a:r>
              <a:rPr lang="vi-VN" altLang="en-US" sz="2400" dirty="0">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rPr>
              <a:t>: Số nguyên tố trong chu kì 1 và 6 là</a:t>
            </a:r>
          </a:p>
          <a:p>
            <a:pPr lvl="1" algn="just" defTabSz="457200">
              <a:spcBef>
                <a:spcPct val="50000"/>
              </a:spcBef>
            </a:pPr>
            <a:r>
              <a:rPr lang="vi-VN"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A</a:t>
            </a:r>
            <a:r>
              <a:rPr lang="vi-VN" alt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2 và 32</a:t>
            </a:r>
          </a:p>
          <a:p>
            <a:pPr lvl="1" algn="just" defTabSz="457200">
              <a:spcBef>
                <a:spcPct val="50000"/>
              </a:spcBef>
            </a:pPr>
            <a:r>
              <a:rPr lang="vi-VN"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B</a:t>
            </a:r>
            <a:r>
              <a:rPr lang="vi-VN" alt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18 và 8</a:t>
            </a:r>
          </a:p>
          <a:p>
            <a:pPr lvl="1" algn="just" defTabSz="457200">
              <a:spcBef>
                <a:spcPct val="50000"/>
              </a:spcBef>
            </a:pPr>
            <a:r>
              <a:rPr lang="vi-VN"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C</a:t>
            </a:r>
            <a:r>
              <a:rPr lang="vi-VN" alt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8 và 8</a:t>
            </a:r>
          </a:p>
          <a:p>
            <a:pPr lvl="1" algn="just" defTabSz="457200">
              <a:spcBef>
                <a:spcPct val="50000"/>
              </a:spcBef>
            </a:pPr>
            <a:r>
              <a:rPr lang="vi-VN"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D</a:t>
            </a:r>
            <a:r>
              <a:rPr lang="vi-VN" alt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8 và 18</a:t>
            </a:r>
          </a:p>
        </p:txBody>
      </p:sp>
      <p:sp>
        <p:nvSpPr>
          <p:cNvPr id="33814" name="Oval 22"/>
          <p:cNvSpPr>
            <a:spLocks noChangeArrowheads="1"/>
          </p:cNvSpPr>
          <p:nvPr/>
        </p:nvSpPr>
        <p:spPr bwMode="auto">
          <a:xfrm>
            <a:off x="1152432" y="900479"/>
            <a:ext cx="500204" cy="556034"/>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endParaRPr lang="vi-VN" altLang="en-US">
              <a:solidFill>
                <a:prstClr val="white"/>
              </a:solidFill>
            </a:endParaRPr>
          </a:p>
        </p:txBody>
      </p:sp>
      <p:sp>
        <p:nvSpPr>
          <p:cNvPr id="9" name="Text Box 4"/>
          <p:cNvSpPr txBox="1">
            <a:spLocks noChangeArrowheads="1"/>
          </p:cNvSpPr>
          <p:nvPr/>
        </p:nvSpPr>
        <p:spPr bwMode="auto">
          <a:xfrm>
            <a:off x="479834" y="3440407"/>
            <a:ext cx="57957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457200">
              <a:spcBef>
                <a:spcPct val="50000"/>
              </a:spcBef>
            </a:pPr>
            <a:r>
              <a:rPr lang="vi-VN" altLang="en-US" sz="2400" b="1" dirty="0">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rPr>
              <a:t>Câu 9: </a:t>
            </a:r>
            <a:r>
              <a:rPr lang="vi-VN" altLang="en-US" sz="2400" dirty="0">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rPr>
              <a:t>Nguyên tử B có cấu hình electron sau:</a:t>
            </a:r>
          </a:p>
        </p:txBody>
      </p:sp>
      <p:sp>
        <p:nvSpPr>
          <p:cNvPr id="10" name="Text Box 7"/>
          <p:cNvSpPr txBox="1">
            <a:spLocks noChangeArrowheads="1"/>
          </p:cNvSpPr>
          <p:nvPr/>
        </p:nvSpPr>
        <p:spPr bwMode="auto">
          <a:xfrm>
            <a:off x="2351261" y="4785672"/>
            <a:ext cx="3657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spcBef>
                <a:spcPct val="50000"/>
              </a:spcBef>
            </a:pPr>
            <a:r>
              <a:rPr lang="vi-VN"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A. </a:t>
            </a:r>
            <a:r>
              <a:rPr lang="vi-VN" alt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Ô 19, chu kì 3</a:t>
            </a:r>
            <a:endParaRPr lang="vi-VN"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11" name="Text Box 8"/>
          <p:cNvSpPr txBox="1">
            <a:spLocks noChangeArrowheads="1"/>
          </p:cNvSpPr>
          <p:nvPr/>
        </p:nvSpPr>
        <p:spPr bwMode="auto">
          <a:xfrm>
            <a:off x="6466061" y="4784084"/>
            <a:ext cx="4191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spcBef>
                <a:spcPct val="50000"/>
              </a:spcBef>
              <a:defRPr/>
            </a:pPr>
            <a:r>
              <a:rPr lang="vi-VN"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B. </a:t>
            </a: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Ô 18, chu kì 3.</a:t>
            </a:r>
            <a:endParaRPr lang="vi-VN"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12" name="Text Box 9"/>
          <p:cNvSpPr txBox="1">
            <a:spLocks noChangeArrowheads="1"/>
          </p:cNvSpPr>
          <p:nvPr/>
        </p:nvSpPr>
        <p:spPr bwMode="auto">
          <a:xfrm>
            <a:off x="2351261" y="5395272"/>
            <a:ext cx="4038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spcBef>
                <a:spcPct val="50000"/>
              </a:spcBef>
            </a:pPr>
            <a:r>
              <a:rPr lang="vi-VN"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C. </a:t>
            </a:r>
            <a:r>
              <a:rPr lang="vi-VN" alt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Ô 19 , chu kì 4.</a:t>
            </a:r>
            <a:endParaRPr lang="vi-VN"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13" name="Text Box 10"/>
          <p:cNvSpPr txBox="1">
            <a:spLocks noChangeArrowheads="1"/>
          </p:cNvSpPr>
          <p:nvPr/>
        </p:nvSpPr>
        <p:spPr bwMode="auto">
          <a:xfrm>
            <a:off x="6466061" y="5395272"/>
            <a:ext cx="342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spcBef>
                <a:spcPct val="50000"/>
              </a:spcBef>
              <a:defRPr/>
            </a:pPr>
            <a:r>
              <a:rPr lang="vi-VN"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D. </a:t>
            </a:r>
            <a:r>
              <a:rPr lang="vi-VN"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Ô 19, chu kì 3.</a:t>
            </a:r>
            <a:endParaRPr lang="vi-VN"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14" name="Rectangle 1"/>
          <p:cNvSpPr>
            <a:spLocks noChangeArrowheads="1"/>
          </p:cNvSpPr>
          <p:nvPr/>
        </p:nvSpPr>
        <p:spPr bwMode="auto">
          <a:xfrm>
            <a:off x="5970761" y="3393712"/>
            <a:ext cx="7848600"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lnSpc>
                <a:spcPct val="140000"/>
              </a:lnSpc>
            </a:pPr>
            <a:r>
              <a:rPr lang="vi-VN" altLang="en-US" sz="2400" b="1" baseline="300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B : 1s</a:t>
            </a:r>
            <a:r>
              <a:rPr lang="vi-VN" altLang="en-US" sz="2400" b="1" baseline="300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2 </a:t>
            </a:r>
            <a:r>
              <a:rPr lang="vi-VN"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2s</a:t>
            </a:r>
            <a:r>
              <a:rPr lang="vi-VN" altLang="en-US" sz="2400" b="1" baseline="300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2 </a:t>
            </a:r>
            <a:r>
              <a:rPr lang="vi-VN"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2p</a:t>
            </a:r>
            <a:r>
              <a:rPr lang="vi-VN" altLang="en-US" sz="2400" b="1" baseline="300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6 </a:t>
            </a:r>
            <a:r>
              <a:rPr lang="vi-VN"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3s</a:t>
            </a:r>
            <a:r>
              <a:rPr lang="vi-VN" altLang="en-US" sz="2400" b="1" baseline="300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2 </a:t>
            </a:r>
            <a:r>
              <a:rPr lang="vi-VN"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3p</a:t>
            </a:r>
            <a:r>
              <a:rPr lang="vi-VN" altLang="en-US" sz="2400" b="1" baseline="300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6 </a:t>
            </a:r>
            <a:r>
              <a:rPr lang="vi-VN"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4s</a:t>
            </a:r>
            <a:r>
              <a:rPr lang="vi-VN" altLang="en-US" sz="2400" b="1" baseline="300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1</a:t>
            </a:r>
            <a:r>
              <a:rPr lang="vi-VN"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endParaRPr lang="vi-VN" altLang="en-US" sz="2400" b="1" baseline="300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15" name="Text Box 7"/>
          <p:cNvSpPr txBox="1">
            <a:spLocks noChangeArrowheads="1"/>
          </p:cNvSpPr>
          <p:nvPr/>
        </p:nvSpPr>
        <p:spPr bwMode="auto">
          <a:xfrm>
            <a:off x="1652636" y="4026282"/>
            <a:ext cx="7416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spcBef>
                <a:spcPct val="50000"/>
              </a:spcBef>
            </a:pPr>
            <a:r>
              <a:rPr lang="vi-VN" altLang="en-US" sz="24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Đáp án đúng là</a:t>
            </a:r>
            <a:r>
              <a:rPr lang="vi-VN" altLang="en-US"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a:t>
            </a:r>
          </a:p>
        </p:txBody>
      </p:sp>
      <p:sp>
        <p:nvSpPr>
          <p:cNvPr id="16" name="Oval 22"/>
          <p:cNvSpPr>
            <a:spLocks noChangeArrowheads="1"/>
          </p:cNvSpPr>
          <p:nvPr/>
        </p:nvSpPr>
        <p:spPr bwMode="auto">
          <a:xfrm>
            <a:off x="2225392" y="5339009"/>
            <a:ext cx="536418" cy="512636"/>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endParaRPr lang="vi-VN" altLang="en-US">
              <a:solidFill>
                <a:prstClr val="white"/>
              </a:solidFill>
            </a:endParaRPr>
          </a:p>
        </p:txBody>
      </p:sp>
      <p:pic>
        <p:nvPicPr>
          <p:cNvPr id="18" name="Picture 2" descr="Kết quả hình ảnh cho kim loại tác dụng acid ảnh độn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399886" y="4827511"/>
            <a:ext cx="1428750" cy="142875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3"/>
          <p:cNvSpPr txBox="1">
            <a:spLocks noChangeArrowheads="1"/>
          </p:cNvSpPr>
          <p:nvPr/>
        </p:nvSpPr>
        <p:spPr bwMode="auto">
          <a:xfrm>
            <a:off x="8015236" y="0"/>
            <a:ext cx="4176764" cy="830997"/>
          </a:xfrm>
          <a:prstGeom prst="rect">
            <a:avLst/>
          </a:prstGeom>
          <a:solidFill>
            <a:schemeClr val="accent3">
              <a:lumMod val="75000"/>
            </a:schemeClr>
          </a:solidFill>
          <a:ln>
            <a:solidFill>
              <a:schemeClr val="tx1">
                <a:alpha val="60000"/>
              </a:schemeClr>
            </a:solidFill>
          </a:ln>
        </p:spPr>
        <p:style>
          <a:lnRef idx="1">
            <a:schemeClr val="accent2"/>
          </a:lnRef>
          <a:fillRef idx="2">
            <a:schemeClr val="accent2"/>
          </a:fillRef>
          <a:effectRef idx="1">
            <a:schemeClr val="accent2"/>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457200">
              <a:defRPr/>
            </a:pPr>
            <a:r>
              <a:rPr lang="en-US" sz="4800" b="1" dirty="0">
                <a:solidFill>
                  <a:prstClr val="white"/>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CỦNG CỐ</a:t>
            </a:r>
          </a:p>
        </p:txBody>
      </p:sp>
    </p:spTree>
    <p:extLst>
      <p:ext uri="{BB962C8B-B14F-4D97-AF65-F5344CB8AC3E}">
        <p14:creationId xmlns:p14="http://schemas.microsoft.com/office/powerpoint/2010/main" val="35814829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814"/>
                                        </p:tgtEl>
                                        <p:attrNameLst>
                                          <p:attrName>style.visibility</p:attrName>
                                        </p:attrNameLst>
                                      </p:cBhvr>
                                      <p:to>
                                        <p:strVal val="visible"/>
                                      </p:to>
                                    </p:set>
                                    <p:anim calcmode="lin" valueType="num">
                                      <p:cBhvr additive="base">
                                        <p:cTn id="7" dur="500" fill="hold"/>
                                        <p:tgtEl>
                                          <p:spTgt spid="33814"/>
                                        </p:tgtEl>
                                        <p:attrNameLst>
                                          <p:attrName>ppt_x</p:attrName>
                                        </p:attrNameLst>
                                      </p:cBhvr>
                                      <p:tavLst>
                                        <p:tav tm="0">
                                          <p:val>
                                            <p:strVal val="#ppt_x"/>
                                          </p:val>
                                        </p:tav>
                                        <p:tav tm="100000">
                                          <p:val>
                                            <p:strVal val="#ppt_x"/>
                                          </p:val>
                                        </p:tav>
                                      </p:tavLst>
                                    </p:anim>
                                    <p:anim calcmode="lin" valueType="num">
                                      <p:cBhvr additive="base">
                                        <p:cTn id="8" dur="500" fill="hold"/>
                                        <p:tgtEl>
                                          <p:spTgt spid="338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14" grpId="0" animBg="1"/>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37891" name="Rectangle 3"/>
          <p:cNvSpPr>
            <a:spLocks noGrp="1" noChangeArrowheads="1"/>
          </p:cNvSpPr>
          <p:nvPr>
            <p:ph idx="1"/>
          </p:nvPr>
        </p:nvSpPr>
        <p:spPr>
          <a:xfrm>
            <a:off x="724684" y="442127"/>
            <a:ext cx="9918560" cy="1802039"/>
          </a:xfrm>
          <a:prstGeom prst="rect">
            <a:avLst/>
          </a:prstGeom>
        </p:spPr>
        <p:txBody>
          <a:bodyPr>
            <a:normAutofit/>
          </a:bodyPr>
          <a:lstStyle/>
          <a:p>
            <a:pPr algn="just" eaLnBrk="1" hangingPunct="1">
              <a:lnSpc>
                <a:spcPct val="150000"/>
              </a:lnSpc>
              <a:buFontTx/>
              <a:buNone/>
            </a:pPr>
            <a:r>
              <a:rPr lang="vi-VN" altLang="en-US" sz="2800" b="1" dirty="0">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rPr>
              <a:t>Câu 10. </a:t>
            </a:r>
            <a:r>
              <a:rPr lang="vi-VN" altLang="en-US" sz="2800" dirty="0">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rPr>
              <a:t>Nguyên tố A có số hiệu nguyên tử là 17. Xác định số thứ tự ô nguyên tố và chu kì của A trong bảng tuần hoàn.</a:t>
            </a:r>
          </a:p>
          <a:p>
            <a:pPr algn="just" eaLnBrk="1" hangingPunct="1">
              <a:lnSpc>
                <a:spcPct val="150000"/>
              </a:lnSpc>
              <a:buFontTx/>
              <a:buNone/>
            </a:pPr>
            <a:endParaRPr lang="vi-VN" altLang="en-US" sz="2800" b="1" dirty="0">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37894" name="Text Box 6"/>
          <p:cNvSpPr txBox="1">
            <a:spLocks noChangeArrowheads="1"/>
          </p:cNvSpPr>
          <p:nvPr/>
        </p:nvSpPr>
        <p:spPr bwMode="auto">
          <a:xfrm>
            <a:off x="1404150" y="2002134"/>
            <a:ext cx="8901272"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457200">
              <a:lnSpc>
                <a:spcPct val="150000"/>
              </a:lnSpc>
            </a:pPr>
            <a:r>
              <a:rPr lang="vi-VN" altLang="en-US" sz="28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Hướng dẫn:</a:t>
            </a:r>
          </a:p>
          <a:p>
            <a:pPr algn="just" defTabSz="457200">
              <a:lnSpc>
                <a:spcPct val="150000"/>
              </a:lnSpc>
            </a:pPr>
            <a:r>
              <a:rPr lang="vi-VN" altLang="en-US" sz="28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Số hiệu nguyên tử của nguyên tố A là 17 nên nguyên tố A nằm ở ô thứ 17</a:t>
            </a:r>
          </a:p>
          <a:p>
            <a:pPr algn="just" defTabSz="457200">
              <a:lnSpc>
                <a:spcPct val="150000"/>
              </a:lnSpc>
            </a:pPr>
            <a:r>
              <a:rPr lang="vi-VN" altLang="en-US" sz="28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Cấu hình electron nguyên tử của nguyên tố A (Z = 17): 1s</a:t>
            </a:r>
            <a:r>
              <a:rPr lang="vi-VN" altLang="en-US" sz="2800" baseline="300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2</a:t>
            </a:r>
            <a:r>
              <a:rPr lang="vi-VN" altLang="en-US" sz="28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2s</a:t>
            </a:r>
            <a:r>
              <a:rPr lang="vi-VN" altLang="en-US" sz="2800" baseline="300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2</a:t>
            </a:r>
            <a:r>
              <a:rPr lang="vi-VN" altLang="en-US" sz="28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2p</a:t>
            </a:r>
            <a:r>
              <a:rPr lang="vi-VN" altLang="en-US" sz="2800" baseline="300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6</a:t>
            </a:r>
            <a:r>
              <a:rPr lang="vi-VN" altLang="en-US" sz="28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3s</a:t>
            </a:r>
            <a:r>
              <a:rPr lang="vi-VN" altLang="en-US" sz="2800" baseline="300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2</a:t>
            </a:r>
            <a:r>
              <a:rPr lang="vi-VN" altLang="en-US" sz="28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3p</a:t>
            </a:r>
            <a:r>
              <a:rPr lang="vi-VN" altLang="en-US" sz="2800" baseline="300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5</a:t>
            </a:r>
            <a:r>
              <a:rPr lang="vi-VN" altLang="en-US" sz="28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p>
          <a:p>
            <a:pPr algn="just" defTabSz="457200">
              <a:lnSpc>
                <a:spcPct val="150000"/>
              </a:lnSpc>
            </a:pPr>
            <a:r>
              <a:rPr lang="vi-VN" altLang="en-US" sz="2800"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A có 3 lớp electron trong nguyên tử nên A nằm ở chu kì 3</a:t>
            </a:r>
          </a:p>
        </p:txBody>
      </p:sp>
    </p:spTree>
    <p:extLst>
      <p:ext uri="{BB962C8B-B14F-4D97-AF65-F5344CB8AC3E}">
        <p14:creationId xmlns:p14="http://schemas.microsoft.com/office/powerpoint/2010/main" val="19322554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7894"/>
                                        </p:tgtEl>
                                        <p:attrNameLst>
                                          <p:attrName>style.visibility</p:attrName>
                                        </p:attrNameLst>
                                      </p:cBhvr>
                                      <p:to>
                                        <p:strVal val="visible"/>
                                      </p:to>
                                    </p:set>
                                    <p:animEffect transition="in" filter="blinds(horizontal)">
                                      <p:cBhvr>
                                        <p:cTn id="7" dur="500"/>
                                        <p:tgtEl>
                                          <p:spTgt spid="378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03"/>
        <p:cNvGrpSpPr/>
        <p:nvPr/>
      </p:nvGrpSpPr>
      <p:grpSpPr>
        <a:xfrm>
          <a:off x="0" y="0"/>
          <a:ext cx="0" cy="0"/>
          <a:chOff x="0" y="0"/>
          <a:chExt cx="0" cy="0"/>
        </a:xfrm>
      </p:grpSpPr>
      <p:sp>
        <p:nvSpPr>
          <p:cNvPr id="2" name="Rectangle 1"/>
          <p:cNvSpPr/>
          <p:nvPr/>
        </p:nvSpPr>
        <p:spPr>
          <a:xfrm>
            <a:off x="115502" y="4918509"/>
            <a:ext cx="11983453" cy="837398"/>
          </a:xfrm>
          <a:prstGeom prst="rect">
            <a:avLst/>
          </a:prstGeom>
          <a:solidFill>
            <a:schemeClr val="accent4">
              <a:lumMod val="5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accent3"/>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CÁM ƠN CÁC EM ĐÃ LẮNG NGHE</a:t>
            </a:r>
          </a:p>
        </p:txBody>
      </p:sp>
      <p:pic>
        <p:nvPicPr>
          <p:cNvPr id="3" name="Picture 8" descr="Kết quả hình ảnh cho kim loại tác dụng acid ảnh động"/>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76215" y="94224"/>
            <a:ext cx="5722740" cy="46125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10" descr="Kết quả hình ảnh cho kim loại tác dụng acid ảnh độ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91798"/>
            <a:ext cx="6602931" cy="46149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533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grpSp>
        <p:nvGrpSpPr>
          <p:cNvPr id="732" name="Google Shape;732;p54"/>
          <p:cNvGrpSpPr/>
          <p:nvPr/>
        </p:nvGrpSpPr>
        <p:grpSpPr>
          <a:xfrm>
            <a:off x="6244197" y="3942425"/>
            <a:ext cx="4138800" cy="1966487"/>
            <a:chOff x="4683148" y="2956818"/>
            <a:chExt cx="3104100" cy="1474865"/>
          </a:xfrm>
        </p:grpSpPr>
        <p:sp>
          <p:nvSpPr>
            <p:cNvPr id="733" name="Google Shape;733;p54"/>
            <p:cNvSpPr/>
            <p:nvPr/>
          </p:nvSpPr>
          <p:spPr>
            <a:xfrm>
              <a:off x="4683148" y="4317983"/>
              <a:ext cx="3104100" cy="113700"/>
            </a:xfrm>
            <a:prstGeom prst="ellipse">
              <a:avLst/>
            </a:prstGeom>
            <a:solidFill>
              <a:schemeClr val="dk1">
                <a:alpha val="3228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34" name="Google Shape;734;p54"/>
            <p:cNvGrpSpPr/>
            <p:nvPr/>
          </p:nvGrpSpPr>
          <p:grpSpPr>
            <a:xfrm>
              <a:off x="4853838" y="2956818"/>
              <a:ext cx="2773076" cy="1418852"/>
              <a:chOff x="3633600" y="961100"/>
              <a:chExt cx="1191286" cy="609525"/>
            </a:xfrm>
          </p:grpSpPr>
          <p:sp>
            <p:nvSpPr>
              <p:cNvPr id="735" name="Google Shape;735;p54"/>
              <p:cNvSpPr/>
              <p:nvPr/>
            </p:nvSpPr>
            <p:spPr>
              <a:xfrm>
                <a:off x="4119275" y="1152150"/>
                <a:ext cx="15350" cy="63775"/>
              </a:xfrm>
              <a:custGeom>
                <a:avLst/>
                <a:gdLst/>
                <a:ahLst/>
                <a:cxnLst/>
                <a:rect l="l" t="t" r="r" b="b"/>
                <a:pathLst>
                  <a:path w="614" h="2551" extrusionOk="0">
                    <a:moveTo>
                      <a:pt x="307" y="0"/>
                    </a:moveTo>
                    <a:cubicBezTo>
                      <a:pt x="154" y="0"/>
                      <a:pt x="1" y="98"/>
                      <a:pt x="1" y="295"/>
                    </a:cubicBezTo>
                    <a:lnTo>
                      <a:pt x="1" y="2255"/>
                    </a:lnTo>
                    <a:cubicBezTo>
                      <a:pt x="1" y="2452"/>
                      <a:pt x="154" y="2551"/>
                      <a:pt x="307" y="2551"/>
                    </a:cubicBezTo>
                    <a:cubicBezTo>
                      <a:pt x="460" y="2551"/>
                      <a:pt x="613" y="2452"/>
                      <a:pt x="613" y="2255"/>
                    </a:cubicBezTo>
                    <a:lnTo>
                      <a:pt x="613" y="295"/>
                    </a:lnTo>
                    <a:cubicBezTo>
                      <a:pt x="613" y="98"/>
                      <a:pt x="460" y="0"/>
                      <a:pt x="307" y="0"/>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6" name="Google Shape;736;p54"/>
              <p:cNvSpPr/>
              <p:nvPr/>
            </p:nvSpPr>
            <p:spPr>
              <a:xfrm>
                <a:off x="3762250" y="980825"/>
                <a:ext cx="456050" cy="258125"/>
              </a:xfrm>
              <a:custGeom>
                <a:avLst/>
                <a:gdLst/>
                <a:ahLst/>
                <a:cxnLst/>
                <a:rect l="l" t="t" r="r" b="b"/>
                <a:pathLst>
                  <a:path w="18242" h="10325" extrusionOk="0">
                    <a:moveTo>
                      <a:pt x="10894" y="0"/>
                    </a:moveTo>
                    <a:cubicBezTo>
                      <a:pt x="10208" y="0"/>
                      <a:pt x="9555" y="65"/>
                      <a:pt x="8975" y="157"/>
                    </a:cubicBezTo>
                    <a:cubicBezTo>
                      <a:pt x="6307" y="571"/>
                      <a:pt x="4097" y="1637"/>
                      <a:pt x="2587" y="3233"/>
                    </a:cubicBezTo>
                    <a:cubicBezTo>
                      <a:pt x="750" y="5169"/>
                      <a:pt x="0" y="8019"/>
                      <a:pt x="720" y="10324"/>
                    </a:cubicBezTo>
                    <a:lnTo>
                      <a:pt x="1497" y="10081"/>
                    </a:lnTo>
                    <a:cubicBezTo>
                      <a:pt x="863" y="8049"/>
                      <a:pt x="1538" y="5521"/>
                      <a:pt x="3175" y="3792"/>
                    </a:cubicBezTo>
                    <a:cubicBezTo>
                      <a:pt x="4930" y="1942"/>
                      <a:pt x="7365" y="1232"/>
                      <a:pt x="9102" y="962"/>
                    </a:cubicBezTo>
                    <a:cubicBezTo>
                      <a:pt x="9643" y="877"/>
                      <a:pt x="10253" y="816"/>
                      <a:pt x="10892" y="816"/>
                    </a:cubicBezTo>
                    <a:cubicBezTo>
                      <a:pt x="12309" y="816"/>
                      <a:pt x="13863" y="1115"/>
                      <a:pt x="15104" y="2109"/>
                    </a:cubicBezTo>
                    <a:cubicBezTo>
                      <a:pt x="16604" y="3312"/>
                      <a:pt x="17392" y="5450"/>
                      <a:pt x="17063" y="7426"/>
                    </a:cubicBezTo>
                    <a:lnTo>
                      <a:pt x="17865" y="7559"/>
                    </a:lnTo>
                    <a:cubicBezTo>
                      <a:pt x="18241" y="5302"/>
                      <a:pt x="17337" y="2856"/>
                      <a:pt x="15614" y="1472"/>
                    </a:cubicBezTo>
                    <a:cubicBezTo>
                      <a:pt x="14203" y="340"/>
                      <a:pt x="12464" y="0"/>
                      <a:pt x="10894" y="0"/>
                    </a:cubicBezTo>
                    <a:close/>
                  </a:path>
                </a:pathLst>
              </a:custGeom>
              <a:solidFill>
                <a:srgbClr val="D6D4D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7" name="Google Shape;737;p54"/>
              <p:cNvSpPr/>
              <p:nvPr/>
            </p:nvSpPr>
            <p:spPr>
              <a:xfrm>
                <a:off x="3768650" y="985925"/>
                <a:ext cx="442975" cy="246600"/>
              </a:xfrm>
              <a:custGeom>
                <a:avLst/>
                <a:gdLst/>
                <a:ahLst/>
                <a:cxnLst/>
                <a:rect l="l" t="t" r="r" b="b"/>
                <a:pathLst>
                  <a:path w="17719" h="9864" extrusionOk="0">
                    <a:moveTo>
                      <a:pt x="10638" y="0"/>
                    </a:moveTo>
                    <a:cubicBezTo>
                      <a:pt x="10031" y="0"/>
                      <a:pt x="9397" y="52"/>
                      <a:pt x="8750" y="152"/>
                    </a:cubicBezTo>
                    <a:cubicBezTo>
                      <a:pt x="6126" y="563"/>
                      <a:pt x="3958" y="1604"/>
                      <a:pt x="2478" y="3170"/>
                    </a:cubicBezTo>
                    <a:cubicBezTo>
                      <a:pt x="741" y="4999"/>
                      <a:pt x="1" y="7660"/>
                      <a:pt x="600" y="9863"/>
                    </a:cubicBezTo>
                    <a:lnTo>
                      <a:pt x="991" y="9743"/>
                    </a:lnTo>
                    <a:cubicBezTo>
                      <a:pt x="436" y="7678"/>
                      <a:pt x="1139" y="5173"/>
                      <a:pt x="2772" y="3447"/>
                    </a:cubicBezTo>
                    <a:cubicBezTo>
                      <a:pt x="4564" y="1556"/>
                      <a:pt x="7047" y="830"/>
                      <a:pt x="8815" y="555"/>
                    </a:cubicBezTo>
                    <a:cubicBezTo>
                      <a:pt x="9442" y="457"/>
                      <a:pt x="10055" y="408"/>
                      <a:pt x="10638" y="408"/>
                    </a:cubicBezTo>
                    <a:cubicBezTo>
                      <a:pt x="12409" y="408"/>
                      <a:pt x="13868" y="857"/>
                      <a:pt x="14975" y="1744"/>
                    </a:cubicBezTo>
                    <a:cubicBezTo>
                      <a:pt x="16478" y="2954"/>
                      <a:pt x="17294" y="5064"/>
                      <a:pt x="17036" y="7055"/>
                    </a:cubicBezTo>
                    <a:lnTo>
                      <a:pt x="17438" y="7123"/>
                    </a:lnTo>
                    <a:cubicBezTo>
                      <a:pt x="17718" y="4992"/>
                      <a:pt x="16845" y="2724"/>
                      <a:pt x="15231" y="1429"/>
                    </a:cubicBezTo>
                    <a:cubicBezTo>
                      <a:pt x="14050" y="481"/>
                      <a:pt x="12505" y="0"/>
                      <a:pt x="10638"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54"/>
              <p:cNvSpPr/>
              <p:nvPr/>
            </p:nvSpPr>
            <p:spPr>
              <a:xfrm>
                <a:off x="3633600" y="1199875"/>
                <a:ext cx="314600" cy="370750"/>
              </a:xfrm>
              <a:custGeom>
                <a:avLst/>
                <a:gdLst/>
                <a:ahLst/>
                <a:cxnLst/>
                <a:rect l="l" t="t" r="r" b="b"/>
                <a:pathLst>
                  <a:path w="12584" h="14830" extrusionOk="0">
                    <a:moveTo>
                      <a:pt x="3176" y="0"/>
                    </a:moveTo>
                    <a:cubicBezTo>
                      <a:pt x="3156" y="0"/>
                      <a:pt x="3142" y="18"/>
                      <a:pt x="3142" y="38"/>
                    </a:cubicBezTo>
                    <a:lnTo>
                      <a:pt x="3142" y="383"/>
                    </a:lnTo>
                    <a:cubicBezTo>
                      <a:pt x="3142" y="606"/>
                      <a:pt x="3320" y="785"/>
                      <a:pt x="3543" y="785"/>
                    </a:cubicBezTo>
                    <a:lnTo>
                      <a:pt x="3793" y="785"/>
                    </a:lnTo>
                    <a:lnTo>
                      <a:pt x="3793" y="2367"/>
                    </a:lnTo>
                    <a:cubicBezTo>
                      <a:pt x="3793" y="3224"/>
                      <a:pt x="3638" y="4077"/>
                      <a:pt x="3344" y="4881"/>
                    </a:cubicBezTo>
                    <a:lnTo>
                      <a:pt x="302" y="13141"/>
                    </a:lnTo>
                    <a:cubicBezTo>
                      <a:pt x="0" y="13960"/>
                      <a:pt x="607" y="14829"/>
                      <a:pt x="1480" y="14829"/>
                    </a:cubicBezTo>
                    <a:lnTo>
                      <a:pt x="11103" y="14829"/>
                    </a:lnTo>
                    <a:cubicBezTo>
                      <a:pt x="11977" y="14829"/>
                      <a:pt x="12583" y="13960"/>
                      <a:pt x="12282" y="13141"/>
                    </a:cubicBezTo>
                    <a:lnTo>
                      <a:pt x="9240" y="4881"/>
                    </a:lnTo>
                    <a:cubicBezTo>
                      <a:pt x="8945" y="4077"/>
                      <a:pt x="8794" y="3224"/>
                      <a:pt x="8794" y="2367"/>
                    </a:cubicBezTo>
                    <a:lnTo>
                      <a:pt x="8794" y="785"/>
                    </a:lnTo>
                    <a:lnTo>
                      <a:pt x="9041" y="785"/>
                    </a:lnTo>
                    <a:cubicBezTo>
                      <a:pt x="9263" y="785"/>
                      <a:pt x="9445" y="606"/>
                      <a:pt x="9445" y="383"/>
                    </a:cubicBezTo>
                    <a:lnTo>
                      <a:pt x="9445" y="38"/>
                    </a:lnTo>
                    <a:cubicBezTo>
                      <a:pt x="9445" y="18"/>
                      <a:pt x="9428" y="0"/>
                      <a:pt x="940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54"/>
              <p:cNvSpPr/>
              <p:nvPr/>
            </p:nvSpPr>
            <p:spPr>
              <a:xfrm>
                <a:off x="3650550" y="1398025"/>
                <a:ext cx="280700" cy="160275"/>
              </a:xfrm>
              <a:custGeom>
                <a:avLst/>
                <a:gdLst/>
                <a:ahLst/>
                <a:cxnLst/>
                <a:rect l="l" t="t" r="r" b="b"/>
                <a:pathLst>
                  <a:path w="11228" h="6411" extrusionOk="0">
                    <a:moveTo>
                      <a:pt x="2070" y="1"/>
                    </a:moveTo>
                    <a:lnTo>
                      <a:pt x="90" y="5386"/>
                    </a:lnTo>
                    <a:cubicBezTo>
                      <a:pt x="1" y="5623"/>
                      <a:pt x="35" y="5876"/>
                      <a:pt x="179" y="6085"/>
                    </a:cubicBezTo>
                    <a:cubicBezTo>
                      <a:pt x="323" y="6290"/>
                      <a:pt x="552" y="6410"/>
                      <a:pt x="802" y="6410"/>
                    </a:cubicBezTo>
                    <a:lnTo>
                      <a:pt x="10425" y="6410"/>
                    </a:lnTo>
                    <a:cubicBezTo>
                      <a:pt x="10679" y="6410"/>
                      <a:pt x="10905" y="6290"/>
                      <a:pt x="11049" y="6085"/>
                    </a:cubicBezTo>
                    <a:cubicBezTo>
                      <a:pt x="11196" y="5876"/>
                      <a:pt x="11227" y="5623"/>
                      <a:pt x="11141" y="5386"/>
                    </a:cubicBezTo>
                    <a:lnTo>
                      <a:pt x="9158" y="1"/>
                    </a:ln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0" name="Google Shape;740;p54"/>
              <p:cNvSpPr/>
              <p:nvPr/>
            </p:nvSpPr>
            <p:spPr>
              <a:xfrm>
                <a:off x="4217075" y="961100"/>
                <a:ext cx="554825" cy="501625"/>
              </a:xfrm>
              <a:custGeom>
                <a:avLst/>
                <a:gdLst/>
                <a:ahLst/>
                <a:cxnLst/>
                <a:rect l="l" t="t" r="r" b="b"/>
                <a:pathLst>
                  <a:path w="22193" h="20065" extrusionOk="0">
                    <a:moveTo>
                      <a:pt x="4437" y="0"/>
                    </a:moveTo>
                    <a:cubicBezTo>
                      <a:pt x="1991" y="0"/>
                      <a:pt x="1" y="1991"/>
                      <a:pt x="1" y="4437"/>
                    </a:cubicBezTo>
                    <a:lnTo>
                      <a:pt x="1" y="7184"/>
                    </a:lnTo>
                    <a:lnTo>
                      <a:pt x="816" y="7184"/>
                    </a:lnTo>
                    <a:lnTo>
                      <a:pt x="816" y="4437"/>
                    </a:lnTo>
                    <a:cubicBezTo>
                      <a:pt x="816" y="2443"/>
                      <a:pt x="2440" y="816"/>
                      <a:pt x="4437" y="816"/>
                    </a:cubicBezTo>
                    <a:lnTo>
                      <a:pt x="19900" y="816"/>
                    </a:lnTo>
                    <a:cubicBezTo>
                      <a:pt x="20246" y="816"/>
                      <a:pt x="21377" y="878"/>
                      <a:pt x="21377" y="1641"/>
                    </a:cubicBezTo>
                    <a:cubicBezTo>
                      <a:pt x="21377" y="2005"/>
                      <a:pt x="20363" y="2329"/>
                      <a:pt x="19623" y="2570"/>
                    </a:cubicBezTo>
                    <a:cubicBezTo>
                      <a:pt x="18482" y="2940"/>
                      <a:pt x="17300" y="3320"/>
                      <a:pt x="17300" y="4276"/>
                    </a:cubicBezTo>
                    <a:cubicBezTo>
                      <a:pt x="17300" y="5228"/>
                      <a:pt x="18482" y="5612"/>
                      <a:pt x="19623" y="5978"/>
                    </a:cubicBezTo>
                    <a:cubicBezTo>
                      <a:pt x="20363" y="6218"/>
                      <a:pt x="21377" y="6547"/>
                      <a:pt x="21377" y="6906"/>
                    </a:cubicBezTo>
                    <a:cubicBezTo>
                      <a:pt x="21377" y="7270"/>
                      <a:pt x="20363" y="7595"/>
                      <a:pt x="19623" y="7835"/>
                    </a:cubicBezTo>
                    <a:cubicBezTo>
                      <a:pt x="18482" y="8205"/>
                      <a:pt x="17300" y="8585"/>
                      <a:pt x="17300" y="9537"/>
                    </a:cubicBezTo>
                    <a:cubicBezTo>
                      <a:pt x="17300" y="10493"/>
                      <a:pt x="18482" y="10873"/>
                      <a:pt x="19623" y="11243"/>
                    </a:cubicBezTo>
                    <a:cubicBezTo>
                      <a:pt x="20363" y="11483"/>
                      <a:pt x="21377" y="11809"/>
                      <a:pt x="21377" y="12171"/>
                    </a:cubicBezTo>
                    <a:cubicBezTo>
                      <a:pt x="21377" y="12532"/>
                      <a:pt x="20363" y="12860"/>
                      <a:pt x="19623" y="13100"/>
                    </a:cubicBezTo>
                    <a:cubicBezTo>
                      <a:pt x="18482" y="13466"/>
                      <a:pt x="17300" y="13847"/>
                      <a:pt x="17300" y="14802"/>
                    </a:cubicBezTo>
                    <a:cubicBezTo>
                      <a:pt x="17300" y="15759"/>
                      <a:pt x="18482" y="16138"/>
                      <a:pt x="19623" y="16505"/>
                    </a:cubicBezTo>
                    <a:cubicBezTo>
                      <a:pt x="20363" y="16745"/>
                      <a:pt x="21377" y="17071"/>
                      <a:pt x="21377" y="17433"/>
                    </a:cubicBezTo>
                    <a:cubicBezTo>
                      <a:pt x="21377" y="17793"/>
                      <a:pt x="20363" y="18122"/>
                      <a:pt x="19623" y="18361"/>
                    </a:cubicBezTo>
                    <a:cubicBezTo>
                      <a:pt x="18482" y="18728"/>
                      <a:pt x="17300" y="19109"/>
                      <a:pt x="17300" y="20064"/>
                    </a:cubicBezTo>
                    <a:lnTo>
                      <a:pt x="18115" y="20064"/>
                    </a:lnTo>
                    <a:cubicBezTo>
                      <a:pt x="18115" y="19705"/>
                      <a:pt x="19130" y="19376"/>
                      <a:pt x="19873" y="19136"/>
                    </a:cubicBezTo>
                    <a:cubicBezTo>
                      <a:pt x="21013" y="18769"/>
                      <a:pt x="22192" y="18386"/>
                      <a:pt x="22192" y="17433"/>
                    </a:cubicBezTo>
                    <a:cubicBezTo>
                      <a:pt x="22192" y="16478"/>
                      <a:pt x="21013" y="16097"/>
                      <a:pt x="19873" y="15731"/>
                    </a:cubicBezTo>
                    <a:cubicBezTo>
                      <a:pt x="19130" y="15491"/>
                      <a:pt x="18115" y="15162"/>
                      <a:pt x="18115" y="14802"/>
                    </a:cubicBezTo>
                    <a:cubicBezTo>
                      <a:pt x="18115" y="14440"/>
                      <a:pt x="19130" y="14114"/>
                      <a:pt x="19873" y="13874"/>
                    </a:cubicBezTo>
                    <a:cubicBezTo>
                      <a:pt x="21013" y="13507"/>
                      <a:pt x="22192" y="13124"/>
                      <a:pt x="22192" y="12171"/>
                    </a:cubicBezTo>
                    <a:cubicBezTo>
                      <a:pt x="22192" y="11216"/>
                      <a:pt x="21013" y="10835"/>
                      <a:pt x="19873" y="10466"/>
                    </a:cubicBezTo>
                    <a:cubicBezTo>
                      <a:pt x="19133" y="10230"/>
                      <a:pt x="18115" y="9901"/>
                      <a:pt x="18115" y="9537"/>
                    </a:cubicBezTo>
                    <a:cubicBezTo>
                      <a:pt x="18115" y="9178"/>
                      <a:pt x="19130" y="8849"/>
                      <a:pt x="19873" y="8612"/>
                    </a:cubicBezTo>
                    <a:cubicBezTo>
                      <a:pt x="21013" y="8242"/>
                      <a:pt x="22192" y="7863"/>
                      <a:pt x="22192" y="6906"/>
                    </a:cubicBezTo>
                    <a:cubicBezTo>
                      <a:pt x="22192" y="5954"/>
                      <a:pt x="21013" y="5570"/>
                      <a:pt x="19873" y="5204"/>
                    </a:cubicBezTo>
                    <a:cubicBezTo>
                      <a:pt x="19130" y="4964"/>
                      <a:pt x="18115" y="4636"/>
                      <a:pt x="18115" y="4276"/>
                    </a:cubicBezTo>
                    <a:cubicBezTo>
                      <a:pt x="18115" y="3912"/>
                      <a:pt x="19133" y="3583"/>
                      <a:pt x="19873" y="3347"/>
                    </a:cubicBezTo>
                    <a:cubicBezTo>
                      <a:pt x="21013" y="2977"/>
                      <a:pt x="22192" y="2597"/>
                      <a:pt x="22192" y="1641"/>
                    </a:cubicBezTo>
                    <a:cubicBezTo>
                      <a:pt x="22192" y="631"/>
                      <a:pt x="21315" y="0"/>
                      <a:pt x="19900" y="0"/>
                    </a:cubicBezTo>
                    <a:close/>
                  </a:path>
                </a:pathLst>
              </a:custGeom>
              <a:solidFill>
                <a:srgbClr val="D6D4D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1" name="Google Shape;741;p54"/>
              <p:cNvSpPr/>
              <p:nvPr/>
            </p:nvSpPr>
            <p:spPr>
              <a:xfrm>
                <a:off x="4224700" y="968800"/>
                <a:ext cx="539575" cy="486300"/>
              </a:xfrm>
              <a:custGeom>
                <a:avLst/>
                <a:gdLst/>
                <a:ahLst/>
                <a:cxnLst/>
                <a:rect l="l" t="t" r="r" b="b"/>
                <a:pathLst>
                  <a:path w="21583" h="19452" extrusionOk="0">
                    <a:moveTo>
                      <a:pt x="4132" y="1"/>
                    </a:moveTo>
                    <a:cubicBezTo>
                      <a:pt x="1854" y="1"/>
                      <a:pt x="1" y="1854"/>
                      <a:pt x="1" y="4129"/>
                    </a:cubicBezTo>
                    <a:lnTo>
                      <a:pt x="1" y="6571"/>
                    </a:lnTo>
                    <a:lnTo>
                      <a:pt x="206" y="6571"/>
                    </a:lnTo>
                    <a:lnTo>
                      <a:pt x="206" y="4129"/>
                    </a:lnTo>
                    <a:cubicBezTo>
                      <a:pt x="206" y="1964"/>
                      <a:pt x="1966" y="203"/>
                      <a:pt x="4132" y="203"/>
                    </a:cubicBezTo>
                    <a:lnTo>
                      <a:pt x="19595" y="203"/>
                    </a:lnTo>
                    <a:cubicBezTo>
                      <a:pt x="20711" y="203"/>
                      <a:pt x="21377" y="628"/>
                      <a:pt x="21377" y="1333"/>
                    </a:cubicBezTo>
                    <a:cubicBezTo>
                      <a:pt x="21377" y="1878"/>
                      <a:pt x="20599" y="2169"/>
                      <a:pt x="19410" y="2553"/>
                    </a:cubicBezTo>
                    <a:cubicBezTo>
                      <a:pt x="18372" y="2889"/>
                      <a:pt x="17304" y="3234"/>
                      <a:pt x="17304" y="3968"/>
                    </a:cubicBezTo>
                    <a:cubicBezTo>
                      <a:pt x="17304" y="4698"/>
                      <a:pt x="18372" y="5047"/>
                      <a:pt x="19410" y="5379"/>
                    </a:cubicBezTo>
                    <a:cubicBezTo>
                      <a:pt x="20599" y="5762"/>
                      <a:pt x="21377" y="6057"/>
                      <a:pt x="21377" y="6598"/>
                    </a:cubicBezTo>
                    <a:cubicBezTo>
                      <a:pt x="21377" y="7143"/>
                      <a:pt x="20599" y="7435"/>
                      <a:pt x="19410" y="7818"/>
                    </a:cubicBezTo>
                    <a:cubicBezTo>
                      <a:pt x="18372" y="8154"/>
                      <a:pt x="17304" y="8500"/>
                      <a:pt x="17304" y="9229"/>
                    </a:cubicBezTo>
                    <a:cubicBezTo>
                      <a:pt x="17304" y="9963"/>
                      <a:pt x="18372" y="10309"/>
                      <a:pt x="19410" y="10644"/>
                    </a:cubicBezTo>
                    <a:cubicBezTo>
                      <a:pt x="20599" y="11028"/>
                      <a:pt x="21377" y="11319"/>
                      <a:pt x="21377" y="11863"/>
                    </a:cubicBezTo>
                    <a:cubicBezTo>
                      <a:pt x="21377" y="12405"/>
                      <a:pt x="20599" y="12700"/>
                      <a:pt x="19410" y="13079"/>
                    </a:cubicBezTo>
                    <a:cubicBezTo>
                      <a:pt x="18372" y="13416"/>
                      <a:pt x="17304" y="13762"/>
                      <a:pt x="17304" y="14494"/>
                    </a:cubicBezTo>
                    <a:cubicBezTo>
                      <a:pt x="17304" y="15228"/>
                      <a:pt x="18372" y="15571"/>
                      <a:pt x="19410" y="15906"/>
                    </a:cubicBezTo>
                    <a:cubicBezTo>
                      <a:pt x="20599" y="16290"/>
                      <a:pt x="21377" y="16581"/>
                      <a:pt x="21377" y="17125"/>
                    </a:cubicBezTo>
                    <a:cubicBezTo>
                      <a:pt x="21377" y="17667"/>
                      <a:pt x="20599" y="17961"/>
                      <a:pt x="19410" y="18345"/>
                    </a:cubicBezTo>
                    <a:cubicBezTo>
                      <a:pt x="18529" y="18629"/>
                      <a:pt x="17622" y="18921"/>
                      <a:pt x="17369" y="19451"/>
                    </a:cubicBezTo>
                    <a:lnTo>
                      <a:pt x="17601" y="19451"/>
                    </a:lnTo>
                    <a:cubicBezTo>
                      <a:pt x="17848" y="19085"/>
                      <a:pt x="18540" y="18839"/>
                      <a:pt x="19472" y="18537"/>
                    </a:cubicBezTo>
                    <a:cubicBezTo>
                      <a:pt x="20510" y="18201"/>
                      <a:pt x="21582" y="17859"/>
                      <a:pt x="21582" y="17125"/>
                    </a:cubicBezTo>
                    <a:cubicBezTo>
                      <a:pt x="21582" y="16393"/>
                      <a:pt x="20510" y="16047"/>
                      <a:pt x="19472" y="15714"/>
                    </a:cubicBezTo>
                    <a:cubicBezTo>
                      <a:pt x="18283" y="15331"/>
                      <a:pt x="17505" y="15036"/>
                      <a:pt x="17505" y="14494"/>
                    </a:cubicBezTo>
                    <a:cubicBezTo>
                      <a:pt x="17505" y="13950"/>
                      <a:pt x="18283" y="13659"/>
                      <a:pt x="19472" y="13275"/>
                    </a:cubicBezTo>
                    <a:cubicBezTo>
                      <a:pt x="20510" y="12940"/>
                      <a:pt x="21582" y="12594"/>
                      <a:pt x="21582" y="11863"/>
                    </a:cubicBezTo>
                    <a:cubicBezTo>
                      <a:pt x="21582" y="11131"/>
                      <a:pt x="20510" y="10785"/>
                      <a:pt x="19472" y="10449"/>
                    </a:cubicBezTo>
                    <a:cubicBezTo>
                      <a:pt x="18283" y="10065"/>
                      <a:pt x="17505" y="9774"/>
                      <a:pt x="17505" y="9229"/>
                    </a:cubicBezTo>
                    <a:cubicBezTo>
                      <a:pt x="17505" y="8688"/>
                      <a:pt x="18283" y="8397"/>
                      <a:pt x="19472" y="8013"/>
                    </a:cubicBezTo>
                    <a:cubicBezTo>
                      <a:pt x="20510" y="7678"/>
                      <a:pt x="21582" y="7332"/>
                      <a:pt x="21582" y="6598"/>
                    </a:cubicBezTo>
                    <a:cubicBezTo>
                      <a:pt x="21582" y="5869"/>
                      <a:pt x="20510" y="5520"/>
                      <a:pt x="19472" y="5187"/>
                    </a:cubicBezTo>
                    <a:cubicBezTo>
                      <a:pt x="18283" y="4804"/>
                      <a:pt x="17505" y="4508"/>
                      <a:pt x="17505" y="3968"/>
                    </a:cubicBezTo>
                    <a:cubicBezTo>
                      <a:pt x="17505" y="3423"/>
                      <a:pt x="18283" y="3131"/>
                      <a:pt x="19475" y="2748"/>
                    </a:cubicBezTo>
                    <a:cubicBezTo>
                      <a:pt x="20510" y="2412"/>
                      <a:pt x="21582" y="2067"/>
                      <a:pt x="21582" y="1333"/>
                    </a:cubicBezTo>
                    <a:cubicBezTo>
                      <a:pt x="21582" y="511"/>
                      <a:pt x="20822" y="1"/>
                      <a:pt x="19595"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2" name="Google Shape;742;p54"/>
              <p:cNvSpPr/>
              <p:nvPr/>
            </p:nvSpPr>
            <p:spPr>
              <a:xfrm>
                <a:off x="4093675" y="1127575"/>
                <a:ext cx="223800" cy="206250"/>
              </a:xfrm>
              <a:custGeom>
                <a:avLst/>
                <a:gdLst/>
                <a:ahLst/>
                <a:cxnLst/>
                <a:rect l="l" t="t" r="r" b="b"/>
                <a:pathLst>
                  <a:path w="8952" h="8250" extrusionOk="0">
                    <a:moveTo>
                      <a:pt x="137" y="1"/>
                    </a:moveTo>
                    <a:cubicBezTo>
                      <a:pt x="51" y="1"/>
                      <a:pt x="0" y="94"/>
                      <a:pt x="45" y="165"/>
                    </a:cubicBezTo>
                    <a:lnTo>
                      <a:pt x="702" y="1265"/>
                    </a:lnTo>
                    <a:lnTo>
                      <a:pt x="702" y="7599"/>
                    </a:lnTo>
                    <a:cubicBezTo>
                      <a:pt x="702" y="7958"/>
                      <a:pt x="994" y="8249"/>
                      <a:pt x="1354" y="8249"/>
                    </a:cubicBezTo>
                    <a:lnTo>
                      <a:pt x="8304" y="8249"/>
                    </a:lnTo>
                    <a:cubicBezTo>
                      <a:pt x="8660" y="8249"/>
                      <a:pt x="8951" y="7958"/>
                      <a:pt x="8951" y="7599"/>
                    </a:cubicBezTo>
                    <a:lnTo>
                      <a:pt x="8951"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 name="Google Shape;743;p54"/>
              <p:cNvSpPr/>
              <p:nvPr/>
            </p:nvSpPr>
            <p:spPr>
              <a:xfrm>
                <a:off x="4116375" y="1227525"/>
                <a:ext cx="196025" cy="101250"/>
              </a:xfrm>
              <a:custGeom>
                <a:avLst/>
                <a:gdLst/>
                <a:ahLst/>
                <a:cxnLst/>
                <a:rect l="l" t="t" r="r" b="b"/>
                <a:pathLst>
                  <a:path w="7841" h="4050" extrusionOk="0">
                    <a:moveTo>
                      <a:pt x="7841" y="1"/>
                    </a:moveTo>
                    <a:cubicBezTo>
                      <a:pt x="7125" y="240"/>
                      <a:pt x="6376" y="317"/>
                      <a:pt x="5610" y="317"/>
                    </a:cubicBezTo>
                    <a:cubicBezTo>
                      <a:pt x="4235" y="317"/>
                      <a:pt x="2805" y="70"/>
                      <a:pt x="1409" y="70"/>
                    </a:cubicBezTo>
                    <a:cubicBezTo>
                      <a:pt x="934" y="70"/>
                      <a:pt x="463" y="98"/>
                      <a:pt x="0" y="175"/>
                    </a:cubicBezTo>
                    <a:lnTo>
                      <a:pt x="0" y="3601"/>
                    </a:lnTo>
                    <a:cubicBezTo>
                      <a:pt x="0" y="3848"/>
                      <a:pt x="199" y="4050"/>
                      <a:pt x="446" y="4050"/>
                    </a:cubicBezTo>
                    <a:lnTo>
                      <a:pt x="7396" y="4050"/>
                    </a:lnTo>
                    <a:cubicBezTo>
                      <a:pt x="7639" y="4050"/>
                      <a:pt x="7841" y="3848"/>
                      <a:pt x="7841" y="3601"/>
                    </a:cubicBezTo>
                    <a:lnTo>
                      <a:pt x="7841" y="1"/>
                    </a:ln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4" name="Google Shape;744;p54"/>
              <p:cNvSpPr/>
              <p:nvPr/>
            </p:nvSpPr>
            <p:spPr>
              <a:xfrm>
                <a:off x="4647511" y="1397000"/>
                <a:ext cx="177375" cy="162325"/>
              </a:xfrm>
              <a:custGeom>
                <a:avLst/>
                <a:gdLst/>
                <a:ahLst/>
                <a:cxnLst/>
                <a:rect l="l" t="t" r="r" b="b"/>
                <a:pathLst>
                  <a:path w="7095" h="6493" extrusionOk="0">
                    <a:moveTo>
                      <a:pt x="161" y="1"/>
                    </a:moveTo>
                    <a:cubicBezTo>
                      <a:pt x="72" y="1"/>
                      <a:pt x="1" y="73"/>
                      <a:pt x="1" y="162"/>
                    </a:cubicBezTo>
                    <a:lnTo>
                      <a:pt x="1" y="6027"/>
                    </a:lnTo>
                    <a:cubicBezTo>
                      <a:pt x="1" y="6283"/>
                      <a:pt x="206" y="6492"/>
                      <a:pt x="463" y="6492"/>
                    </a:cubicBezTo>
                    <a:lnTo>
                      <a:pt x="6615" y="6492"/>
                    </a:lnTo>
                    <a:cubicBezTo>
                      <a:pt x="6872" y="6492"/>
                      <a:pt x="7081" y="6283"/>
                      <a:pt x="7081" y="6027"/>
                    </a:cubicBezTo>
                    <a:lnTo>
                      <a:pt x="7081" y="1083"/>
                    </a:lnTo>
                    <a:lnTo>
                      <a:pt x="7095" y="165"/>
                    </a:lnTo>
                    <a:cubicBezTo>
                      <a:pt x="7095" y="76"/>
                      <a:pt x="7023" y="1"/>
                      <a:pt x="6931"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54"/>
              <p:cNvSpPr/>
              <p:nvPr/>
            </p:nvSpPr>
            <p:spPr>
              <a:xfrm>
                <a:off x="4654186" y="1468100"/>
                <a:ext cx="163675" cy="84450"/>
              </a:xfrm>
              <a:custGeom>
                <a:avLst/>
                <a:gdLst/>
                <a:ahLst/>
                <a:cxnLst/>
                <a:rect l="l" t="t" r="r" b="b"/>
                <a:pathLst>
                  <a:path w="6547" h="3378" extrusionOk="0">
                    <a:moveTo>
                      <a:pt x="1" y="0"/>
                    </a:moveTo>
                    <a:lnTo>
                      <a:pt x="1" y="3097"/>
                    </a:lnTo>
                    <a:cubicBezTo>
                      <a:pt x="1" y="3251"/>
                      <a:pt x="127" y="3378"/>
                      <a:pt x="281" y="3378"/>
                    </a:cubicBezTo>
                    <a:lnTo>
                      <a:pt x="6266" y="3378"/>
                    </a:lnTo>
                    <a:cubicBezTo>
                      <a:pt x="6420" y="3378"/>
                      <a:pt x="6547" y="3251"/>
                      <a:pt x="6547" y="3097"/>
                    </a:cubicBezTo>
                    <a:lnTo>
                      <a:pt x="6547" y="144"/>
                    </a:lnTo>
                    <a:cubicBezTo>
                      <a:pt x="6160" y="80"/>
                      <a:pt x="5767" y="56"/>
                      <a:pt x="5371" y="56"/>
                    </a:cubicBezTo>
                    <a:cubicBezTo>
                      <a:pt x="4204" y="56"/>
                      <a:pt x="3009" y="263"/>
                      <a:pt x="1860" y="263"/>
                    </a:cubicBezTo>
                    <a:cubicBezTo>
                      <a:pt x="1222" y="263"/>
                      <a:pt x="598" y="199"/>
                      <a:pt x="1"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54"/>
              <p:cNvSpPr/>
              <p:nvPr/>
            </p:nvSpPr>
            <p:spPr>
              <a:xfrm>
                <a:off x="4146000" y="1543375"/>
                <a:ext cx="281100" cy="18000"/>
              </a:xfrm>
              <a:custGeom>
                <a:avLst/>
                <a:gdLst/>
                <a:ahLst/>
                <a:cxnLst/>
                <a:rect l="l" t="t" r="r" b="b"/>
                <a:pathLst>
                  <a:path w="11244" h="720" extrusionOk="0">
                    <a:moveTo>
                      <a:pt x="1460" y="0"/>
                    </a:moveTo>
                    <a:cubicBezTo>
                      <a:pt x="901" y="0"/>
                      <a:pt x="374" y="254"/>
                      <a:pt x="24" y="692"/>
                    </a:cubicBezTo>
                    <a:lnTo>
                      <a:pt x="1" y="720"/>
                    </a:lnTo>
                    <a:lnTo>
                      <a:pt x="11243" y="720"/>
                    </a:lnTo>
                    <a:lnTo>
                      <a:pt x="11243" y="336"/>
                    </a:lnTo>
                    <a:cubicBezTo>
                      <a:pt x="11243" y="151"/>
                      <a:pt x="11092" y="0"/>
                      <a:pt x="1090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54"/>
              <p:cNvSpPr/>
              <p:nvPr/>
            </p:nvSpPr>
            <p:spPr>
              <a:xfrm>
                <a:off x="4339625" y="1182475"/>
                <a:ext cx="86175" cy="86275"/>
              </a:xfrm>
              <a:custGeom>
                <a:avLst/>
                <a:gdLst/>
                <a:ahLst/>
                <a:cxnLst/>
                <a:rect l="l" t="t" r="r" b="b"/>
                <a:pathLst>
                  <a:path w="3447" h="3451" extrusionOk="0">
                    <a:moveTo>
                      <a:pt x="1723" y="1"/>
                    </a:moveTo>
                    <a:cubicBezTo>
                      <a:pt x="771" y="1"/>
                      <a:pt x="0" y="775"/>
                      <a:pt x="0" y="1727"/>
                    </a:cubicBezTo>
                    <a:cubicBezTo>
                      <a:pt x="0" y="2679"/>
                      <a:pt x="771" y="3450"/>
                      <a:pt x="1723" y="3450"/>
                    </a:cubicBezTo>
                    <a:cubicBezTo>
                      <a:pt x="2676" y="3450"/>
                      <a:pt x="3447" y="2679"/>
                      <a:pt x="3447" y="1727"/>
                    </a:cubicBezTo>
                    <a:cubicBezTo>
                      <a:pt x="3447" y="775"/>
                      <a:pt x="2676" y="1"/>
                      <a:pt x="172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8" name="Google Shape;748;p54"/>
              <p:cNvSpPr/>
              <p:nvPr/>
            </p:nvSpPr>
            <p:spPr>
              <a:xfrm>
                <a:off x="4189925" y="1341500"/>
                <a:ext cx="43775" cy="58275"/>
              </a:xfrm>
              <a:custGeom>
                <a:avLst/>
                <a:gdLst/>
                <a:ahLst/>
                <a:cxnLst/>
                <a:rect l="l" t="t" r="r" b="b"/>
                <a:pathLst>
                  <a:path w="1751" h="2331" extrusionOk="0">
                    <a:moveTo>
                      <a:pt x="987" y="1"/>
                    </a:moveTo>
                    <a:lnTo>
                      <a:pt x="987" y="1"/>
                    </a:lnTo>
                    <a:cubicBezTo>
                      <a:pt x="1066" y="334"/>
                      <a:pt x="973" y="700"/>
                      <a:pt x="751" y="957"/>
                    </a:cubicBezTo>
                    <a:cubicBezTo>
                      <a:pt x="603" y="1121"/>
                      <a:pt x="394" y="1275"/>
                      <a:pt x="402" y="1495"/>
                    </a:cubicBezTo>
                    <a:cubicBezTo>
                      <a:pt x="343" y="1368"/>
                      <a:pt x="350" y="1213"/>
                      <a:pt x="422" y="1094"/>
                    </a:cubicBezTo>
                    <a:lnTo>
                      <a:pt x="422" y="1094"/>
                    </a:lnTo>
                    <a:cubicBezTo>
                      <a:pt x="1" y="1488"/>
                      <a:pt x="250" y="2125"/>
                      <a:pt x="796" y="2303"/>
                    </a:cubicBezTo>
                    <a:cubicBezTo>
                      <a:pt x="854" y="2321"/>
                      <a:pt x="910" y="2330"/>
                      <a:pt x="964" y="2330"/>
                    </a:cubicBezTo>
                    <a:cubicBezTo>
                      <a:pt x="1397" y="2330"/>
                      <a:pt x="1681" y="1775"/>
                      <a:pt x="1717" y="1412"/>
                    </a:cubicBezTo>
                    <a:cubicBezTo>
                      <a:pt x="1751" y="1056"/>
                      <a:pt x="1645" y="690"/>
                      <a:pt x="1453" y="388"/>
                    </a:cubicBezTo>
                    <a:cubicBezTo>
                      <a:pt x="1340" y="214"/>
                      <a:pt x="1186" y="49"/>
                      <a:pt x="987" y="1"/>
                    </a:cubicBezTo>
                    <a:close/>
                  </a:path>
                </a:pathLst>
              </a:custGeom>
              <a:solidFill>
                <a:srgbClr val="FBC73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9" name="Google Shape;749;p54"/>
              <p:cNvSpPr/>
              <p:nvPr/>
            </p:nvSpPr>
            <p:spPr>
              <a:xfrm>
                <a:off x="4202175" y="1368225"/>
                <a:ext cx="23650" cy="30625"/>
              </a:xfrm>
              <a:custGeom>
                <a:avLst/>
                <a:gdLst/>
                <a:ahLst/>
                <a:cxnLst/>
                <a:rect l="l" t="t" r="r" b="b"/>
                <a:pathLst>
                  <a:path w="946" h="1225" extrusionOk="0">
                    <a:moveTo>
                      <a:pt x="696" y="1"/>
                    </a:moveTo>
                    <a:cubicBezTo>
                      <a:pt x="685" y="158"/>
                      <a:pt x="606" y="309"/>
                      <a:pt x="483" y="408"/>
                    </a:cubicBezTo>
                    <a:cubicBezTo>
                      <a:pt x="405" y="470"/>
                      <a:pt x="312" y="511"/>
                      <a:pt x="236" y="573"/>
                    </a:cubicBezTo>
                    <a:cubicBezTo>
                      <a:pt x="158" y="634"/>
                      <a:pt x="100" y="734"/>
                      <a:pt x="121" y="830"/>
                    </a:cubicBezTo>
                    <a:cubicBezTo>
                      <a:pt x="93" y="782"/>
                      <a:pt x="72" y="731"/>
                      <a:pt x="65" y="679"/>
                    </a:cubicBezTo>
                    <a:cubicBezTo>
                      <a:pt x="1" y="765"/>
                      <a:pt x="14" y="892"/>
                      <a:pt x="65" y="987"/>
                    </a:cubicBezTo>
                    <a:cubicBezTo>
                      <a:pt x="157" y="1151"/>
                      <a:pt x="278" y="1225"/>
                      <a:pt x="405" y="1225"/>
                    </a:cubicBezTo>
                    <a:cubicBezTo>
                      <a:pt x="537" y="1225"/>
                      <a:pt x="676" y="1143"/>
                      <a:pt x="791" y="1001"/>
                    </a:cubicBezTo>
                    <a:cubicBezTo>
                      <a:pt x="898" y="871"/>
                      <a:pt x="946" y="696"/>
                      <a:pt x="898" y="539"/>
                    </a:cubicBezTo>
                    <a:lnTo>
                      <a:pt x="898" y="539"/>
                    </a:lnTo>
                    <a:cubicBezTo>
                      <a:pt x="857" y="611"/>
                      <a:pt x="799" y="676"/>
                      <a:pt x="726" y="724"/>
                    </a:cubicBezTo>
                    <a:cubicBezTo>
                      <a:pt x="819" y="498"/>
                      <a:pt x="758" y="241"/>
                      <a:pt x="696" y="1"/>
                    </a:cubicBezTo>
                    <a:close/>
                  </a:path>
                </a:pathLst>
              </a:custGeom>
              <a:solidFill>
                <a:srgbClr val="F9A60C"/>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0" name="Google Shape;750;p54"/>
              <p:cNvSpPr/>
              <p:nvPr/>
            </p:nvSpPr>
            <p:spPr>
              <a:xfrm>
                <a:off x="4182225" y="1403675"/>
                <a:ext cx="63650" cy="11175"/>
              </a:xfrm>
              <a:custGeom>
                <a:avLst/>
                <a:gdLst/>
                <a:ahLst/>
                <a:cxnLst/>
                <a:rect l="l" t="t" r="r" b="b"/>
                <a:pathLst>
                  <a:path w="2546" h="447" extrusionOk="0">
                    <a:moveTo>
                      <a:pt x="446" y="1"/>
                    </a:moveTo>
                    <a:cubicBezTo>
                      <a:pt x="202" y="1"/>
                      <a:pt x="0" y="200"/>
                      <a:pt x="0" y="446"/>
                    </a:cubicBezTo>
                    <a:lnTo>
                      <a:pt x="2546" y="446"/>
                    </a:lnTo>
                    <a:cubicBezTo>
                      <a:pt x="2546" y="200"/>
                      <a:pt x="2347" y="1"/>
                      <a:pt x="2103"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1" name="Google Shape;751;p54"/>
              <p:cNvSpPr/>
              <p:nvPr/>
            </p:nvSpPr>
            <p:spPr>
              <a:xfrm>
                <a:off x="4373525" y="1209275"/>
                <a:ext cx="27775" cy="26825"/>
              </a:xfrm>
              <a:custGeom>
                <a:avLst/>
                <a:gdLst/>
                <a:ahLst/>
                <a:cxnLst/>
                <a:rect l="l" t="t" r="r" b="b"/>
                <a:pathLst>
                  <a:path w="1111" h="1073" extrusionOk="0">
                    <a:moveTo>
                      <a:pt x="1111" y="1"/>
                    </a:moveTo>
                    <a:cubicBezTo>
                      <a:pt x="741" y="1"/>
                      <a:pt x="371" y="1"/>
                      <a:pt x="1" y="39"/>
                    </a:cubicBezTo>
                    <a:lnTo>
                      <a:pt x="1" y="1073"/>
                    </a:lnTo>
                    <a:cubicBezTo>
                      <a:pt x="371" y="991"/>
                      <a:pt x="741" y="912"/>
                      <a:pt x="1111" y="834"/>
                    </a:cubicBezTo>
                    <a:lnTo>
                      <a:pt x="1111" y="1"/>
                    </a:lnTo>
                    <a:close/>
                  </a:path>
                </a:pathLst>
              </a:custGeom>
              <a:solidFill>
                <a:srgbClr val="FFDB4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2" name="Google Shape;752;p54"/>
              <p:cNvSpPr/>
              <p:nvPr/>
            </p:nvSpPr>
            <p:spPr>
              <a:xfrm>
                <a:off x="4373525" y="1230100"/>
                <a:ext cx="27775" cy="318275"/>
              </a:xfrm>
              <a:custGeom>
                <a:avLst/>
                <a:gdLst/>
                <a:ahLst/>
                <a:cxnLst/>
                <a:rect l="l" t="t" r="r" b="b"/>
                <a:pathLst>
                  <a:path w="1111" h="12731" extrusionOk="0">
                    <a:moveTo>
                      <a:pt x="1111" y="1"/>
                    </a:moveTo>
                    <a:cubicBezTo>
                      <a:pt x="741" y="79"/>
                      <a:pt x="371" y="158"/>
                      <a:pt x="1" y="240"/>
                    </a:cubicBezTo>
                    <a:lnTo>
                      <a:pt x="1" y="12730"/>
                    </a:lnTo>
                    <a:lnTo>
                      <a:pt x="1111" y="12730"/>
                    </a:lnTo>
                    <a:lnTo>
                      <a:pt x="1111" y="1"/>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3" name="Google Shape;753;p54"/>
              <p:cNvSpPr/>
              <p:nvPr/>
            </p:nvSpPr>
            <p:spPr>
              <a:xfrm>
                <a:off x="4373525" y="1108575"/>
                <a:ext cx="27775" cy="101675"/>
              </a:xfrm>
              <a:custGeom>
                <a:avLst/>
                <a:gdLst/>
                <a:ahLst/>
                <a:cxnLst/>
                <a:rect l="l" t="t" r="r" b="b"/>
                <a:pathLst>
                  <a:path w="1111" h="4067" extrusionOk="0">
                    <a:moveTo>
                      <a:pt x="1" y="0"/>
                    </a:moveTo>
                    <a:lnTo>
                      <a:pt x="1" y="4067"/>
                    </a:lnTo>
                    <a:cubicBezTo>
                      <a:pt x="371" y="4029"/>
                      <a:pt x="741" y="4029"/>
                      <a:pt x="1111" y="4029"/>
                    </a:cubicBezTo>
                    <a:lnTo>
                      <a:pt x="1111" y="0"/>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54"/>
              <p:cNvSpPr/>
              <p:nvPr/>
            </p:nvSpPr>
            <p:spPr>
              <a:xfrm>
                <a:off x="4065400" y="1203200"/>
                <a:ext cx="349625" cy="16375"/>
              </a:xfrm>
              <a:custGeom>
                <a:avLst/>
                <a:gdLst/>
                <a:ahLst/>
                <a:cxnLst/>
                <a:rect l="l" t="t" r="r" b="b"/>
                <a:pathLst>
                  <a:path w="13985" h="655" extrusionOk="0">
                    <a:moveTo>
                      <a:pt x="134" y="0"/>
                    </a:moveTo>
                    <a:cubicBezTo>
                      <a:pt x="63" y="0"/>
                      <a:pt x="1" y="62"/>
                      <a:pt x="1" y="134"/>
                    </a:cubicBezTo>
                    <a:lnTo>
                      <a:pt x="1" y="522"/>
                    </a:lnTo>
                    <a:cubicBezTo>
                      <a:pt x="1" y="597"/>
                      <a:pt x="63" y="655"/>
                      <a:pt x="134" y="655"/>
                    </a:cubicBezTo>
                    <a:lnTo>
                      <a:pt x="13676" y="655"/>
                    </a:lnTo>
                    <a:cubicBezTo>
                      <a:pt x="13731" y="655"/>
                      <a:pt x="13779" y="620"/>
                      <a:pt x="13799" y="569"/>
                    </a:cubicBezTo>
                    <a:lnTo>
                      <a:pt x="13950" y="182"/>
                    </a:lnTo>
                    <a:cubicBezTo>
                      <a:pt x="13984" y="97"/>
                      <a:pt x="13919" y="0"/>
                      <a:pt x="13823"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54"/>
              <p:cNvSpPr/>
              <p:nvPr/>
            </p:nvSpPr>
            <p:spPr>
              <a:xfrm>
                <a:off x="4121575" y="1411900"/>
                <a:ext cx="262350" cy="8600"/>
              </a:xfrm>
              <a:custGeom>
                <a:avLst/>
                <a:gdLst/>
                <a:ahLst/>
                <a:cxnLst/>
                <a:rect l="l" t="t" r="r" b="b"/>
                <a:pathLst>
                  <a:path w="10494" h="344" extrusionOk="0">
                    <a:moveTo>
                      <a:pt x="100" y="1"/>
                    </a:moveTo>
                    <a:cubicBezTo>
                      <a:pt x="45" y="1"/>
                      <a:pt x="1" y="32"/>
                      <a:pt x="1" y="70"/>
                    </a:cubicBezTo>
                    <a:lnTo>
                      <a:pt x="1" y="275"/>
                    </a:lnTo>
                    <a:cubicBezTo>
                      <a:pt x="1" y="313"/>
                      <a:pt x="45" y="343"/>
                      <a:pt x="100" y="343"/>
                    </a:cubicBezTo>
                    <a:lnTo>
                      <a:pt x="10264" y="343"/>
                    </a:lnTo>
                    <a:cubicBezTo>
                      <a:pt x="10305" y="343"/>
                      <a:pt x="10343" y="326"/>
                      <a:pt x="10357" y="299"/>
                    </a:cubicBezTo>
                    <a:lnTo>
                      <a:pt x="10469" y="97"/>
                    </a:lnTo>
                    <a:cubicBezTo>
                      <a:pt x="10494" y="49"/>
                      <a:pt x="10445" y="1"/>
                      <a:pt x="10377"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6" name="Google Shape;756;p54"/>
              <p:cNvSpPr/>
              <p:nvPr/>
            </p:nvSpPr>
            <p:spPr>
              <a:xfrm>
                <a:off x="4349825" y="1192675"/>
                <a:ext cx="65775" cy="65875"/>
              </a:xfrm>
              <a:custGeom>
                <a:avLst/>
                <a:gdLst/>
                <a:ahLst/>
                <a:cxnLst/>
                <a:rect l="l" t="t" r="r" b="b"/>
                <a:pathLst>
                  <a:path w="2631" h="2635" extrusionOk="0">
                    <a:moveTo>
                      <a:pt x="1315" y="1"/>
                    </a:moveTo>
                    <a:cubicBezTo>
                      <a:pt x="590" y="1"/>
                      <a:pt x="0" y="593"/>
                      <a:pt x="0" y="1319"/>
                    </a:cubicBezTo>
                    <a:cubicBezTo>
                      <a:pt x="0" y="2042"/>
                      <a:pt x="590" y="2635"/>
                      <a:pt x="1315" y="2635"/>
                    </a:cubicBezTo>
                    <a:cubicBezTo>
                      <a:pt x="2042" y="2635"/>
                      <a:pt x="2631" y="2042"/>
                      <a:pt x="2631" y="1319"/>
                    </a:cubicBezTo>
                    <a:cubicBezTo>
                      <a:pt x="2631" y="593"/>
                      <a:pt x="2042" y="1"/>
                      <a:pt x="1315"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7" name="Google Shape;757;p54"/>
              <p:cNvSpPr/>
              <p:nvPr/>
            </p:nvSpPr>
            <p:spPr>
              <a:xfrm>
                <a:off x="3770125" y="1326700"/>
                <a:ext cx="61675" cy="61700"/>
              </a:xfrm>
              <a:custGeom>
                <a:avLst/>
                <a:gdLst/>
                <a:ahLst/>
                <a:cxnLst/>
                <a:rect l="l" t="t" r="r" b="b"/>
                <a:pathLst>
                  <a:path w="2467" h="2468" extrusionOk="0">
                    <a:moveTo>
                      <a:pt x="1233" y="1"/>
                    </a:moveTo>
                    <a:cubicBezTo>
                      <a:pt x="552" y="1"/>
                      <a:pt x="0" y="552"/>
                      <a:pt x="0" y="1234"/>
                    </a:cubicBezTo>
                    <a:cubicBezTo>
                      <a:pt x="0" y="1912"/>
                      <a:pt x="552" y="2467"/>
                      <a:pt x="1233" y="2467"/>
                    </a:cubicBezTo>
                    <a:cubicBezTo>
                      <a:pt x="1915" y="2467"/>
                      <a:pt x="2466" y="1912"/>
                      <a:pt x="2466" y="1234"/>
                    </a:cubicBezTo>
                    <a:cubicBezTo>
                      <a:pt x="2466" y="552"/>
                      <a:pt x="1915" y="1"/>
                      <a:pt x="1233"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8" name="Google Shape;758;p54"/>
              <p:cNvSpPr/>
              <p:nvPr/>
            </p:nvSpPr>
            <p:spPr>
              <a:xfrm>
                <a:off x="3782800" y="1257750"/>
                <a:ext cx="20500" cy="20575"/>
              </a:xfrm>
              <a:custGeom>
                <a:avLst/>
                <a:gdLst/>
                <a:ahLst/>
                <a:cxnLst/>
                <a:rect l="l" t="t" r="r" b="b"/>
                <a:pathLst>
                  <a:path w="820" h="823" extrusionOk="0">
                    <a:moveTo>
                      <a:pt x="411" y="0"/>
                    </a:moveTo>
                    <a:cubicBezTo>
                      <a:pt x="182" y="0"/>
                      <a:pt x="0" y="185"/>
                      <a:pt x="0" y="412"/>
                    </a:cubicBezTo>
                    <a:cubicBezTo>
                      <a:pt x="0" y="642"/>
                      <a:pt x="182" y="823"/>
                      <a:pt x="411" y="823"/>
                    </a:cubicBezTo>
                    <a:cubicBezTo>
                      <a:pt x="637" y="823"/>
                      <a:pt x="819" y="642"/>
                      <a:pt x="819" y="412"/>
                    </a:cubicBezTo>
                    <a:cubicBezTo>
                      <a:pt x="819" y="185"/>
                      <a:pt x="637" y="0"/>
                      <a:pt x="411"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9" name="Google Shape;759;p54"/>
              <p:cNvSpPr/>
              <p:nvPr/>
            </p:nvSpPr>
            <p:spPr>
              <a:xfrm>
                <a:off x="3743900" y="1289875"/>
                <a:ext cx="32250" cy="32225"/>
              </a:xfrm>
              <a:custGeom>
                <a:avLst/>
                <a:gdLst/>
                <a:ahLst/>
                <a:cxnLst/>
                <a:rect l="l" t="t" r="r" b="b"/>
                <a:pathLst>
                  <a:path w="1290" h="1289" extrusionOk="0">
                    <a:moveTo>
                      <a:pt x="645" y="0"/>
                    </a:moveTo>
                    <a:cubicBezTo>
                      <a:pt x="289" y="0"/>
                      <a:pt x="1" y="288"/>
                      <a:pt x="1" y="644"/>
                    </a:cubicBezTo>
                    <a:cubicBezTo>
                      <a:pt x="1" y="1001"/>
                      <a:pt x="289" y="1289"/>
                      <a:pt x="645" y="1289"/>
                    </a:cubicBezTo>
                    <a:cubicBezTo>
                      <a:pt x="998" y="1289"/>
                      <a:pt x="1289" y="1001"/>
                      <a:pt x="1289" y="644"/>
                    </a:cubicBezTo>
                    <a:cubicBezTo>
                      <a:pt x="1289" y="288"/>
                      <a:pt x="998" y="0"/>
                      <a:pt x="645"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0" name="Google Shape;760;p54"/>
              <p:cNvSpPr/>
              <p:nvPr/>
            </p:nvSpPr>
            <p:spPr>
              <a:xfrm>
                <a:off x="4373375" y="1542175"/>
                <a:ext cx="28125" cy="2600"/>
              </a:xfrm>
              <a:custGeom>
                <a:avLst/>
                <a:gdLst/>
                <a:ahLst/>
                <a:cxnLst/>
                <a:rect l="l" t="t" r="r" b="b"/>
                <a:pathLst>
                  <a:path w="1125" h="104" extrusionOk="0">
                    <a:moveTo>
                      <a:pt x="0" y="0"/>
                    </a:moveTo>
                    <a:lnTo>
                      <a:pt x="0" y="103"/>
                    </a:lnTo>
                    <a:lnTo>
                      <a:pt x="1124" y="103"/>
                    </a:lnTo>
                    <a:lnTo>
                      <a:pt x="1124" y="0"/>
                    </a:lnTo>
                    <a:close/>
                  </a:path>
                </a:pathLst>
              </a:custGeom>
              <a:solidFill>
                <a:srgbClr val="1C172B"/>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sp>
        <p:nvSpPr>
          <p:cNvPr id="820" name="Google Shape;820;p54"/>
          <p:cNvSpPr txBox="1">
            <a:spLocks noGrp="1"/>
          </p:cNvSpPr>
          <p:nvPr>
            <p:ph type="ctrTitle"/>
          </p:nvPr>
        </p:nvSpPr>
        <p:spPr>
          <a:xfrm>
            <a:off x="5086803" y="93239"/>
            <a:ext cx="6731600" cy="941344"/>
          </a:xfrm>
          <a:prstGeom prst="rect">
            <a:avLst/>
          </a:prstGeom>
        </p:spPr>
        <p:txBody>
          <a:bodyPr spcFirstLastPara="1" wrap="square" lIns="121900" tIns="121900" rIns="121900" bIns="121900" anchor="b" anchorCtr="0">
            <a:noAutofit/>
          </a:bodyPr>
          <a:lstStyle/>
          <a:p>
            <a:r>
              <a:rPr lang="en" dirty="0"/>
              <a:t>CHEMISTRY THESIS</a:t>
            </a:r>
            <a:endParaRPr dirty="0">
              <a:latin typeface="Anton"/>
              <a:ea typeface="Anton"/>
              <a:cs typeface="Anton"/>
              <a:sym typeface="Anton"/>
            </a:endParaRPr>
          </a:p>
        </p:txBody>
      </p:sp>
      <p:pic>
        <p:nvPicPr>
          <p:cNvPr id="92" name="Picture 8" descr="Kết quả hình ảnh cho kim loại tác dụng acid ảnh độ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937" y="4019475"/>
            <a:ext cx="4572337" cy="28296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0"/>
            <a:ext cx="4550400" cy="40194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EF3DE"/>
              </a:solidFill>
              <a:sym typeface="Arial"/>
            </a:endParaRPr>
          </a:p>
        </p:txBody>
      </p:sp>
      <p:pic>
        <p:nvPicPr>
          <p:cNvPr id="95" name="Picture 2" descr="Dimitri-Mendeleev | Gia sư môn Hóa"/>
          <p:cNvPicPr>
            <a:picLocks noChangeAspect="1" noChangeArrowheads="1"/>
          </p:cNvPicPr>
          <p:nvPr/>
        </p:nvPicPr>
        <p:blipFill rotWithShape="1">
          <a:blip r:embed="rId4">
            <a:extLst>
              <a:ext uri="{28A0092B-C50C-407E-A947-70E740481C1C}">
                <a14:useLocalDpi xmlns:a14="http://schemas.microsoft.com/office/drawing/2010/main" val="0"/>
              </a:ext>
            </a:extLst>
          </a:blip>
          <a:srcRect t="6661" b="7285"/>
          <a:stretch/>
        </p:blipFill>
        <p:spPr bwMode="auto">
          <a:xfrm>
            <a:off x="751947" y="93239"/>
            <a:ext cx="3046507" cy="3062400"/>
          </a:xfrm>
          <a:prstGeom prst="rect">
            <a:avLst/>
          </a:prstGeom>
          <a:noFill/>
          <a:extLst>
            <a:ext uri="{909E8E84-426E-40DD-AFC4-6F175D3DCCD1}">
              <a14:hiddenFill xmlns:a14="http://schemas.microsoft.com/office/drawing/2010/main">
                <a:solidFill>
                  <a:srgbClr val="FFFFFF"/>
                </a:solidFill>
              </a14:hiddenFill>
            </a:ext>
          </a:extLst>
        </p:spPr>
      </p:pic>
      <p:sp>
        <p:nvSpPr>
          <p:cNvPr id="96" name="Text Box 6"/>
          <p:cNvSpPr txBox="1">
            <a:spLocks noChangeArrowheads="1"/>
          </p:cNvSpPr>
          <p:nvPr/>
        </p:nvSpPr>
        <p:spPr bwMode="auto">
          <a:xfrm>
            <a:off x="418884" y="3042001"/>
            <a:ext cx="3712633" cy="995209"/>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buClr>
                <a:srgbClr val="000000"/>
              </a:buClr>
              <a:buFont typeface="Arial"/>
              <a:buNone/>
            </a:pPr>
            <a:r>
              <a:rPr lang="vi-VN" altLang="en-US" sz="3200" b="1" kern="0" dirty="0">
                <a:solidFill>
                  <a:srgbClr val="2D406A"/>
                </a:solidFill>
                <a:latin typeface="#9Slide03 Bebas Neue Bold" panose="020B0606020202050201" pitchFamily="34" charset="0"/>
                <a:sym typeface="Arial"/>
              </a:rPr>
              <a:t>Đ.I. Men- đê- lê- ép</a:t>
            </a:r>
            <a:r>
              <a:rPr lang="vi-VN" altLang="en-US" sz="2667" b="1" kern="0" dirty="0">
                <a:solidFill>
                  <a:srgbClr val="2D406A"/>
                </a:solidFill>
                <a:latin typeface="#9Slide03 Bebas Neue Bold" panose="020B0606020202050201" pitchFamily="34" charset="0"/>
                <a:sym typeface="Arial"/>
              </a:rPr>
              <a:t>                    (1834- 1907)</a:t>
            </a:r>
          </a:p>
        </p:txBody>
      </p:sp>
      <p:sp>
        <p:nvSpPr>
          <p:cNvPr id="3" name="Subtitle 2"/>
          <p:cNvSpPr>
            <a:spLocks noGrp="1"/>
          </p:cNvSpPr>
          <p:nvPr>
            <p:ph type="subTitle" idx="1"/>
          </p:nvPr>
        </p:nvSpPr>
        <p:spPr>
          <a:xfrm>
            <a:off x="8026832" y="6150033"/>
            <a:ext cx="3830000" cy="429200"/>
          </a:xfrm>
        </p:spPr>
        <p:txBody>
          <a:bodyPr/>
          <a:lstStyle/>
          <a:p>
            <a:r>
              <a:rPr lang="en-US" sz="2400" dirty="0">
                <a:latin typeface="#9Slide03 Bebas Neue Bold" panose="020B0606020202050201" pitchFamily="34" charset="0"/>
              </a:rPr>
              <a:t>BÀI GIẢNG HÓA HỌC 10 – HỌC KÌ I</a:t>
            </a:r>
          </a:p>
        </p:txBody>
      </p:sp>
      <p:sp>
        <p:nvSpPr>
          <p:cNvPr id="38" name="Text Box 6"/>
          <p:cNvSpPr txBox="1">
            <a:spLocks noChangeArrowheads="1"/>
          </p:cNvSpPr>
          <p:nvPr/>
        </p:nvSpPr>
        <p:spPr bwMode="auto">
          <a:xfrm>
            <a:off x="4713207" y="1020050"/>
            <a:ext cx="7478793" cy="2973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30000"/>
              </a:lnSpc>
              <a:spcBef>
                <a:spcPct val="50000"/>
              </a:spcBef>
            </a:pPr>
            <a:r>
              <a:rPr lang="en-US" altLang="en-US" sz="4800" b="1" dirty="0">
                <a:solidFill>
                  <a:schemeClr val="accent3"/>
                </a:solidFill>
                <a:latin typeface="Autocar Bold Condensed" panose="020B0500000000000000" pitchFamily="34" charset="0"/>
                <a:ea typeface="Autocar Bold Condensed" panose="020B0500000000000000" pitchFamily="34" charset="0"/>
                <a:cs typeface="Autocar Bold Condensed" panose="020B0500000000000000" pitchFamily="34" charset="0"/>
              </a:rPr>
              <a:t>BẢNG TUẦN HOÀN CÁC NGUYÊN TỐ HÓA HỌC VÀ ĐỊNH LUẬT TUẦN HOÀN</a:t>
            </a:r>
          </a:p>
        </p:txBody>
      </p:sp>
    </p:spTree>
    <p:extLst>
      <p:ext uri="{BB962C8B-B14F-4D97-AF65-F5344CB8AC3E}">
        <p14:creationId xmlns:p14="http://schemas.microsoft.com/office/powerpoint/2010/main" val="13335978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20"/>
                                        </p:tgtEl>
                                        <p:attrNameLst>
                                          <p:attrName>style.visibility</p:attrName>
                                        </p:attrNameLst>
                                      </p:cBhvr>
                                      <p:to>
                                        <p:strVal val="visible"/>
                                      </p:to>
                                    </p:set>
                                    <p:animEffect transition="in" filter="fade">
                                      <p:cBhvr>
                                        <p:cTn id="7" dur="1000"/>
                                        <p:tgtEl>
                                          <p:spTgt spid="82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32"/>
                                        </p:tgtEl>
                                        <p:attrNameLst>
                                          <p:attrName>style.visibility</p:attrName>
                                        </p:attrNameLst>
                                      </p:cBhvr>
                                      <p:to>
                                        <p:strVal val="visible"/>
                                      </p:to>
                                    </p:set>
                                    <p:animEffect transition="in" filter="fade">
                                      <p:cBhvr>
                                        <p:cTn id="11" dur="1000"/>
                                        <p:tgtEl>
                                          <p:spTgt spid="732"/>
                                        </p:tgtEl>
                                      </p:cBhvr>
                                    </p:animEffect>
                                  </p:childTnLst>
                                </p:cTn>
                              </p:par>
                            </p:childTnLst>
                          </p:cTn>
                        </p:par>
                        <p:par>
                          <p:cTn id="12" fill="hold">
                            <p:stCondLst>
                              <p:cond delay="2000"/>
                            </p:stCondLst>
                            <p:childTnLst>
                              <p:par>
                                <p:cTn id="13" presetID="47" presetClass="entr" presetSubtype="0" fill="hold" grpId="0" nodeType="afterEffect">
                                  <p:stCondLst>
                                    <p:cond delay="0"/>
                                  </p:stCondLst>
                                  <p:iterate type="lt">
                                    <p:tmPct val="0"/>
                                  </p:iterate>
                                  <p:childTnLst>
                                    <p:set>
                                      <p:cBhvr>
                                        <p:cTn id="14" dur="1" fill="hold">
                                          <p:stCondLst>
                                            <p:cond delay="0"/>
                                          </p:stCondLst>
                                        </p:cTn>
                                        <p:tgtEl>
                                          <p:spTgt spid="38"/>
                                        </p:tgtEl>
                                        <p:attrNameLst>
                                          <p:attrName>style.visibility</p:attrName>
                                        </p:attrNameLst>
                                      </p:cBhvr>
                                      <p:to>
                                        <p:strVal val="visible"/>
                                      </p:to>
                                    </p:set>
                                    <p:animEffect transition="in" filter="fade">
                                      <p:cBhvr>
                                        <p:cTn id="15" dur="1000"/>
                                        <p:tgtEl>
                                          <p:spTgt spid="38"/>
                                        </p:tgtEl>
                                      </p:cBhvr>
                                    </p:animEffect>
                                    <p:anim calcmode="lin" valueType="num">
                                      <p:cBhvr>
                                        <p:cTn id="16" dur="1000" fill="hold"/>
                                        <p:tgtEl>
                                          <p:spTgt spid="38"/>
                                        </p:tgtEl>
                                        <p:attrNameLst>
                                          <p:attrName>ppt_x</p:attrName>
                                        </p:attrNameLst>
                                      </p:cBhvr>
                                      <p:tavLst>
                                        <p:tav tm="0">
                                          <p:val>
                                            <p:strVal val="#ppt_x"/>
                                          </p:val>
                                        </p:tav>
                                        <p:tav tm="100000">
                                          <p:val>
                                            <p:strVal val="#ppt_x"/>
                                          </p:val>
                                        </p:tav>
                                      </p:tavLst>
                                    </p:anim>
                                    <p:anim calcmode="lin" valueType="num">
                                      <p:cBhvr>
                                        <p:cTn id="1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58928" t="64821" r="20360" b="-295"/>
          <a:stretch/>
        </p:blipFill>
        <p:spPr>
          <a:xfrm>
            <a:off x="119742" y="101600"/>
            <a:ext cx="1025450" cy="878115"/>
          </a:xfrm>
          <a:prstGeom prst="rect">
            <a:avLst/>
          </a:prstGeom>
        </p:spPr>
      </p:pic>
      <p:sp>
        <p:nvSpPr>
          <p:cNvPr id="3" name="TextBox 6"/>
          <p:cNvSpPr txBox="1"/>
          <p:nvPr/>
        </p:nvSpPr>
        <p:spPr>
          <a:xfrm>
            <a:off x="1261653" y="340447"/>
            <a:ext cx="5970591" cy="830997"/>
          </a:xfrm>
          <a:prstGeom prst="rect">
            <a:avLst/>
          </a:prstGeom>
          <a:noFill/>
          <a:effectLst/>
        </p:spPr>
        <p:txBody>
          <a:bodyPr wrap="square">
            <a:spAutoFit/>
          </a:bodyPr>
          <a:lstStyle/>
          <a:p>
            <a:pPr>
              <a:defRPr/>
            </a:pPr>
            <a:r>
              <a:rPr lang="en-US" altLang="zh-CN" sz="4800" dirty="0">
                <a:ln w="6350">
                  <a:noFill/>
                </a:ln>
                <a:solidFill>
                  <a:srgbClr val="002060"/>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NỘI DUNG BÀI HỌC</a:t>
            </a:r>
            <a:endParaRPr lang="zh-CN" altLang="en-US" sz="4800" dirty="0">
              <a:ln w="6350">
                <a:noFill/>
              </a:ln>
              <a:solidFill>
                <a:srgbClr val="002060"/>
              </a:solidFill>
              <a:latin typeface="Autocar Black Condensed" panose="02020800000000000000" pitchFamily="18" charset="0"/>
              <a:ea typeface="Autocar Black Condensed" panose="02020800000000000000" pitchFamily="18" charset="0"/>
              <a:cs typeface="Autocar Black Condensed" panose="02020800000000000000" pitchFamily="18" charset="0"/>
            </a:endParaRPr>
          </a:p>
        </p:txBody>
      </p:sp>
      <p:grpSp>
        <p:nvGrpSpPr>
          <p:cNvPr id="5" name="组合 4"/>
          <p:cNvGrpSpPr/>
          <p:nvPr/>
        </p:nvGrpSpPr>
        <p:grpSpPr>
          <a:xfrm>
            <a:off x="4006356" y="1534488"/>
            <a:ext cx="4297821" cy="4000221"/>
            <a:chOff x="974092" y="1272064"/>
            <a:chExt cx="3736975" cy="3478213"/>
          </a:xfrm>
          <a:solidFill>
            <a:srgbClr val="EAEAEA"/>
          </a:solidFill>
        </p:grpSpPr>
        <p:sp>
          <p:nvSpPr>
            <p:cNvPr id="6" name="Freeform 6"/>
            <p:cNvSpPr>
              <a:spLocks noEditPoints="1"/>
            </p:cNvSpPr>
            <p:nvPr/>
          </p:nvSpPr>
          <p:spPr bwMode="auto">
            <a:xfrm>
              <a:off x="2077405" y="1719739"/>
              <a:ext cx="1001713" cy="658813"/>
            </a:xfrm>
            <a:custGeom>
              <a:avLst/>
              <a:gdLst>
                <a:gd name="T0" fmla="*/ 16 w 336"/>
                <a:gd name="T1" fmla="*/ 49 h 221"/>
                <a:gd name="T2" fmla="*/ 87 w 336"/>
                <a:gd name="T3" fmla="*/ 0 h 221"/>
                <a:gd name="T4" fmla="*/ 173 w 336"/>
                <a:gd name="T5" fmla="*/ 216 h 221"/>
                <a:gd name="T6" fmla="*/ 77 w 336"/>
                <a:gd name="T7" fmla="*/ 128 h 221"/>
                <a:gd name="T8" fmla="*/ 16 w 336"/>
                <a:gd name="T9" fmla="*/ 49 h 221"/>
                <a:gd name="T10" fmla="*/ 202 w 336"/>
                <a:gd name="T11" fmla="*/ 39 h 221"/>
                <a:gd name="T12" fmla="*/ 187 w 336"/>
                <a:gd name="T13" fmla="*/ 54 h 221"/>
                <a:gd name="T14" fmla="*/ 202 w 336"/>
                <a:gd name="T15" fmla="*/ 69 h 221"/>
                <a:gd name="T16" fmla="*/ 216 w 336"/>
                <a:gd name="T17" fmla="*/ 54 h 221"/>
                <a:gd name="T18" fmla="*/ 202 w 336"/>
                <a:gd name="T19" fmla="*/ 39 h 221"/>
                <a:gd name="T20" fmla="*/ 235 w 336"/>
                <a:gd name="T21" fmla="*/ 97 h 221"/>
                <a:gd name="T22" fmla="*/ 216 w 336"/>
                <a:gd name="T23" fmla="*/ 78 h 221"/>
                <a:gd name="T24" fmla="*/ 197 w 336"/>
                <a:gd name="T25" fmla="*/ 97 h 221"/>
                <a:gd name="T26" fmla="*/ 216 w 336"/>
                <a:gd name="T27" fmla="*/ 117 h 221"/>
                <a:gd name="T28" fmla="*/ 235 w 336"/>
                <a:gd name="T29" fmla="*/ 97 h 221"/>
                <a:gd name="T30" fmla="*/ 203 w 336"/>
                <a:gd name="T31" fmla="*/ 168 h 221"/>
                <a:gd name="T32" fmla="*/ 225 w 336"/>
                <a:gd name="T33" fmla="*/ 145 h 221"/>
                <a:gd name="T34" fmla="*/ 203 w 336"/>
                <a:gd name="T35" fmla="*/ 123 h 221"/>
                <a:gd name="T36" fmla="*/ 181 w 336"/>
                <a:gd name="T37" fmla="*/ 145 h 221"/>
                <a:gd name="T38" fmla="*/ 203 w 336"/>
                <a:gd name="T39" fmla="*/ 168 h 221"/>
                <a:gd name="T40" fmla="*/ 163 w 336"/>
                <a:gd name="T41" fmla="*/ 205 h 221"/>
                <a:gd name="T42" fmla="*/ 187 w 336"/>
                <a:gd name="T43" fmla="*/ 181 h 221"/>
                <a:gd name="T44" fmla="*/ 163 w 336"/>
                <a:gd name="T45" fmla="*/ 157 h 221"/>
                <a:gd name="T46" fmla="*/ 139 w 336"/>
                <a:gd name="T47" fmla="*/ 181 h 221"/>
                <a:gd name="T48" fmla="*/ 163 w 336"/>
                <a:gd name="T49" fmla="*/ 205 h 221"/>
                <a:gd name="T50" fmla="*/ 65 w 336"/>
                <a:gd name="T51" fmla="*/ 94 h 221"/>
                <a:gd name="T52" fmla="*/ 94 w 336"/>
                <a:gd name="T53" fmla="*/ 65 h 221"/>
                <a:gd name="T54" fmla="*/ 65 w 336"/>
                <a:gd name="T55" fmla="*/ 36 h 221"/>
                <a:gd name="T56" fmla="*/ 36 w 336"/>
                <a:gd name="T57" fmla="*/ 65 h 221"/>
                <a:gd name="T58" fmla="*/ 65 w 336"/>
                <a:gd name="T59" fmla="*/ 9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36" h="221">
                  <a:moveTo>
                    <a:pt x="16" y="49"/>
                  </a:moveTo>
                  <a:cubicBezTo>
                    <a:pt x="32" y="5"/>
                    <a:pt x="87" y="0"/>
                    <a:pt x="87" y="0"/>
                  </a:cubicBezTo>
                  <a:cubicBezTo>
                    <a:pt x="336" y="4"/>
                    <a:pt x="237" y="212"/>
                    <a:pt x="173" y="216"/>
                  </a:cubicBezTo>
                  <a:cubicBezTo>
                    <a:pt x="108" y="221"/>
                    <a:pt x="118" y="144"/>
                    <a:pt x="77" y="128"/>
                  </a:cubicBezTo>
                  <a:cubicBezTo>
                    <a:pt x="36" y="111"/>
                    <a:pt x="0" y="92"/>
                    <a:pt x="16" y="49"/>
                  </a:cubicBezTo>
                  <a:close/>
                  <a:moveTo>
                    <a:pt x="202" y="39"/>
                  </a:moveTo>
                  <a:cubicBezTo>
                    <a:pt x="194" y="39"/>
                    <a:pt x="187" y="46"/>
                    <a:pt x="187" y="54"/>
                  </a:cubicBezTo>
                  <a:cubicBezTo>
                    <a:pt x="187" y="62"/>
                    <a:pt x="194" y="69"/>
                    <a:pt x="202" y="69"/>
                  </a:cubicBezTo>
                  <a:cubicBezTo>
                    <a:pt x="210" y="69"/>
                    <a:pt x="216" y="62"/>
                    <a:pt x="216" y="54"/>
                  </a:cubicBezTo>
                  <a:cubicBezTo>
                    <a:pt x="216" y="46"/>
                    <a:pt x="210" y="39"/>
                    <a:pt x="202" y="39"/>
                  </a:cubicBezTo>
                  <a:close/>
                  <a:moveTo>
                    <a:pt x="235" y="97"/>
                  </a:moveTo>
                  <a:cubicBezTo>
                    <a:pt x="235" y="87"/>
                    <a:pt x="227" y="78"/>
                    <a:pt x="216" y="78"/>
                  </a:cubicBezTo>
                  <a:cubicBezTo>
                    <a:pt x="205" y="78"/>
                    <a:pt x="197" y="87"/>
                    <a:pt x="197" y="97"/>
                  </a:cubicBezTo>
                  <a:cubicBezTo>
                    <a:pt x="197" y="108"/>
                    <a:pt x="205" y="117"/>
                    <a:pt x="216" y="117"/>
                  </a:cubicBezTo>
                  <a:cubicBezTo>
                    <a:pt x="227" y="117"/>
                    <a:pt x="235" y="108"/>
                    <a:pt x="235" y="97"/>
                  </a:cubicBezTo>
                  <a:close/>
                  <a:moveTo>
                    <a:pt x="203" y="168"/>
                  </a:moveTo>
                  <a:cubicBezTo>
                    <a:pt x="215" y="168"/>
                    <a:pt x="225" y="158"/>
                    <a:pt x="225" y="145"/>
                  </a:cubicBezTo>
                  <a:cubicBezTo>
                    <a:pt x="225" y="133"/>
                    <a:pt x="215" y="123"/>
                    <a:pt x="203" y="123"/>
                  </a:cubicBezTo>
                  <a:cubicBezTo>
                    <a:pt x="190" y="123"/>
                    <a:pt x="181" y="133"/>
                    <a:pt x="181" y="145"/>
                  </a:cubicBezTo>
                  <a:cubicBezTo>
                    <a:pt x="181" y="158"/>
                    <a:pt x="190" y="168"/>
                    <a:pt x="203" y="168"/>
                  </a:cubicBezTo>
                  <a:close/>
                  <a:moveTo>
                    <a:pt x="163" y="205"/>
                  </a:moveTo>
                  <a:cubicBezTo>
                    <a:pt x="176" y="205"/>
                    <a:pt x="187" y="195"/>
                    <a:pt x="187" y="181"/>
                  </a:cubicBezTo>
                  <a:cubicBezTo>
                    <a:pt x="187" y="168"/>
                    <a:pt x="176" y="157"/>
                    <a:pt x="163" y="157"/>
                  </a:cubicBezTo>
                  <a:cubicBezTo>
                    <a:pt x="150" y="157"/>
                    <a:pt x="139" y="168"/>
                    <a:pt x="139" y="181"/>
                  </a:cubicBezTo>
                  <a:cubicBezTo>
                    <a:pt x="139" y="195"/>
                    <a:pt x="150" y="205"/>
                    <a:pt x="163" y="205"/>
                  </a:cubicBezTo>
                  <a:close/>
                  <a:moveTo>
                    <a:pt x="65" y="94"/>
                  </a:moveTo>
                  <a:cubicBezTo>
                    <a:pt x="81" y="94"/>
                    <a:pt x="94" y="81"/>
                    <a:pt x="94" y="65"/>
                  </a:cubicBezTo>
                  <a:cubicBezTo>
                    <a:pt x="94" y="49"/>
                    <a:pt x="81" y="36"/>
                    <a:pt x="65" y="36"/>
                  </a:cubicBezTo>
                  <a:cubicBezTo>
                    <a:pt x="49" y="36"/>
                    <a:pt x="36" y="49"/>
                    <a:pt x="36" y="65"/>
                  </a:cubicBezTo>
                  <a:cubicBezTo>
                    <a:pt x="36" y="81"/>
                    <a:pt x="49" y="94"/>
                    <a:pt x="65"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7" name="Freeform 7"/>
            <p:cNvSpPr/>
            <p:nvPr/>
          </p:nvSpPr>
          <p:spPr bwMode="auto">
            <a:xfrm>
              <a:off x="2691767" y="1272064"/>
              <a:ext cx="450850" cy="200025"/>
            </a:xfrm>
            <a:custGeom>
              <a:avLst/>
              <a:gdLst>
                <a:gd name="T0" fmla="*/ 143 w 284"/>
                <a:gd name="T1" fmla="*/ 126 h 126"/>
                <a:gd name="T2" fmla="*/ 284 w 284"/>
                <a:gd name="T3" fmla="*/ 64 h 126"/>
                <a:gd name="T4" fmla="*/ 139 w 284"/>
                <a:gd name="T5" fmla="*/ 0 h 126"/>
                <a:gd name="T6" fmla="*/ 0 w 284"/>
                <a:gd name="T7" fmla="*/ 62 h 126"/>
                <a:gd name="T8" fmla="*/ 143 w 284"/>
                <a:gd name="T9" fmla="*/ 126 h 126"/>
              </a:gdLst>
              <a:ahLst/>
              <a:cxnLst>
                <a:cxn ang="0">
                  <a:pos x="T0" y="T1"/>
                </a:cxn>
                <a:cxn ang="0">
                  <a:pos x="T2" y="T3"/>
                </a:cxn>
                <a:cxn ang="0">
                  <a:pos x="T4" y="T5"/>
                </a:cxn>
                <a:cxn ang="0">
                  <a:pos x="T6" y="T7"/>
                </a:cxn>
                <a:cxn ang="0">
                  <a:pos x="T8" y="T9"/>
                </a:cxn>
              </a:cxnLst>
              <a:rect l="0" t="0" r="r" b="b"/>
              <a:pathLst>
                <a:path w="284" h="126">
                  <a:moveTo>
                    <a:pt x="143" y="126"/>
                  </a:moveTo>
                  <a:lnTo>
                    <a:pt x="284" y="64"/>
                  </a:lnTo>
                  <a:lnTo>
                    <a:pt x="139" y="0"/>
                  </a:lnTo>
                  <a:lnTo>
                    <a:pt x="0" y="62"/>
                  </a:lnTo>
                  <a:lnTo>
                    <a:pt x="143" y="1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8" name="Rectangle 8"/>
            <p:cNvSpPr>
              <a:spLocks noChangeArrowheads="1"/>
            </p:cNvSpPr>
            <p:nvPr/>
          </p:nvSpPr>
          <p:spPr bwMode="auto">
            <a:xfrm>
              <a:off x="2698117" y="1367314"/>
              <a:ext cx="14288" cy="146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9" name="Oval 9"/>
            <p:cNvSpPr>
              <a:spLocks noChangeArrowheads="1"/>
            </p:cNvSpPr>
            <p:nvPr/>
          </p:nvSpPr>
          <p:spPr bwMode="auto">
            <a:xfrm>
              <a:off x="2682242" y="1495902"/>
              <a:ext cx="46038" cy="444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10" name="Freeform 10"/>
            <p:cNvSpPr/>
            <p:nvPr/>
          </p:nvSpPr>
          <p:spPr bwMode="auto">
            <a:xfrm>
              <a:off x="2701292" y="1522889"/>
              <a:ext cx="31750" cy="98425"/>
            </a:xfrm>
            <a:custGeom>
              <a:avLst/>
              <a:gdLst>
                <a:gd name="T0" fmla="*/ 5 w 11"/>
                <a:gd name="T1" fmla="*/ 1 h 33"/>
                <a:gd name="T2" fmla="*/ 8 w 11"/>
                <a:gd name="T3" fmla="*/ 33 h 33"/>
                <a:gd name="T4" fmla="*/ 0 w 11"/>
                <a:gd name="T5" fmla="*/ 33 h 33"/>
                <a:gd name="T6" fmla="*/ 0 w 11"/>
                <a:gd name="T7" fmla="*/ 0 h 33"/>
                <a:gd name="T8" fmla="*/ 5 w 11"/>
                <a:gd name="T9" fmla="*/ 1 h 33"/>
              </a:gdLst>
              <a:ahLst/>
              <a:cxnLst>
                <a:cxn ang="0">
                  <a:pos x="T0" y="T1"/>
                </a:cxn>
                <a:cxn ang="0">
                  <a:pos x="T2" y="T3"/>
                </a:cxn>
                <a:cxn ang="0">
                  <a:pos x="T4" y="T5"/>
                </a:cxn>
                <a:cxn ang="0">
                  <a:pos x="T6" y="T7"/>
                </a:cxn>
                <a:cxn ang="0">
                  <a:pos x="T8" y="T9"/>
                </a:cxn>
              </a:cxnLst>
              <a:rect l="0" t="0" r="r" b="b"/>
              <a:pathLst>
                <a:path w="11" h="33">
                  <a:moveTo>
                    <a:pt x="5" y="1"/>
                  </a:moveTo>
                  <a:cubicBezTo>
                    <a:pt x="5" y="1"/>
                    <a:pt x="11" y="14"/>
                    <a:pt x="8" y="33"/>
                  </a:cubicBezTo>
                  <a:cubicBezTo>
                    <a:pt x="0" y="33"/>
                    <a:pt x="0" y="33"/>
                    <a:pt x="0" y="33"/>
                  </a:cubicBezTo>
                  <a:cubicBezTo>
                    <a:pt x="0" y="0"/>
                    <a:pt x="0" y="0"/>
                    <a:pt x="0" y="0"/>
                  </a:cubicBezTo>
                  <a:cubicBezTo>
                    <a:pt x="0" y="0"/>
                    <a:pt x="5" y="2"/>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11" name="Freeform 11"/>
            <p:cNvSpPr/>
            <p:nvPr/>
          </p:nvSpPr>
          <p:spPr bwMode="auto">
            <a:xfrm>
              <a:off x="2674305" y="1522889"/>
              <a:ext cx="33338" cy="98425"/>
            </a:xfrm>
            <a:custGeom>
              <a:avLst/>
              <a:gdLst>
                <a:gd name="T0" fmla="*/ 6 w 11"/>
                <a:gd name="T1" fmla="*/ 1 h 33"/>
                <a:gd name="T2" fmla="*/ 3 w 11"/>
                <a:gd name="T3" fmla="*/ 33 h 33"/>
                <a:gd name="T4" fmla="*/ 11 w 11"/>
                <a:gd name="T5" fmla="*/ 33 h 33"/>
                <a:gd name="T6" fmla="*/ 11 w 11"/>
                <a:gd name="T7" fmla="*/ 0 h 33"/>
                <a:gd name="T8" fmla="*/ 6 w 11"/>
                <a:gd name="T9" fmla="*/ 1 h 33"/>
              </a:gdLst>
              <a:ahLst/>
              <a:cxnLst>
                <a:cxn ang="0">
                  <a:pos x="T0" y="T1"/>
                </a:cxn>
                <a:cxn ang="0">
                  <a:pos x="T2" y="T3"/>
                </a:cxn>
                <a:cxn ang="0">
                  <a:pos x="T4" y="T5"/>
                </a:cxn>
                <a:cxn ang="0">
                  <a:pos x="T6" y="T7"/>
                </a:cxn>
                <a:cxn ang="0">
                  <a:pos x="T8" y="T9"/>
                </a:cxn>
              </a:cxnLst>
              <a:rect l="0" t="0" r="r" b="b"/>
              <a:pathLst>
                <a:path w="11" h="33">
                  <a:moveTo>
                    <a:pt x="6" y="1"/>
                  </a:moveTo>
                  <a:cubicBezTo>
                    <a:pt x="6" y="1"/>
                    <a:pt x="0" y="14"/>
                    <a:pt x="3" y="33"/>
                  </a:cubicBezTo>
                  <a:cubicBezTo>
                    <a:pt x="11" y="33"/>
                    <a:pt x="11" y="33"/>
                    <a:pt x="11" y="33"/>
                  </a:cubicBezTo>
                  <a:cubicBezTo>
                    <a:pt x="11" y="0"/>
                    <a:pt x="11" y="0"/>
                    <a:pt x="11" y="0"/>
                  </a:cubicBezTo>
                  <a:cubicBezTo>
                    <a:pt x="11" y="0"/>
                    <a:pt x="6" y="2"/>
                    <a:pt x="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12" name="Freeform 12"/>
            <p:cNvSpPr/>
            <p:nvPr/>
          </p:nvSpPr>
          <p:spPr bwMode="auto">
            <a:xfrm>
              <a:off x="2793367" y="1433989"/>
              <a:ext cx="258763" cy="193675"/>
            </a:xfrm>
            <a:custGeom>
              <a:avLst/>
              <a:gdLst>
                <a:gd name="T0" fmla="*/ 0 w 87"/>
                <a:gd name="T1" fmla="*/ 0 h 65"/>
                <a:gd name="T2" fmla="*/ 43 w 87"/>
                <a:gd name="T3" fmla="*/ 20 h 65"/>
                <a:gd name="T4" fmla="*/ 87 w 87"/>
                <a:gd name="T5" fmla="*/ 0 h 65"/>
                <a:gd name="T6" fmla="*/ 87 w 87"/>
                <a:gd name="T7" fmla="*/ 50 h 65"/>
                <a:gd name="T8" fmla="*/ 45 w 87"/>
                <a:gd name="T9" fmla="*/ 65 h 65"/>
                <a:gd name="T10" fmla="*/ 45 w 87"/>
                <a:gd name="T11" fmla="*/ 65 h 65"/>
                <a:gd name="T12" fmla="*/ 43 w 87"/>
                <a:gd name="T13" fmla="*/ 65 h 65"/>
                <a:gd name="T14" fmla="*/ 42 w 87"/>
                <a:gd name="T15" fmla="*/ 65 h 65"/>
                <a:gd name="T16" fmla="*/ 42 w 87"/>
                <a:gd name="T17" fmla="*/ 65 h 65"/>
                <a:gd name="T18" fmla="*/ 0 w 87"/>
                <a:gd name="T19" fmla="*/ 50 h 65"/>
                <a:gd name="T20" fmla="*/ 0 w 87"/>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65">
                  <a:moveTo>
                    <a:pt x="0" y="0"/>
                  </a:moveTo>
                  <a:cubicBezTo>
                    <a:pt x="0" y="0"/>
                    <a:pt x="36" y="17"/>
                    <a:pt x="43" y="20"/>
                  </a:cubicBezTo>
                  <a:cubicBezTo>
                    <a:pt x="50" y="17"/>
                    <a:pt x="87" y="0"/>
                    <a:pt x="87" y="0"/>
                  </a:cubicBezTo>
                  <a:cubicBezTo>
                    <a:pt x="87" y="50"/>
                    <a:pt x="87" y="50"/>
                    <a:pt x="87" y="50"/>
                  </a:cubicBezTo>
                  <a:cubicBezTo>
                    <a:pt x="75" y="63"/>
                    <a:pt x="52" y="65"/>
                    <a:pt x="45" y="65"/>
                  </a:cubicBezTo>
                  <a:cubicBezTo>
                    <a:pt x="45" y="65"/>
                    <a:pt x="45" y="65"/>
                    <a:pt x="45" y="65"/>
                  </a:cubicBezTo>
                  <a:cubicBezTo>
                    <a:pt x="45" y="65"/>
                    <a:pt x="44" y="65"/>
                    <a:pt x="43" y="65"/>
                  </a:cubicBezTo>
                  <a:cubicBezTo>
                    <a:pt x="43" y="65"/>
                    <a:pt x="42" y="65"/>
                    <a:pt x="42" y="65"/>
                  </a:cubicBezTo>
                  <a:cubicBezTo>
                    <a:pt x="42" y="65"/>
                    <a:pt x="42" y="65"/>
                    <a:pt x="42" y="65"/>
                  </a:cubicBezTo>
                  <a:cubicBezTo>
                    <a:pt x="35" y="65"/>
                    <a:pt x="12" y="63"/>
                    <a:pt x="0" y="5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13" name="Freeform 13"/>
            <p:cNvSpPr/>
            <p:nvPr/>
          </p:nvSpPr>
          <p:spPr bwMode="auto">
            <a:xfrm>
              <a:off x="3485517" y="2167414"/>
              <a:ext cx="450850" cy="203200"/>
            </a:xfrm>
            <a:custGeom>
              <a:avLst/>
              <a:gdLst>
                <a:gd name="T0" fmla="*/ 143 w 284"/>
                <a:gd name="T1" fmla="*/ 128 h 128"/>
                <a:gd name="T2" fmla="*/ 284 w 284"/>
                <a:gd name="T3" fmla="*/ 64 h 128"/>
                <a:gd name="T4" fmla="*/ 139 w 284"/>
                <a:gd name="T5" fmla="*/ 0 h 128"/>
                <a:gd name="T6" fmla="*/ 0 w 284"/>
                <a:gd name="T7" fmla="*/ 62 h 128"/>
                <a:gd name="T8" fmla="*/ 143 w 284"/>
                <a:gd name="T9" fmla="*/ 128 h 128"/>
              </a:gdLst>
              <a:ahLst/>
              <a:cxnLst>
                <a:cxn ang="0">
                  <a:pos x="T0" y="T1"/>
                </a:cxn>
                <a:cxn ang="0">
                  <a:pos x="T2" y="T3"/>
                </a:cxn>
                <a:cxn ang="0">
                  <a:pos x="T4" y="T5"/>
                </a:cxn>
                <a:cxn ang="0">
                  <a:pos x="T6" y="T7"/>
                </a:cxn>
                <a:cxn ang="0">
                  <a:pos x="T8" y="T9"/>
                </a:cxn>
              </a:cxnLst>
              <a:rect l="0" t="0" r="r" b="b"/>
              <a:pathLst>
                <a:path w="284" h="128">
                  <a:moveTo>
                    <a:pt x="143" y="128"/>
                  </a:moveTo>
                  <a:lnTo>
                    <a:pt x="284" y="64"/>
                  </a:lnTo>
                  <a:lnTo>
                    <a:pt x="139" y="0"/>
                  </a:lnTo>
                  <a:lnTo>
                    <a:pt x="0" y="62"/>
                  </a:lnTo>
                  <a:lnTo>
                    <a:pt x="143" y="1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14" name="Rectangle 14"/>
            <p:cNvSpPr>
              <a:spLocks noChangeArrowheads="1"/>
            </p:cNvSpPr>
            <p:nvPr/>
          </p:nvSpPr>
          <p:spPr bwMode="auto">
            <a:xfrm>
              <a:off x="3491867" y="2262664"/>
              <a:ext cx="14288"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15" name="Oval 15"/>
            <p:cNvSpPr>
              <a:spLocks noChangeArrowheads="1"/>
            </p:cNvSpPr>
            <p:nvPr/>
          </p:nvSpPr>
          <p:spPr bwMode="auto">
            <a:xfrm>
              <a:off x="3475992" y="2394427"/>
              <a:ext cx="44450" cy="444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16" name="Freeform 16"/>
            <p:cNvSpPr/>
            <p:nvPr/>
          </p:nvSpPr>
          <p:spPr bwMode="auto">
            <a:xfrm>
              <a:off x="3495042" y="2418239"/>
              <a:ext cx="31750" cy="98425"/>
            </a:xfrm>
            <a:custGeom>
              <a:avLst/>
              <a:gdLst>
                <a:gd name="T0" fmla="*/ 5 w 11"/>
                <a:gd name="T1" fmla="*/ 2 h 33"/>
                <a:gd name="T2" fmla="*/ 8 w 11"/>
                <a:gd name="T3" fmla="*/ 33 h 33"/>
                <a:gd name="T4" fmla="*/ 0 w 11"/>
                <a:gd name="T5" fmla="*/ 33 h 33"/>
                <a:gd name="T6" fmla="*/ 0 w 11"/>
                <a:gd name="T7" fmla="*/ 0 h 33"/>
                <a:gd name="T8" fmla="*/ 5 w 11"/>
                <a:gd name="T9" fmla="*/ 2 h 33"/>
              </a:gdLst>
              <a:ahLst/>
              <a:cxnLst>
                <a:cxn ang="0">
                  <a:pos x="T0" y="T1"/>
                </a:cxn>
                <a:cxn ang="0">
                  <a:pos x="T2" y="T3"/>
                </a:cxn>
                <a:cxn ang="0">
                  <a:pos x="T4" y="T5"/>
                </a:cxn>
                <a:cxn ang="0">
                  <a:pos x="T6" y="T7"/>
                </a:cxn>
                <a:cxn ang="0">
                  <a:pos x="T8" y="T9"/>
                </a:cxn>
              </a:cxnLst>
              <a:rect l="0" t="0" r="r" b="b"/>
              <a:pathLst>
                <a:path w="11" h="33">
                  <a:moveTo>
                    <a:pt x="5" y="2"/>
                  </a:moveTo>
                  <a:cubicBezTo>
                    <a:pt x="5" y="2"/>
                    <a:pt x="11" y="14"/>
                    <a:pt x="8" y="33"/>
                  </a:cubicBezTo>
                  <a:cubicBezTo>
                    <a:pt x="0" y="33"/>
                    <a:pt x="0" y="33"/>
                    <a:pt x="0" y="33"/>
                  </a:cubicBezTo>
                  <a:cubicBezTo>
                    <a:pt x="0" y="0"/>
                    <a:pt x="0" y="0"/>
                    <a:pt x="0" y="0"/>
                  </a:cubicBezTo>
                  <a:cubicBezTo>
                    <a:pt x="0" y="0"/>
                    <a:pt x="5" y="3"/>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17" name="Freeform 17"/>
            <p:cNvSpPr/>
            <p:nvPr/>
          </p:nvSpPr>
          <p:spPr bwMode="auto">
            <a:xfrm>
              <a:off x="3468055" y="2418239"/>
              <a:ext cx="31750" cy="98425"/>
            </a:xfrm>
            <a:custGeom>
              <a:avLst/>
              <a:gdLst>
                <a:gd name="T0" fmla="*/ 6 w 11"/>
                <a:gd name="T1" fmla="*/ 2 h 33"/>
                <a:gd name="T2" fmla="*/ 3 w 11"/>
                <a:gd name="T3" fmla="*/ 33 h 33"/>
                <a:gd name="T4" fmla="*/ 11 w 11"/>
                <a:gd name="T5" fmla="*/ 33 h 33"/>
                <a:gd name="T6" fmla="*/ 11 w 11"/>
                <a:gd name="T7" fmla="*/ 0 h 33"/>
                <a:gd name="T8" fmla="*/ 6 w 11"/>
                <a:gd name="T9" fmla="*/ 2 h 33"/>
              </a:gdLst>
              <a:ahLst/>
              <a:cxnLst>
                <a:cxn ang="0">
                  <a:pos x="T0" y="T1"/>
                </a:cxn>
                <a:cxn ang="0">
                  <a:pos x="T2" y="T3"/>
                </a:cxn>
                <a:cxn ang="0">
                  <a:pos x="T4" y="T5"/>
                </a:cxn>
                <a:cxn ang="0">
                  <a:pos x="T6" y="T7"/>
                </a:cxn>
                <a:cxn ang="0">
                  <a:pos x="T8" y="T9"/>
                </a:cxn>
              </a:cxnLst>
              <a:rect l="0" t="0" r="r" b="b"/>
              <a:pathLst>
                <a:path w="11" h="33">
                  <a:moveTo>
                    <a:pt x="6" y="2"/>
                  </a:moveTo>
                  <a:cubicBezTo>
                    <a:pt x="6" y="2"/>
                    <a:pt x="0" y="14"/>
                    <a:pt x="3" y="33"/>
                  </a:cubicBezTo>
                  <a:cubicBezTo>
                    <a:pt x="11" y="33"/>
                    <a:pt x="11" y="33"/>
                    <a:pt x="11" y="33"/>
                  </a:cubicBezTo>
                  <a:cubicBezTo>
                    <a:pt x="11" y="0"/>
                    <a:pt x="11" y="0"/>
                    <a:pt x="11" y="0"/>
                  </a:cubicBezTo>
                  <a:cubicBezTo>
                    <a:pt x="11" y="0"/>
                    <a:pt x="6" y="3"/>
                    <a:pt x="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18" name="Freeform 18"/>
            <p:cNvSpPr/>
            <p:nvPr/>
          </p:nvSpPr>
          <p:spPr bwMode="auto">
            <a:xfrm>
              <a:off x="3587117" y="2327752"/>
              <a:ext cx="258763" cy="193675"/>
            </a:xfrm>
            <a:custGeom>
              <a:avLst/>
              <a:gdLst>
                <a:gd name="T0" fmla="*/ 0 w 87"/>
                <a:gd name="T1" fmla="*/ 0 h 65"/>
                <a:gd name="T2" fmla="*/ 43 w 87"/>
                <a:gd name="T3" fmla="*/ 21 h 65"/>
                <a:gd name="T4" fmla="*/ 87 w 87"/>
                <a:gd name="T5" fmla="*/ 0 h 65"/>
                <a:gd name="T6" fmla="*/ 87 w 87"/>
                <a:gd name="T7" fmla="*/ 51 h 65"/>
                <a:gd name="T8" fmla="*/ 45 w 87"/>
                <a:gd name="T9" fmla="*/ 65 h 65"/>
                <a:gd name="T10" fmla="*/ 45 w 87"/>
                <a:gd name="T11" fmla="*/ 65 h 65"/>
                <a:gd name="T12" fmla="*/ 43 w 87"/>
                <a:gd name="T13" fmla="*/ 65 h 65"/>
                <a:gd name="T14" fmla="*/ 42 w 87"/>
                <a:gd name="T15" fmla="*/ 65 h 65"/>
                <a:gd name="T16" fmla="*/ 42 w 87"/>
                <a:gd name="T17" fmla="*/ 65 h 65"/>
                <a:gd name="T18" fmla="*/ 0 w 87"/>
                <a:gd name="T19" fmla="*/ 51 h 65"/>
                <a:gd name="T20" fmla="*/ 0 w 87"/>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65">
                  <a:moveTo>
                    <a:pt x="0" y="0"/>
                  </a:moveTo>
                  <a:cubicBezTo>
                    <a:pt x="0" y="1"/>
                    <a:pt x="36" y="18"/>
                    <a:pt x="43" y="21"/>
                  </a:cubicBezTo>
                  <a:cubicBezTo>
                    <a:pt x="50" y="18"/>
                    <a:pt x="87" y="1"/>
                    <a:pt x="87" y="0"/>
                  </a:cubicBezTo>
                  <a:cubicBezTo>
                    <a:pt x="87" y="51"/>
                    <a:pt x="87" y="51"/>
                    <a:pt x="87" y="51"/>
                  </a:cubicBezTo>
                  <a:cubicBezTo>
                    <a:pt x="75" y="63"/>
                    <a:pt x="52" y="65"/>
                    <a:pt x="45" y="65"/>
                  </a:cubicBezTo>
                  <a:cubicBezTo>
                    <a:pt x="45" y="65"/>
                    <a:pt x="45" y="65"/>
                    <a:pt x="45" y="65"/>
                  </a:cubicBezTo>
                  <a:cubicBezTo>
                    <a:pt x="45" y="65"/>
                    <a:pt x="44" y="65"/>
                    <a:pt x="43" y="65"/>
                  </a:cubicBezTo>
                  <a:cubicBezTo>
                    <a:pt x="43" y="65"/>
                    <a:pt x="42" y="65"/>
                    <a:pt x="42" y="65"/>
                  </a:cubicBezTo>
                  <a:cubicBezTo>
                    <a:pt x="42" y="65"/>
                    <a:pt x="42" y="65"/>
                    <a:pt x="42" y="65"/>
                  </a:cubicBezTo>
                  <a:cubicBezTo>
                    <a:pt x="35" y="65"/>
                    <a:pt x="12" y="63"/>
                    <a:pt x="0" y="5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19" name="Freeform 19"/>
            <p:cNvSpPr>
              <a:spLocks noEditPoints="1"/>
            </p:cNvSpPr>
            <p:nvPr/>
          </p:nvSpPr>
          <p:spPr bwMode="auto">
            <a:xfrm>
              <a:off x="3676017" y="3137377"/>
              <a:ext cx="325438" cy="323850"/>
            </a:xfrm>
            <a:custGeom>
              <a:avLst/>
              <a:gdLst>
                <a:gd name="T0" fmla="*/ 39 w 109"/>
                <a:gd name="T1" fmla="*/ 53 h 109"/>
                <a:gd name="T2" fmla="*/ 42 w 109"/>
                <a:gd name="T3" fmla="*/ 46 h 109"/>
                <a:gd name="T4" fmla="*/ 42 w 109"/>
                <a:gd name="T5" fmla="*/ 21 h 109"/>
                <a:gd name="T6" fmla="*/ 39 w 109"/>
                <a:gd name="T7" fmla="*/ 17 h 109"/>
                <a:gd name="T8" fmla="*/ 39 w 109"/>
                <a:gd name="T9" fmla="*/ 17 h 109"/>
                <a:gd name="T10" fmla="*/ 39 w 109"/>
                <a:gd name="T11" fmla="*/ 6 h 109"/>
                <a:gd name="T12" fmla="*/ 39 w 109"/>
                <a:gd name="T13" fmla="*/ 6 h 109"/>
                <a:gd name="T14" fmla="*/ 39 w 109"/>
                <a:gd name="T15" fmla="*/ 6 h 109"/>
                <a:gd name="T16" fmla="*/ 55 w 109"/>
                <a:gd name="T17" fmla="*/ 0 h 109"/>
                <a:gd name="T18" fmla="*/ 70 w 109"/>
                <a:gd name="T19" fmla="*/ 6 h 109"/>
                <a:gd name="T20" fmla="*/ 70 w 109"/>
                <a:gd name="T21" fmla="*/ 6 h 109"/>
                <a:gd name="T22" fmla="*/ 71 w 109"/>
                <a:gd name="T23" fmla="*/ 6 h 109"/>
                <a:gd name="T24" fmla="*/ 71 w 109"/>
                <a:gd name="T25" fmla="*/ 17 h 109"/>
                <a:gd name="T26" fmla="*/ 70 w 109"/>
                <a:gd name="T27" fmla="*/ 17 h 109"/>
                <a:gd name="T28" fmla="*/ 66 w 109"/>
                <a:gd name="T29" fmla="*/ 21 h 109"/>
                <a:gd name="T30" fmla="*/ 66 w 109"/>
                <a:gd name="T31" fmla="*/ 46 h 109"/>
                <a:gd name="T32" fmla="*/ 69 w 109"/>
                <a:gd name="T33" fmla="*/ 53 h 109"/>
                <a:gd name="T34" fmla="*/ 94 w 109"/>
                <a:gd name="T35" fmla="*/ 100 h 109"/>
                <a:gd name="T36" fmla="*/ 55 w 109"/>
                <a:gd name="T37" fmla="*/ 109 h 109"/>
                <a:gd name="T38" fmla="*/ 15 w 109"/>
                <a:gd name="T39" fmla="*/ 100 h 109"/>
                <a:gd name="T40" fmla="*/ 39 w 109"/>
                <a:gd name="T41" fmla="*/ 53 h 109"/>
                <a:gd name="T42" fmla="*/ 40 w 109"/>
                <a:gd name="T43" fmla="*/ 101 h 109"/>
                <a:gd name="T44" fmla="*/ 23 w 109"/>
                <a:gd name="T45" fmla="*/ 89 h 109"/>
                <a:gd name="T46" fmla="*/ 38 w 109"/>
                <a:gd name="T47" fmla="*/ 63 h 109"/>
                <a:gd name="T48" fmla="*/ 17 w 109"/>
                <a:gd name="T49" fmla="*/ 90 h 109"/>
                <a:gd name="T50" fmla="*/ 40 w 109"/>
                <a:gd name="T51" fmla="*/ 10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9" h="109">
                  <a:moveTo>
                    <a:pt x="39" y="53"/>
                  </a:moveTo>
                  <a:cubicBezTo>
                    <a:pt x="39" y="53"/>
                    <a:pt x="42" y="51"/>
                    <a:pt x="42" y="46"/>
                  </a:cubicBezTo>
                  <a:cubicBezTo>
                    <a:pt x="42" y="42"/>
                    <a:pt x="42" y="26"/>
                    <a:pt x="42" y="21"/>
                  </a:cubicBezTo>
                  <a:cubicBezTo>
                    <a:pt x="40" y="20"/>
                    <a:pt x="39" y="19"/>
                    <a:pt x="39" y="17"/>
                  </a:cubicBezTo>
                  <a:cubicBezTo>
                    <a:pt x="39" y="17"/>
                    <a:pt x="39" y="17"/>
                    <a:pt x="39" y="17"/>
                  </a:cubicBezTo>
                  <a:cubicBezTo>
                    <a:pt x="39" y="6"/>
                    <a:pt x="39" y="6"/>
                    <a:pt x="39" y="6"/>
                  </a:cubicBezTo>
                  <a:cubicBezTo>
                    <a:pt x="39" y="6"/>
                    <a:pt x="39" y="6"/>
                    <a:pt x="39" y="6"/>
                  </a:cubicBezTo>
                  <a:cubicBezTo>
                    <a:pt x="39" y="6"/>
                    <a:pt x="39" y="6"/>
                    <a:pt x="39" y="6"/>
                  </a:cubicBezTo>
                  <a:cubicBezTo>
                    <a:pt x="39" y="2"/>
                    <a:pt x="46" y="0"/>
                    <a:pt x="55" y="0"/>
                  </a:cubicBezTo>
                  <a:cubicBezTo>
                    <a:pt x="63" y="0"/>
                    <a:pt x="70" y="2"/>
                    <a:pt x="70" y="6"/>
                  </a:cubicBezTo>
                  <a:cubicBezTo>
                    <a:pt x="70" y="6"/>
                    <a:pt x="70" y="6"/>
                    <a:pt x="70" y="6"/>
                  </a:cubicBezTo>
                  <a:cubicBezTo>
                    <a:pt x="71" y="6"/>
                    <a:pt x="71" y="6"/>
                    <a:pt x="71" y="6"/>
                  </a:cubicBezTo>
                  <a:cubicBezTo>
                    <a:pt x="71" y="17"/>
                    <a:pt x="71" y="17"/>
                    <a:pt x="71" y="17"/>
                  </a:cubicBezTo>
                  <a:cubicBezTo>
                    <a:pt x="70" y="17"/>
                    <a:pt x="70" y="17"/>
                    <a:pt x="70" y="17"/>
                  </a:cubicBezTo>
                  <a:cubicBezTo>
                    <a:pt x="70" y="19"/>
                    <a:pt x="69" y="20"/>
                    <a:pt x="66" y="21"/>
                  </a:cubicBezTo>
                  <a:cubicBezTo>
                    <a:pt x="66" y="26"/>
                    <a:pt x="66" y="42"/>
                    <a:pt x="66" y="46"/>
                  </a:cubicBezTo>
                  <a:cubicBezTo>
                    <a:pt x="66" y="51"/>
                    <a:pt x="69" y="53"/>
                    <a:pt x="69" y="53"/>
                  </a:cubicBezTo>
                  <a:cubicBezTo>
                    <a:pt x="75" y="56"/>
                    <a:pt x="109" y="90"/>
                    <a:pt x="94" y="100"/>
                  </a:cubicBezTo>
                  <a:cubicBezTo>
                    <a:pt x="81" y="109"/>
                    <a:pt x="59" y="109"/>
                    <a:pt x="55" y="109"/>
                  </a:cubicBezTo>
                  <a:cubicBezTo>
                    <a:pt x="50" y="109"/>
                    <a:pt x="28" y="109"/>
                    <a:pt x="15" y="100"/>
                  </a:cubicBezTo>
                  <a:cubicBezTo>
                    <a:pt x="0" y="90"/>
                    <a:pt x="34" y="56"/>
                    <a:pt x="39" y="53"/>
                  </a:cubicBezTo>
                  <a:close/>
                  <a:moveTo>
                    <a:pt x="40" y="101"/>
                  </a:moveTo>
                  <a:cubicBezTo>
                    <a:pt x="40" y="101"/>
                    <a:pt x="24" y="97"/>
                    <a:pt x="23" y="89"/>
                  </a:cubicBezTo>
                  <a:cubicBezTo>
                    <a:pt x="22" y="80"/>
                    <a:pt x="38" y="63"/>
                    <a:pt x="38" y="63"/>
                  </a:cubicBezTo>
                  <a:cubicBezTo>
                    <a:pt x="38" y="63"/>
                    <a:pt x="17" y="79"/>
                    <a:pt x="17" y="90"/>
                  </a:cubicBezTo>
                  <a:cubicBezTo>
                    <a:pt x="18" y="101"/>
                    <a:pt x="40" y="101"/>
                    <a:pt x="40"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20" name="Freeform 20"/>
            <p:cNvSpPr>
              <a:spLocks noEditPoints="1"/>
            </p:cNvSpPr>
            <p:nvPr/>
          </p:nvSpPr>
          <p:spPr bwMode="auto">
            <a:xfrm>
              <a:off x="4218942" y="2242027"/>
              <a:ext cx="403225" cy="404813"/>
            </a:xfrm>
            <a:custGeom>
              <a:avLst/>
              <a:gdLst>
                <a:gd name="T0" fmla="*/ 67 w 135"/>
                <a:gd name="T1" fmla="*/ 0 h 136"/>
                <a:gd name="T2" fmla="*/ 135 w 135"/>
                <a:gd name="T3" fmla="*/ 68 h 136"/>
                <a:gd name="T4" fmla="*/ 67 w 135"/>
                <a:gd name="T5" fmla="*/ 136 h 136"/>
                <a:gd name="T6" fmla="*/ 0 w 135"/>
                <a:gd name="T7" fmla="*/ 68 h 136"/>
                <a:gd name="T8" fmla="*/ 67 w 135"/>
                <a:gd name="T9" fmla="*/ 0 h 136"/>
                <a:gd name="T10" fmla="*/ 67 w 135"/>
                <a:gd name="T11" fmla="*/ 133 h 136"/>
                <a:gd name="T12" fmla="*/ 132 w 135"/>
                <a:gd name="T13" fmla="*/ 68 h 136"/>
                <a:gd name="T14" fmla="*/ 67 w 135"/>
                <a:gd name="T15" fmla="*/ 3 h 136"/>
                <a:gd name="T16" fmla="*/ 3 w 135"/>
                <a:gd name="T17" fmla="*/ 68 h 136"/>
                <a:gd name="T18" fmla="*/ 67 w 135"/>
                <a:gd name="T19" fmla="*/ 13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36">
                  <a:moveTo>
                    <a:pt x="67" y="0"/>
                  </a:moveTo>
                  <a:cubicBezTo>
                    <a:pt x="105" y="0"/>
                    <a:pt x="135" y="30"/>
                    <a:pt x="135" y="68"/>
                  </a:cubicBezTo>
                  <a:cubicBezTo>
                    <a:pt x="135" y="105"/>
                    <a:pt x="105" y="136"/>
                    <a:pt x="67" y="136"/>
                  </a:cubicBezTo>
                  <a:cubicBezTo>
                    <a:pt x="30" y="136"/>
                    <a:pt x="0" y="105"/>
                    <a:pt x="0" y="68"/>
                  </a:cubicBezTo>
                  <a:cubicBezTo>
                    <a:pt x="0" y="30"/>
                    <a:pt x="30" y="0"/>
                    <a:pt x="67" y="0"/>
                  </a:cubicBezTo>
                  <a:close/>
                  <a:moveTo>
                    <a:pt x="67" y="133"/>
                  </a:moveTo>
                  <a:cubicBezTo>
                    <a:pt x="103" y="133"/>
                    <a:pt x="132" y="104"/>
                    <a:pt x="132" y="68"/>
                  </a:cubicBezTo>
                  <a:cubicBezTo>
                    <a:pt x="132" y="32"/>
                    <a:pt x="103" y="3"/>
                    <a:pt x="67" y="3"/>
                  </a:cubicBezTo>
                  <a:cubicBezTo>
                    <a:pt x="32" y="3"/>
                    <a:pt x="3" y="32"/>
                    <a:pt x="3" y="68"/>
                  </a:cubicBezTo>
                  <a:cubicBezTo>
                    <a:pt x="3" y="104"/>
                    <a:pt x="32" y="133"/>
                    <a:pt x="67"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21" name="Freeform 21"/>
            <p:cNvSpPr/>
            <p:nvPr/>
          </p:nvSpPr>
          <p:spPr bwMode="auto">
            <a:xfrm>
              <a:off x="4180842" y="2249964"/>
              <a:ext cx="452438" cy="396875"/>
            </a:xfrm>
            <a:custGeom>
              <a:avLst/>
              <a:gdLst>
                <a:gd name="T0" fmla="*/ 108 w 152"/>
                <a:gd name="T1" fmla="*/ 10 h 133"/>
                <a:gd name="T2" fmla="*/ 111 w 152"/>
                <a:gd name="T3" fmla="*/ 15 h 133"/>
                <a:gd name="T4" fmla="*/ 114 w 152"/>
                <a:gd name="T5" fmla="*/ 19 h 133"/>
                <a:gd name="T6" fmla="*/ 116 w 152"/>
                <a:gd name="T7" fmla="*/ 17 h 133"/>
                <a:gd name="T8" fmla="*/ 117 w 152"/>
                <a:gd name="T9" fmla="*/ 21 h 133"/>
                <a:gd name="T10" fmla="*/ 124 w 152"/>
                <a:gd name="T11" fmla="*/ 23 h 133"/>
                <a:gd name="T12" fmla="*/ 128 w 152"/>
                <a:gd name="T13" fmla="*/ 27 h 133"/>
                <a:gd name="T14" fmla="*/ 134 w 152"/>
                <a:gd name="T15" fmla="*/ 35 h 133"/>
                <a:gd name="T16" fmla="*/ 137 w 152"/>
                <a:gd name="T17" fmla="*/ 41 h 133"/>
                <a:gd name="T18" fmla="*/ 134 w 152"/>
                <a:gd name="T19" fmla="*/ 44 h 133"/>
                <a:gd name="T20" fmla="*/ 134 w 152"/>
                <a:gd name="T21" fmla="*/ 46 h 133"/>
                <a:gd name="T22" fmla="*/ 137 w 152"/>
                <a:gd name="T23" fmla="*/ 44 h 133"/>
                <a:gd name="T24" fmla="*/ 139 w 152"/>
                <a:gd name="T25" fmla="*/ 40 h 133"/>
                <a:gd name="T26" fmla="*/ 141 w 152"/>
                <a:gd name="T27" fmla="*/ 46 h 133"/>
                <a:gd name="T28" fmla="*/ 140 w 152"/>
                <a:gd name="T29" fmla="*/ 55 h 133"/>
                <a:gd name="T30" fmla="*/ 136 w 152"/>
                <a:gd name="T31" fmla="*/ 53 h 133"/>
                <a:gd name="T32" fmla="*/ 130 w 152"/>
                <a:gd name="T33" fmla="*/ 59 h 133"/>
                <a:gd name="T34" fmla="*/ 124 w 152"/>
                <a:gd name="T35" fmla="*/ 65 h 133"/>
                <a:gd name="T36" fmla="*/ 118 w 152"/>
                <a:gd name="T37" fmla="*/ 70 h 133"/>
                <a:gd name="T38" fmla="*/ 111 w 152"/>
                <a:gd name="T39" fmla="*/ 78 h 133"/>
                <a:gd name="T40" fmla="*/ 113 w 152"/>
                <a:gd name="T41" fmla="*/ 90 h 133"/>
                <a:gd name="T42" fmla="*/ 119 w 152"/>
                <a:gd name="T43" fmla="*/ 103 h 133"/>
                <a:gd name="T44" fmla="*/ 117 w 152"/>
                <a:gd name="T45" fmla="*/ 113 h 133"/>
                <a:gd name="T46" fmla="*/ 121 w 152"/>
                <a:gd name="T47" fmla="*/ 114 h 133"/>
                <a:gd name="T48" fmla="*/ 130 w 152"/>
                <a:gd name="T49" fmla="*/ 99 h 133"/>
                <a:gd name="T50" fmla="*/ 141 w 152"/>
                <a:gd name="T51" fmla="*/ 75 h 133"/>
                <a:gd name="T52" fmla="*/ 144 w 152"/>
                <a:gd name="T53" fmla="*/ 58 h 133"/>
                <a:gd name="T54" fmla="*/ 103 w 152"/>
                <a:gd name="T55" fmla="*/ 122 h 133"/>
                <a:gd name="T56" fmla="*/ 92 w 152"/>
                <a:gd name="T57" fmla="*/ 121 h 133"/>
                <a:gd name="T58" fmla="*/ 78 w 152"/>
                <a:gd name="T59" fmla="*/ 119 h 133"/>
                <a:gd name="T60" fmla="*/ 79 w 152"/>
                <a:gd name="T61" fmla="*/ 125 h 133"/>
                <a:gd name="T62" fmla="*/ 71 w 152"/>
                <a:gd name="T63" fmla="*/ 124 h 133"/>
                <a:gd name="T64" fmla="*/ 59 w 152"/>
                <a:gd name="T65" fmla="*/ 123 h 133"/>
                <a:gd name="T66" fmla="*/ 60 w 152"/>
                <a:gd name="T67" fmla="*/ 1 h 133"/>
                <a:gd name="T68" fmla="*/ 20 w 152"/>
                <a:gd name="T69" fmla="*/ 42 h 133"/>
                <a:gd name="T70" fmla="*/ 26 w 152"/>
                <a:gd name="T71" fmla="*/ 39 h 133"/>
                <a:gd name="T72" fmla="*/ 31 w 152"/>
                <a:gd name="T73" fmla="*/ 49 h 133"/>
                <a:gd name="T74" fmla="*/ 38 w 152"/>
                <a:gd name="T75" fmla="*/ 39 h 133"/>
                <a:gd name="T76" fmla="*/ 35 w 152"/>
                <a:gd name="T77" fmla="*/ 50 h 133"/>
                <a:gd name="T78" fmla="*/ 28 w 152"/>
                <a:gd name="T79" fmla="*/ 52 h 133"/>
                <a:gd name="T80" fmla="*/ 31 w 152"/>
                <a:gd name="T81" fmla="*/ 67 h 133"/>
                <a:gd name="T82" fmla="*/ 35 w 152"/>
                <a:gd name="T83" fmla="*/ 82 h 133"/>
                <a:gd name="T84" fmla="*/ 40 w 152"/>
                <a:gd name="T85" fmla="*/ 91 h 133"/>
                <a:gd name="T86" fmla="*/ 54 w 152"/>
                <a:gd name="T87" fmla="*/ 103 h 133"/>
                <a:gd name="T88" fmla="*/ 57 w 152"/>
                <a:gd name="T89" fmla="*/ 93 h 133"/>
                <a:gd name="T90" fmla="*/ 57 w 152"/>
                <a:gd name="T91" fmla="*/ 80 h 133"/>
                <a:gd name="T92" fmla="*/ 62 w 152"/>
                <a:gd name="T93" fmla="*/ 67 h 133"/>
                <a:gd name="T94" fmla="*/ 68 w 152"/>
                <a:gd name="T95" fmla="*/ 60 h 133"/>
                <a:gd name="T96" fmla="*/ 86 w 152"/>
                <a:gd name="T97" fmla="*/ 60 h 133"/>
                <a:gd name="T98" fmla="*/ 92 w 152"/>
                <a:gd name="T99" fmla="*/ 51 h 133"/>
                <a:gd name="T100" fmla="*/ 85 w 152"/>
                <a:gd name="T101" fmla="*/ 33 h 133"/>
                <a:gd name="T102" fmla="*/ 72 w 152"/>
                <a:gd name="T103" fmla="*/ 27 h 133"/>
                <a:gd name="T104" fmla="*/ 65 w 152"/>
                <a:gd name="T105" fmla="*/ 31 h 133"/>
                <a:gd name="T106" fmla="*/ 54 w 152"/>
                <a:gd name="T107" fmla="*/ 31 h 133"/>
                <a:gd name="T108" fmla="*/ 44 w 152"/>
                <a:gd name="T109" fmla="*/ 29 h 133"/>
                <a:gd name="T110" fmla="*/ 53 w 152"/>
                <a:gd name="T111" fmla="*/ 25 h 133"/>
                <a:gd name="T112" fmla="*/ 54 w 152"/>
                <a:gd name="T113" fmla="*/ 21 h 133"/>
                <a:gd name="T114" fmla="*/ 67 w 152"/>
                <a:gd name="T115" fmla="*/ 21 h 133"/>
                <a:gd name="T116" fmla="*/ 78 w 152"/>
                <a:gd name="T117" fmla="*/ 25 h 133"/>
                <a:gd name="T118" fmla="*/ 80 w 152"/>
                <a:gd name="T119" fmla="*/ 14 h 133"/>
                <a:gd name="T120" fmla="*/ 88 w 152"/>
                <a:gd name="T121" fmla="*/ 7 h 133"/>
                <a:gd name="T122" fmla="*/ 79 w 152"/>
                <a:gd name="T123" fmla="*/ 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2" h="133">
                  <a:moveTo>
                    <a:pt x="90" y="0"/>
                  </a:moveTo>
                  <a:cubicBezTo>
                    <a:pt x="90" y="0"/>
                    <a:pt x="113" y="3"/>
                    <a:pt x="128" y="21"/>
                  </a:cubicBezTo>
                  <a:cubicBezTo>
                    <a:pt x="128" y="21"/>
                    <a:pt x="117" y="8"/>
                    <a:pt x="109" y="8"/>
                  </a:cubicBezTo>
                  <a:cubicBezTo>
                    <a:pt x="108" y="9"/>
                    <a:pt x="108" y="9"/>
                    <a:pt x="108" y="9"/>
                  </a:cubicBezTo>
                  <a:cubicBezTo>
                    <a:pt x="108" y="9"/>
                    <a:pt x="108" y="10"/>
                    <a:pt x="108" y="10"/>
                  </a:cubicBezTo>
                  <a:cubicBezTo>
                    <a:pt x="108" y="10"/>
                    <a:pt x="109" y="11"/>
                    <a:pt x="109" y="12"/>
                  </a:cubicBezTo>
                  <a:cubicBezTo>
                    <a:pt x="109" y="12"/>
                    <a:pt x="109" y="13"/>
                    <a:pt x="109" y="13"/>
                  </a:cubicBezTo>
                  <a:cubicBezTo>
                    <a:pt x="110" y="14"/>
                    <a:pt x="110" y="14"/>
                    <a:pt x="110" y="14"/>
                  </a:cubicBezTo>
                  <a:cubicBezTo>
                    <a:pt x="110" y="14"/>
                    <a:pt x="110" y="14"/>
                    <a:pt x="110" y="14"/>
                  </a:cubicBezTo>
                  <a:cubicBezTo>
                    <a:pt x="111" y="15"/>
                    <a:pt x="111" y="15"/>
                    <a:pt x="111" y="15"/>
                  </a:cubicBezTo>
                  <a:cubicBezTo>
                    <a:pt x="111" y="16"/>
                    <a:pt x="111" y="16"/>
                    <a:pt x="111" y="16"/>
                  </a:cubicBezTo>
                  <a:cubicBezTo>
                    <a:pt x="111" y="18"/>
                    <a:pt x="111" y="18"/>
                    <a:pt x="111" y="18"/>
                  </a:cubicBezTo>
                  <a:cubicBezTo>
                    <a:pt x="111" y="18"/>
                    <a:pt x="111" y="18"/>
                    <a:pt x="111" y="18"/>
                  </a:cubicBezTo>
                  <a:cubicBezTo>
                    <a:pt x="112" y="19"/>
                    <a:pt x="112" y="19"/>
                    <a:pt x="112" y="19"/>
                  </a:cubicBezTo>
                  <a:cubicBezTo>
                    <a:pt x="112" y="19"/>
                    <a:pt x="113" y="19"/>
                    <a:pt x="114" y="19"/>
                  </a:cubicBezTo>
                  <a:cubicBezTo>
                    <a:pt x="114" y="19"/>
                    <a:pt x="114" y="18"/>
                    <a:pt x="114" y="18"/>
                  </a:cubicBezTo>
                  <a:cubicBezTo>
                    <a:pt x="113" y="17"/>
                    <a:pt x="113" y="17"/>
                    <a:pt x="113" y="17"/>
                  </a:cubicBezTo>
                  <a:cubicBezTo>
                    <a:pt x="113" y="17"/>
                    <a:pt x="113" y="17"/>
                    <a:pt x="113" y="17"/>
                  </a:cubicBezTo>
                  <a:cubicBezTo>
                    <a:pt x="114" y="16"/>
                    <a:pt x="113" y="16"/>
                    <a:pt x="114" y="16"/>
                  </a:cubicBezTo>
                  <a:cubicBezTo>
                    <a:pt x="115" y="16"/>
                    <a:pt x="116" y="17"/>
                    <a:pt x="116" y="17"/>
                  </a:cubicBezTo>
                  <a:cubicBezTo>
                    <a:pt x="117" y="18"/>
                    <a:pt x="117" y="18"/>
                    <a:pt x="117" y="18"/>
                  </a:cubicBezTo>
                  <a:cubicBezTo>
                    <a:pt x="117" y="18"/>
                    <a:pt x="118" y="19"/>
                    <a:pt x="117" y="19"/>
                  </a:cubicBezTo>
                  <a:cubicBezTo>
                    <a:pt x="117" y="19"/>
                    <a:pt x="117" y="19"/>
                    <a:pt x="117" y="19"/>
                  </a:cubicBezTo>
                  <a:cubicBezTo>
                    <a:pt x="117" y="19"/>
                    <a:pt x="116" y="20"/>
                    <a:pt x="116" y="20"/>
                  </a:cubicBezTo>
                  <a:cubicBezTo>
                    <a:pt x="116" y="21"/>
                    <a:pt x="117" y="21"/>
                    <a:pt x="117" y="21"/>
                  </a:cubicBezTo>
                  <a:cubicBezTo>
                    <a:pt x="117" y="21"/>
                    <a:pt x="117" y="22"/>
                    <a:pt x="118" y="22"/>
                  </a:cubicBezTo>
                  <a:cubicBezTo>
                    <a:pt x="119" y="21"/>
                    <a:pt x="119" y="21"/>
                    <a:pt x="120" y="21"/>
                  </a:cubicBezTo>
                  <a:cubicBezTo>
                    <a:pt x="120" y="21"/>
                    <a:pt x="121" y="21"/>
                    <a:pt x="121" y="21"/>
                  </a:cubicBezTo>
                  <a:cubicBezTo>
                    <a:pt x="122" y="21"/>
                    <a:pt x="122" y="21"/>
                    <a:pt x="122" y="21"/>
                  </a:cubicBezTo>
                  <a:cubicBezTo>
                    <a:pt x="122" y="22"/>
                    <a:pt x="124" y="23"/>
                    <a:pt x="124" y="23"/>
                  </a:cubicBezTo>
                  <a:cubicBezTo>
                    <a:pt x="124" y="23"/>
                    <a:pt x="124" y="23"/>
                    <a:pt x="124" y="23"/>
                  </a:cubicBezTo>
                  <a:cubicBezTo>
                    <a:pt x="124" y="23"/>
                    <a:pt x="125" y="25"/>
                    <a:pt x="125" y="25"/>
                  </a:cubicBezTo>
                  <a:cubicBezTo>
                    <a:pt x="125" y="25"/>
                    <a:pt x="125" y="25"/>
                    <a:pt x="126" y="25"/>
                  </a:cubicBezTo>
                  <a:cubicBezTo>
                    <a:pt x="127" y="26"/>
                    <a:pt x="127" y="26"/>
                    <a:pt x="127" y="26"/>
                  </a:cubicBezTo>
                  <a:cubicBezTo>
                    <a:pt x="128" y="27"/>
                    <a:pt x="128" y="27"/>
                    <a:pt x="128" y="27"/>
                  </a:cubicBezTo>
                  <a:cubicBezTo>
                    <a:pt x="128" y="27"/>
                    <a:pt x="129" y="28"/>
                    <a:pt x="129" y="28"/>
                  </a:cubicBezTo>
                  <a:cubicBezTo>
                    <a:pt x="130" y="29"/>
                    <a:pt x="131" y="30"/>
                    <a:pt x="132" y="30"/>
                  </a:cubicBezTo>
                  <a:cubicBezTo>
                    <a:pt x="132" y="30"/>
                    <a:pt x="132" y="31"/>
                    <a:pt x="133" y="32"/>
                  </a:cubicBezTo>
                  <a:cubicBezTo>
                    <a:pt x="133" y="32"/>
                    <a:pt x="133" y="33"/>
                    <a:pt x="133" y="34"/>
                  </a:cubicBezTo>
                  <a:cubicBezTo>
                    <a:pt x="133" y="34"/>
                    <a:pt x="134" y="35"/>
                    <a:pt x="134" y="35"/>
                  </a:cubicBezTo>
                  <a:cubicBezTo>
                    <a:pt x="134" y="36"/>
                    <a:pt x="134" y="37"/>
                    <a:pt x="135" y="37"/>
                  </a:cubicBezTo>
                  <a:cubicBezTo>
                    <a:pt x="135" y="37"/>
                    <a:pt x="135" y="38"/>
                    <a:pt x="136" y="38"/>
                  </a:cubicBezTo>
                  <a:cubicBezTo>
                    <a:pt x="136" y="38"/>
                    <a:pt x="137" y="38"/>
                    <a:pt x="138" y="39"/>
                  </a:cubicBezTo>
                  <a:cubicBezTo>
                    <a:pt x="138" y="39"/>
                    <a:pt x="138" y="40"/>
                    <a:pt x="138" y="40"/>
                  </a:cubicBezTo>
                  <a:cubicBezTo>
                    <a:pt x="138" y="40"/>
                    <a:pt x="138" y="41"/>
                    <a:pt x="137" y="41"/>
                  </a:cubicBezTo>
                  <a:cubicBezTo>
                    <a:pt x="137" y="41"/>
                    <a:pt x="136" y="41"/>
                    <a:pt x="136" y="41"/>
                  </a:cubicBezTo>
                  <a:cubicBezTo>
                    <a:pt x="136" y="41"/>
                    <a:pt x="136" y="42"/>
                    <a:pt x="136" y="42"/>
                  </a:cubicBezTo>
                  <a:cubicBezTo>
                    <a:pt x="136" y="43"/>
                    <a:pt x="137" y="44"/>
                    <a:pt x="136" y="44"/>
                  </a:cubicBezTo>
                  <a:cubicBezTo>
                    <a:pt x="136" y="44"/>
                    <a:pt x="135" y="44"/>
                    <a:pt x="135" y="44"/>
                  </a:cubicBezTo>
                  <a:cubicBezTo>
                    <a:pt x="134" y="44"/>
                    <a:pt x="134" y="44"/>
                    <a:pt x="134" y="44"/>
                  </a:cubicBezTo>
                  <a:cubicBezTo>
                    <a:pt x="133" y="45"/>
                    <a:pt x="133" y="45"/>
                    <a:pt x="133" y="45"/>
                  </a:cubicBezTo>
                  <a:cubicBezTo>
                    <a:pt x="132" y="45"/>
                    <a:pt x="132" y="45"/>
                    <a:pt x="132" y="45"/>
                  </a:cubicBezTo>
                  <a:cubicBezTo>
                    <a:pt x="132" y="45"/>
                    <a:pt x="132" y="46"/>
                    <a:pt x="133" y="46"/>
                  </a:cubicBezTo>
                  <a:cubicBezTo>
                    <a:pt x="133" y="47"/>
                    <a:pt x="133" y="47"/>
                    <a:pt x="133" y="47"/>
                  </a:cubicBezTo>
                  <a:cubicBezTo>
                    <a:pt x="134" y="47"/>
                    <a:pt x="133" y="47"/>
                    <a:pt x="134" y="46"/>
                  </a:cubicBezTo>
                  <a:cubicBezTo>
                    <a:pt x="134" y="46"/>
                    <a:pt x="134" y="46"/>
                    <a:pt x="134" y="46"/>
                  </a:cubicBezTo>
                  <a:cubicBezTo>
                    <a:pt x="135" y="45"/>
                    <a:pt x="135" y="46"/>
                    <a:pt x="136" y="46"/>
                  </a:cubicBezTo>
                  <a:cubicBezTo>
                    <a:pt x="136" y="46"/>
                    <a:pt x="136" y="46"/>
                    <a:pt x="137" y="45"/>
                  </a:cubicBezTo>
                  <a:cubicBezTo>
                    <a:pt x="137" y="45"/>
                    <a:pt x="137" y="46"/>
                    <a:pt x="137" y="45"/>
                  </a:cubicBezTo>
                  <a:cubicBezTo>
                    <a:pt x="137" y="44"/>
                    <a:pt x="137" y="44"/>
                    <a:pt x="137" y="44"/>
                  </a:cubicBezTo>
                  <a:cubicBezTo>
                    <a:pt x="137" y="43"/>
                    <a:pt x="137" y="43"/>
                    <a:pt x="138" y="43"/>
                  </a:cubicBezTo>
                  <a:cubicBezTo>
                    <a:pt x="138" y="43"/>
                    <a:pt x="138" y="43"/>
                    <a:pt x="138" y="43"/>
                  </a:cubicBezTo>
                  <a:cubicBezTo>
                    <a:pt x="139" y="42"/>
                    <a:pt x="139" y="42"/>
                    <a:pt x="139" y="42"/>
                  </a:cubicBezTo>
                  <a:cubicBezTo>
                    <a:pt x="139" y="42"/>
                    <a:pt x="140" y="42"/>
                    <a:pt x="140" y="42"/>
                  </a:cubicBezTo>
                  <a:cubicBezTo>
                    <a:pt x="140" y="41"/>
                    <a:pt x="139" y="40"/>
                    <a:pt x="139" y="40"/>
                  </a:cubicBezTo>
                  <a:cubicBezTo>
                    <a:pt x="139" y="40"/>
                    <a:pt x="139" y="39"/>
                    <a:pt x="139" y="39"/>
                  </a:cubicBezTo>
                  <a:cubicBezTo>
                    <a:pt x="139" y="38"/>
                    <a:pt x="139" y="36"/>
                    <a:pt x="139" y="36"/>
                  </a:cubicBezTo>
                  <a:cubicBezTo>
                    <a:pt x="139" y="36"/>
                    <a:pt x="141" y="41"/>
                    <a:pt x="142" y="44"/>
                  </a:cubicBezTo>
                  <a:cubicBezTo>
                    <a:pt x="142" y="44"/>
                    <a:pt x="141" y="44"/>
                    <a:pt x="141" y="44"/>
                  </a:cubicBezTo>
                  <a:cubicBezTo>
                    <a:pt x="141" y="45"/>
                    <a:pt x="141" y="45"/>
                    <a:pt x="141" y="46"/>
                  </a:cubicBezTo>
                  <a:cubicBezTo>
                    <a:pt x="141" y="46"/>
                    <a:pt x="141" y="46"/>
                    <a:pt x="141" y="48"/>
                  </a:cubicBezTo>
                  <a:cubicBezTo>
                    <a:pt x="141" y="49"/>
                    <a:pt x="140" y="50"/>
                    <a:pt x="141" y="50"/>
                  </a:cubicBezTo>
                  <a:cubicBezTo>
                    <a:pt x="141" y="51"/>
                    <a:pt x="141" y="52"/>
                    <a:pt x="141" y="52"/>
                  </a:cubicBezTo>
                  <a:cubicBezTo>
                    <a:pt x="141" y="53"/>
                    <a:pt x="141" y="54"/>
                    <a:pt x="141" y="55"/>
                  </a:cubicBezTo>
                  <a:cubicBezTo>
                    <a:pt x="140" y="55"/>
                    <a:pt x="140" y="55"/>
                    <a:pt x="140" y="55"/>
                  </a:cubicBezTo>
                  <a:cubicBezTo>
                    <a:pt x="140" y="56"/>
                    <a:pt x="141" y="57"/>
                    <a:pt x="140" y="56"/>
                  </a:cubicBezTo>
                  <a:cubicBezTo>
                    <a:pt x="139" y="54"/>
                    <a:pt x="139" y="54"/>
                    <a:pt x="139" y="54"/>
                  </a:cubicBezTo>
                  <a:cubicBezTo>
                    <a:pt x="138" y="53"/>
                    <a:pt x="138" y="53"/>
                    <a:pt x="138" y="53"/>
                  </a:cubicBezTo>
                  <a:cubicBezTo>
                    <a:pt x="138" y="53"/>
                    <a:pt x="138" y="52"/>
                    <a:pt x="137" y="53"/>
                  </a:cubicBezTo>
                  <a:cubicBezTo>
                    <a:pt x="136" y="53"/>
                    <a:pt x="136" y="53"/>
                    <a:pt x="136" y="53"/>
                  </a:cubicBezTo>
                  <a:cubicBezTo>
                    <a:pt x="135" y="53"/>
                    <a:pt x="136" y="55"/>
                    <a:pt x="136" y="55"/>
                  </a:cubicBezTo>
                  <a:cubicBezTo>
                    <a:pt x="135" y="55"/>
                    <a:pt x="133" y="54"/>
                    <a:pt x="133" y="54"/>
                  </a:cubicBezTo>
                  <a:cubicBezTo>
                    <a:pt x="133" y="54"/>
                    <a:pt x="132" y="54"/>
                    <a:pt x="132" y="55"/>
                  </a:cubicBezTo>
                  <a:cubicBezTo>
                    <a:pt x="132" y="56"/>
                    <a:pt x="131" y="57"/>
                    <a:pt x="131" y="57"/>
                  </a:cubicBezTo>
                  <a:cubicBezTo>
                    <a:pt x="131" y="57"/>
                    <a:pt x="131" y="58"/>
                    <a:pt x="130" y="59"/>
                  </a:cubicBezTo>
                  <a:cubicBezTo>
                    <a:pt x="130" y="59"/>
                    <a:pt x="129" y="60"/>
                    <a:pt x="129" y="60"/>
                  </a:cubicBezTo>
                  <a:cubicBezTo>
                    <a:pt x="128" y="60"/>
                    <a:pt x="127" y="60"/>
                    <a:pt x="126" y="60"/>
                  </a:cubicBezTo>
                  <a:cubicBezTo>
                    <a:pt x="126" y="60"/>
                    <a:pt x="126" y="61"/>
                    <a:pt x="126" y="61"/>
                  </a:cubicBezTo>
                  <a:cubicBezTo>
                    <a:pt x="125" y="62"/>
                    <a:pt x="124" y="63"/>
                    <a:pt x="124" y="63"/>
                  </a:cubicBezTo>
                  <a:cubicBezTo>
                    <a:pt x="124" y="63"/>
                    <a:pt x="124" y="65"/>
                    <a:pt x="124" y="65"/>
                  </a:cubicBezTo>
                  <a:cubicBezTo>
                    <a:pt x="125" y="66"/>
                    <a:pt x="124" y="66"/>
                    <a:pt x="124" y="66"/>
                  </a:cubicBezTo>
                  <a:cubicBezTo>
                    <a:pt x="123" y="66"/>
                    <a:pt x="122" y="67"/>
                    <a:pt x="122" y="67"/>
                  </a:cubicBezTo>
                  <a:cubicBezTo>
                    <a:pt x="122" y="67"/>
                    <a:pt x="123" y="68"/>
                    <a:pt x="122" y="68"/>
                  </a:cubicBezTo>
                  <a:cubicBezTo>
                    <a:pt x="121" y="69"/>
                    <a:pt x="119" y="69"/>
                    <a:pt x="119" y="69"/>
                  </a:cubicBezTo>
                  <a:cubicBezTo>
                    <a:pt x="119" y="69"/>
                    <a:pt x="120" y="70"/>
                    <a:pt x="118" y="70"/>
                  </a:cubicBezTo>
                  <a:cubicBezTo>
                    <a:pt x="117" y="70"/>
                    <a:pt x="116" y="70"/>
                    <a:pt x="115" y="70"/>
                  </a:cubicBezTo>
                  <a:cubicBezTo>
                    <a:pt x="115" y="71"/>
                    <a:pt x="115" y="72"/>
                    <a:pt x="114" y="73"/>
                  </a:cubicBezTo>
                  <a:cubicBezTo>
                    <a:pt x="112" y="74"/>
                    <a:pt x="111" y="74"/>
                    <a:pt x="111" y="74"/>
                  </a:cubicBezTo>
                  <a:cubicBezTo>
                    <a:pt x="110" y="74"/>
                    <a:pt x="110" y="74"/>
                    <a:pt x="110" y="75"/>
                  </a:cubicBezTo>
                  <a:cubicBezTo>
                    <a:pt x="110" y="77"/>
                    <a:pt x="110" y="77"/>
                    <a:pt x="111" y="78"/>
                  </a:cubicBezTo>
                  <a:cubicBezTo>
                    <a:pt x="112" y="78"/>
                    <a:pt x="112" y="80"/>
                    <a:pt x="113" y="81"/>
                  </a:cubicBezTo>
                  <a:cubicBezTo>
                    <a:pt x="113" y="81"/>
                    <a:pt x="114" y="82"/>
                    <a:pt x="113" y="83"/>
                  </a:cubicBezTo>
                  <a:cubicBezTo>
                    <a:pt x="113" y="84"/>
                    <a:pt x="112" y="85"/>
                    <a:pt x="112" y="85"/>
                  </a:cubicBezTo>
                  <a:cubicBezTo>
                    <a:pt x="112" y="86"/>
                    <a:pt x="112" y="87"/>
                    <a:pt x="112" y="88"/>
                  </a:cubicBezTo>
                  <a:cubicBezTo>
                    <a:pt x="113" y="89"/>
                    <a:pt x="113" y="90"/>
                    <a:pt x="113" y="90"/>
                  </a:cubicBezTo>
                  <a:cubicBezTo>
                    <a:pt x="113" y="90"/>
                    <a:pt x="112" y="91"/>
                    <a:pt x="113" y="91"/>
                  </a:cubicBezTo>
                  <a:cubicBezTo>
                    <a:pt x="114" y="92"/>
                    <a:pt x="115" y="93"/>
                    <a:pt x="116" y="93"/>
                  </a:cubicBezTo>
                  <a:cubicBezTo>
                    <a:pt x="116" y="94"/>
                    <a:pt x="118" y="95"/>
                    <a:pt x="118" y="95"/>
                  </a:cubicBezTo>
                  <a:cubicBezTo>
                    <a:pt x="118" y="95"/>
                    <a:pt x="117" y="97"/>
                    <a:pt x="118" y="98"/>
                  </a:cubicBezTo>
                  <a:cubicBezTo>
                    <a:pt x="118" y="98"/>
                    <a:pt x="120" y="103"/>
                    <a:pt x="119" y="103"/>
                  </a:cubicBezTo>
                  <a:cubicBezTo>
                    <a:pt x="118" y="104"/>
                    <a:pt x="118" y="105"/>
                    <a:pt x="118" y="106"/>
                  </a:cubicBezTo>
                  <a:cubicBezTo>
                    <a:pt x="119" y="107"/>
                    <a:pt x="119" y="107"/>
                    <a:pt x="119" y="107"/>
                  </a:cubicBezTo>
                  <a:cubicBezTo>
                    <a:pt x="119" y="108"/>
                    <a:pt x="121" y="107"/>
                    <a:pt x="120" y="109"/>
                  </a:cubicBezTo>
                  <a:cubicBezTo>
                    <a:pt x="119" y="110"/>
                    <a:pt x="119" y="110"/>
                    <a:pt x="118" y="111"/>
                  </a:cubicBezTo>
                  <a:cubicBezTo>
                    <a:pt x="118" y="112"/>
                    <a:pt x="118" y="112"/>
                    <a:pt x="117" y="113"/>
                  </a:cubicBezTo>
                  <a:cubicBezTo>
                    <a:pt x="117" y="114"/>
                    <a:pt x="116" y="115"/>
                    <a:pt x="116" y="116"/>
                  </a:cubicBezTo>
                  <a:cubicBezTo>
                    <a:pt x="115" y="116"/>
                    <a:pt x="114" y="117"/>
                    <a:pt x="114" y="117"/>
                  </a:cubicBezTo>
                  <a:cubicBezTo>
                    <a:pt x="114" y="118"/>
                    <a:pt x="112" y="120"/>
                    <a:pt x="114" y="118"/>
                  </a:cubicBezTo>
                  <a:cubicBezTo>
                    <a:pt x="116" y="117"/>
                    <a:pt x="115" y="118"/>
                    <a:pt x="117" y="116"/>
                  </a:cubicBezTo>
                  <a:cubicBezTo>
                    <a:pt x="119" y="114"/>
                    <a:pt x="120" y="115"/>
                    <a:pt x="121" y="114"/>
                  </a:cubicBezTo>
                  <a:cubicBezTo>
                    <a:pt x="122" y="113"/>
                    <a:pt x="120" y="117"/>
                    <a:pt x="122" y="112"/>
                  </a:cubicBezTo>
                  <a:cubicBezTo>
                    <a:pt x="124" y="107"/>
                    <a:pt x="125" y="107"/>
                    <a:pt x="125" y="106"/>
                  </a:cubicBezTo>
                  <a:cubicBezTo>
                    <a:pt x="126" y="105"/>
                    <a:pt x="126" y="106"/>
                    <a:pt x="127" y="104"/>
                  </a:cubicBezTo>
                  <a:cubicBezTo>
                    <a:pt x="128" y="101"/>
                    <a:pt x="127" y="103"/>
                    <a:pt x="128" y="101"/>
                  </a:cubicBezTo>
                  <a:cubicBezTo>
                    <a:pt x="130" y="99"/>
                    <a:pt x="130" y="102"/>
                    <a:pt x="130" y="99"/>
                  </a:cubicBezTo>
                  <a:cubicBezTo>
                    <a:pt x="131" y="96"/>
                    <a:pt x="131" y="98"/>
                    <a:pt x="132" y="94"/>
                  </a:cubicBezTo>
                  <a:cubicBezTo>
                    <a:pt x="133" y="91"/>
                    <a:pt x="131" y="91"/>
                    <a:pt x="133" y="89"/>
                  </a:cubicBezTo>
                  <a:cubicBezTo>
                    <a:pt x="135" y="87"/>
                    <a:pt x="135" y="88"/>
                    <a:pt x="136" y="87"/>
                  </a:cubicBezTo>
                  <a:cubicBezTo>
                    <a:pt x="136" y="86"/>
                    <a:pt x="135" y="87"/>
                    <a:pt x="137" y="84"/>
                  </a:cubicBezTo>
                  <a:cubicBezTo>
                    <a:pt x="139" y="81"/>
                    <a:pt x="141" y="80"/>
                    <a:pt x="141" y="75"/>
                  </a:cubicBezTo>
                  <a:cubicBezTo>
                    <a:pt x="141" y="70"/>
                    <a:pt x="141" y="69"/>
                    <a:pt x="141" y="69"/>
                  </a:cubicBezTo>
                  <a:cubicBezTo>
                    <a:pt x="141" y="69"/>
                    <a:pt x="143" y="67"/>
                    <a:pt x="142" y="64"/>
                  </a:cubicBezTo>
                  <a:cubicBezTo>
                    <a:pt x="142" y="61"/>
                    <a:pt x="141" y="62"/>
                    <a:pt x="142" y="61"/>
                  </a:cubicBezTo>
                  <a:cubicBezTo>
                    <a:pt x="142" y="61"/>
                    <a:pt x="142" y="61"/>
                    <a:pt x="143" y="60"/>
                  </a:cubicBezTo>
                  <a:cubicBezTo>
                    <a:pt x="144" y="58"/>
                    <a:pt x="144" y="59"/>
                    <a:pt x="144" y="58"/>
                  </a:cubicBezTo>
                  <a:cubicBezTo>
                    <a:pt x="144" y="57"/>
                    <a:pt x="145" y="56"/>
                    <a:pt x="145" y="56"/>
                  </a:cubicBezTo>
                  <a:cubicBezTo>
                    <a:pt x="145" y="56"/>
                    <a:pt x="145" y="56"/>
                    <a:pt x="145" y="56"/>
                  </a:cubicBezTo>
                  <a:cubicBezTo>
                    <a:pt x="145" y="56"/>
                    <a:pt x="152" y="122"/>
                    <a:pt x="87" y="131"/>
                  </a:cubicBezTo>
                  <a:cubicBezTo>
                    <a:pt x="87" y="131"/>
                    <a:pt x="102" y="128"/>
                    <a:pt x="103" y="125"/>
                  </a:cubicBezTo>
                  <a:cubicBezTo>
                    <a:pt x="103" y="125"/>
                    <a:pt x="103" y="122"/>
                    <a:pt x="103" y="122"/>
                  </a:cubicBezTo>
                  <a:cubicBezTo>
                    <a:pt x="102" y="122"/>
                    <a:pt x="101" y="123"/>
                    <a:pt x="100" y="122"/>
                  </a:cubicBezTo>
                  <a:cubicBezTo>
                    <a:pt x="99" y="121"/>
                    <a:pt x="98" y="120"/>
                    <a:pt x="98" y="120"/>
                  </a:cubicBezTo>
                  <a:cubicBezTo>
                    <a:pt x="98" y="121"/>
                    <a:pt x="98" y="121"/>
                    <a:pt x="98" y="121"/>
                  </a:cubicBezTo>
                  <a:cubicBezTo>
                    <a:pt x="98" y="121"/>
                    <a:pt x="99" y="122"/>
                    <a:pt x="96" y="121"/>
                  </a:cubicBezTo>
                  <a:cubicBezTo>
                    <a:pt x="93" y="121"/>
                    <a:pt x="93" y="121"/>
                    <a:pt x="92" y="121"/>
                  </a:cubicBezTo>
                  <a:cubicBezTo>
                    <a:pt x="91" y="120"/>
                    <a:pt x="90" y="118"/>
                    <a:pt x="89" y="119"/>
                  </a:cubicBezTo>
                  <a:cubicBezTo>
                    <a:pt x="88" y="121"/>
                    <a:pt x="90" y="120"/>
                    <a:pt x="88" y="121"/>
                  </a:cubicBezTo>
                  <a:cubicBezTo>
                    <a:pt x="87" y="121"/>
                    <a:pt x="84" y="120"/>
                    <a:pt x="84" y="120"/>
                  </a:cubicBezTo>
                  <a:cubicBezTo>
                    <a:pt x="84" y="120"/>
                    <a:pt x="80" y="121"/>
                    <a:pt x="79" y="120"/>
                  </a:cubicBezTo>
                  <a:cubicBezTo>
                    <a:pt x="79" y="120"/>
                    <a:pt x="79" y="119"/>
                    <a:pt x="78" y="119"/>
                  </a:cubicBezTo>
                  <a:cubicBezTo>
                    <a:pt x="77" y="119"/>
                    <a:pt x="77" y="120"/>
                    <a:pt x="77" y="120"/>
                  </a:cubicBezTo>
                  <a:cubicBezTo>
                    <a:pt x="79" y="122"/>
                    <a:pt x="79" y="122"/>
                    <a:pt x="79" y="122"/>
                  </a:cubicBezTo>
                  <a:cubicBezTo>
                    <a:pt x="82" y="123"/>
                    <a:pt x="82" y="123"/>
                    <a:pt x="82" y="123"/>
                  </a:cubicBezTo>
                  <a:cubicBezTo>
                    <a:pt x="82" y="123"/>
                    <a:pt x="83" y="124"/>
                    <a:pt x="82" y="124"/>
                  </a:cubicBezTo>
                  <a:cubicBezTo>
                    <a:pt x="81" y="125"/>
                    <a:pt x="80" y="125"/>
                    <a:pt x="79" y="125"/>
                  </a:cubicBezTo>
                  <a:cubicBezTo>
                    <a:pt x="78" y="125"/>
                    <a:pt x="76" y="127"/>
                    <a:pt x="75" y="126"/>
                  </a:cubicBezTo>
                  <a:cubicBezTo>
                    <a:pt x="74" y="124"/>
                    <a:pt x="74" y="124"/>
                    <a:pt x="74" y="123"/>
                  </a:cubicBezTo>
                  <a:cubicBezTo>
                    <a:pt x="73" y="123"/>
                    <a:pt x="73" y="122"/>
                    <a:pt x="72" y="122"/>
                  </a:cubicBezTo>
                  <a:cubicBezTo>
                    <a:pt x="71" y="122"/>
                    <a:pt x="70" y="122"/>
                    <a:pt x="70" y="122"/>
                  </a:cubicBezTo>
                  <a:cubicBezTo>
                    <a:pt x="71" y="124"/>
                    <a:pt x="71" y="124"/>
                    <a:pt x="71" y="124"/>
                  </a:cubicBezTo>
                  <a:cubicBezTo>
                    <a:pt x="71" y="124"/>
                    <a:pt x="69" y="124"/>
                    <a:pt x="69" y="124"/>
                  </a:cubicBezTo>
                  <a:cubicBezTo>
                    <a:pt x="68" y="124"/>
                    <a:pt x="68" y="125"/>
                    <a:pt x="67" y="124"/>
                  </a:cubicBezTo>
                  <a:cubicBezTo>
                    <a:pt x="65" y="123"/>
                    <a:pt x="65" y="123"/>
                    <a:pt x="64" y="123"/>
                  </a:cubicBezTo>
                  <a:cubicBezTo>
                    <a:pt x="63" y="123"/>
                    <a:pt x="62" y="122"/>
                    <a:pt x="61" y="122"/>
                  </a:cubicBezTo>
                  <a:cubicBezTo>
                    <a:pt x="61" y="123"/>
                    <a:pt x="60" y="123"/>
                    <a:pt x="59" y="123"/>
                  </a:cubicBezTo>
                  <a:cubicBezTo>
                    <a:pt x="59" y="123"/>
                    <a:pt x="56" y="124"/>
                    <a:pt x="56" y="124"/>
                  </a:cubicBezTo>
                  <a:cubicBezTo>
                    <a:pt x="55" y="124"/>
                    <a:pt x="53" y="124"/>
                    <a:pt x="53" y="124"/>
                  </a:cubicBezTo>
                  <a:cubicBezTo>
                    <a:pt x="53" y="124"/>
                    <a:pt x="60" y="131"/>
                    <a:pt x="76" y="131"/>
                  </a:cubicBezTo>
                  <a:cubicBezTo>
                    <a:pt x="76" y="131"/>
                    <a:pt x="40" y="133"/>
                    <a:pt x="20" y="98"/>
                  </a:cubicBezTo>
                  <a:cubicBezTo>
                    <a:pt x="0" y="62"/>
                    <a:pt x="14" y="17"/>
                    <a:pt x="60" y="1"/>
                  </a:cubicBezTo>
                  <a:cubicBezTo>
                    <a:pt x="60" y="1"/>
                    <a:pt x="26" y="14"/>
                    <a:pt x="16" y="48"/>
                  </a:cubicBezTo>
                  <a:cubicBezTo>
                    <a:pt x="17" y="48"/>
                    <a:pt x="17" y="48"/>
                    <a:pt x="17" y="48"/>
                  </a:cubicBezTo>
                  <a:cubicBezTo>
                    <a:pt x="18" y="47"/>
                    <a:pt x="18" y="48"/>
                    <a:pt x="18" y="46"/>
                  </a:cubicBezTo>
                  <a:cubicBezTo>
                    <a:pt x="19" y="45"/>
                    <a:pt x="19" y="45"/>
                    <a:pt x="19" y="44"/>
                  </a:cubicBezTo>
                  <a:cubicBezTo>
                    <a:pt x="20" y="43"/>
                    <a:pt x="20" y="44"/>
                    <a:pt x="20" y="42"/>
                  </a:cubicBezTo>
                  <a:cubicBezTo>
                    <a:pt x="21" y="41"/>
                    <a:pt x="21" y="42"/>
                    <a:pt x="22" y="41"/>
                  </a:cubicBezTo>
                  <a:cubicBezTo>
                    <a:pt x="23" y="40"/>
                    <a:pt x="23" y="38"/>
                    <a:pt x="24" y="38"/>
                  </a:cubicBezTo>
                  <a:cubicBezTo>
                    <a:pt x="24" y="37"/>
                    <a:pt x="26" y="37"/>
                    <a:pt x="26" y="37"/>
                  </a:cubicBezTo>
                  <a:cubicBezTo>
                    <a:pt x="27" y="37"/>
                    <a:pt x="26" y="36"/>
                    <a:pt x="27" y="37"/>
                  </a:cubicBezTo>
                  <a:cubicBezTo>
                    <a:pt x="27" y="37"/>
                    <a:pt x="26" y="39"/>
                    <a:pt x="26" y="39"/>
                  </a:cubicBezTo>
                  <a:cubicBezTo>
                    <a:pt x="26" y="41"/>
                    <a:pt x="26" y="41"/>
                    <a:pt x="26" y="41"/>
                  </a:cubicBezTo>
                  <a:cubicBezTo>
                    <a:pt x="26" y="41"/>
                    <a:pt x="25" y="43"/>
                    <a:pt x="25" y="44"/>
                  </a:cubicBezTo>
                  <a:cubicBezTo>
                    <a:pt x="25" y="45"/>
                    <a:pt x="26" y="46"/>
                    <a:pt x="26" y="46"/>
                  </a:cubicBezTo>
                  <a:cubicBezTo>
                    <a:pt x="26" y="46"/>
                    <a:pt x="26" y="48"/>
                    <a:pt x="27" y="49"/>
                  </a:cubicBezTo>
                  <a:cubicBezTo>
                    <a:pt x="27" y="49"/>
                    <a:pt x="31" y="49"/>
                    <a:pt x="31" y="49"/>
                  </a:cubicBezTo>
                  <a:cubicBezTo>
                    <a:pt x="31" y="49"/>
                    <a:pt x="32" y="48"/>
                    <a:pt x="33" y="47"/>
                  </a:cubicBezTo>
                  <a:cubicBezTo>
                    <a:pt x="33" y="46"/>
                    <a:pt x="35" y="46"/>
                    <a:pt x="35" y="45"/>
                  </a:cubicBezTo>
                  <a:cubicBezTo>
                    <a:pt x="36" y="45"/>
                    <a:pt x="35" y="44"/>
                    <a:pt x="36" y="43"/>
                  </a:cubicBezTo>
                  <a:cubicBezTo>
                    <a:pt x="37" y="41"/>
                    <a:pt x="36" y="42"/>
                    <a:pt x="37" y="41"/>
                  </a:cubicBezTo>
                  <a:cubicBezTo>
                    <a:pt x="38" y="39"/>
                    <a:pt x="38" y="39"/>
                    <a:pt x="38" y="39"/>
                  </a:cubicBezTo>
                  <a:cubicBezTo>
                    <a:pt x="38" y="39"/>
                    <a:pt x="41" y="39"/>
                    <a:pt x="40" y="40"/>
                  </a:cubicBezTo>
                  <a:cubicBezTo>
                    <a:pt x="39" y="42"/>
                    <a:pt x="40" y="43"/>
                    <a:pt x="40" y="44"/>
                  </a:cubicBezTo>
                  <a:cubicBezTo>
                    <a:pt x="39" y="44"/>
                    <a:pt x="38" y="43"/>
                    <a:pt x="38" y="44"/>
                  </a:cubicBezTo>
                  <a:cubicBezTo>
                    <a:pt x="37" y="46"/>
                    <a:pt x="37" y="46"/>
                    <a:pt x="37" y="47"/>
                  </a:cubicBezTo>
                  <a:cubicBezTo>
                    <a:pt x="36" y="47"/>
                    <a:pt x="36" y="49"/>
                    <a:pt x="35" y="50"/>
                  </a:cubicBezTo>
                  <a:cubicBezTo>
                    <a:pt x="35" y="50"/>
                    <a:pt x="33" y="50"/>
                    <a:pt x="33" y="50"/>
                  </a:cubicBezTo>
                  <a:cubicBezTo>
                    <a:pt x="33" y="51"/>
                    <a:pt x="34" y="52"/>
                    <a:pt x="33" y="53"/>
                  </a:cubicBezTo>
                  <a:cubicBezTo>
                    <a:pt x="32" y="53"/>
                    <a:pt x="32" y="53"/>
                    <a:pt x="31" y="53"/>
                  </a:cubicBezTo>
                  <a:cubicBezTo>
                    <a:pt x="31" y="53"/>
                    <a:pt x="31" y="53"/>
                    <a:pt x="30" y="53"/>
                  </a:cubicBezTo>
                  <a:cubicBezTo>
                    <a:pt x="29" y="52"/>
                    <a:pt x="28" y="52"/>
                    <a:pt x="28" y="52"/>
                  </a:cubicBezTo>
                  <a:cubicBezTo>
                    <a:pt x="28" y="52"/>
                    <a:pt x="26" y="53"/>
                    <a:pt x="26" y="54"/>
                  </a:cubicBezTo>
                  <a:cubicBezTo>
                    <a:pt x="26" y="54"/>
                    <a:pt x="27" y="57"/>
                    <a:pt x="27" y="57"/>
                  </a:cubicBezTo>
                  <a:cubicBezTo>
                    <a:pt x="28" y="60"/>
                    <a:pt x="28" y="60"/>
                    <a:pt x="28" y="60"/>
                  </a:cubicBezTo>
                  <a:cubicBezTo>
                    <a:pt x="28" y="60"/>
                    <a:pt x="28" y="64"/>
                    <a:pt x="29" y="64"/>
                  </a:cubicBezTo>
                  <a:cubicBezTo>
                    <a:pt x="29" y="64"/>
                    <a:pt x="30" y="66"/>
                    <a:pt x="31" y="67"/>
                  </a:cubicBezTo>
                  <a:cubicBezTo>
                    <a:pt x="31" y="67"/>
                    <a:pt x="31" y="70"/>
                    <a:pt x="31" y="70"/>
                  </a:cubicBezTo>
                  <a:cubicBezTo>
                    <a:pt x="33" y="72"/>
                    <a:pt x="33" y="72"/>
                    <a:pt x="33" y="72"/>
                  </a:cubicBezTo>
                  <a:cubicBezTo>
                    <a:pt x="33" y="72"/>
                    <a:pt x="33" y="74"/>
                    <a:pt x="33" y="75"/>
                  </a:cubicBezTo>
                  <a:cubicBezTo>
                    <a:pt x="33" y="75"/>
                    <a:pt x="32" y="78"/>
                    <a:pt x="33" y="79"/>
                  </a:cubicBezTo>
                  <a:cubicBezTo>
                    <a:pt x="33" y="80"/>
                    <a:pt x="35" y="82"/>
                    <a:pt x="35" y="82"/>
                  </a:cubicBezTo>
                  <a:cubicBezTo>
                    <a:pt x="35" y="82"/>
                    <a:pt x="32" y="84"/>
                    <a:pt x="34" y="84"/>
                  </a:cubicBezTo>
                  <a:cubicBezTo>
                    <a:pt x="35" y="84"/>
                    <a:pt x="36" y="86"/>
                    <a:pt x="36" y="87"/>
                  </a:cubicBezTo>
                  <a:cubicBezTo>
                    <a:pt x="37" y="87"/>
                    <a:pt x="37" y="88"/>
                    <a:pt x="37" y="88"/>
                  </a:cubicBezTo>
                  <a:cubicBezTo>
                    <a:pt x="38" y="88"/>
                    <a:pt x="40" y="89"/>
                    <a:pt x="40" y="89"/>
                  </a:cubicBezTo>
                  <a:cubicBezTo>
                    <a:pt x="40" y="90"/>
                    <a:pt x="40" y="91"/>
                    <a:pt x="40" y="91"/>
                  </a:cubicBezTo>
                  <a:cubicBezTo>
                    <a:pt x="42" y="95"/>
                    <a:pt x="42" y="95"/>
                    <a:pt x="42" y="95"/>
                  </a:cubicBezTo>
                  <a:cubicBezTo>
                    <a:pt x="45" y="98"/>
                    <a:pt x="45" y="98"/>
                    <a:pt x="45" y="98"/>
                  </a:cubicBezTo>
                  <a:cubicBezTo>
                    <a:pt x="45" y="98"/>
                    <a:pt x="45" y="99"/>
                    <a:pt x="46" y="99"/>
                  </a:cubicBezTo>
                  <a:cubicBezTo>
                    <a:pt x="46" y="100"/>
                    <a:pt x="50" y="101"/>
                    <a:pt x="50" y="101"/>
                  </a:cubicBezTo>
                  <a:cubicBezTo>
                    <a:pt x="51" y="102"/>
                    <a:pt x="53" y="103"/>
                    <a:pt x="54" y="103"/>
                  </a:cubicBezTo>
                  <a:cubicBezTo>
                    <a:pt x="54" y="103"/>
                    <a:pt x="53" y="105"/>
                    <a:pt x="54" y="103"/>
                  </a:cubicBezTo>
                  <a:cubicBezTo>
                    <a:pt x="56" y="101"/>
                    <a:pt x="55" y="102"/>
                    <a:pt x="56" y="100"/>
                  </a:cubicBezTo>
                  <a:cubicBezTo>
                    <a:pt x="57" y="97"/>
                    <a:pt x="57" y="99"/>
                    <a:pt x="57" y="97"/>
                  </a:cubicBezTo>
                  <a:cubicBezTo>
                    <a:pt x="57" y="95"/>
                    <a:pt x="57" y="97"/>
                    <a:pt x="57" y="95"/>
                  </a:cubicBezTo>
                  <a:cubicBezTo>
                    <a:pt x="57" y="93"/>
                    <a:pt x="56" y="95"/>
                    <a:pt x="57" y="93"/>
                  </a:cubicBezTo>
                  <a:cubicBezTo>
                    <a:pt x="58" y="91"/>
                    <a:pt x="58" y="91"/>
                    <a:pt x="59" y="90"/>
                  </a:cubicBezTo>
                  <a:cubicBezTo>
                    <a:pt x="61" y="89"/>
                    <a:pt x="62" y="90"/>
                    <a:pt x="61" y="88"/>
                  </a:cubicBezTo>
                  <a:cubicBezTo>
                    <a:pt x="60" y="86"/>
                    <a:pt x="60" y="88"/>
                    <a:pt x="60" y="86"/>
                  </a:cubicBezTo>
                  <a:cubicBezTo>
                    <a:pt x="60" y="84"/>
                    <a:pt x="60" y="84"/>
                    <a:pt x="59" y="83"/>
                  </a:cubicBezTo>
                  <a:cubicBezTo>
                    <a:pt x="58" y="82"/>
                    <a:pt x="57" y="82"/>
                    <a:pt x="57" y="80"/>
                  </a:cubicBezTo>
                  <a:cubicBezTo>
                    <a:pt x="57" y="79"/>
                    <a:pt x="57" y="79"/>
                    <a:pt x="57" y="78"/>
                  </a:cubicBezTo>
                  <a:cubicBezTo>
                    <a:pt x="58" y="77"/>
                    <a:pt x="59" y="76"/>
                    <a:pt x="59" y="75"/>
                  </a:cubicBezTo>
                  <a:cubicBezTo>
                    <a:pt x="59" y="75"/>
                    <a:pt x="59" y="75"/>
                    <a:pt x="60" y="74"/>
                  </a:cubicBezTo>
                  <a:cubicBezTo>
                    <a:pt x="61" y="72"/>
                    <a:pt x="62" y="72"/>
                    <a:pt x="62" y="72"/>
                  </a:cubicBezTo>
                  <a:cubicBezTo>
                    <a:pt x="62" y="72"/>
                    <a:pt x="62" y="68"/>
                    <a:pt x="62" y="67"/>
                  </a:cubicBezTo>
                  <a:cubicBezTo>
                    <a:pt x="62" y="66"/>
                    <a:pt x="62" y="68"/>
                    <a:pt x="62" y="66"/>
                  </a:cubicBezTo>
                  <a:cubicBezTo>
                    <a:pt x="61" y="64"/>
                    <a:pt x="61" y="63"/>
                    <a:pt x="61" y="63"/>
                  </a:cubicBezTo>
                  <a:cubicBezTo>
                    <a:pt x="61" y="63"/>
                    <a:pt x="64" y="61"/>
                    <a:pt x="64" y="61"/>
                  </a:cubicBezTo>
                  <a:cubicBezTo>
                    <a:pt x="65" y="61"/>
                    <a:pt x="65" y="63"/>
                    <a:pt x="67" y="62"/>
                  </a:cubicBezTo>
                  <a:cubicBezTo>
                    <a:pt x="68" y="61"/>
                    <a:pt x="68" y="60"/>
                    <a:pt x="68" y="60"/>
                  </a:cubicBezTo>
                  <a:cubicBezTo>
                    <a:pt x="69" y="59"/>
                    <a:pt x="70" y="59"/>
                    <a:pt x="70" y="60"/>
                  </a:cubicBezTo>
                  <a:cubicBezTo>
                    <a:pt x="71" y="60"/>
                    <a:pt x="73" y="60"/>
                    <a:pt x="74" y="61"/>
                  </a:cubicBezTo>
                  <a:cubicBezTo>
                    <a:pt x="76" y="62"/>
                    <a:pt x="76" y="61"/>
                    <a:pt x="78" y="61"/>
                  </a:cubicBezTo>
                  <a:cubicBezTo>
                    <a:pt x="80" y="61"/>
                    <a:pt x="82" y="62"/>
                    <a:pt x="83" y="61"/>
                  </a:cubicBezTo>
                  <a:cubicBezTo>
                    <a:pt x="85" y="60"/>
                    <a:pt x="85" y="62"/>
                    <a:pt x="86" y="60"/>
                  </a:cubicBezTo>
                  <a:cubicBezTo>
                    <a:pt x="86" y="58"/>
                    <a:pt x="86" y="59"/>
                    <a:pt x="87" y="58"/>
                  </a:cubicBezTo>
                  <a:cubicBezTo>
                    <a:pt x="88" y="57"/>
                    <a:pt x="89" y="58"/>
                    <a:pt x="89" y="56"/>
                  </a:cubicBezTo>
                  <a:cubicBezTo>
                    <a:pt x="89" y="55"/>
                    <a:pt x="88" y="55"/>
                    <a:pt x="89" y="54"/>
                  </a:cubicBezTo>
                  <a:cubicBezTo>
                    <a:pt x="90" y="53"/>
                    <a:pt x="89" y="55"/>
                    <a:pt x="90" y="53"/>
                  </a:cubicBezTo>
                  <a:cubicBezTo>
                    <a:pt x="92" y="51"/>
                    <a:pt x="93" y="52"/>
                    <a:pt x="92" y="51"/>
                  </a:cubicBezTo>
                  <a:cubicBezTo>
                    <a:pt x="92" y="49"/>
                    <a:pt x="91" y="50"/>
                    <a:pt x="91" y="48"/>
                  </a:cubicBezTo>
                  <a:cubicBezTo>
                    <a:pt x="91" y="46"/>
                    <a:pt x="88" y="49"/>
                    <a:pt x="90" y="45"/>
                  </a:cubicBezTo>
                  <a:cubicBezTo>
                    <a:pt x="92" y="42"/>
                    <a:pt x="92" y="42"/>
                    <a:pt x="90" y="40"/>
                  </a:cubicBezTo>
                  <a:cubicBezTo>
                    <a:pt x="89" y="37"/>
                    <a:pt x="87" y="36"/>
                    <a:pt x="87" y="35"/>
                  </a:cubicBezTo>
                  <a:cubicBezTo>
                    <a:pt x="86" y="35"/>
                    <a:pt x="86" y="33"/>
                    <a:pt x="85" y="33"/>
                  </a:cubicBezTo>
                  <a:cubicBezTo>
                    <a:pt x="84" y="32"/>
                    <a:pt x="85" y="32"/>
                    <a:pt x="83" y="32"/>
                  </a:cubicBezTo>
                  <a:cubicBezTo>
                    <a:pt x="82" y="32"/>
                    <a:pt x="80" y="31"/>
                    <a:pt x="80" y="30"/>
                  </a:cubicBezTo>
                  <a:cubicBezTo>
                    <a:pt x="79" y="30"/>
                    <a:pt x="77" y="28"/>
                    <a:pt x="77" y="28"/>
                  </a:cubicBezTo>
                  <a:cubicBezTo>
                    <a:pt x="76" y="28"/>
                    <a:pt x="76" y="28"/>
                    <a:pt x="75" y="28"/>
                  </a:cubicBezTo>
                  <a:cubicBezTo>
                    <a:pt x="74" y="28"/>
                    <a:pt x="73" y="27"/>
                    <a:pt x="72" y="27"/>
                  </a:cubicBezTo>
                  <a:cubicBezTo>
                    <a:pt x="71" y="27"/>
                    <a:pt x="73" y="28"/>
                    <a:pt x="71" y="27"/>
                  </a:cubicBezTo>
                  <a:cubicBezTo>
                    <a:pt x="68" y="27"/>
                    <a:pt x="69" y="27"/>
                    <a:pt x="68" y="27"/>
                  </a:cubicBezTo>
                  <a:cubicBezTo>
                    <a:pt x="67" y="27"/>
                    <a:pt x="68" y="27"/>
                    <a:pt x="67" y="27"/>
                  </a:cubicBezTo>
                  <a:cubicBezTo>
                    <a:pt x="66" y="27"/>
                    <a:pt x="66" y="25"/>
                    <a:pt x="66" y="27"/>
                  </a:cubicBezTo>
                  <a:cubicBezTo>
                    <a:pt x="65" y="30"/>
                    <a:pt x="67" y="31"/>
                    <a:pt x="65" y="31"/>
                  </a:cubicBezTo>
                  <a:cubicBezTo>
                    <a:pt x="63" y="31"/>
                    <a:pt x="65" y="31"/>
                    <a:pt x="63" y="31"/>
                  </a:cubicBezTo>
                  <a:cubicBezTo>
                    <a:pt x="61" y="31"/>
                    <a:pt x="61" y="31"/>
                    <a:pt x="60" y="32"/>
                  </a:cubicBezTo>
                  <a:cubicBezTo>
                    <a:pt x="60" y="32"/>
                    <a:pt x="59" y="33"/>
                    <a:pt x="58" y="33"/>
                  </a:cubicBezTo>
                  <a:cubicBezTo>
                    <a:pt x="56" y="33"/>
                    <a:pt x="58" y="35"/>
                    <a:pt x="56" y="33"/>
                  </a:cubicBezTo>
                  <a:cubicBezTo>
                    <a:pt x="54" y="31"/>
                    <a:pt x="58" y="30"/>
                    <a:pt x="54" y="31"/>
                  </a:cubicBezTo>
                  <a:cubicBezTo>
                    <a:pt x="51" y="31"/>
                    <a:pt x="50" y="32"/>
                    <a:pt x="50" y="32"/>
                  </a:cubicBezTo>
                  <a:cubicBezTo>
                    <a:pt x="49" y="31"/>
                    <a:pt x="49" y="32"/>
                    <a:pt x="47" y="31"/>
                  </a:cubicBezTo>
                  <a:cubicBezTo>
                    <a:pt x="46" y="30"/>
                    <a:pt x="46" y="30"/>
                    <a:pt x="45" y="31"/>
                  </a:cubicBezTo>
                  <a:cubicBezTo>
                    <a:pt x="44" y="31"/>
                    <a:pt x="44" y="32"/>
                    <a:pt x="44" y="31"/>
                  </a:cubicBezTo>
                  <a:cubicBezTo>
                    <a:pt x="43" y="30"/>
                    <a:pt x="42" y="30"/>
                    <a:pt x="44" y="29"/>
                  </a:cubicBezTo>
                  <a:cubicBezTo>
                    <a:pt x="46" y="28"/>
                    <a:pt x="46" y="29"/>
                    <a:pt x="46" y="28"/>
                  </a:cubicBezTo>
                  <a:cubicBezTo>
                    <a:pt x="47" y="27"/>
                    <a:pt x="45" y="27"/>
                    <a:pt x="47" y="27"/>
                  </a:cubicBezTo>
                  <a:cubicBezTo>
                    <a:pt x="49" y="26"/>
                    <a:pt x="48" y="26"/>
                    <a:pt x="50" y="26"/>
                  </a:cubicBezTo>
                  <a:cubicBezTo>
                    <a:pt x="51" y="25"/>
                    <a:pt x="53" y="27"/>
                    <a:pt x="53" y="26"/>
                  </a:cubicBezTo>
                  <a:cubicBezTo>
                    <a:pt x="53" y="25"/>
                    <a:pt x="56" y="27"/>
                    <a:pt x="53" y="25"/>
                  </a:cubicBezTo>
                  <a:cubicBezTo>
                    <a:pt x="51" y="22"/>
                    <a:pt x="52" y="21"/>
                    <a:pt x="50" y="22"/>
                  </a:cubicBezTo>
                  <a:cubicBezTo>
                    <a:pt x="49" y="22"/>
                    <a:pt x="49" y="24"/>
                    <a:pt x="48" y="23"/>
                  </a:cubicBezTo>
                  <a:cubicBezTo>
                    <a:pt x="47" y="22"/>
                    <a:pt x="45" y="21"/>
                    <a:pt x="47" y="20"/>
                  </a:cubicBezTo>
                  <a:cubicBezTo>
                    <a:pt x="49" y="18"/>
                    <a:pt x="47" y="19"/>
                    <a:pt x="49" y="18"/>
                  </a:cubicBezTo>
                  <a:cubicBezTo>
                    <a:pt x="51" y="17"/>
                    <a:pt x="53" y="22"/>
                    <a:pt x="54" y="21"/>
                  </a:cubicBezTo>
                  <a:cubicBezTo>
                    <a:pt x="55" y="21"/>
                    <a:pt x="56" y="20"/>
                    <a:pt x="56" y="20"/>
                  </a:cubicBezTo>
                  <a:cubicBezTo>
                    <a:pt x="57" y="21"/>
                    <a:pt x="57" y="22"/>
                    <a:pt x="57" y="24"/>
                  </a:cubicBezTo>
                  <a:cubicBezTo>
                    <a:pt x="57" y="25"/>
                    <a:pt x="56" y="25"/>
                    <a:pt x="58" y="24"/>
                  </a:cubicBezTo>
                  <a:cubicBezTo>
                    <a:pt x="60" y="23"/>
                    <a:pt x="56" y="24"/>
                    <a:pt x="60" y="22"/>
                  </a:cubicBezTo>
                  <a:cubicBezTo>
                    <a:pt x="65" y="20"/>
                    <a:pt x="66" y="21"/>
                    <a:pt x="67" y="21"/>
                  </a:cubicBezTo>
                  <a:cubicBezTo>
                    <a:pt x="68" y="22"/>
                    <a:pt x="69" y="22"/>
                    <a:pt x="69" y="22"/>
                  </a:cubicBezTo>
                  <a:cubicBezTo>
                    <a:pt x="69" y="23"/>
                    <a:pt x="68" y="24"/>
                    <a:pt x="69" y="23"/>
                  </a:cubicBezTo>
                  <a:cubicBezTo>
                    <a:pt x="71" y="22"/>
                    <a:pt x="73" y="23"/>
                    <a:pt x="73" y="23"/>
                  </a:cubicBezTo>
                  <a:cubicBezTo>
                    <a:pt x="73" y="23"/>
                    <a:pt x="74" y="23"/>
                    <a:pt x="75" y="24"/>
                  </a:cubicBezTo>
                  <a:cubicBezTo>
                    <a:pt x="75" y="24"/>
                    <a:pt x="77" y="25"/>
                    <a:pt x="78" y="25"/>
                  </a:cubicBezTo>
                  <a:cubicBezTo>
                    <a:pt x="79" y="24"/>
                    <a:pt x="81" y="25"/>
                    <a:pt x="79" y="23"/>
                  </a:cubicBezTo>
                  <a:cubicBezTo>
                    <a:pt x="77" y="21"/>
                    <a:pt x="79" y="22"/>
                    <a:pt x="76" y="21"/>
                  </a:cubicBezTo>
                  <a:cubicBezTo>
                    <a:pt x="73" y="20"/>
                    <a:pt x="69" y="19"/>
                    <a:pt x="73" y="19"/>
                  </a:cubicBezTo>
                  <a:cubicBezTo>
                    <a:pt x="76" y="18"/>
                    <a:pt x="71" y="18"/>
                    <a:pt x="76" y="16"/>
                  </a:cubicBezTo>
                  <a:cubicBezTo>
                    <a:pt x="80" y="14"/>
                    <a:pt x="80" y="16"/>
                    <a:pt x="80" y="14"/>
                  </a:cubicBezTo>
                  <a:cubicBezTo>
                    <a:pt x="80" y="11"/>
                    <a:pt x="80" y="10"/>
                    <a:pt x="81" y="11"/>
                  </a:cubicBezTo>
                  <a:cubicBezTo>
                    <a:pt x="82" y="11"/>
                    <a:pt x="85" y="11"/>
                    <a:pt x="86" y="11"/>
                  </a:cubicBezTo>
                  <a:cubicBezTo>
                    <a:pt x="87" y="12"/>
                    <a:pt x="86" y="13"/>
                    <a:pt x="88" y="11"/>
                  </a:cubicBezTo>
                  <a:cubicBezTo>
                    <a:pt x="90" y="10"/>
                    <a:pt x="91" y="12"/>
                    <a:pt x="90" y="10"/>
                  </a:cubicBezTo>
                  <a:cubicBezTo>
                    <a:pt x="89" y="8"/>
                    <a:pt x="89" y="8"/>
                    <a:pt x="88" y="7"/>
                  </a:cubicBezTo>
                  <a:cubicBezTo>
                    <a:pt x="87" y="6"/>
                    <a:pt x="87" y="2"/>
                    <a:pt x="84" y="3"/>
                  </a:cubicBezTo>
                  <a:cubicBezTo>
                    <a:pt x="81" y="5"/>
                    <a:pt x="82" y="4"/>
                    <a:pt x="79" y="4"/>
                  </a:cubicBezTo>
                  <a:cubicBezTo>
                    <a:pt x="77" y="5"/>
                    <a:pt x="76" y="4"/>
                    <a:pt x="76" y="4"/>
                  </a:cubicBezTo>
                  <a:cubicBezTo>
                    <a:pt x="76" y="3"/>
                    <a:pt x="79" y="2"/>
                    <a:pt x="79" y="2"/>
                  </a:cubicBezTo>
                  <a:cubicBezTo>
                    <a:pt x="79" y="2"/>
                    <a:pt x="80" y="2"/>
                    <a:pt x="79" y="2"/>
                  </a:cubicBezTo>
                  <a:cubicBezTo>
                    <a:pt x="79" y="1"/>
                    <a:pt x="78" y="0"/>
                    <a:pt x="78" y="0"/>
                  </a:cubicBezTo>
                  <a:cubicBezTo>
                    <a:pt x="79" y="0"/>
                    <a:pt x="79" y="0"/>
                    <a:pt x="79" y="0"/>
                  </a:cubicBezTo>
                  <a:cubicBezTo>
                    <a:pt x="79" y="0"/>
                    <a:pt x="88" y="0"/>
                    <a:pt x="9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22" name="Freeform 22"/>
            <p:cNvSpPr>
              <a:spLocks noEditPoints="1"/>
            </p:cNvSpPr>
            <p:nvPr/>
          </p:nvSpPr>
          <p:spPr bwMode="auto">
            <a:xfrm>
              <a:off x="1105855" y="3437414"/>
              <a:ext cx="404813" cy="406400"/>
            </a:xfrm>
            <a:custGeom>
              <a:avLst/>
              <a:gdLst>
                <a:gd name="T0" fmla="*/ 68 w 136"/>
                <a:gd name="T1" fmla="*/ 0 h 136"/>
                <a:gd name="T2" fmla="*/ 136 w 136"/>
                <a:gd name="T3" fmla="*/ 68 h 136"/>
                <a:gd name="T4" fmla="*/ 68 w 136"/>
                <a:gd name="T5" fmla="*/ 136 h 136"/>
                <a:gd name="T6" fmla="*/ 0 w 136"/>
                <a:gd name="T7" fmla="*/ 68 h 136"/>
                <a:gd name="T8" fmla="*/ 68 w 136"/>
                <a:gd name="T9" fmla="*/ 0 h 136"/>
                <a:gd name="T10" fmla="*/ 68 w 136"/>
                <a:gd name="T11" fmla="*/ 133 h 136"/>
                <a:gd name="T12" fmla="*/ 133 w 136"/>
                <a:gd name="T13" fmla="*/ 68 h 136"/>
                <a:gd name="T14" fmla="*/ 68 w 136"/>
                <a:gd name="T15" fmla="*/ 3 h 136"/>
                <a:gd name="T16" fmla="*/ 3 w 136"/>
                <a:gd name="T17" fmla="*/ 68 h 136"/>
                <a:gd name="T18" fmla="*/ 68 w 136"/>
                <a:gd name="T19" fmla="*/ 13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136">
                  <a:moveTo>
                    <a:pt x="68" y="0"/>
                  </a:moveTo>
                  <a:cubicBezTo>
                    <a:pt x="105" y="0"/>
                    <a:pt x="136" y="31"/>
                    <a:pt x="136" y="68"/>
                  </a:cubicBezTo>
                  <a:cubicBezTo>
                    <a:pt x="136" y="106"/>
                    <a:pt x="105" y="136"/>
                    <a:pt x="68" y="136"/>
                  </a:cubicBezTo>
                  <a:cubicBezTo>
                    <a:pt x="31" y="136"/>
                    <a:pt x="0" y="106"/>
                    <a:pt x="0" y="68"/>
                  </a:cubicBezTo>
                  <a:cubicBezTo>
                    <a:pt x="0" y="31"/>
                    <a:pt x="31" y="0"/>
                    <a:pt x="68" y="0"/>
                  </a:cubicBezTo>
                  <a:close/>
                  <a:moveTo>
                    <a:pt x="68" y="133"/>
                  </a:moveTo>
                  <a:cubicBezTo>
                    <a:pt x="104" y="133"/>
                    <a:pt x="133" y="104"/>
                    <a:pt x="133" y="68"/>
                  </a:cubicBezTo>
                  <a:cubicBezTo>
                    <a:pt x="133" y="32"/>
                    <a:pt x="104" y="3"/>
                    <a:pt x="68" y="3"/>
                  </a:cubicBezTo>
                  <a:cubicBezTo>
                    <a:pt x="32" y="3"/>
                    <a:pt x="3" y="32"/>
                    <a:pt x="3" y="68"/>
                  </a:cubicBezTo>
                  <a:cubicBezTo>
                    <a:pt x="3" y="104"/>
                    <a:pt x="32" y="133"/>
                    <a:pt x="68"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23" name="Freeform 23"/>
            <p:cNvSpPr/>
            <p:nvPr/>
          </p:nvSpPr>
          <p:spPr bwMode="auto">
            <a:xfrm>
              <a:off x="1066167" y="3446939"/>
              <a:ext cx="454025" cy="396875"/>
            </a:xfrm>
            <a:custGeom>
              <a:avLst/>
              <a:gdLst>
                <a:gd name="T0" fmla="*/ 109 w 152"/>
                <a:gd name="T1" fmla="*/ 10 h 133"/>
                <a:gd name="T2" fmla="*/ 111 w 152"/>
                <a:gd name="T3" fmla="*/ 15 h 133"/>
                <a:gd name="T4" fmla="*/ 114 w 152"/>
                <a:gd name="T5" fmla="*/ 19 h 133"/>
                <a:gd name="T6" fmla="*/ 117 w 152"/>
                <a:gd name="T7" fmla="*/ 17 h 133"/>
                <a:gd name="T8" fmla="*/ 117 w 152"/>
                <a:gd name="T9" fmla="*/ 22 h 133"/>
                <a:gd name="T10" fmla="*/ 124 w 152"/>
                <a:gd name="T11" fmla="*/ 23 h 133"/>
                <a:gd name="T12" fmla="*/ 128 w 152"/>
                <a:gd name="T13" fmla="*/ 27 h 133"/>
                <a:gd name="T14" fmla="*/ 134 w 152"/>
                <a:gd name="T15" fmla="*/ 36 h 133"/>
                <a:gd name="T16" fmla="*/ 138 w 152"/>
                <a:gd name="T17" fmla="*/ 41 h 133"/>
                <a:gd name="T18" fmla="*/ 135 w 152"/>
                <a:gd name="T19" fmla="*/ 45 h 133"/>
                <a:gd name="T20" fmla="*/ 134 w 152"/>
                <a:gd name="T21" fmla="*/ 47 h 133"/>
                <a:gd name="T22" fmla="*/ 137 w 152"/>
                <a:gd name="T23" fmla="*/ 44 h 133"/>
                <a:gd name="T24" fmla="*/ 140 w 152"/>
                <a:gd name="T25" fmla="*/ 40 h 133"/>
                <a:gd name="T26" fmla="*/ 141 w 152"/>
                <a:gd name="T27" fmla="*/ 46 h 133"/>
                <a:gd name="T28" fmla="*/ 141 w 152"/>
                <a:gd name="T29" fmla="*/ 56 h 133"/>
                <a:gd name="T30" fmla="*/ 136 w 152"/>
                <a:gd name="T31" fmla="*/ 53 h 133"/>
                <a:gd name="T32" fmla="*/ 131 w 152"/>
                <a:gd name="T33" fmla="*/ 59 h 133"/>
                <a:gd name="T34" fmla="*/ 125 w 152"/>
                <a:gd name="T35" fmla="*/ 65 h 133"/>
                <a:gd name="T36" fmla="*/ 119 w 152"/>
                <a:gd name="T37" fmla="*/ 71 h 133"/>
                <a:gd name="T38" fmla="*/ 111 w 152"/>
                <a:gd name="T39" fmla="*/ 78 h 133"/>
                <a:gd name="T40" fmla="*/ 114 w 152"/>
                <a:gd name="T41" fmla="*/ 90 h 133"/>
                <a:gd name="T42" fmla="*/ 120 w 152"/>
                <a:gd name="T43" fmla="*/ 104 h 133"/>
                <a:gd name="T44" fmla="*/ 118 w 152"/>
                <a:gd name="T45" fmla="*/ 114 h 133"/>
                <a:gd name="T46" fmla="*/ 122 w 152"/>
                <a:gd name="T47" fmla="*/ 114 h 133"/>
                <a:gd name="T48" fmla="*/ 131 w 152"/>
                <a:gd name="T49" fmla="*/ 99 h 133"/>
                <a:gd name="T50" fmla="*/ 141 w 152"/>
                <a:gd name="T51" fmla="*/ 75 h 133"/>
                <a:gd name="T52" fmla="*/ 145 w 152"/>
                <a:gd name="T53" fmla="*/ 58 h 133"/>
                <a:gd name="T54" fmla="*/ 103 w 152"/>
                <a:gd name="T55" fmla="*/ 123 h 133"/>
                <a:gd name="T56" fmla="*/ 93 w 152"/>
                <a:gd name="T57" fmla="*/ 121 h 133"/>
                <a:gd name="T58" fmla="*/ 79 w 152"/>
                <a:gd name="T59" fmla="*/ 119 h 133"/>
                <a:gd name="T60" fmla="*/ 80 w 152"/>
                <a:gd name="T61" fmla="*/ 125 h 133"/>
                <a:gd name="T62" fmla="*/ 72 w 152"/>
                <a:gd name="T63" fmla="*/ 124 h 133"/>
                <a:gd name="T64" fmla="*/ 60 w 152"/>
                <a:gd name="T65" fmla="*/ 123 h 133"/>
                <a:gd name="T66" fmla="*/ 61 w 152"/>
                <a:gd name="T67" fmla="*/ 2 h 133"/>
                <a:gd name="T68" fmla="*/ 21 w 152"/>
                <a:gd name="T69" fmla="*/ 43 h 133"/>
                <a:gd name="T70" fmla="*/ 26 w 152"/>
                <a:gd name="T71" fmla="*/ 39 h 133"/>
                <a:gd name="T72" fmla="*/ 31 w 152"/>
                <a:gd name="T73" fmla="*/ 50 h 133"/>
                <a:gd name="T74" fmla="*/ 39 w 152"/>
                <a:gd name="T75" fmla="*/ 40 h 133"/>
                <a:gd name="T76" fmla="*/ 36 w 152"/>
                <a:gd name="T77" fmla="*/ 50 h 133"/>
                <a:gd name="T78" fmla="*/ 28 w 152"/>
                <a:gd name="T79" fmla="*/ 53 h 133"/>
                <a:gd name="T80" fmla="*/ 31 w 152"/>
                <a:gd name="T81" fmla="*/ 67 h 133"/>
                <a:gd name="T82" fmla="*/ 35 w 152"/>
                <a:gd name="T83" fmla="*/ 82 h 133"/>
                <a:gd name="T84" fmla="*/ 40 w 152"/>
                <a:gd name="T85" fmla="*/ 92 h 133"/>
                <a:gd name="T86" fmla="*/ 54 w 152"/>
                <a:gd name="T87" fmla="*/ 103 h 133"/>
                <a:gd name="T88" fmla="*/ 58 w 152"/>
                <a:gd name="T89" fmla="*/ 93 h 133"/>
                <a:gd name="T90" fmla="*/ 57 w 152"/>
                <a:gd name="T91" fmla="*/ 81 h 133"/>
                <a:gd name="T92" fmla="*/ 62 w 152"/>
                <a:gd name="T93" fmla="*/ 68 h 133"/>
                <a:gd name="T94" fmla="*/ 69 w 152"/>
                <a:gd name="T95" fmla="*/ 60 h 133"/>
                <a:gd name="T96" fmla="*/ 86 w 152"/>
                <a:gd name="T97" fmla="*/ 60 h 133"/>
                <a:gd name="T98" fmla="*/ 93 w 152"/>
                <a:gd name="T99" fmla="*/ 51 h 133"/>
                <a:gd name="T100" fmla="*/ 86 w 152"/>
                <a:gd name="T101" fmla="*/ 33 h 133"/>
                <a:gd name="T102" fmla="*/ 73 w 152"/>
                <a:gd name="T103" fmla="*/ 28 h 133"/>
                <a:gd name="T104" fmla="*/ 65 w 152"/>
                <a:gd name="T105" fmla="*/ 31 h 133"/>
                <a:gd name="T106" fmla="*/ 55 w 152"/>
                <a:gd name="T107" fmla="*/ 31 h 133"/>
                <a:gd name="T108" fmla="*/ 44 w 152"/>
                <a:gd name="T109" fmla="*/ 29 h 133"/>
                <a:gd name="T110" fmla="*/ 54 w 152"/>
                <a:gd name="T111" fmla="*/ 25 h 133"/>
                <a:gd name="T112" fmla="*/ 55 w 152"/>
                <a:gd name="T113" fmla="*/ 21 h 133"/>
                <a:gd name="T114" fmla="*/ 68 w 152"/>
                <a:gd name="T115" fmla="*/ 22 h 133"/>
                <a:gd name="T116" fmla="*/ 78 w 152"/>
                <a:gd name="T117" fmla="*/ 25 h 133"/>
                <a:gd name="T118" fmla="*/ 81 w 152"/>
                <a:gd name="T119" fmla="*/ 14 h 133"/>
                <a:gd name="T120" fmla="*/ 88 w 152"/>
                <a:gd name="T121" fmla="*/ 7 h 133"/>
                <a:gd name="T122" fmla="*/ 80 w 152"/>
                <a:gd name="T123" fmla="*/ 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2" h="133">
                  <a:moveTo>
                    <a:pt x="91" y="0"/>
                  </a:moveTo>
                  <a:cubicBezTo>
                    <a:pt x="91" y="0"/>
                    <a:pt x="113" y="3"/>
                    <a:pt x="129" y="21"/>
                  </a:cubicBezTo>
                  <a:cubicBezTo>
                    <a:pt x="129" y="21"/>
                    <a:pt x="117" y="9"/>
                    <a:pt x="110" y="9"/>
                  </a:cubicBezTo>
                  <a:cubicBezTo>
                    <a:pt x="108" y="9"/>
                    <a:pt x="108" y="9"/>
                    <a:pt x="108" y="9"/>
                  </a:cubicBezTo>
                  <a:cubicBezTo>
                    <a:pt x="108" y="9"/>
                    <a:pt x="108" y="10"/>
                    <a:pt x="109" y="10"/>
                  </a:cubicBezTo>
                  <a:cubicBezTo>
                    <a:pt x="109" y="11"/>
                    <a:pt x="110" y="12"/>
                    <a:pt x="110" y="12"/>
                  </a:cubicBezTo>
                  <a:cubicBezTo>
                    <a:pt x="110" y="12"/>
                    <a:pt x="110" y="13"/>
                    <a:pt x="110" y="13"/>
                  </a:cubicBezTo>
                  <a:cubicBezTo>
                    <a:pt x="110" y="14"/>
                    <a:pt x="110" y="14"/>
                    <a:pt x="110" y="14"/>
                  </a:cubicBezTo>
                  <a:cubicBezTo>
                    <a:pt x="110" y="14"/>
                    <a:pt x="111" y="14"/>
                    <a:pt x="111" y="15"/>
                  </a:cubicBezTo>
                  <a:cubicBezTo>
                    <a:pt x="111" y="15"/>
                    <a:pt x="111" y="15"/>
                    <a:pt x="111" y="15"/>
                  </a:cubicBezTo>
                  <a:cubicBezTo>
                    <a:pt x="111" y="16"/>
                    <a:pt x="111" y="17"/>
                    <a:pt x="111" y="17"/>
                  </a:cubicBezTo>
                  <a:cubicBezTo>
                    <a:pt x="111" y="18"/>
                    <a:pt x="111" y="18"/>
                    <a:pt x="111" y="18"/>
                  </a:cubicBezTo>
                  <a:cubicBezTo>
                    <a:pt x="112" y="19"/>
                    <a:pt x="112" y="19"/>
                    <a:pt x="112" y="19"/>
                  </a:cubicBezTo>
                  <a:cubicBezTo>
                    <a:pt x="113" y="19"/>
                    <a:pt x="113" y="19"/>
                    <a:pt x="113" y="19"/>
                  </a:cubicBezTo>
                  <a:cubicBezTo>
                    <a:pt x="113" y="19"/>
                    <a:pt x="114" y="20"/>
                    <a:pt x="114" y="19"/>
                  </a:cubicBezTo>
                  <a:cubicBezTo>
                    <a:pt x="115" y="19"/>
                    <a:pt x="115" y="18"/>
                    <a:pt x="115" y="18"/>
                  </a:cubicBezTo>
                  <a:cubicBezTo>
                    <a:pt x="113" y="17"/>
                    <a:pt x="113" y="17"/>
                    <a:pt x="113" y="17"/>
                  </a:cubicBezTo>
                  <a:cubicBezTo>
                    <a:pt x="113" y="17"/>
                    <a:pt x="113" y="17"/>
                    <a:pt x="114" y="17"/>
                  </a:cubicBezTo>
                  <a:cubicBezTo>
                    <a:pt x="114" y="17"/>
                    <a:pt x="114" y="16"/>
                    <a:pt x="115" y="16"/>
                  </a:cubicBezTo>
                  <a:cubicBezTo>
                    <a:pt x="115" y="16"/>
                    <a:pt x="117" y="17"/>
                    <a:pt x="117" y="17"/>
                  </a:cubicBezTo>
                  <a:cubicBezTo>
                    <a:pt x="118" y="18"/>
                    <a:pt x="118" y="18"/>
                    <a:pt x="118" y="18"/>
                  </a:cubicBezTo>
                  <a:cubicBezTo>
                    <a:pt x="118" y="18"/>
                    <a:pt x="118" y="19"/>
                    <a:pt x="118" y="19"/>
                  </a:cubicBezTo>
                  <a:cubicBezTo>
                    <a:pt x="118" y="19"/>
                    <a:pt x="117" y="20"/>
                    <a:pt x="117" y="20"/>
                  </a:cubicBezTo>
                  <a:cubicBezTo>
                    <a:pt x="117" y="20"/>
                    <a:pt x="117" y="20"/>
                    <a:pt x="117" y="21"/>
                  </a:cubicBezTo>
                  <a:cubicBezTo>
                    <a:pt x="117" y="21"/>
                    <a:pt x="117" y="22"/>
                    <a:pt x="117" y="22"/>
                  </a:cubicBezTo>
                  <a:cubicBezTo>
                    <a:pt x="117" y="22"/>
                    <a:pt x="118" y="22"/>
                    <a:pt x="118" y="22"/>
                  </a:cubicBezTo>
                  <a:cubicBezTo>
                    <a:pt x="119" y="22"/>
                    <a:pt x="120" y="22"/>
                    <a:pt x="120" y="21"/>
                  </a:cubicBezTo>
                  <a:cubicBezTo>
                    <a:pt x="121" y="21"/>
                    <a:pt x="121" y="21"/>
                    <a:pt x="122" y="21"/>
                  </a:cubicBezTo>
                  <a:cubicBezTo>
                    <a:pt x="122" y="21"/>
                    <a:pt x="122" y="22"/>
                    <a:pt x="122" y="22"/>
                  </a:cubicBezTo>
                  <a:cubicBezTo>
                    <a:pt x="123" y="22"/>
                    <a:pt x="124" y="23"/>
                    <a:pt x="124" y="23"/>
                  </a:cubicBezTo>
                  <a:cubicBezTo>
                    <a:pt x="124" y="23"/>
                    <a:pt x="125" y="23"/>
                    <a:pt x="125" y="23"/>
                  </a:cubicBezTo>
                  <a:cubicBezTo>
                    <a:pt x="125" y="24"/>
                    <a:pt x="125" y="25"/>
                    <a:pt x="125" y="25"/>
                  </a:cubicBezTo>
                  <a:cubicBezTo>
                    <a:pt x="125" y="25"/>
                    <a:pt x="126" y="26"/>
                    <a:pt x="127" y="26"/>
                  </a:cubicBezTo>
                  <a:cubicBezTo>
                    <a:pt x="128" y="26"/>
                    <a:pt x="128" y="26"/>
                    <a:pt x="128" y="26"/>
                  </a:cubicBezTo>
                  <a:cubicBezTo>
                    <a:pt x="128" y="27"/>
                    <a:pt x="128" y="27"/>
                    <a:pt x="128" y="27"/>
                  </a:cubicBezTo>
                  <a:cubicBezTo>
                    <a:pt x="128" y="27"/>
                    <a:pt x="129" y="28"/>
                    <a:pt x="130" y="29"/>
                  </a:cubicBezTo>
                  <a:cubicBezTo>
                    <a:pt x="130" y="29"/>
                    <a:pt x="132" y="31"/>
                    <a:pt x="132" y="31"/>
                  </a:cubicBezTo>
                  <a:cubicBezTo>
                    <a:pt x="132" y="31"/>
                    <a:pt x="133" y="31"/>
                    <a:pt x="133" y="32"/>
                  </a:cubicBezTo>
                  <a:cubicBezTo>
                    <a:pt x="134" y="33"/>
                    <a:pt x="133" y="34"/>
                    <a:pt x="134" y="34"/>
                  </a:cubicBezTo>
                  <a:cubicBezTo>
                    <a:pt x="134" y="34"/>
                    <a:pt x="134" y="35"/>
                    <a:pt x="134" y="36"/>
                  </a:cubicBezTo>
                  <a:cubicBezTo>
                    <a:pt x="134" y="36"/>
                    <a:pt x="135" y="37"/>
                    <a:pt x="135" y="37"/>
                  </a:cubicBezTo>
                  <a:cubicBezTo>
                    <a:pt x="135" y="38"/>
                    <a:pt x="136" y="38"/>
                    <a:pt x="136" y="38"/>
                  </a:cubicBezTo>
                  <a:cubicBezTo>
                    <a:pt x="136" y="38"/>
                    <a:pt x="138" y="39"/>
                    <a:pt x="138" y="39"/>
                  </a:cubicBezTo>
                  <a:cubicBezTo>
                    <a:pt x="139" y="39"/>
                    <a:pt x="139" y="40"/>
                    <a:pt x="139" y="40"/>
                  </a:cubicBezTo>
                  <a:cubicBezTo>
                    <a:pt x="139" y="41"/>
                    <a:pt x="138" y="41"/>
                    <a:pt x="138" y="41"/>
                  </a:cubicBezTo>
                  <a:cubicBezTo>
                    <a:pt x="138" y="41"/>
                    <a:pt x="137" y="41"/>
                    <a:pt x="137" y="41"/>
                  </a:cubicBezTo>
                  <a:cubicBezTo>
                    <a:pt x="137" y="41"/>
                    <a:pt x="137" y="43"/>
                    <a:pt x="137" y="43"/>
                  </a:cubicBezTo>
                  <a:cubicBezTo>
                    <a:pt x="137" y="43"/>
                    <a:pt x="137" y="44"/>
                    <a:pt x="137" y="44"/>
                  </a:cubicBezTo>
                  <a:cubicBezTo>
                    <a:pt x="136" y="44"/>
                    <a:pt x="136" y="44"/>
                    <a:pt x="136" y="44"/>
                  </a:cubicBezTo>
                  <a:cubicBezTo>
                    <a:pt x="135" y="45"/>
                    <a:pt x="135" y="45"/>
                    <a:pt x="135" y="45"/>
                  </a:cubicBezTo>
                  <a:cubicBezTo>
                    <a:pt x="133" y="45"/>
                    <a:pt x="133" y="45"/>
                    <a:pt x="133" y="45"/>
                  </a:cubicBezTo>
                  <a:cubicBezTo>
                    <a:pt x="133" y="46"/>
                    <a:pt x="133" y="46"/>
                    <a:pt x="133" y="46"/>
                  </a:cubicBezTo>
                  <a:cubicBezTo>
                    <a:pt x="133" y="46"/>
                    <a:pt x="133" y="47"/>
                    <a:pt x="133" y="47"/>
                  </a:cubicBezTo>
                  <a:cubicBezTo>
                    <a:pt x="133" y="47"/>
                    <a:pt x="134" y="48"/>
                    <a:pt x="134" y="47"/>
                  </a:cubicBezTo>
                  <a:cubicBezTo>
                    <a:pt x="134" y="47"/>
                    <a:pt x="134" y="47"/>
                    <a:pt x="134" y="47"/>
                  </a:cubicBezTo>
                  <a:cubicBezTo>
                    <a:pt x="134" y="46"/>
                    <a:pt x="134" y="46"/>
                    <a:pt x="135" y="46"/>
                  </a:cubicBezTo>
                  <a:cubicBezTo>
                    <a:pt x="135" y="46"/>
                    <a:pt x="136" y="46"/>
                    <a:pt x="136" y="46"/>
                  </a:cubicBezTo>
                  <a:cubicBezTo>
                    <a:pt x="136" y="46"/>
                    <a:pt x="137" y="46"/>
                    <a:pt x="137" y="46"/>
                  </a:cubicBezTo>
                  <a:cubicBezTo>
                    <a:pt x="138" y="45"/>
                    <a:pt x="138" y="46"/>
                    <a:pt x="138" y="45"/>
                  </a:cubicBezTo>
                  <a:cubicBezTo>
                    <a:pt x="138" y="44"/>
                    <a:pt x="137" y="44"/>
                    <a:pt x="137" y="44"/>
                  </a:cubicBezTo>
                  <a:cubicBezTo>
                    <a:pt x="138" y="44"/>
                    <a:pt x="138" y="43"/>
                    <a:pt x="138" y="43"/>
                  </a:cubicBezTo>
                  <a:cubicBezTo>
                    <a:pt x="139" y="43"/>
                    <a:pt x="138" y="43"/>
                    <a:pt x="139" y="43"/>
                  </a:cubicBezTo>
                  <a:cubicBezTo>
                    <a:pt x="139" y="42"/>
                    <a:pt x="139" y="42"/>
                    <a:pt x="140" y="42"/>
                  </a:cubicBezTo>
                  <a:cubicBezTo>
                    <a:pt x="140" y="42"/>
                    <a:pt x="140" y="42"/>
                    <a:pt x="140" y="42"/>
                  </a:cubicBezTo>
                  <a:cubicBezTo>
                    <a:pt x="140" y="41"/>
                    <a:pt x="140" y="41"/>
                    <a:pt x="140" y="40"/>
                  </a:cubicBezTo>
                  <a:cubicBezTo>
                    <a:pt x="140" y="40"/>
                    <a:pt x="140" y="39"/>
                    <a:pt x="140" y="39"/>
                  </a:cubicBezTo>
                  <a:cubicBezTo>
                    <a:pt x="140" y="39"/>
                    <a:pt x="139" y="37"/>
                    <a:pt x="139" y="37"/>
                  </a:cubicBezTo>
                  <a:cubicBezTo>
                    <a:pt x="139" y="37"/>
                    <a:pt x="141" y="41"/>
                    <a:pt x="142" y="44"/>
                  </a:cubicBezTo>
                  <a:cubicBezTo>
                    <a:pt x="142" y="44"/>
                    <a:pt x="141" y="44"/>
                    <a:pt x="141" y="44"/>
                  </a:cubicBezTo>
                  <a:cubicBezTo>
                    <a:pt x="141" y="45"/>
                    <a:pt x="141" y="45"/>
                    <a:pt x="141" y="46"/>
                  </a:cubicBezTo>
                  <a:cubicBezTo>
                    <a:pt x="141" y="46"/>
                    <a:pt x="141" y="46"/>
                    <a:pt x="141" y="48"/>
                  </a:cubicBezTo>
                  <a:cubicBezTo>
                    <a:pt x="141" y="50"/>
                    <a:pt x="141" y="50"/>
                    <a:pt x="141" y="51"/>
                  </a:cubicBezTo>
                  <a:cubicBezTo>
                    <a:pt x="141" y="51"/>
                    <a:pt x="142" y="52"/>
                    <a:pt x="142" y="52"/>
                  </a:cubicBezTo>
                  <a:cubicBezTo>
                    <a:pt x="142" y="53"/>
                    <a:pt x="141" y="55"/>
                    <a:pt x="141" y="55"/>
                  </a:cubicBezTo>
                  <a:cubicBezTo>
                    <a:pt x="141" y="55"/>
                    <a:pt x="141" y="55"/>
                    <a:pt x="141" y="56"/>
                  </a:cubicBezTo>
                  <a:cubicBezTo>
                    <a:pt x="140" y="56"/>
                    <a:pt x="141" y="57"/>
                    <a:pt x="140" y="56"/>
                  </a:cubicBezTo>
                  <a:cubicBezTo>
                    <a:pt x="140" y="55"/>
                    <a:pt x="139" y="54"/>
                    <a:pt x="139" y="54"/>
                  </a:cubicBezTo>
                  <a:cubicBezTo>
                    <a:pt x="139" y="54"/>
                    <a:pt x="139" y="54"/>
                    <a:pt x="139" y="54"/>
                  </a:cubicBezTo>
                  <a:cubicBezTo>
                    <a:pt x="139" y="54"/>
                    <a:pt x="139" y="53"/>
                    <a:pt x="138" y="53"/>
                  </a:cubicBezTo>
                  <a:cubicBezTo>
                    <a:pt x="137" y="53"/>
                    <a:pt x="137" y="53"/>
                    <a:pt x="136" y="53"/>
                  </a:cubicBezTo>
                  <a:cubicBezTo>
                    <a:pt x="136" y="54"/>
                    <a:pt x="137" y="55"/>
                    <a:pt x="136" y="55"/>
                  </a:cubicBezTo>
                  <a:cubicBezTo>
                    <a:pt x="136" y="55"/>
                    <a:pt x="134" y="54"/>
                    <a:pt x="134" y="54"/>
                  </a:cubicBezTo>
                  <a:cubicBezTo>
                    <a:pt x="133" y="55"/>
                    <a:pt x="133" y="55"/>
                    <a:pt x="132" y="55"/>
                  </a:cubicBezTo>
                  <a:cubicBezTo>
                    <a:pt x="132" y="56"/>
                    <a:pt x="132" y="57"/>
                    <a:pt x="132" y="57"/>
                  </a:cubicBezTo>
                  <a:cubicBezTo>
                    <a:pt x="131" y="58"/>
                    <a:pt x="131" y="58"/>
                    <a:pt x="131" y="59"/>
                  </a:cubicBezTo>
                  <a:cubicBezTo>
                    <a:pt x="131" y="60"/>
                    <a:pt x="129" y="60"/>
                    <a:pt x="129" y="60"/>
                  </a:cubicBezTo>
                  <a:cubicBezTo>
                    <a:pt x="129" y="60"/>
                    <a:pt x="127" y="60"/>
                    <a:pt x="127" y="61"/>
                  </a:cubicBezTo>
                  <a:cubicBezTo>
                    <a:pt x="126" y="61"/>
                    <a:pt x="127" y="62"/>
                    <a:pt x="126" y="62"/>
                  </a:cubicBezTo>
                  <a:cubicBezTo>
                    <a:pt x="125" y="62"/>
                    <a:pt x="125" y="64"/>
                    <a:pt x="125" y="64"/>
                  </a:cubicBezTo>
                  <a:cubicBezTo>
                    <a:pt x="125" y="64"/>
                    <a:pt x="125" y="65"/>
                    <a:pt x="125" y="65"/>
                  </a:cubicBezTo>
                  <a:cubicBezTo>
                    <a:pt x="125" y="66"/>
                    <a:pt x="125" y="67"/>
                    <a:pt x="125" y="67"/>
                  </a:cubicBezTo>
                  <a:cubicBezTo>
                    <a:pt x="124" y="67"/>
                    <a:pt x="123" y="67"/>
                    <a:pt x="123" y="67"/>
                  </a:cubicBezTo>
                  <a:cubicBezTo>
                    <a:pt x="123" y="67"/>
                    <a:pt x="123" y="68"/>
                    <a:pt x="122" y="68"/>
                  </a:cubicBezTo>
                  <a:cubicBezTo>
                    <a:pt x="121" y="69"/>
                    <a:pt x="120" y="69"/>
                    <a:pt x="120" y="69"/>
                  </a:cubicBezTo>
                  <a:cubicBezTo>
                    <a:pt x="119" y="70"/>
                    <a:pt x="120" y="71"/>
                    <a:pt x="119" y="71"/>
                  </a:cubicBezTo>
                  <a:cubicBezTo>
                    <a:pt x="118" y="70"/>
                    <a:pt x="116" y="70"/>
                    <a:pt x="116" y="71"/>
                  </a:cubicBezTo>
                  <a:cubicBezTo>
                    <a:pt x="115" y="71"/>
                    <a:pt x="116" y="72"/>
                    <a:pt x="114" y="73"/>
                  </a:cubicBezTo>
                  <a:cubicBezTo>
                    <a:pt x="112" y="74"/>
                    <a:pt x="112" y="74"/>
                    <a:pt x="111" y="74"/>
                  </a:cubicBezTo>
                  <a:cubicBezTo>
                    <a:pt x="111" y="75"/>
                    <a:pt x="110" y="74"/>
                    <a:pt x="110" y="76"/>
                  </a:cubicBezTo>
                  <a:cubicBezTo>
                    <a:pt x="111" y="77"/>
                    <a:pt x="111" y="78"/>
                    <a:pt x="111" y="78"/>
                  </a:cubicBezTo>
                  <a:cubicBezTo>
                    <a:pt x="112" y="79"/>
                    <a:pt x="113" y="80"/>
                    <a:pt x="113" y="81"/>
                  </a:cubicBezTo>
                  <a:cubicBezTo>
                    <a:pt x="114" y="82"/>
                    <a:pt x="114" y="82"/>
                    <a:pt x="114" y="83"/>
                  </a:cubicBezTo>
                  <a:cubicBezTo>
                    <a:pt x="113" y="84"/>
                    <a:pt x="113" y="85"/>
                    <a:pt x="113" y="86"/>
                  </a:cubicBezTo>
                  <a:cubicBezTo>
                    <a:pt x="113" y="86"/>
                    <a:pt x="113" y="88"/>
                    <a:pt x="113" y="88"/>
                  </a:cubicBezTo>
                  <a:cubicBezTo>
                    <a:pt x="113" y="89"/>
                    <a:pt x="114" y="90"/>
                    <a:pt x="114" y="90"/>
                  </a:cubicBezTo>
                  <a:cubicBezTo>
                    <a:pt x="114" y="90"/>
                    <a:pt x="113" y="91"/>
                    <a:pt x="114" y="92"/>
                  </a:cubicBezTo>
                  <a:cubicBezTo>
                    <a:pt x="114" y="93"/>
                    <a:pt x="116" y="94"/>
                    <a:pt x="116" y="94"/>
                  </a:cubicBezTo>
                  <a:cubicBezTo>
                    <a:pt x="117" y="94"/>
                    <a:pt x="118" y="95"/>
                    <a:pt x="118" y="95"/>
                  </a:cubicBezTo>
                  <a:cubicBezTo>
                    <a:pt x="118" y="95"/>
                    <a:pt x="118" y="98"/>
                    <a:pt x="118" y="98"/>
                  </a:cubicBezTo>
                  <a:cubicBezTo>
                    <a:pt x="118" y="99"/>
                    <a:pt x="121" y="103"/>
                    <a:pt x="120" y="104"/>
                  </a:cubicBezTo>
                  <a:cubicBezTo>
                    <a:pt x="119" y="105"/>
                    <a:pt x="119" y="106"/>
                    <a:pt x="119" y="106"/>
                  </a:cubicBezTo>
                  <a:cubicBezTo>
                    <a:pt x="119" y="107"/>
                    <a:pt x="120" y="107"/>
                    <a:pt x="120" y="107"/>
                  </a:cubicBezTo>
                  <a:cubicBezTo>
                    <a:pt x="120" y="108"/>
                    <a:pt x="122" y="108"/>
                    <a:pt x="121" y="109"/>
                  </a:cubicBezTo>
                  <a:cubicBezTo>
                    <a:pt x="120" y="110"/>
                    <a:pt x="119" y="111"/>
                    <a:pt x="119" y="112"/>
                  </a:cubicBezTo>
                  <a:cubicBezTo>
                    <a:pt x="118" y="112"/>
                    <a:pt x="118" y="113"/>
                    <a:pt x="118" y="114"/>
                  </a:cubicBezTo>
                  <a:cubicBezTo>
                    <a:pt x="117" y="114"/>
                    <a:pt x="117" y="115"/>
                    <a:pt x="116" y="116"/>
                  </a:cubicBezTo>
                  <a:cubicBezTo>
                    <a:pt x="115" y="116"/>
                    <a:pt x="115" y="117"/>
                    <a:pt x="115" y="118"/>
                  </a:cubicBezTo>
                  <a:cubicBezTo>
                    <a:pt x="115" y="118"/>
                    <a:pt x="113" y="120"/>
                    <a:pt x="115" y="119"/>
                  </a:cubicBezTo>
                  <a:cubicBezTo>
                    <a:pt x="117" y="117"/>
                    <a:pt x="115" y="119"/>
                    <a:pt x="117" y="117"/>
                  </a:cubicBezTo>
                  <a:cubicBezTo>
                    <a:pt x="120" y="115"/>
                    <a:pt x="120" y="116"/>
                    <a:pt x="122" y="114"/>
                  </a:cubicBezTo>
                  <a:cubicBezTo>
                    <a:pt x="123" y="113"/>
                    <a:pt x="121" y="117"/>
                    <a:pt x="123" y="112"/>
                  </a:cubicBezTo>
                  <a:cubicBezTo>
                    <a:pt x="125" y="107"/>
                    <a:pt x="125" y="108"/>
                    <a:pt x="126" y="107"/>
                  </a:cubicBezTo>
                  <a:cubicBezTo>
                    <a:pt x="126" y="105"/>
                    <a:pt x="126" y="107"/>
                    <a:pt x="128" y="104"/>
                  </a:cubicBezTo>
                  <a:cubicBezTo>
                    <a:pt x="129" y="101"/>
                    <a:pt x="128" y="103"/>
                    <a:pt x="129" y="101"/>
                  </a:cubicBezTo>
                  <a:cubicBezTo>
                    <a:pt x="130" y="100"/>
                    <a:pt x="130" y="102"/>
                    <a:pt x="131" y="99"/>
                  </a:cubicBezTo>
                  <a:cubicBezTo>
                    <a:pt x="132" y="96"/>
                    <a:pt x="132" y="98"/>
                    <a:pt x="132" y="95"/>
                  </a:cubicBezTo>
                  <a:cubicBezTo>
                    <a:pt x="133" y="91"/>
                    <a:pt x="132" y="91"/>
                    <a:pt x="134" y="89"/>
                  </a:cubicBezTo>
                  <a:cubicBezTo>
                    <a:pt x="136" y="88"/>
                    <a:pt x="135" y="89"/>
                    <a:pt x="136" y="87"/>
                  </a:cubicBezTo>
                  <a:cubicBezTo>
                    <a:pt x="137" y="86"/>
                    <a:pt x="136" y="87"/>
                    <a:pt x="138" y="84"/>
                  </a:cubicBezTo>
                  <a:cubicBezTo>
                    <a:pt x="139" y="82"/>
                    <a:pt x="141" y="80"/>
                    <a:pt x="141" y="75"/>
                  </a:cubicBezTo>
                  <a:cubicBezTo>
                    <a:pt x="141" y="70"/>
                    <a:pt x="141" y="70"/>
                    <a:pt x="141" y="70"/>
                  </a:cubicBezTo>
                  <a:cubicBezTo>
                    <a:pt x="141" y="70"/>
                    <a:pt x="144" y="68"/>
                    <a:pt x="143" y="65"/>
                  </a:cubicBezTo>
                  <a:cubicBezTo>
                    <a:pt x="142" y="62"/>
                    <a:pt x="142" y="63"/>
                    <a:pt x="142" y="62"/>
                  </a:cubicBezTo>
                  <a:cubicBezTo>
                    <a:pt x="142" y="61"/>
                    <a:pt x="143" y="61"/>
                    <a:pt x="144" y="60"/>
                  </a:cubicBezTo>
                  <a:cubicBezTo>
                    <a:pt x="144" y="59"/>
                    <a:pt x="144" y="59"/>
                    <a:pt x="145" y="58"/>
                  </a:cubicBezTo>
                  <a:cubicBezTo>
                    <a:pt x="145" y="57"/>
                    <a:pt x="145" y="56"/>
                    <a:pt x="145" y="56"/>
                  </a:cubicBezTo>
                  <a:cubicBezTo>
                    <a:pt x="146" y="56"/>
                    <a:pt x="146" y="56"/>
                    <a:pt x="146" y="56"/>
                  </a:cubicBezTo>
                  <a:cubicBezTo>
                    <a:pt x="146" y="56"/>
                    <a:pt x="152" y="122"/>
                    <a:pt x="87" y="132"/>
                  </a:cubicBezTo>
                  <a:cubicBezTo>
                    <a:pt x="87" y="132"/>
                    <a:pt x="102" y="128"/>
                    <a:pt x="104" y="125"/>
                  </a:cubicBezTo>
                  <a:cubicBezTo>
                    <a:pt x="104" y="125"/>
                    <a:pt x="104" y="123"/>
                    <a:pt x="103" y="123"/>
                  </a:cubicBezTo>
                  <a:cubicBezTo>
                    <a:pt x="103" y="123"/>
                    <a:pt x="102" y="123"/>
                    <a:pt x="101" y="122"/>
                  </a:cubicBezTo>
                  <a:cubicBezTo>
                    <a:pt x="100" y="121"/>
                    <a:pt x="99" y="121"/>
                    <a:pt x="99" y="121"/>
                  </a:cubicBezTo>
                  <a:cubicBezTo>
                    <a:pt x="99" y="122"/>
                    <a:pt x="99" y="122"/>
                    <a:pt x="99" y="122"/>
                  </a:cubicBezTo>
                  <a:cubicBezTo>
                    <a:pt x="99" y="122"/>
                    <a:pt x="100" y="122"/>
                    <a:pt x="97" y="121"/>
                  </a:cubicBezTo>
                  <a:cubicBezTo>
                    <a:pt x="94" y="121"/>
                    <a:pt x="94" y="121"/>
                    <a:pt x="93" y="121"/>
                  </a:cubicBezTo>
                  <a:cubicBezTo>
                    <a:pt x="91" y="120"/>
                    <a:pt x="90" y="118"/>
                    <a:pt x="90" y="119"/>
                  </a:cubicBezTo>
                  <a:cubicBezTo>
                    <a:pt x="89" y="121"/>
                    <a:pt x="90" y="120"/>
                    <a:pt x="89" y="121"/>
                  </a:cubicBezTo>
                  <a:cubicBezTo>
                    <a:pt x="88" y="121"/>
                    <a:pt x="85" y="121"/>
                    <a:pt x="85" y="121"/>
                  </a:cubicBezTo>
                  <a:cubicBezTo>
                    <a:pt x="85" y="121"/>
                    <a:pt x="80" y="121"/>
                    <a:pt x="80" y="120"/>
                  </a:cubicBezTo>
                  <a:cubicBezTo>
                    <a:pt x="79" y="120"/>
                    <a:pt x="79" y="119"/>
                    <a:pt x="79" y="119"/>
                  </a:cubicBezTo>
                  <a:cubicBezTo>
                    <a:pt x="78" y="119"/>
                    <a:pt x="77" y="121"/>
                    <a:pt x="77" y="121"/>
                  </a:cubicBezTo>
                  <a:cubicBezTo>
                    <a:pt x="80" y="122"/>
                    <a:pt x="80" y="122"/>
                    <a:pt x="80" y="122"/>
                  </a:cubicBezTo>
                  <a:cubicBezTo>
                    <a:pt x="82" y="124"/>
                    <a:pt x="82" y="124"/>
                    <a:pt x="82" y="124"/>
                  </a:cubicBezTo>
                  <a:cubicBezTo>
                    <a:pt x="82" y="124"/>
                    <a:pt x="83" y="124"/>
                    <a:pt x="82" y="125"/>
                  </a:cubicBezTo>
                  <a:cubicBezTo>
                    <a:pt x="82" y="125"/>
                    <a:pt x="81" y="125"/>
                    <a:pt x="80" y="125"/>
                  </a:cubicBezTo>
                  <a:cubicBezTo>
                    <a:pt x="79" y="125"/>
                    <a:pt x="76" y="127"/>
                    <a:pt x="76" y="126"/>
                  </a:cubicBezTo>
                  <a:cubicBezTo>
                    <a:pt x="75" y="125"/>
                    <a:pt x="75" y="125"/>
                    <a:pt x="74" y="124"/>
                  </a:cubicBezTo>
                  <a:cubicBezTo>
                    <a:pt x="74" y="123"/>
                    <a:pt x="74" y="122"/>
                    <a:pt x="73" y="122"/>
                  </a:cubicBezTo>
                  <a:cubicBezTo>
                    <a:pt x="72" y="122"/>
                    <a:pt x="71" y="122"/>
                    <a:pt x="71" y="122"/>
                  </a:cubicBezTo>
                  <a:cubicBezTo>
                    <a:pt x="72" y="124"/>
                    <a:pt x="72" y="124"/>
                    <a:pt x="72" y="124"/>
                  </a:cubicBezTo>
                  <a:cubicBezTo>
                    <a:pt x="72" y="124"/>
                    <a:pt x="70" y="124"/>
                    <a:pt x="69" y="124"/>
                  </a:cubicBezTo>
                  <a:cubicBezTo>
                    <a:pt x="68" y="124"/>
                    <a:pt x="68" y="126"/>
                    <a:pt x="67" y="124"/>
                  </a:cubicBezTo>
                  <a:cubicBezTo>
                    <a:pt x="66" y="123"/>
                    <a:pt x="66" y="123"/>
                    <a:pt x="65" y="123"/>
                  </a:cubicBezTo>
                  <a:cubicBezTo>
                    <a:pt x="64" y="123"/>
                    <a:pt x="62" y="123"/>
                    <a:pt x="62" y="123"/>
                  </a:cubicBezTo>
                  <a:cubicBezTo>
                    <a:pt x="61" y="123"/>
                    <a:pt x="60" y="123"/>
                    <a:pt x="60" y="123"/>
                  </a:cubicBezTo>
                  <a:cubicBezTo>
                    <a:pt x="59" y="123"/>
                    <a:pt x="57" y="125"/>
                    <a:pt x="57" y="124"/>
                  </a:cubicBezTo>
                  <a:cubicBezTo>
                    <a:pt x="56" y="124"/>
                    <a:pt x="53" y="124"/>
                    <a:pt x="53" y="124"/>
                  </a:cubicBezTo>
                  <a:cubicBezTo>
                    <a:pt x="53" y="124"/>
                    <a:pt x="61" y="131"/>
                    <a:pt x="77" y="132"/>
                  </a:cubicBezTo>
                  <a:cubicBezTo>
                    <a:pt x="77" y="132"/>
                    <a:pt x="41" y="133"/>
                    <a:pt x="21" y="98"/>
                  </a:cubicBezTo>
                  <a:cubicBezTo>
                    <a:pt x="0" y="63"/>
                    <a:pt x="14" y="18"/>
                    <a:pt x="61" y="2"/>
                  </a:cubicBezTo>
                  <a:cubicBezTo>
                    <a:pt x="61" y="2"/>
                    <a:pt x="26" y="15"/>
                    <a:pt x="17" y="48"/>
                  </a:cubicBezTo>
                  <a:cubicBezTo>
                    <a:pt x="17" y="49"/>
                    <a:pt x="17" y="49"/>
                    <a:pt x="17" y="49"/>
                  </a:cubicBezTo>
                  <a:cubicBezTo>
                    <a:pt x="18" y="48"/>
                    <a:pt x="18" y="48"/>
                    <a:pt x="19" y="47"/>
                  </a:cubicBezTo>
                  <a:cubicBezTo>
                    <a:pt x="20" y="45"/>
                    <a:pt x="19" y="45"/>
                    <a:pt x="20" y="44"/>
                  </a:cubicBezTo>
                  <a:cubicBezTo>
                    <a:pt x="20" y="43"/>
                    <a:pt x="20" y="44"/>
                    <a:pt x="21" y="43"/>
                  </a:cubicBezTo>
                  <a:cubicBezTo>
                    <a:pt x="22" y="42"/>
                    <a:pt x="22" y="42"/>
                    <a:pt x="23" y="41"/>
                  </a:cubicBezTo>
                  <a:cubicBezTo>
                    <a:pt x="23" y="41"/>
                    <a:pt x="24" y="39"/>
                    <a:pt x="24" y="38"/>
                  </a:cubicBezTo>
                  <a:cubicBezTo>
                    <a:pt x="25" y="37"/>
                    <a:pt x="26" y="37"/>
                    <a:pt x="27" y="37"/>
                  </a:cubicBezTo>
                  <a:cubicBezTo>
                    <a:pt x="27" y="37"/>
                    <a:pt x="27" y="36"/>
                    <a:pt x="27" y="37"/>
                  </a:cubicBezTo>
                  <a:cubicBezTo>
                    <a:pt x="28" y="38"/>
                    <a:pt x="26" y="39"/>
                    <a:pt x="26" y="39"/>
                  </a:cubicBezTo>
                  <a:cubicBezTo>
                    <a:pt x="26" y="41"/>
                    <a:pt x="26" y="41"/>
                    <a:pt x="26" y="41"/>
                  </a:cubicBezTo>
                  <a:cubicBezTo>
                    <a:pt x="26" y="41"/>
                    <a:pt x="25" y="44"/>
                    <a:pt x="25" y="44"/>
                  </a:cubicBezTo>
                  <a:cubicBezTo>
                    <a:pt x="25" y="45"/>
                    <a:pt x="26" y="47"/>
                    <a:pt x="26" y="47"/>
                  </a:cubicBezTo>
                  <a:cubicBezTo>
                    <a:pt x="26" y="47"/>
                    <a:pt x="27" y="49"/>
                    <a:pt x="27" y="49"/>
                  </a:cubicBezTo>
                  <a:cubicBezTo>
                    <a:pt x="28" y="49"/>
                    <a:pt x="31" y="50"/>
                    <a:pt x="31" y="50"/>
                  </a:cubicBezTo>
                  <a:cubicBezTo>
                    <a:pt x="31" y="50"/>
                    <a:pt x="32" y="49"/>
                    <a:pt x="33" y="47"/>
                  </a:cubicBezTo>
                  <a:cubicBezTo>
                    <a:pt x="34" y="46"/>
                    <a:pt x="36" y="46"/>
                    <a:pt x="36" y="46"/>
                  </a:cubicBezTo>
                  <a:cubicBezTo>
                    <a:pt x="36" y="45"/>
                    <a:pt x="36" y="44"/>
                    <a:pt x="36" y="43"/>
                  </a:cubicBezTo>
                  <a:cubicBezTo>
                    <a:pt x="37" y="42"/>
                    <a:pt x="36" y="42"/>
                    <a:pt x="38" y="41"/>
                  </a:cubicBezTo>
                  <a:cubicBezTo>
                    <a:pt x="39" y="40"/>
                    <a:pt x="39" y="40"/>
                    <a:pt x="39" y="40"/>
                  </a:cubicBezTo>
                  <a:cubicBezTo>
                    <a:pt x="39" y="40"/>
                    <a:pt x="42" y="39"/>
                    <a:pt x="41" y="40"/>
                  </a:cubicBezTo>
                  <a:cubicBezTo>
                    <a:pt x="40" y="42"/>
                    <a:pt x="41" y="44"/>
                    <a:pt x="40" y="44"/>
                  </a:cubicBezTo>
                  <a:cubicBezTo>
                    <a:pt x="39" y="44"/>
                    <a:pt x="39" y="43"/>
                    <a:pt x="38" y="45"/>
                  </a:cubicBezTo>
                  <a:cubicBezTo>
                    <a:pt x="38" y="46"/>
                    <a:pt x="38" y="47"/>
                    <a:pt x="37" y="47"/>
                  </a:cubicBezTo>
                  <a:cubicBezTo>
                    <a:pt x="37" y="48"/>
                    <a:pt x="36" y="50"/>
                    <a:pt x="36" y="50"/>
                  </a:cubicBezTo>
                  <a:cubicBezTo>
                    <a:pt x="35" y="50"/>
                    <a:pt x="34" y="50"/>
                    <a:pt x="34" y="51"/>
                  </a:cubicBezTo>
                  <a:cubicBezTo>
                    <a:pt x="34" y="51"/>
                    <a:pt x="35" y="53"/>
                    <a:pt x="34" y="53"/>
                  </a:cubicBezTo>
                  <a:cubicBezTo>
                    <a:pt x="33" y="53"/>
                    <a:pt x="32" y="54"/>
                    <a:pt x="32" y="54"/>
                  </a:cubicBezTo>
                  <a:cubicBezTo>
                    <a:pt x="31" y="53"/>
                    <a:pt x="32" y="54"/>
                    <a:pt x="30" y="53"/>
                  </a:cubicBezTo>
                  <a:cubicBezTo>
                    <a:pt x="29" y="53"/>
                    <a:pt x="28" y="53"/>
                    <a:pt x="28" y="53"/>
                  </a:cubicBezTo>
                  <a:cubicBezTo>
                    <a:pt x="28" y="53"/>
                    <a:pt x="27" y="54"/>
                    <a:pt x="27" y="54"/>
                  </a:cubicBezTo>
                  <a:cubicBezTo>
                    <a:pt x="27" y="55"/>
                    <a:pt x="27" y="57"/>
                    <a:pt x="27" y="57"/>
                  </a:cubicBezTo>
                  <a:cubicBezTo>
                    <a:pt x="29" y="60"/>
                    <a:pt x="29" y="60"/>
                    <a:pt x="29" y="60"/>
                  </a:cubicBezTo>
                  <a:cubicBezTo>
                    <a:pt x="29" y="60"/>
                    <a:pt x="28" y="65"/>
                    <a:pt x="29" y="65"/>
                  </a:cubicBezTo>
                  <a:cubicBezTo>
                    <a:pt x="30" y="65"/>
                    <a:pt x="31" y="67"/>
                    <a:pt x="31" y="67"/>
                  </a:cubicBezTo>
                  <a:cubicBezTo>
                    <a:pt x="32" y="67"/>
                    <a:pt x="32" y="70"/>
                    <a:pt x="32" y="70"/>
                  </a:cubicBezTo>
                  <a:cubicBezTo>
                    <a:pt x="33" y="72"/>
                    <a:pt x="33" y="72"/>
                    <a:pt x="33" y="72"/>
                  </a:cubicBezTo>
                  <a:cubicBezTo>
                    <a:pt x="33" y="72"/>
                    <a:pt x="34" y="75"/>
                    <a:pt x="33" y="75"/>
                  </a:cubicBezTo>
                  <a:cubicBezTo>
                    <a:pt x="33" y="76"/>
                    <a:pt x="33" y="78"/>
                    <a:pt x="33" y="79"/>
                  </a:cubicBezTo>
                  <a:cubicBezTo>
                    <a:pt x="34" y="81"/>
                    <a:pt x="35" y="82"/>
                    <a:pt x="35" y="82"/>
                  </a:cubicBezTo>
                  <a:cubicBezTo>
                    <a:pt x="35" y="82"/>
                    <a:pt x="33" y="84"/>
                    <a:pt x="34" y="84"/>
                  </a:cubicBezTo>
                  <a:cubicBezTo>
                    <a:pt x="35" y="85"/>
                    <a:pt x="37" y="87"/>
                    <a:pt x="37" y="87"/>
                  </a:cubicBezTo>
                  <a:cubicBezTo>
                    <a:pt x="37" y="88"/>
                    <a:pt x="37" y="89"/>
                    <a:pt x="38" y="89"/>
                  </a:cubicBezTo>
                  <a:cubicBezTo>
                    <a:pt x="39" y="89"/>
                    <a:pt x="40" y="89"/>
                    <a:pt x="40" y="89"/>
                  </a:cubicBezTo>
                  <a:cubicBezTo>
                    <a:pt x="40" y="90"/>
                    <a:pt x="40" y="92"/>
                    <a:pt x="40" y="92"/>
                  </a:cubicBezTo>
                  <a:cubicBezTo>
                    <a:pt x="43" y="95"/>
                    <a:pt x="43" y="95"/>
                    <a:pt x="43" y="95"/>
                  </a:cubicBezTo>
                  <a:cubicBezTo>
                    <a:pt x="45" y="98"/>
                    <a:pt x="45" y="98"/>
                    <a:pt x="45" y="98"/>
                  </a:cubicBezTo>
                  <a:cubicBezTo>
                    <a:pt x="45" y="98"/>
                    <a:pt x="45" y="100"/>
                    <a:pt x="46" y="100"/>
                  </a:cubicBezTo>
                  <a:cubicBezTo>
                    <a:pt x="47" y="100"/>
                    <a:pt x="50" y="101"/>
                    <a:pt x="51" y="102"/>
                  </a:cubicBezTo>
                  <a:cubicBezTo>
                    <a:pt x="51" y="102"/>
                    <a:pt x="53" y="103"/>
                    <a:pt x="54" y="103"/>
                  </a:cubicBezTo>
                  <a:cubicBezTo>
                    <a:pt x="55" y="103"/>
                    <a:pt x="54" y="105"/>
                    <a:pt x="55" y="103"/>
                  </a:cubicBezTo>
                  <a:cubicBezTo>
                    <a:pt x="56" y="101"/>
                    <a:pt x="55" y="102"/>
                    <a:pt x="56" y="100"/>
                  </a:cubicBezTo>
                  <a:cubicBezTo>
                    <a:pt x="57" y="97"/>
                    <a:pt x="57" y="99"/>
                    <a:pt x="57" y="97"/>
                  </a:cubicBezTo>
                  <a:cubicBezTo>
                    <a:pt x="57" y="96"/>
                    <a:pt x="57" y="97"/>
                    <a:pt x="57" y="96"/>
                  </a:cubicBezTo>
                  <a:cubicBezTo>
                    <a:pt x="58" y="94"/>
                    <a:pt x="57" y="95"/>
                    <a:pt x="58" y="93"/>
                  </a:cubicBezTo>
                  <a:cubicBezTo>
                    <a:pt x="59" y="91"/>
                    <a:pt x="59" y="92"/>
                    <a:pt x="60" y="90"/>
                  </a:cubicBezTo>
                  <a:cubicBezTo>
                    <a:pt x="61" y="89"/>
                    <a:pt x="62" y="90"/>
                    <a:pt x="61" y="88"/>
                  </a:cubicBezTo>
                  <a:cubicBezTo>
                    <a:pt x="61" y="86"/>
                    <a:pt x="61" y="88"/>
                    <a:pt x="61" y="86"/>
                  </a:cubicBezTo>
                  <a:cubicBezTo>
                    <a:pt x="60" y="84"/>
                    <a:pt x="61" y="84"/>
                    <a:pt x="59" y="83"/>
                  </a:cubicBezTo>
                  <a:cubicBezTo>
                    <a:pt x="58" y="82"/>
                    <a:pt x="57" y="82"/>
                    <a:pt x="57" y="81"/>
                  </a:cubicBezTo>
                  <a:cubicBezTo>
                    <a:pt x="57" y="79"/>
                    <a:pt x="57" y="79"/>
                    <a:pt x="58" y="78"/>
                  </a:cubicBezTo>
                  <a:cubicBezTo>
                    <a:pt x="58" y="77"/>
                    <a:pt x="59" y="76"/>
                    <a:pt x="59" y="76"/>
                  </a:cubicBezTo>
                  <a:cubicBezTo>
                    <a:pt x="60" y="75"/>
                    <a:pt x="60" y="76"/>
                    <a:pt x="61" y="74"/>
                  </a:cubicBezTo>
                  <a:cubicBezTo>
                    <a:pt x="61" y="73"/>
                    <a:pt x="62" y="72"/>
                    <a:pt x="62" y="72"/>
                  </a:cubicBezTo>
                  <a:cubicBezTo>
                    <a:pt x="62" y="72"/>
                    <a:pt x="62" y="69"/>
                    <a:pt x="62" y="68"/>
                  </a:cubicBezTo>
                  <a:cubicBezTo>
                    <a:pt x="62" y="66"/>
                    <a:pt x="63" y="68"/>
                    <a:pt x="62" y="66"/>
                  </a:cubicBezTo>
                  <a:cubicBezTo>
                    <a:pt x="62" y="64"/>
                    <a:pt x="62" y="63"/>
                    <a:pt x="62" y="63"/>
                  </a:cubicBezTo>
                  <a:cubicBezTo>
                    <a:pt x="62" y="63"/>
                    <a:pt x="64" y="61"/>
                    <a:pt x="65" y="62"/>
                  </a:cubicBezTo>
                  <a:cubicBezTo>
                    <a:pt x="66" y="62"/>
                    <a:pt x="66" y="63"/>
                    <a:pt x="67" y="62"/>
                  </a:cubicBezTo>
                  <a:cubicBezTo>
                    <a:pt x="69" y="61"/>
                    <a:pt x="68" y="60"/>
                    <a:pt x="69" y="60"/>
                  </a:cubicBezTo>
                  <a:cubicBezTo>
                    <a:pt x="69" y="60"/>
                    <a:pt x="70" y="59"/>
                    <a:pt x="71" y="60"/>
                  </a:cubicBezTo>
                  <a:cubicBezTo>
                    <a:pt x="72" y="61"/>
                    <a:pt x="73" y="61"/>
                    <a:pt x="75" y="61"/>
                  </a:cubicBezTo>
                  <a:cubicBezTo>
                    <a:pt x="76" y="62"/>
                    <a:pt x="77" y="62"/>
                    <a:pt x="79" y="62"/>
                  </a:cubicBezTo>
                  <a:cubicBezTo>
                    <a:pt x="80" y="62"/>
                    <a:pt x="83" y="62"/>
                    <a:pt x="84" y="62"/>
                  </a:cubicBezTo>
                  <a:cubicBezTo>
                    <a:pt x="85" y="61"/>
                    <a:pt x="86" y="62"/>
                    <a:pt x="86" y="60"/>
                  </a:cubicBezTo>
                  <a:cubicBezTo>
                    <a:pt x="87" y="59"/>
                    <a:pt x="86" y="59"/>
                    <a:pt x="88" y="58"/>
                  </a:cubicBezTo>
                  <a:cubicBezTo>
                    <a:pt x="89" y="57"/>
                    <a:pt x="89" y="58"/>
                    <a:pt x="89" y="57"/>
                  </a:cubicBezTo>
                  <a:cubicBezTo>
                    <a:pt x="90" y="55"/>
                    <a:pt x="89" y="56"/>
                    <a:pt x="90" y="54"/>
                  </a:cubicBezTo>
                  <a:cubicBezTo>
                    <a:pt x="91" y="53"/>
                    <a:pt x="89" y="55"/>
                    <a:pt x="91" y="53"/>
                  </a:cubicBezTo>
                  <a:cubicBezTo>
                    <a:pt x="93" y="51"/>
                    <a:pt x="93" y="53"/>
                    <a:pt x="93" y="51"/>
                  </a:cubicBezTo>
                  <a:cubicBezTo>
                    <a:pt x="92" y="50"/>
                    <a:pt x="92" y="51"/>
                    <a:pt x="92" y="49"/>
                  </a:cubicBezTo>
                  <a:cubicBezTo>
                    <a:pt x="92" y="47"/>
                    <a:pt x="89" y="49"/>
                    <a:pt x="91" y="46"/>
                  </a:cubicBezTo>
                  <a:cubicBezTo>
                    <a:pt x="92" y="42"/>
                    <a:pt x="93" y="43"/>
                    <a:pt x="91" y="40"/>
                  </a:cubicBezTo>
                  <a:cubicBezTo>
                    <a:pt x="89" y="37"/>
                    <a:pt x="87" y="36"/>
                    <a:pt x="87" y="36"/>
                  </a:cubicBezTo>
                  <a:cubicBezTo>
                    <a:pt x="87" y="35"/>
                    <a:pt x="86" y="33"/>
                    <a:pt x="86" y="33"/>
                  </a:cubicBezTo>
                  <a:cubicBezTo>
                    <a:pt x="85" y="33"/>
                    <a:pt x="85" y="32"/>
                    <a:pt x="84" y="32"/>
                  </a:cubicBezTo>
                  <a:cubicBezTo>
                    <a:pt x="83" y="32"/>
                    <a:pt x="81" y="32"/>
                    <a:pt x="80" y="31"/>
                  </a:cubicBezTo>
                  <a:cubicBezTo>
                    <a:pt x="79" y="30"/>
                    <a:pt x="78" y="28"/>
                    <a:pt x="77" y="28"/>
                  </a:cubicBezTo>
                  <a:cubicBezTo>
                    <a:pt x="77" y="28"/>
                    <a:pt x="77" y="28"/>
                    <a:pt x="76" y="28"/>
                  </a:cubicBezTo>
                  <a:cubicBezTo>
                    <a:pt x="74" y="28"/>
                    <a:pt x="74" y="28"/>
                    <a:pt x="73" y="28"/>
                  </a:cubicBezTo>
                  <a:cubicBezTo>
                    <a:pt x="72" y="28"/>
                    <a:pt x="74" y="28"/>
                    <a:pt x="71" y="28"/>
                  </a:cubicBezTo>
                  <a:cubicBezTo>
                    <a:pt x="69" y="27"/>
                    <a:pt x="69" y="27"/>
                    <a:pt x="69" y="27"/>
                  </a:cubicBezTo>
                  <a:cubicBezTo>
                    <a:pt x="68" y="27"/>
                    <a:pt x="68" y="27"/>
                    <a:pt x="67" y="27"/>
                  </a:cubicBezTo>
                  <a:cubicBezTo>
                    <a:pt x="66" y="28"/>
                    <a:pt x="66" y="25"/>
                    <a:pt x="66" y="28"/>
                  </a:cubicBezTo>
                  <a:cubicBezTo>
                    <a:pt x="66" y="30"/>
                    <a:pt x="67" y="31"/>
                    <a:pt x="65" y="31"/>
                  </a:cubicBezTo>
                  <a:cubicBezTo>
                    <a:pt x="63" y="31"/>
                    <a:pt x="65" y="31"/>
                    <a:pt x="63" y="31"/>
                  </a:cubicBezTo>
                  <a:cubicBezTo>
                    <a:pt x="61" y="31"/>
                    <a:pt x="62" y="32"/>
                    <a:pt x="61" y="32"/>
                  </a:cubicBezTo>
                  <a:cubicBezTo>
                    <a:pt x="60" y="33"/>
                    <a:pt x="60" y="33"/>
                    <a:pt x="58" y="33"/>
                  </a:cubicBezTo>
                  <a:cubicBezTo>
                    <a:pt x="57" y="33"/>
                    <a:pt x="59" y="35"/>
                    <a:pt x="57" y="33"/>
                  </a:cubicBezTo>
                  <a:cubicBezTo>
                    <a:pt x="55" y="31"/>
                    <a:pt x="58" y="31"/>
                    <a:pt x="55" y="31"/>
                  </a:cubicBezTo>
                  <a:cubicBezTo>
                    <a:pt x="51" y="31"/>
                    <a:pt x="51" y="32"/>
                    <a:pt x="50" y="32"/>
                  </a:cubicBezTo>
                  <a:cubicBezTo>
                    <a:pt x="50" y="32"/>
                    <a:pt x="49" y="32"/>
                    <a:pt x="48" y="31"/>
                  </a:cubicBezTo>
                  <a:cubicBezTo>
                    <a:pt x="46" y="31"/>
                    <a:pt x="46" y="31"/>
                    <a:pt x="45" y="31"/>
                  </a:cubicBezTo>
                  <a:cubicBezTo>
                    <a:pt x="45" y="31"/>
                    <a:pt x="45" y="33"/>
                    <a:pt x="44" y="31"/>
                  </a:cubicBezTo>
                  <a:cubicBezTo>
                    <a:pt x="44" y="30"/>
                    <a:pt x="42" y="30"/>
                    <a:pt x="44" y="29"/>
                  </a:cubicBezTo>
                  <a:cubicBezTo>
                    <a:pt x="46" y="28"/>
                    <a:pt x="47" y="30"/>
                    <a:pt x="47" y="28"/>
                  </a:cubicBezTo>
                  <a:cubicBezTo>
                    <a:pt x="47" y="27"/>
                    <a:pt x="45" y="27"/>
                    <a:pt x="47" y="27"/>
                  </a:cubicBezTo>
                  <a:cubicBezTo>
                    <a:pt x="49" y="27"/>
                    <a:pt x="49" y="27"/>
                    <a:pt x="50" y="26"/>
                  </a:cubicBezTo>
                  <a:cubicBezTo>
                    <a:pt x="52" y="26"/>
                    <a:pt x="53" y="28"/>
                    <a:pt x="54" y="26"/>
                  </a:cubicBezTo>
                  <a:cubicBezTo>
                    <a:pt x="54" y="25"/>
                    <a:pt x="57" y="27"/>
                    <a:pt x="54" y="25"/>
                  </a:cubicBezTo>
                  <a:cubicBezTo>
                    <a:pt x="51" y="23"/>
                    <a:pt x="52" y="22"/>
                    <a:pt x="51" y="22"/>
                  </a:cubicBezTo>
                  <a:cubicBezTo>
                    <a:pt x="49" y="23"/>
                    <a:pt x="50" y="24"/>
                    <a:pt x="48" y="23"/>
                  </a:cubicBezTo>
                  <a:cubicBezTo>
                    <a:pt x="47" y="22"/>
                    <a:pt x="45" y="22"/>
                    <a:pt x="47" y="20"/>
                  </a:cubicBezTo>
                  <a:cubicBezTo>
                    <a:pt x="49" y="19"/>
                    <a:pt x="48" y="19"/>
                    <a:pt x="50" y="19"/>
                  </a:cubicBezTo>
                  <a:cubicBezTo>
                    <a:pt x="52" y="18"/>
                    <a:pt x="54" y="22"/>
                    <a:pt x="55" y="21"/>
                  </a:cubicBezTo>
                  <a:cubicBezTo>
                    <a:pt x="56" y="21"/>
                    <a:pt x="56" y="20"/>
                    <a:pt x="57" y="21"/>
                  </a:cubicBezTo>
                  <a:cubicBezTo>
                    <a:pt x="57" y="21"/>
                    <a:pt x="57" y="23"/>
                    <a:pt x="58" y="24"/>
                  </a:cubicBezTo>
                  <a:cubicBezTo>
                    <a:pt x="58" y="25"/>
                    <a:pt x="57" y="26"/>
                    <a:pt x="59" y="25"/>
                  </a:cubicBezTo>
                  <a:cubicBezTo>
                    <a:pt x="61" y="24"/>
                    <a:pt x="56" y="24"/>
                    <a:pt x="61" y="22"/>
                  </a:cubicBezTo>
                  <a:cubicBezTo>
                    <a:pt x="65" y="21"/>
                    <a:pt x="67" y="21"/>
                    <a:pt x="68" y="22"/>
                  </a:cubicBezTo>
                  <a:cubicBezTo>
                    <a:pt x="68" y="22"/>
                    <a:pt x="69" y="22"/>
                    <a:pt x="70" y="23"/>
                  </a:cubicBezTo>
                  <a:cubicBezTo>
                    <a:pt x="70" y="23"/>
                    <a:pt x="68" y="24"/>
                    <a:pt x="70" y="23"/>
                  </a:cubicBezTo>
                  <a:cubicBezTo>
                    <a:pt x="72" y="22"/>
                    <a:pt x="74" y="24"/>
                    <a:pt x="74" y="24"/>
                  </a:cubicBezTo>
                  <a:cubicBezTo>
                    <a:pt x="74" y="24"/>
                    <a:pt x="74" y="23"/>
                    <a:pt x="75" y="24"/>
                  </a:cubicBezTo>
                  <a:cubicBezTo>
                    <a:pt x="76" y="25"/>
                    <a:pt x="77" y="25"/>
                    <a:pt x="78" y="25"/>
                  </a:cubicBezTo>
                  <a:cubicBezTo>
                    <a:pt x="79" y="25"/>
                    <a:pt x="81" y="25"/>
                    <a:pt x="80" y="23"/>
                  </a:cubicBezTo>
                  <a:cubicBezTo>
                    <a:pt x="78" y="21"/>
                    <a:pt x="79" y="22"/>
                    <a:pt x="77" y="21"/>
                  </a:cubicBezTo>
                  <a:cubicBezTo>
                    <a:pt x="74" y="20"/>
                    <a:pt x="70" y="20"/>
                    <a:pt x="73" y="19"/>
                  </a:cubicBezTo>
                  <a:cubicBezTo>
                    <a:pt x="77" y="18"/>
                    <a:pt x="72" y="18"/>
                    <a:pt x="76" y="16"/>
                  </a:cubicBezTo>
                  <a:cubicBezTo>
                    <a:pt x="81" y="14"/>
                    <a:pt x="81" y="17"/>
                    <a:pt x="81" y="14"/>
                  </a:cubicBezTo>
                  <a:cubicBezTo>
                    <a:pt x="80" y="11"/>
                    <a:pt x="81" y="11"/>
                    <a:pt x="82" y="11"/>
                  </a:cubicBezTo>
                  <a:cubicBezTo>
                    <a:pt x="83" y="11"/>
                    <a:pt x="86" y="12"/>
                    <a:pt x="87" y="12"/>
                  </a:cubicBezTo>
                  <a:cubicBezTo>
                    <a:pt x="88" y="12"/>
                    <a:pt x="86" y="13"/>
                    <a:pt x="88" y="12"/>
                  </a:cubicBezTo>
                  <a:cubicBezTo>
                    <a:pt x="91" y="10"/>
                    <a:pt x="91" y="12"/>
                    <a:pt x="91" y="10"/>
                  </a:cubicBezTo>
                  <a:cubicBezTo>
                    <a:pt x="90" y="9"/>
                    <a:pt x="90" y="8"/>
                    <a:pt x="88" y="7"/>
                  </a:cubicBezTo>
                  <a:cubicBezTo>
                    <a:pt x="87" y="6"/>
                    <a:pt x="87" y="2"/>
                    <a:pt x="84" y="4"/>
                  </a:cubicBezTo>
                  <a:cubicBezTo>
                    <a:pt x="81" y="5"/>
                    <a:pt x="82" y="5"/>
                    <a:pt x="80" y="5"/>
                  </a:cubicBezTo>
                  <a:cubicBezTo>
                    <a:pt x="77" y="5"/>
                    <a:pt x="76" y="5"/>
                    <a:pt x="76" y="4"/>
                  </a:cubicBezTo>
                  <a:cubicBezTo>
                    <a:pt x="76" y="4"/>
                    <a:pt x="79" y="2"/>
                    <a:pt x="79" y="2"/>
                  </a:cubicBezTo>
                  <a:cubicBezTo>
                    <a:pt x="79" y="2"/>
                    <a:pt x="80" y="2"/>
                    <a:pt x="80" y="2"/>
                  </a:cubicBezTo>
                  <a:cubicBezTo>
                    <a:pt x="79" y="2"/>
                    <a:pt x="79" y="1"/>
                    <a:pt x="79" y="1"/>
                  </a:cubicBezTo>
                  <a:cubicBezTo>
                    <a:pt x="80" y="0"/>
                    <a:pt x="80" y="0"/>
                    <a:pt x="80" y="0"/>
                  </a:cubicBezTo>
                  <a:cubicBezTo>
                    <a:pt x="80" y="0"/>
                    <a:pt x="88" y="0"/>
                    <a:pt x="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24" name="Freeform 24"/>
            <p:cNvSpPr>
              <a:spLocks noEditPoints="1"/>
            </p:cNvSpPr>
            <p:nvPr/>
          </p:nvSpPr>
          <p:spPr bwMode="auto">
            <a:xfrm>
              <a:off x="3323592" y="4204177"/>
              <a:ext cx="492125" cy="325438"/>
            </a:xfrm>
            <a:custGeom>
              <a:avLst/>
              <a:gdLst>
                <a:gd name="T0" fmla="*/ 7 w 165"/>
                <a:gd name="T1" fmla="*/ 24 h 109"/>
                <a:gd name="T2" fmla="*/ 42 w 165"/>
                <a:gd name="T3" fmla="*/ 0 h 109"/>
                <a:gd name="T4" fmla="*/ 84 w 165"/>
                <a:gd name="T5" fmla="*/ 107 h 109"/>
                <a:gd name="T6" fmla="*/ 37 w 165"/>
                <a:gd name="T7" fmla="*/ 63 h 109"/>
                <a:gd name="T8" fmla="*/ 7 w 165"/>
                <a:gd name="T9" fmla="*/ 24 h 109"/>
                <a:gd name="T10" fmla="*/ 99 w 165"/>
                <a:gd name="T11" fmla="*/ 20 h 109"/>
                <a:gd name="T12" fmla="*/ 92 w 165"/>
                <a:gd name="T13" fmla="*/ 27 h 109"/>
                <a:gd name="T14" fmla="*/ 99 w 165"/>
                <a:gd name="T15" fmla="*/ 34 h 109"/>
                <a:gd name="T16" fmla="*/ 106 w 165"/>
                <a:gd name="T17" fmla="*/ 27 h 109"/>
                <a:gd name="T18" fmla="*/ 99 w 165"/>
                <a:gd name="T19" fmla="*/ 20 h 109"/>
                <a:gd name="T20" fmla="*/ 115 w 165"/>
                <a:gd name="T21" fmla="*/ 48 h 109"/>
                <a:gd name="T22" fmla="*/ 106 w 165"/>
                <a:gd name="T23" fmla="*/ 39 h 109"/>
                <a:gd name="T24" fmla="*/ 96 w 165"/>
                <a:gd name="T25" fmla="*/ 48 h 109"/>
                <a:gd name="T26" fmla="*/ 106 w 165"/>
                <a:gd name="T27" fmla="*/ 58 h 109"/>
                <a:gd name="T28" fmla="*/ 115 w 165"/>
                <a:gd name="T29" fmla="*/ 48 h 109"/>
                <a:gd name="T30" fmla="*/ 99 w 165"/>
                <a:gd name="T31" fmla="*/ 83 h 109"/>
                <a:gd name="T32" fmla="*/ 110 w 165"/>
                <a:gd name="T33" fmla="*/ 72 h 109"/>
                <a:gd name="T34" fmla="*/ 99 w 165"/>
                <a:gd name="T35" fmla="*/ 61 h 109"/>
                <a:gd name="T36" fmla="*/ 88 w 165"/>
                <a:gd name="T37" fmla="*/ 72 h 109"/>
                <a:gd name="T38" fmla="*/ 99 w 165"/>
                <a:gd name="T39" fmla="*/ 83 h 109"/>
                <a:gd name="T40" fmla="*/ 80 w 165"/>
                <a:gd name="T41" fmla="*/ 101 h 109"/>
                <a:gd name="T42" fmla="*/ 91 w 165"/>
                <a:gd name="T43" fmla="*/ 90 h 109"/>
                <a:gd name="T44" fmla="*/ 80 w 165"/>
                <a:gd name="T45" fmla="*/ 78 h 109"/>
                <a:gd name="T46" fmla="*/ 68 w 165"/>
                <a:gd name="T47" fmla="*/ 90 h 109"/>
                <a:gd name="T48" fmla="*/ 80 w 165"/>
                <a:gd name="T49" fmla="*/ 101 h 109"/>
                <a:gd name="T50" fmla="*/ 32 w 165"/>
                <a:gd name="T51" fmla="*/ 47 h 109"/>
                <a:gd name="T52" fmla="*/ 46 w 165"/>
                <a:gd name="T53" fmla="*/ 32 h 109"/>
                <a:gd name="T54" fmla="*/ 32 w 165"/>
                <a:gd name="T55" fmla="*/ 18 h 109"/>
                <a:gd name="T56" fmla="*/ 17 w 165"/>
                <a:gd name="T57" fmla="*/ 32 h 109"/>
                <a:gd name="T58" fmla="*/ 32 w 165"/>
                <a:gd name="T59" fmla="*/ 4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109">
                  <a:moveTo>
                    <a:pt x="7" y="24"/>
                  </a:moveTo>
                  <a:cubicBezTo>
                    <a:pt x="15" y="3"/>
                    <a:pt x="42" y="0"/>
                    <a:pt x="42" y="0"/>
                  </a:cubicBezTo>
                  <a:cubicBezTo>
                    <a:pt x="165" y="2"/>
                    <a:pt x="116" y="104"/>
                    <a:pt x="84" y="107"/>
                  </a:cubicBezTo>
                  <a:cubicBezTo>
                    <a:pt x="53" y="109"/>
                    <a:pt x="58" y="71"/>
                    <a:pt x="37" y="63"/>
                  </a:cubicBezTo>
                  <a:cubicBezTo>
                    <a:pt x="17" y="55"/>
                    <a:pt x="0" y="46"/>
                    <a:pt x="7" y="24"/>
                  </a:cubicBezTo>
                  <a:close/>
                  <a:moveTo>
                    <a:pt x="99" y="20"/>
                  </a:moveTo>
                  <a:cubicBezTo>
                    <a:pt x="95" y="20"/>
                    <a:pt x="92" y="23"/>
                    <a:pt x="92" y="27"/>
                  </a:cubicBezTo>
                  <a:cubicBezTo>
                    <a:pt x="92" y="31"/>
                    <a:pt x="95" y="34"/>
                    <a:pt x="99" y="34"/>
                  </a:cubicBezTo>
                  <a:cubicBezTo>
                    <a:pt x="103" y="34"/>
                    <a:pt x="106" y="31"/>
                    <a:pt x="106" y="27"/>
                  </a:cubicBezTo>
                  <a:cubicBezTo>
                    <a:pt x="106" y="23"/>
                    <a:pt x="103" y="20"/>
                    <a:pt x="99" y="20"/>
                  </a:cubicBezTo>
                  <a:close/>
                  <a:moveTo>
                    <a:pt x="115" y="48"/>
                  </a:moveTo>
                  <a:cubicBezTo>
                    <a:pt x="115" y="43"/>
                    <a:pt x="111" y="39"/>
                    <a:pt x="106" y="39"/>
                  </a:cubicBezTo>
                  <a:cubicBezTo>
                    <a:pt x="100" y="39"/>
                    <a:pt x="96" y="43"/>
                    <a:pt x="96" y="48"/>
                  </a:cubicBezTo>
                  <a:cubicBezTo>
                    <a:pt x="96" y="54"/>
                    <a:pt x="100" y="58"/>
                    <a:pt x="106" y="58"/>
                  </a:cubicBezTo>
                  <a:cubicBezTo>
                    <a:pt x="111" y="58"/>
                    <a:pt x="115" y="54"/>
                    <a:pt x="115" y="48"/>
                  </a:cubicBezTo>
                  <a:close/>
                  <a:moveTo>
                    <a:pt x="99" y="83"/>
                  </a:moveTo>
                  <a:cubicBezTo>
                    <a:pt x="105" y="83"/>
                    <a:pt x="110" y="78"/>
                    <a:pt x="110" y="72"/>
                  </a:cubicBezTo>
                  <a:cubicBezTo>
                    <a:pt x="110" y="66"/>
                    <a:pt x="105" y="61"/>
                    <a:pt x="99" y="61"/>
                  </a:cubicBezTo>
                  <a:cubicBezTo>
                    <a:pt x="93" y="61"/>
                    <a:pt x="88" y="66"/>
                    <a:pt x="88" y="72"/>
                  </a:cubicBezTo>
                  <a:cubicBezTo>
                    <a:pt x="88" y="78"/>
                    <a:pt x="93" y="83"/>
                    <a:pt x="99" y="83"/>
                  </a:cubicBezTo>
                  <a:close/>
                  <a:moveTo>
                    <a:pt x="80" y="101"/>
                  </a:moveTo>
                  <a:cubicBezTo>
                    <a:pt x="86" y="101"/>
                    <a:pt x="91" y="96"/>
                    <a:pt x="91" y="90"/>
                  </a:cubicBezTo>
                  <a:cubicBezTo>
                    <a:pt x="91" y="83"/>
                    <a:pt x="86" y="78"/>
                    <a:pt x="80" y="78"/>
                  </a:cubicBezTo>
                  <a:cubicBezTo>
                    <a:pt x="73" y="78"/>
                    <a:pt x="68" y="83"/>
                    <a:pt x="68" y="90"/>
                  </a:cubicBezTo>
                  <a:cubicBezTo>
                    <a:pt x="68" y="96"/>
                    <a:pt x="73" y="101"/>
                    <a:pt x="80" y="101"/>
                  </a:cubicBezTo>
                  <a:close/>
                  <a:moveTo>
                    <a:pt x="32" y="47"/>
                  </a:moveTo>
                  <a:cubicBezTo>
                    <a:pt x="39" y="47"/>
                    <a:pt x="46" y="40"/>
                    <a:pt x="46" y="32"/>
                  </a:cubicBezTo>
                  <a:cubicBezTo>
                    <a:pt x="46" y="25"/>
                    <a:pt x="39" y="18"/>
                    <a:pt x="32" y="18"/>
                  </a:cubicBezTo>
                  <a:cubicBezTo>
                    <a:pt x="24" y="18"/>
                    <a:pt x="17" y="25"/>
                    <a:pt x="17" y="32"/>
                  </a:cubicBezTo>
                  <a:cubicBezTo>
                    <a:pt x="17" y="40"/>
                    <a:pt x="24" y="47"/>
                    <a:pt x="3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25" name="Freeform 25"/>
            <p:cNvSpPr>
              <a:spLocks noEditPoints="1"/>
            </p:cNvSpPr>
            <p:nvPr/>
          </p:nvSpPr>
          <p:spPr bwMode="auto">
            <a:xfrm>
              <a:off x="1239205" y="3966052"/>
              <a:ext cx="677863" cy="604838"/>
            </a:xfrm>
            <a:custGeom>
              <a:avLst/>
              <a:gdLst>
                <a:gd name="T0" fmla="*/ 200 w 227"/>
                <a:gd name="T1" fmla="*/ 185 h 203"/>
                <a:gd name="T2" fmla="*/ 140 w 227"/>
                <a:gd name="T3" fmla="*/ 183 h 203"/>
                <a:gd name="T4" fmla="*/ 181 w 227"/>
                <a:gd name="T5" fmla="*/ 25 h 203"/>
                <a:gd name="T6" fmla="*/ 198 w 227"/>
                <a:gd name="T7" fmla="*/ 115 h 203"/>
                <a:gd name="T8" fmla="*/ 200 w 227"/>
                <a:gd name="T9" fmla="*/ 185 h 203"/>
                <a:gd name="T10" fmla="*/ 91 w 227"/>
                <a:gd name="T11" fmla="*/ 113 h 203"/>
                <a:gd name="T12" fmla="*/ 105 w 227"/>
                <a:gd name="T13" fmla="*/ 110 h 203"/>
                <a:gd name="T14" fmla="*/ 103 w 227"/>
                <a:gd name="T15" fmla="*/ 96 h 203"/>
                <a:gd name="T16" fmla="*/ 89 w 227"/>
                <a:gd name="T17" fmla="*/ 98 h 203"/>
                <a:gd name="T18" fmla="*/ 91 w 227"/>
                <a:gd name="T19" fmla="*/ 113 h 203"/>
                <a:gd name="T20" fmla="*/ 96 w 227"/>
                <a:gd name="T21" fmla="*/ 66 h 203"/>
                <a:gd name="T22" fmla="*/ 99 w 227"/>
                <a:gd name="T23" fmla="*/ 85 h 203"/>
                <a:gd name="T24" fmla="*/ 118 w 227"/>
                <a:gd name="T25" fmla="*/ 82 h 203"/>
                <a:gd name="T26" fmla="*/ 115 w 227"/>
                <a:gd name="T27" fmla="*/ 63 h 203"/>
                <a:gd name="T28" fmla="*/ 96 w 227"/>
                <a:gd name="T29" fmla="*/ 66 h 203"/>
                <a:gd name="T30" fmla="*/ 144 w 227"/>
                <a:gd name="T31" fmla="*/ 40 h 203"/>
                <a:gd name="T32" fmla="*/ 122 w 227"/>
                <a:gd name="T33" fmla="*/ 43 h 203"/>
                <a:gd name="T34" fmla="*/ 125 w 227"/>
                <a:gd name="T35" fmla="*/ 65 h 203"/>
                <a:gd name="T36" fmla="*/ 147 w 227"/>
                <a:gd name="T37" fmla="*/ 62 h 203"/>
                <a:gd name="T38" fmla="*/ 144 w 227"/>
                <a:gd name="T39" fmla="*/ 40 h 203"/>
                <a:gd name="T40" fmla="*/ 182 w 227"/>
                <a:gd name="T41" fmla="*/ 35 h 203"/>
                <a:gd name="T42" fmla="*/ 159 w 227"/>
                <a:gd name="T43" fmla="*/ 39 h 203"/>
                <a:gd name="T44" fmla="*/ 162 w 227"/>
                <a:gd name="T45" fmla="*/ 62 h 203"/>
                <a:gd name="T46" fmla="*/ 186 w 227"/>
                <a:gd name="T47" fmla="*/ 58 h 203"/>
                <a:gd name="T48" fmla="*/ 182 w 227"/>
                <a:gd name="T49" fmla="*/ 35 h 203"/>
                <a:gd name="T50" fmla="*/ 191 w 227"/>
                <a:gd name="T51" fmla="*/ 139 h 203"/>
                <a:gd name="T52" fmla="*/ 163 w 227"/>
                <a:gd name="T53" fmla="*/ 143 h 203"/>
                <a:gd name="T54" fmla="*/ 167 w 227"/>
                <a:gd name="T55" fmla="*/ 172 h 203"/>
                <a:gd name="T56" fmla="*/ 195 w 227"/>
                <a:gd name="T57" fmla="*/ 167 h 203"/>
                <a:gd name="T58" fmla="*/ 191 w 227"/>
                <a:gd name="T59" fmla="*/ 13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7" h="203">
                  <a:moveTo>
                    <a:pt x="200" y="185"/>
                  </a:moveTo>
                  <a:cubicBezTo>
                    <a:pt x="173" y="203"/>
                    <a:pt x="140" y="183"/>
                    <a:pt x="140" y="183"/>
                  </a:cubicBezTo>
                  <a:cubicBezTo>
                    <a:pt x="0" y="76"/>
                    <a:pt x="143" y="0"/>
                    <a:pt x="181" y="25"/>
                  </a:cubicBezTo>
                  <a:cubicBezTo>
                    <a:pt x="220" y="49"/>
                    <a:pt x="182" y="88"/>
                    <a:pt x="198" y="115"/>
                  </a:cubicBezTo>
                  <a:cubicBezTo>
                    <a:pt x="215" y="141"/>
                    <a:pt x="227" y="167"/>
                    <a:pt x="200" y="185"/>
                  </a:cubicBezTo>
                  <a:close/>
                  <a:moveTo>
                    <a:pt x="91" y="113"/>
                  </a:moveTo>
                  <a:cubicBezTo>
                    <a:pt x="96" y="116"/>
                    <a:pt x="102" y="115"/>
                    <a:pt x="105" y="110"/>
                  </a:cubicBezTo>
                  <a:cubicBezTo>
                    <a:pt x="109" y="106"/>
                    <a:pt x="108" y="99"/>
                    <a:pt x="103" y="96"/>
                  </a:cubicBezTo>
                  <a:cubicBezTo>
                    <a:pt x="99" y="93"/>
                    <a:pt x="92" y="94"/>
                    <a:pt x="89" y="98"/>
                  </a:cubicBezTo>
                  <a:cubicBezTo>
                    <a:pt x="86" y="103"/>
                    <a:pt x="86" y="109"/>
                    <a:pt x="91" y="113"/>
                  </a:cubicBezTo>
                  <a:close/>
                  <a:moveTo>
                    <a:pt x="96" y="66"/>
                  </a:moveTo>
                  <a:cubicBezTo>
                    <a:pt x="92" y="72"/>
                    <a:pt x="93" y="80"/>
                    <a:pt x="99" y="85"/>
                  </a:cubicBezTo>
                  <a:cubicBezTo>
                    <a:pt x="105" y="89"/>
                    <a:pt x="114" y="88"/>
                    <a:pt x="118" y="82"/>
                  </a:cubicBezTo>
                  <a:cubicBezTo>
                    <a:pt x="123" y="76"/>
                    <a:pt x="121" y="67"/>
                    <a:pt x="115" y="63"/>
                  </a:cubicBezTo>
                  <a:cubicBezTo>
                    <a:pt x="109" y="58"/>
                    <a:pt x="101" y="60"/>
                    <a:pt x="96" y="66"/>
                  </a:cubicBezTo>
                  <a:close/>
                  <a:moveTo>
                    <a:pt x="144" y="40"/>
                  </a:moveTo>
                  <a:cubicBezTo>
                    <a:pt x="137" y="35"/>
                    <a:pt x="128" y="36"/>
                    <a:pt x="122" y="43"/>
                  </a:cubicBezTo>
                  <a:cubicBezTo>
                    <a:pt x="117" y="50"/>
                    <a:pt x="119" y="60"/>
                    <a:pt x="125" y="65"/>
                  </a:cubicBezTo>
                  <a:cubicBezTo>
                    <a:pt x="132" y="70"/>
                    <a:pt x="142" y="68"/>
                    <a:pt x="147" y="62"/>
                  </a:cubicBezTo>
                  <a:cubicBezTo>
                    <a:pt x="152" y="55"/>
                    <a:pt x="151" y="45"/>
                    <a:pt x="144" y="40"/>
                  </a:cubicBezTo>
                  <a:close/>
                  <a:moveTo>
                    <a:pt x="182" y="35"/>
                  </a:moveTo>
                  <a:cubicBezTo>
                    <a:pt x="175" y="29"/>
                    <a:pt x="165" y="31"/>
                    <a:pt x="159" y="39"/>
                  </a:cubicBezTo>
                  <a:cubicBezTo>
                    <a:pt x="153" y="46"/>
                    <a:pt x="155" y="57"/>
                    <a:pt x="162" y="62"/>
                  </a:cubicBezTo>
                  <a:cubicBezTo>
                    <a:pt x="170" y="68"/>
                    <a:pt x="180" y="66"/>
                    <a:pt x="186" y="58"/>
                  </a:cubicBezTo>
                  <a:cubicBezTo>
                    <a:pt x="191" y="51"/>
                    <a:pt x="190" y="40"/>
                    <a:pt x="182" y="35"/>
                  </a:cubicBezTo>
                  <a:close/>
                  <a:moveTo>
                    <a:pt x="191" y="139"/>
                  </a:moveTo>
                  <a:cubicBezTo>
                    <a:pt x="182" y="132"/>
                    <a:pt x="169" y="134"/>
                    <a:pt x="163" y="143"/>
                  </a:cubicBezTo>
                  <a:cubicBezTo>
                    <a:pt x="156" y="152"/>
                    <a:pt x="158" y="165"/>
                    <a:pt x="167" y="172"/>
                  </a:cubicBezTo>
                  <a:cubicBezTo>
                    <a:pt x="176" y="178"/>
                    <a:pt x="189" y="176"/>
                    <a:pt x="195" y="167"/>
                  </a:cubicBezTo>
                  <a:cubicBezTo>
                    <a:pt x="202" y="158"/>
                    <a:pt x="200" y="146"/>
                    <a:pt x="191" y="1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26" name="Freeform 26"/>
            <p:cNvSpPr/>
            <p:nvPr/>
          </p:nvSpPr>
          <p:spPr bwMode="auto">
            <a:xfrm>
              <a:off x="4082417" y="1713389"/>
              <a:ext cx="112713" cy="114300"/>
            </a:xfrm>
            <a:custGeom>
              <a:avLst/>
              <a:gdLst>
                <a:gd name="T0" fmla="*/ 34 w 38"/>
                <a:gd name="T1" fmla="*/ 26 h 38"/>
                <a:gd name="T2" fmla="*/ 27 w 38"/>
                <a:gd name="T3" fmla="*/ 4 h 38"/>
                <a:gd name="T4" fmla="*/ 4 w 38"/>
                <a:gd name="T5" fmla="*/ 11 h 38"/>
                <a:gd name="T6" fmla="*/ 12 w 38"/>
                <a:gd name="T7" fmla="*/ 34 h 38"/>
                <a:gd name="T8" fmla="*/ 34 w 38"/>
                <a:gd name="T9" fmla="*/ 26 h 38"/>
              </a:gdLst>
              <a:ahLst/>
              <a:cxnLst>
                <a:cxn ang="0">
                  <a:pos x="T0" y="T1"/>
                </a:cxn>
                <a:cxn ang="0">
                  <a:pos x="T2" y="T3"/>
                </a:cxn>
                <a:cxn ang="0">
                  <a:pos x="T4" y="T5"/>
                </a:cxn>
                <a:cxn ang="0">
                  <a:pos x="T6" y="T7"/>
                </a:cxn>
                <a:cxn ang="0">
                  <a:pos x="T8" y="T9"/>
                </a:cxn>
              </a:cxnLst>
              <a:rect l="0" t="0" r="r" b="b"/>
              <a:pathLst>
                <a:path w="38" h="38">
                  <a:moveTo>
                    <a:pt x="34" y="26"/>
                  </a:moveTo>
                  <a:cubicBezTo>
                    <a:pt x="38" y="18"/>
                    <a:pt x="35" y="8"/>
                    <a:pt x="27" y="4"/>
                  </a:cubicBezTo>
                  <a:cubicBezTo>
                    <a:pt x="19" y="0"/>
                    <a:pt x="9" y="3"/>
                    <a:pt x="4" y="11"/>
                  </a:cubicBezTo>
                  <a:cubicBezTo>
                    <a:pt x="0" y="20"/>
                    <a:pt x="4" y="30"/>
                    <a:pt x="12" y="34"/>
                  </a:cubicBezTo>
                  <a:cubicBezTo>
                    <a:pt x="20" y="38"/>
                    <a:pt x="30" y="35"/>
                    <a:pt x="3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27" name="Freeform 27"/>
            <p:cNvSpPr/>
            <p:nvPr/>
          </p:nvSpPr>
          <p:spPr bwMode="auto">
            <a:xfrm>
              <a:off x="3855405" y="1781652"/>
              <a:ext cx="282575" cy="239713"/>
            </a:xfrm>
            <a:custGeom>
              <a:avLst/>
              <a:gdLst>
                <a:gd name="T0" fmla="*/ 95 w 95"/>
                <a:gd name="T1" fmla="*/ 8 h 80"/>
                <a:gd name="T2" fmla="*/ 23 w 95"/>
                <a:gd name="T3" fmla="*/ 73 h 80"/>
                <a:gd name="T4" fmla="*/ 2 w 95"/>
                <a:gd name="T5" fmla="*/ 79 h 80"/>
                <a:gd name="T6" fmla="*/ 86 w 95"/>
                <a:gd name="T7" fmla="*/ 0 h 80"/>
                <a:gd name="T8" fmla="*/ 95 w 95"/>
                <a:gd name="T9" fmla="*/ 8 h 80"/>
              </a:gdLst>
              <a:ahLst/>
              <a:cxnLst>
                <a:cxn ang="0">
                  <a:pos x="T0" y="T1"/>
                </a:cxn>
                <a:cxn ang="0">
                  <a:pos x="T2" y="T3"/>
                </a:cxn>
                <a:cxn ang="0">
                  <a:pos x="T4" y="T5"/>
                </a:cxn>
                <a:cxn ang="0">
                  <a:pos x="T6" y="T7"/>
                </a:cxn>
                <a:cxn ang="0">
                  <a:pos x="T8" y="T9"/>
                </a:cxn>
              </a:cxnLst>
              <a:rect l="0" t="0" r="r" b="b"/>
              <a:pathLst>
                <a:path w="95" h="80">
                  <a:moveTo>
                    <a:pt x="95" y="8"/>
                  </a:moveTo>
                  <a:cubicBezTo>
                    <a:pt x="94" y="8"/>
                    <a:pt x="23" y="73"/>
                    <a:pt x="23" y="73"/>
                  </a:cubicBezTo>
                  <a:cubicBezTo>
                    <a:pt x="23" y="73"/>
                    <a:pt x="3" y="80"/>
                    <a:pt x="2" y="79"/>
                  </a:cubicBezTo>
                  <a:cubicBezTo>
                    <a:pt x="0" y="79"/>
                    <a:pt x="86" y="0"/>
                    <a:pt x="86" y="0"/>
                  </a:cubicBezTo>
                  <a:lnTo>
                    <a:pt x="95"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28" name="Freeform 28"/>
            <p:cNvSpPr/>
            <p:nvPr/>
          </p:nvSpPr>
          <p:spPr bwMode="auto">
            <a:xfrm>
              <a:off x="4099880" y="1794352"/>
              <a:ext cx="47625" cy="349250"/>
            </a:xfrm>
            <a:custGeom>
              <a:avLst/>
              <a:gdLst>
                <a:gd name="T0" fmla="*/ 6 w 30"/>
                <a:gd name="T1" fmla="*/ 2 h 220"/>
                <a:gd name="T2" fmla="*/ 0 w 30"/>
                <a:gd name="T3" fmla="*/ 182 h 220"/>
                <a:gd name="T4" fmla="*/ 11 w 30"/>
                <a:gd name="T5" fmla="*/ 220 h 220"/>
                <a:gd name="T6" fmla="*/ 22 w 30"/>
                <a:gd name="T7" fmla="*/ 182 h 220"/>
                <a:gd name="T8" fmla="*/ 30 w 30"/>
                <a:gd name="T9" fmla="*/ 4 h 220"/>
                <a:gd name="T10" fmla="*/ 6 w 30"/>
                <a:gd name="T11" fmla="*/ 0 h 220"/>
                <a:gd name="T12" fmla="*/ 6 w 30"/>
                <a:gd name="T13" fmla="*/ 2 h 220"/>
              </a:gdLst>
              <a:ahLst/>
              <a:cxnLst>
                <a:cxn ang="0">
                  <a:pos x="T0" y="T1"/>
                </a:cxn>
                <a:cxn ang="0">
                  <a:pos x="T2" y="T3"/>
                </a:cxn>
                <a:cxn ang="0">
                  <a:pos x="T4" y="T5"/>
                </a:cxn>
                <a:cxn ang="0">
                  <a:pos x="T6" y="T7"/>
                </a:cxn>
                <a:cxn ang="0">
                  <a:pos x="T8" y="T9"/>
                </a:cxn>
                <a:cxn ang="0">
                  <a:pos x="T10" y="T11"/>
                </a:cxn>
                <a:cxn ang="0">
                  <a:pos x="T12" y="T13"/>
                </a:cxn>
              </a:cxnLst>
              <a:rect l="0" t="0" r="r" b="b"/>
              <a:pathLst>
                <a:path w="30" h="220">
                  <a:moveTo>
                    <a:pt x="6" y="2"/>
                  </a:moveTo>
                  <a:lnTo>
                    <a:pt x="0" y="182"/>
                  </a:lnTo>
                  <a:lnTo>
                    <a:pt x="11" y="220"/>
                  </a:lnTo>
                  <a:lnTo>
                    <a:pt x="22" y="182"/>
                  </a:lnTo>
                  <a:lnTo>
                    <a:pt x="30" y="4"/>
                  </a:lnTo>
                  <a:lnTo>
                    <a:pt x="6" y="0"/>
                  </a:lnTo>
                  <a:lnTo>
                    <a:pt x="6"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29" name="Freeform 29"/>
            <p:cNvSpPr/>
            <p:nvPr/>
          </p:nvSpPr>
          <p:spPr bwMode="auto">
            <a:xfrm>
              <a:off x="4099880" y="1794352"/>
              <a:ext cx="47625" cy="349250"/>
            </a:xfrm>
            <a:custGeom>
              <a:avLst/>
              <a:gdLst>
                <a:gd name="T0" fmla="*/ 6 w 30"/>
                <a:gd name="T1" fmla="*/ 2 h 220"/>
                <a:gd name="T2" fmla="*/ 0 w 30"/>
                <a:gd name="T3" fmla="*/ 182 h 220"/>
                <a:gd name="T4" fmla="*/ 11 w 30"/>
                <a:gd name="T5" fmla="*/ 220 h 220"/>
                <a:gd name="T6" fmla="*/ 22 w 30"/>
                <a:gd name="T7" fmla="*/ 182 h 220"/>
                <a:gd name="T8" fmla="*/ 30 w 30"/>
                <a:gd name="T9" fmla="*/ 4 h 220"/>
                <a:gd name="T10" fmla="*/ 6 w 30"/>
                <a:gd name="T11" fmla="*/ 0 h 220"/>
              </a:gdLst>
              <a:ahLst/>
              <a:cxnLst>
                <a:cxn ang="0">
                  <a:pos x="T0" y="T1"/>
                </a:cxn>
                <a:cxn ang="0">
                  <a:pos x="T2" y="T3"/>
                </a:cxn>
                <a:cxn ang="0">
                  <a:pos x="T4" y="T5"/>
                </a:cxn>
                <a:cxn ang="0">
                  <a:pos x="T6" y="T7"/>
                </a:cxn>
                <a:cxn ang="0">
                  <a:pos x="T8" y="T9"/>
                </a:cxn>
                <a:cxn ang="0">
                  <a:pos x="T10" y="T11"/>
                </a:cxn>
              </a:cxnLst>
              <a:rect l="0" t="0" r="r" b="b"/>
              <a:pathLst>
                <a:path w="30" h="220">
                  <a:moveTo>
                    <a:pt x="6" y="2"/>
                  </a:moveTo>
                  <a:lnTo>
                    <a:pt x="0" y="182"/>
                  </a:lnTo>
                  <a:lnTo>
                    <a:pt x="11" y="220"/>
                  </a:lnTo>
                  <a:lnTo>
                    <a:pt x="22" y="182"/>
                  </a:lnTo>
                  <a:lnTo>
                    <a:pt x="30" y="4"/>
                  </a:lnTo>
                  <a:lnTo>
                    <a:pt x="6"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30" name="Freeform 30"/>
            <p:cNvSpPr/>
            <p:nvPr/>
          </p:nvSpPr>
          <p:spPr bwMode="auto">
            <a:xfrm>
              <a:off x="4144330" y="1689577"/>
              <a:ext cx="36513" cy="53975"/>
            </a:xfrm>
            <a:custGeom>
              <a:avLst/>
              <a:gdLst>
                <a:gd name="T0" fmla="*/ 0 w 12"/>
                <a:gd name="T1" fmla="*/ 13 h 18"/>
                <a:gd name="T2" fmla="*/ 2 w 12"/>
                <a:gd name="T3" fmla="*/ 17 h 18"/>
                <a:gd name="T4" fmla="*/ 2 w 12"/>
                <a:gd name="T5" fmla="*/ 17 h 18"/>
                <a:gd name="T6" fmla="*/ 6 w 12"/>
                <a:gd name="T7" fmla="*/ 16 h 18"/>
                <a:gd name="T8" fmla="*/ 11 w 12"/>
                <a:gd name="T9" fmla="*/ 5 h 18"/>
                <a:gd name="T10" fmla="*/ 10 w 12"/>
                <a:gd name="T11" fmla="*/ 1 h 18"/>
                <a:gd name="T12" fmla="*/ 10 w 12"/>
                <a:gd name="T13" fmla="*/ 1 h 18"/>
                <a:gd name="T14" fmla="*/ 6 w 12"/>
                <a:gd name="T15" fmla="*/ 2 h 18"/>
                <a:gd name="T16" fmla="*/ 0 w 12"/>
                <a:gd name="T17"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8">
                  <a:moveTo>
                    <a:pt x="0" y="13"/>
                  </a:moveTo>
                  <a:cubicBezTo>
                    <a:pt x="0" y="15"/>
                    <a:pt x="0" y="17"/>
                    <a:pt x="2" y="17"/>
                  </a:cubicBezTo>
                  <a:cubicBezTo>
                    <a:pt x="2" y="17"/>
                    <a:pt x="2" y="17"/>
                    <a:pt x="2" y="17"/>
                  </a:cubicBezTo>
                  <a:cubicBezTo>
                    <a:pt x="3" y="18"/>
                    <a:pt x="5" y="18"/>
                    <a:pt x="6" y="16"/>
                  </a:cubicBezTo>
                  <a:cubicBezTo>
                    <a:pt x="11" y="5"/>
                    <a:pt x="11" y="5"/>
                    <a:pt x="11" y="5"/>
                  </a:cubicBezTo>
                  <a:cubicBezTo>
                    <a:pt x="12" y="4"/>
                    <a:pt x="11" y="2"/>
                    <a:pt x="10" y="1"/>
                  </a:cubicBezTo>
                  <a:cubicBezTo>
                    <a:pt x="10" y="1"/>
                    <a:pt x="10" y="1"/>
                    <a:pt x="10" y="1"/>
                  </a:cubicBezTo>
                  <a:cubicBezTo>
                    <a:pt x="8" y="0"/>
                    <a:pt x="7" y="1"/>
                    <a:pt x="6" y="2"/>
                  </a:cubicBezTo>
                  <a:lnTo>
                    <a:pt x="0"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31" name="Freeform 31"/>
            <p:cNvSpPr/>
            <p:nvPr/>
          </p:nvSpPr>
          <p:spPr bwMode="auto">
            <a:xfrm>
              <a:off x="4225292" y="3542189"/>
              <a:ext cx="109538" cy="111125"/>
            </a:xfrm>
            <a:custGeom>
              <a:avLst/>
              <a:gdLst>
                <a:gd name="T0" fmla="*/ 31 w 37"/>
                <a:gd name="T1" fmla="*/ 8 h 37"/>
                <a:gd name="T2" fmla="*/ 7 w 37"/>
                <a:gd name="T3" fmla="*/ 7 h 37"/>
                <a:gd name="T4" fmla="*/ 6 w 37"/>
                <a:gd name="T5" fmla="*/ 30 h 37"/>
                <a:gd name="T6" fmla="*/ 30 w 37"/>
                <a:gd name="T7" fmla="*/ 31 h 37"/>
                <a:gd name="T8" fmla="*/ 31 w 37"/>
                <a:gd name="T9" fmla="*/ 8 h 37"/>
              </a:gdLst>
              <a:ahLst/>
              <a:cxnLst>
                <a:cxn ang="0">
                  <a:pos x="T0" y="T1"/>
                </a:cxn>
                <a:cxn ang="0">
                  <a:pos x="T2" y="T3"/>
                </a:cxn>
                <a:cxn ang="0">
                  <a:pos x="T4" y="T5"/>
                </a:cxn>
                <a:cxn ang="0">
                  <a:pos x="T6" y="T7"/>
                </a:cxn>
                <a:cxn ang="0">
                  <a:pos x="T8" y="T9"/>
                </a:cxn>
              </a:cxnLst>
              <a:rect l="0" t="0" r="r" b="b"/>
              <a:pathLst>
                <a:path w="37" h="37">
                  <a:moveTo>
                    <a:pt x="31" y="8"/>
                  </a:moveTo>
                  <a:cubicBezTo>
                    <a:pt x="25" y="1"/>
                    <a:pt x="14" y="0"/>
                    <a:pt x="7" y="7"/>
                  </a:cubicBezTo>
                  <a:cubicBezTo>
                    <a:pt x="0" y="13"/>
                    <a:pt x="0" y="23"/>
                    <a:pt x="6" y="30"/>
                  </a:cubicBezTo>
                  <a:cubicBezTo>
                    <a:pt x="12" y="37"/>
                    <a:pt x="23" y="37"/>
                    <a:pt x="30" y="31"/>
                  </a:cubicBezTo>
                  <a:cubicBezTo>
                    <a:pt x="36" y="25"/>
                    <a:pt x="37" y="15"/>
                    <a:pt x="31"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32" name="Freeform 32"/>
            <p:cNvSpPr/>
            <p:nvPr/>
          </p:nvSpPr>
          <p:spPr bwMode="auto">
            <a:xfrm>
              <a:off x="4280855" y="3613627"/>
              <a:ext cx="134938" cy="338138"/>
            </a:xfrm>
            <a:custGeom>
              <a:avLst/>
              <a:gdLst>
                <a:gd name="T0" fmla="*/ 10 w 45"/>
                <a:gd name="T1" fmla="*/ 0 h 113"/>
                <a:gd name="T2" fmla="*/ 45 w 45"/>
                <a:gd name="T3" fmla="*/ 90 h 113"/>
                <a:gd name="T4" fmla="*/ 44 w 45"/>
                <a:gd name="T5" fmla="*/ 112 h 113"/>
                <a:gd name="T6" fmla="*/ 0 w 45"/>
                <a:gd name="T7" fmla="*/ 5 h 113"/>
                <a:gd name="T8" fmla="*/ 10 w 45"/>
                <a:gd name="T9" fmla="*/ 0 h 113"/>
              </a:gdLst>
              <a:ahLst/>
              <a:cxnLst>
                <a:cxn ang="0">
                  <a:pos x="T0" y="T1"/>
                </a:cxn>
                <a:cxn ang="0">
                  <a:pos x="T2" y="T3"/>
                </a:cxn>
                <a:cxn ang="0">
                  <a:pos x="T4" y="T5"/>
                </a:cxn>
                <a:cxn ang="0">
                  <a:pos x="T6" y="T7"/>
                </a:cxn>
                <a:cxn ang="0">
                  <a:pos x="T8" y="T9"/>
                </a:cxn>
              </a:cxnLst>
              <a:rect l="0" t="0" r="r" b="b"/>
              <a:pathLst>
                <a:path w="45" h="113">
                  <a:moveTo>
                    <a:pt x="10" y="0"/>
                  </a:moveTo>
                  <a:cubicBezTo>
                    <a:pt x="11" y="0"/>
                    <a:pt x="45" y="90"/>
                    <a:pt x="45" y="90"/>
                  </a:cubicBezTo>
                  <a:cubicBezTo>
                    <a:pt x="45" y="90"/>
                    <a:pt x="45" y="111"/>
                    <a:pt x="44" y="112"/>
                  </a:cubicBezTo>
                  <a:cubicBezTo>
                    <a:pt x="43" y="113"/>
                    <a:pt x="0" y="5"/>
                    <a:pt x="0" y="5"/>
                  </a:cubicBez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33" name="Freeform 33"/>
            <p:cNvSpPr/>
            <p:nvPr/>
          </p:nvSpPr>
          <p:spPr bwMode="auto">
            <a:xfrm>
              <a:off x="4290380" y="3602514"/>
              <a:ext cx="331788" cy="149225"/>
            </a:xfrm>
            <a:custGeom>
              <a:avLst/>
              <a:gdLst>
                <a:gd name="T0" fmla="*/ 4 w 209"/>
                <a:gd name="T1" fmla="*/ 22 h 94"/>
                <a:gd name="T2" fmla="*/ 169 w 209"/>
                <a:gd name="T3" fmla="*/ 92 h 94"/>
                <a:gd name="T4" fmla="*/ 209 w 209"/>
                <a:gd name="T5" fmla="*/ 94 h 94"/>
                <a:gd name="T6" fmla="*/ 177 w 209"/>
                <a:gd name="T7" fmla="*/ 71 h 94"/>
                <a:gd name="T8" fmla="*/ 13 w 209"/>
                <a:gd name="T9" fmla="*/ 0 h 94"/>
                <a:gd name="T10" fmla="*/ 0 w 209"/>
                <a:gd name="T11" fmla="*/ 20 h 94"/>
                <a:gd name="T12" fmla="*/ 4 w 209"/>
                <a:gd name="T13" fmla="*/ 22 h 94"/>
              </a:gdLst>
              <a:ahLst/>
              <a:cxnLst>
                <a:cxn ang="0">
                  <a:pos x="T0" y="T1"/>
                </a:cxn>
                <a:cxn ang="0">
                  <a:pos x="T2" y="T3"/>
                </a:cxn>
                <a:cxn ang="0">
                  <a:pos x="T4" y="T5"/>
                </a:cxn>
                <a:cxn ang="0">
                  <a:pos x="T6" y="T7"/>
                </a:cxn>
                <a:cxn ang="0">
                  <a:pos x="T8" y="T9"/>
                </a:cxn>
                <a:cxn ang="0">
                  <a:pos x="T10" y="T11"/>
                </a:cxn>
                <a:cxn ang="0">
                  <a:pos x="T12" y="T13"/>
                </a:cxn>
              </a:cxnLst>
              <a:rect l="0" t="0" r="r" b="b"/>
              <a:pathLst>
                <a:path w="209" h="94">
                  <a:moveTo>
                    <a:pt x="4" y="22"/>
                  </a:moveTo>
                  <a:lnTo>
                    <a:pt x="169" y="92"/>
                  </a:lnTo>
                  <a:lnTo>
                    <a:pt x="209" y="94"/>
                  </a:lnTo>
                  <a:lnTo>
                    <a:pt x="177" y="71"/>
                  </a:lnTo>
                  <a:lnTo>
                    <a:pt x="13" y="0"/>
                  </a:lnTo>
                  <a:lnTo>
                    <a:pt x="0" y="20"/>
                  </a:lnTo>
                  <a:lnTo>
                    <a:pt x="4"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34" name="Freeform 34"/>
            <p:cNvSpPr/>
            <p:nvPr/>
          </p:nvSpPr>
          <p:spPr bwMode="auto">
            <a:xfrm>
              <a:off x="4290380" y="3602514"/>
              <a:ext cx="331788" cy="149225"/>
            </a:xfrm>
            <a:custGeom>
              <a:avLst/>
              <a:gdLst>
                <a:gd name="T0" fmla="*/ 4 w 209"/>
                <a:gd name="T1" fmla="*/ 22 h 94"/>
                <a:gd name="T2" fmla="*/ 169 w 209"/>
                <a:gd name="T3" fmla="*/ 92 h 94"/>
                <a:gd name="T4" fmla="*/ 209 w 209"/>
                <a:gd name="T5" fmla="*/ 94 h 94"/>
                <a:gd name="T6" fmla="*/ 177 w 209"/>
                <a:gd name="T7" fmla="*/ 71 h 94"/>
                <a:gd name="T8" fmla="*/ 13 w 209"/>
                <a:gd name="T9" fmla="*/ 0 h 94"/>
                <a:gd name="T10" fmla="*/ 0 w 209"/>
                <a:gd name="T11" fmla="*/ 20 h 94"/>
              </a:gdLst>
              <a:ahLst/>
              <a:cxnLst>
                <a:cxn ang="0">
                  <a:pos x="T0" y="T1"/>
                </a:cxn>
                <a:cxn ang="0">
                  <a:pos x="T2" y="T3"/>
                </a:cxn>
                <a:cxn ang="0">
                  <a:pos x="T4" y="T5"/>
                </a:cxn>
                <a:cxn ang="0">
                  <a:pos x="T6" y="T7"/>
                </a:cxn>
                <a:cxn ang="0">
                  <a:pos x="T8" y="T9"/>
                </a:cxn>
                <a:cxn ang="0">
                  <a:pos x="T10" y="T11"/>
                </a:cxn>
              </a:cxnLst>
              <a:rect l="0" t="0" r="r" b="b"/>
              <a:pathLst>
                <a:path w="209" h="94">
                  <a:moveTo>
                    <a:pt x="4" y="22"/>
                  </a:moveTo>
                  <a:lnTo>
                    <a:pt x="169" y="92"/>
                  </a:lnTo>
                  <a:lnTo>
                    <a:pt x="209" y="94"/>
                  </a:lnTo>
                  <a:lnTo>
                    <a:pt x="177" y="71"/>
                  </a:lnTo>
                  <a:lnTo>
                    <a:pt x="13" y="0"/>
                  </a:lnTo>
                  <a:lnTo>
                    <a:pt x="0" y="2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35" name="Freeform 35"/>
            <p:cNvSpPr/>
            <p:nvPr/>
          </p:nvSpPr>
          <p:spPr bwMode="auto">
            <a:xfrm>
              <a:off x="4215767" y="3535839"/>
              <a:ext cx="44450" cy="46038"/>
            </a:xfrm>
            <a:custGeom>
              <a:avLst/>
              <a:gdLst>
                <a:gd name="T0" fmla="*/ 9 w 15"/>
                <a:gd name="T1" fmla="*/ 14 h 15"/>
                <a:gd name="T2" fmla="*/ 14 w 15"/>
                <a:gd name="T3" fmla="*/ 14 h 15"/>
                <a:gd name="T4" fmla="*/ 14 w 15"/>
                <a:gd name="T5" fmla="*/ 14 h 15"/>
                <a:gd name="T6" fmla="*/ 14 w 15"/>
                <a:gd name="T7" fmla="*/ 10 h 15"/>
                <a:gd name="T8" fmla="*/ 6 w 15"/>
                <a:gd name="T9" fmla="*/ 1 h 15"/>
                <a:gd name="T10" fmla="*/ 1 w 15"/>
                <a:gd name="T11" fmla="*/ 1 h 15"/>
                <a:gd name="T12" fmla="*/ 1 w 15"/>
                <a:gd name="T13" fmla="*/ 1 h 15"/>
                <a:gd name="T14" fmla="*/ 1 w 15"/>
                <a:gd name="T15" fmla="*/ 5 h 15"/>
                <a:gd name="T16" fmla="*/ 9 w 15"/>
                <a:gd name="T17"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5">
                  <a:moveTo>
                    <a:pt x="9" y="14"/>
                  </a:moveTo>
                  <a:cubicBezTo>
                    <a:pt x="11" y="15"/>
                    <a:pt x="12" y="15"/>
                    <a:pt x="14" y="14"/>
                  </a:cubicBezTo>
                  <a:cubicBezTo>
                    <a:pt x="14" y="14"/>
                    <a:pt x="14" y="14"/>
                    <a:pt x="14" y="14"/>
                  </a:cubicBezTo>
                  <a:cubicBezTo>
                    <a:pt x="15" y="13"/>
                    <a:pt x="15" y="11"/>
                    <a:pt x="14" y="10"/>
                  </a:cubicBezTo>
                  <a:cubicBezTo>
                    <a:pt x="6" y="1"/>
                    <a:pt x="6" y="1"/>
                    <a:pt x="6" y="1"/>
                  </a:cubicBezTo>
                  <a:cubicBezTo>
                    <a:pt x="5" y="0"/>
                    <a:pt x="3" y="0"/>
                    <a:pt x="1" y="1"/>
                  </a:cubicBezTo>
                  <a:cubicBezTo>
                    <a:pt x="1" y="1"/>
                    <a:pt x="1" y="1"/>
                    <a:pt x="1" y="1"/>
                  </a:cubicBezTo>
                  <a:cubicBezTo>
                    <a:pt x="0" y="2"/>
                    <a:pt x="0" y="4"/>
                    <a:pt x="1" y="5"/>
                  </a:cubicBezTo>
                  <a:lnTo>
                    <a:pt x="9"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36" name="Freeform 36"/>
            <p:cNvSpPr/>
            <p:nvPr/>
          </p:nvSpPr>
          <p:spPr bwMode="auto">
            <a:xfrm>
              <a:off x="983617" y="2889727"/>
              <a:ext cx="109538" cy="109538"/>
            </a:xfrm>
            <a:custGeom>
              <a:avLst/>
              <a:gdLst>
                <a:gd name="T0" fmla="*/ 31 w 37"/>
                <a:gd name="T1" fmla="*/ 7 h 37"/>
                <a:gd name="T2" fmla="*/ 7 w 37"/>
                <a:gd name="T3" fmla="*/ 6 h 37"/>
                <a:gd name="T4" fmla="*/ 6 w 37"/>
                <a:gd name="T5" fmla="*/ 30 h 37"/>
                <a:gd name="T6" fmla="*/ 30 w 37"/>
                <a:gd name="T7" fmla="*/ 31 h 37"/>
                <a:gd name="T8" fmla="*/ 31 w 37"/>
                <a:gd name="T9" fmla="*/ 7 h 37"/>
              </a:gdLst>
              <a:ahLst/>
              <a:cxnLst>
                <a:cxn ang="0">
                  <a:pos x="T0" y="T1"/>
                </a:cxn>
                <a:cxn ang="0">
                  <a:pos x="T2" y="T3"/>
                </a:cxn>
                <a:cxn ang="0">
                  <a:pos x="T4" y="T5"/>
                </a:cxn>
                <a:cxn ang="0">
                  <a:pos x="T6" y="T7"/>
                </a:cxn>
                <a:cxn ang="0">
                  <a:pos x="T8" y="T9"/>
                </a:cxn>
              </a:cxnLst>
              <a:rect l="0" t="0" r="r" b="b"/>
              <a:pathLst>
                <a:path w="37" h="37">
                  <a:moveTo>
                    <a:pt x="31" y="7"/>
                  </a:moveTo>
                  <a:cubicBezTo>
                    <a:pt x="25" y="0"/>
                    <a:pt x="14" y="0"/>
                    <a:pt x="7" y="6"/>
                  </a:cubicBezTo>
                  <a:cubicBezTo>
                    <a:pt x="1" y="12"/>
                    <a:pt x="0" y="23"/>
                    <a:pt x="6" y="30"/>
                  </a:cubicBezTo>
                  <a:cubicBezTo>
                    <a:pt x="12" y="36"/>
                    <a:pt x="23" y="37"/>
                    <a:pt x="30" y="31"/>
                  </a:cubicBezTo>
                  <a:cubicBezTo>
                    <a:pt x="36" y="25"/>
                    <a:pt x="37" y="14"/>
                    <a:pt x="3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37" name="Freeform 37"/>
            <p:cNvSpPr/>
            <p:nvPr/>
          </p:nvSpPr>
          <p:spPr bwMode="auto">
            <a:xfrm>
              <a:off x="1039180" y="2957989"/>
              <a:ext cx="138113" cy="339725"/>
            </a:xfrm>
            <a:custGeom>
              <a:avLst/>
              <a:gdLst>
                <a:gd name="T0" fmla="*/ 10 w 46"/>
                <a:gd name="T1" fmla="*/ 0 h 114"/>
                <a:gd name="T2" fmla="*/ 46 w 46"/>
                <a:gd name="T3" fmla="*/ 91 h 114"/>
                <a:gd name="T4" fmla="*/ 44 w 46"/>
                <a:gd name="T5" fmla="*/ 113 h 114"/>
                <a:gd name="T6" fmla="*/ 0 w 46"/>
                <a:gd name="T7" fmla="*/ 6 h 114"/>
                <a:gd name="T8" fmla="*/ 10 w 46"/>
                <a:gd name="T9" fmla="*/ 0 h 114"/>
              </a:gdLst>
              <a:ahLst/>
              <a:cxnLst>
                <a:cxn ang="0">
                  <a:pos x="T0" y="T1"/>
                </a:cxn>
                <a:cxn ang="0">
                  <a:pos x="T2" y="T3"/>
                </a:cxn>
                <a:cxn ang="0">
                  <a:pos x="T4" y="T5"/>
                </a:cxn>
                <a:cxn ang="0">
                  <a:pos x="T6" y="T7"/>
                </a:cxn>
                <a:cxn ang="0">
                  <a:pos x="T8" y="T9"/>
                </a:cxn>
              </a:cxnLst>
              <a:rect l="0" t="0" r="r" b="b"/>
              <a:pathLst>
                <a:path w="46" h="114">
                  <a:moveTo>
                    <a:pt x="10" y="0"/>
                  </a:moveTo>
                  <a:cubicBezTo>
                    <a:pt x="11" y="1"/>
                    <a:pt x="46" y="91"/>
                    <a:pt x="46" y="91"/>
                  </a:cubicBezTo>
                  <a:cubicBezTo>
                    <a:pt x="46" y="91"/>
                    <a:pt x="45" y="111"/>
                    <a:pt x="44" y="113"/>
                  </a:cubicBezTo>
                  <a:cubicBezTo>
                    <a:pt x="43" y="114"/>
                    <a:pt x="0" y="6"/>
                    <a:pt x="0" y="6"/>
                  </a:cubicBez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38" name="Freeform 38"/>
            <p:cNvSpPr/>
            <p:nvPr/>
          </p:nvSpPr>
          <p:spPr bwMode="auto">
            <a:xfrm>
              <a:off x="1051880" y="2945289"/>
              <a:ext cx="327025" cy="149225"/>
            </a:xfrm>
            <a:custGeom>
              <a:avLst/>
              <a:gdLst>
                <a:gd name="T0" fmla="*/ 2 w 206"/>
                <a:gd name="T1" fmla="*/ 23 h 94"/>
                <a:gd name="T2" fmla="*/ 167 w 206"/>
                <a:gd name="T3" fmla="*/ 92 h 94"/>
                <a:gd name="T4" fmla="*/ 206 w 206"/>
                <a:gd name="T5" fmla="*/ 94 h 94"/>
                <a:gd name="T6" fmla="*/ 175 w 206"/>
                <a:gd name="T7" fmla="*/ 72 h 94"/>
                <a:gd name="T8" fmla="*/ 11 w 206"/>
                <a:gd name="T9" fmla="*/ 0 h 94"/>
                <a:gd name="T10" fmla="*/ 0 w 206"/>
                <a:gd name="T11" fmla="*/ 23 h 94"/>
                <a:gd name="T12" fmla="*/ 2 w 206"/>
                <a:gd name="T13" fmla="*/ 23 h 94"/>
              </a:gdLst>
              <a:ahLst/>
              <a:cxnLst>
                <a:cxn ang="0">
                  <a:pos x="T0" y="T1"/>
                </a:cxn>
                <a:cxn ang="0">
                  <a:pos x="T2" y="T3"/>
                </a:cxn>
                <a:cxn ang="0">
                  <a:pos x="T4" y="T5"/>
                </a:cxn>
                <a:cxn ang="0">
                  <a:pos x="T6" y="T7"/>
                </a:cxn>
                <a:cxn ang="0">
                  <a:pos x="T8" y="T9"/>
                </a:cxn>
                <a:cxn ang="0">
                  <a:pos x="T10" y="T11"/>
                </a:cxn>
                <a:cxn ang="0">
                  <a:pos x="T12" y="T13"/>
                </a:cxn>
              </a:cxnLst>
              <a:rect l="0" t="0" r="r" b="b"/>
              <a:pathLst>
                <a:path w="206" h="94">
                  <a:moveTo>
                    <a:pt x="2" y="23"/>
                  </a:moveTo>
                  <a:lnTo>
                    <a:pt x="167" y="92"/>
                  </a:lnTo>
                  <a:lnTo>
                    <a:pt x="206" y="94"/>
                  </a:lnTo>
                  <a:lnTo>
                    <a:pt x="175" y="72"/>
                  </a:lnTo>
                  <a:lnTo>
                    <a:pt x="11" y="0"/>
                  </a:lnTo>
                  <a:lnTo>
                    <a:pt x="0" y="23"/>
                  </a:lnTo>
                  <a:lnTo>
                    <a:pt x="2"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39" name="Freeform 39"/>
            <p:cNvSpPr/>
            <p:nvPr/>
          </p:nvSpPr>
          <p:spPr bwMode="auto">
            <a:xfrm>
              <a:off x="1051880" y="2945289"/>
              <a:ext cx="327025" cy="149225"/>
            </a:xfrm>
            <a:custGeom>
              <a:avLst/>
              <a:gdLst>
                <a:gd name="T0" fmla="*/ 2 w 206"/>
                <a:gd name="T1" fmla="*/ 23 h 94"/>
                <a:gd name="T2" fmla="*/ 167 w 206"/>
                <a:gd name="T3" fmla="*/ 92 h 94"/>
                <a:gd name="T4" fmla="*/ 206 w 206"/>
                <a:gd name="T5" fmla="*/ 94 h 94"/>
                <a:gd name="T6" fmla="*/ 175 w 206"/>
                <a:gd name="T7" fmla="*/ 72 h 94"/>
                <a:gd name="T8" fmla="*/ 11 w 206"/>
                <a:gd name="T9" fmla="*/ 0 h 94"/>
                <a:gd name="T10" fmla="*/ 0 w 206"/>
                <a:gd name="T11" fmla="*/ 23 h 94"/>
              </a:gdLst>
              <a:ahLst/>
              <a:cxnLst>
                <a:cxn ang="0">
                  <a:pos x="T0" y="T1"/>
                </a:cxn>
                <a:cxn ang="0">
                  <a:pos x="T2" y="T3"/>
                </a:cxn>
                <a:cxn ang="0">
                  <a:pos x="T4" y="T5"/>
                </a:cxn>
                <a:cxn ang="0">
                  <a:pos x="T6" y="T7"/>
                </a:cxn>
                <a:cxn ang="0">
                  <a:pos x="T8" y="T9"/>
                </a:cxn>
                <a:cxn ang="0">
                  <a:pos x="T10" y="T11"/>
                </a:cxn>
              </a:cxnLst>
              <a:rect l="0" t="0" r="r" b="b"/>
              <a:pathLst>
                <a:path w="206" h="94">
                  <a:moveTo>
                    <a:pt x="2" y="23"/>
                  </a:moveTo>
                  <a:lnTo>
                    <a:pt x="167" y="92"/>
                  </a:lnTo>
                  <a:lnTo>
                    <a:pt x="206" y="94"/>
                  </a:lnTo>
                  <a:lnTo>
                    <a:pt x="175" y="72"/>
                  </a:lnTo>
                  <a:lnTo>
                    <a:pt x="11" y="0"/>
                  </a:lnTo>
                  <a:lnTo>
                    <a:pt x="0" y="23"/>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40" name="Freeform 40"/>
            <p:cNvSpPr/>
            <p:nvPr/>
          </p:nvSpPr>
          <p:spPr bwMode="auto">
            <a:xfrm>
              <a:off x="974092" y="2880202"/>
              <a:ext cx="44450" cy="47625"/>
            </a:xfrm>
            <a:custGeom>
              <a:avLst/>
              <a:gdLst>
                <a:gd name="T0" fmla="*/ 10 w 15"/>
                <a:gd name="T1" fmla="*/ 15 h 16"/>
                <a:gd name="T2" fmla="*/ 14 w 15"/>
                <a:gd name="T3" fmla="*/ 15 h 16"/>
                <a:gd name="T4" fmla="*/ 14 w 15"/>
                <a:gd name="T5" fmla="*/ 15 h 16"/>
                <a:gd name="T6" fmla="*/ 14 w 15"/>
                <a:gd name="T7" fmla="*/ 10 h 16"/>
                <a:gd name="T8" fmla="*/ 6 w 15"/>
                <a:gd name="T9" fmla="*/ 1 h 16"/>
                <a:gd name="T10" fmla="*/ 2 w 15"/>
                <a:gd name="T11" fmla="*/ 1 h 16"/>
                <a:gd name="T12" fmla="*/ 2 w 15"/>
                <a:gd name="T13" fmla="*/ 1 h 16"/>
                <a:gd name="T14" fmla="*/ 1 w 15"/>
                <a:gd name="T15" fmla="*/ 6 h 16"/>
                <a:gd name="T16" fmla="*/ 10 w 15"/>
                <a:gd name="T17"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10" y="15"/>
                  </a:moveTo>
                  <a:cubicBezTo>
                    <a:pt x="11" y="16"/>
                    <a:pt x="13" y="16"/>
                    <a:pt x="14" y="15"/>
                  </a:cubicBezTo>
                  <a:cubicBezTo>
                    <a:pt x="14" y="15"/>
                    <a:pt x="14" y="15"/>
                    <a:pt x="14" y="15"/>
                  </a:cubicBezTo>
                  <a:cubicBezTo>
                    <a:pt x="15" y="14"/>
                    <a:pt x="15" y="12"/>
                    <a:pt x="14" y="10"/>
                  </a:cubicBezTo>
                  <a:cubicBezTo>
                    <a:pt x="6" y="1"/>
                    <a:pt x="6" y="1"/>
                    <a:pt x="6" y="1"/>
                  </a:cubicBezTo>
                  <a:cubicBezTo>
                    <a:pt x="5" y="0"/>
                    <a:pt x="3" y="0"/>
                    <a:pt x="2" y="1"/>
                  </a:cubicBezTo>
                  <a:cubicBezTo>
                    <a:pt x="2" y="1"/>
                    <a:pt x="2" y="1"/>
                    <a:pt x="2" y="1"/>
                  </a:cubicBezTo>
                  <a:cubicBezTo>
                    <a:pt x="0" y="2"/>
                    <a:pt x="0" y="4"/>
                    <a:pt x="1" y="6"/>
                  </a:cubicBezTo>
                  <a:lnTo>
                    <a:pt x="10"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41" name="Freeform 41"/>
            <p:cNvSpPr/>
            <p:nvPr/>
          </p:nvSpPr>
          <p:spPr bwMode="auto">
            <a:xfrm>
              <a:off x="3156905" y="3935889"/>
              <a:ext cx="114300" cy="114300"/>
            </a:xfrm>
            <a:custGeom>
              <a:avLst/>
              <a:gdLst>
                <a:gd name="T0" fmla="*/ 33 w 38"/>
                <a:gd name="T1" fmla="*/ 28 h 38"/>
                <a:gd name="T2" fmla="*/ 28 w 38"/>
                <a:gd name="T3" fmla="*/ 5 h 38"/>
                <a:gd name="T4" fmla="*/ 5 w 38"/>
                <a:gd name="T5" fmla="*/ 10 h 38"/>
                <a:gd name="T6" fmla="*/ 10 w 38"/>
                <a:gd name="T7" fmla="*/ 33 h 38"/>
                <a:gd name="T8" fmla="*/ 33 w 38"/>
                <a:gd name="T9" fmla="*/ 28 h 38"/>
              </a:gdLst>
              <a:ahLst/>
              <a:cxnLst>
                <a:cxn ang="0">
                  <a:pos x="T0" y="T1"/>
                </a:cxn>
                <a:cxn ang="0">
                  <a:pos x="T2" y="T3"/>
                </a:cxn>
                <a:cxn ang="0">
                  <a:pos x="T4" y="T5"/>
                </a:cxn>
                <a:cxn ang="0">
                  <a:pos x="T6" y="T7"/>
                </a:cxn>
                <a:cxn ang="0">
                  <a:pos x="T8" y="T9"/>
                </a:cxn>
              </a:cxnLst>
              <a:rect l="0" t="0" r="r" b="b"/>
              <a:pathLst>
                <a:path w="38" h="38">
                  <a:moveTo>
                    <a:pt x="33" y="28"/>
                  </a:moveTo>
                  <a:cubicBezTo>
                    <a:pt x="38" y="21"/>
                    <a:pt x="35" y="10"/>
                    <a:pt x="28" y="5"/>
                  </a:cubicBezTo>
                  <a:cubicBezTo>
                    <a:pt x="20" y="0"/>
                    <a:pt x="10" y="3"/>
                    <a:pt x="5" y="10"/>
                  </a:cubicBezTo>
                  <a:cubicBezTo>
                    <a:pt x="0" y="18"/>
                    <a:pt x="2" y="28"/>
                    <a:pt x="10" y="33"/>
                  </a:cubicBezTo>
                  <a:cubicBezTo>
                    <a:pt x="17" y="38"/>
                    <a:pt x="28" y="36"/>
                    <a:pt x="3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42" name="Freeform 42"/>
            <p:cNvSpPr/>
            <p:nvPr/>
          </p:nvSpPr>
          <p:spPr bwMode="auto">
            <a:xfrm>
              <a:off x="2904492" y="4002564"/>
              <a:ext cx="303213" cy="211138"/>
            </a:xfrm>
            <a:custGeom>
              <a:avLst/>
              <a:gdLst>
                <a:gd name="T0" fmla="*/ 102 w 102"/>
                <a:gd name="T1" fmla="*/ 9 h 71"/>
                <a:gd name="T2" fmla="*/ 23 w 102"/>
                <a:gd name="T3" fmla="*/ 66 h 71"/>
                <a:gd name="T4" fmla="*/ 2 w 102"/>
                <a:gd name="T5" fmla="*/ 70 h 71"/>
                <a:gd name="T6" fmla="*/ 94 w 102"/>
                <a:gd name="T7" fmla="*/ 0 h 71"/>
                <a:gd name="T8" fmla="*/ 102 w 102"/>
                <a:gd name="T9" fmla="*/ 9 h 71"/>
              </a:gdLst>
              <a:ahLst/>
              <a:cxnLst>
                <a:cxn ang="0">
                  <a:pos x="T0" y="T1"/>
                </a:cxn>
                <a:cxn ang="0">
                  <a:pos x="T2" y="T3"/>
                </a:cxn>
                <a:cxn ang="0">
                  <a:pos x="T4" y="T5"/>
                </a:cxn>
                <a:cxn ang="0">
                  <a:pos x="T6" y="T7"/>
                </a:cxn>
                <a:cxn ang="0">
                  <a:pos x="T8" y="T9"/>
                </a:cxn>
              </a:cxnLst>
              <a:rect l="0" t="0" r="r" b="b"/>
              <a:pathLst>
                <a:path w="102" h="71">
                  <a:moveTo>
                    <a:pt x="102" y="9"/>
                  </a:moveTo>
                  <a:cubicBezTo>
                    <a:pt x="102" y="10"/>
                    <a:pt x="23" y="66"/>
                    <a:pt x="23" y="66"/>
                  </a:cubicBezTo>
                  <a:cubicBezTo>
                    <a:pt x="23" y="66"/>
                    <a:pt x="3" y="71"/>
                    <a:pt x="2" y="70"/>
                  </a:cubicBezTo>
                  <a:cubicBezTo>
                    <a:pt x="0" y="69"/>
                    <a:pt x="94" y="0"/>
                    <a:pt x="94" y="0"/>
                  </a:cubicBezTo>
                  <a:lnTo>
                    <a:pt x="102"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43" name="Freeform 43"/>
            <p:cNvSpPr/>
            <p:nvPr/>
          </p:nvSpPr>
          <p:spPr bwMode="auto">
            <a:xfrm>
              <a:off x="3139442" y="4013677"/>
              <a:ext cx="77788" cy="349250"/>
            </a:xfrm>
            <a:custGeom>
              <a:avLst/>
              <a:gdLst>
                <a:gd name="T0" fmla="*/ 26 w 49"/>
                <a:gd name="T1" fmla="*/ 2 h 220"/>
                <a:gd name="T2" fmla="*/ 0 w 49"/>
                <a:gd name="T3" fmla="*/ 182 h 220"/>
                <a:gd name="T4" fmla="*/ 7 w 49"/>
                <a:gd name="T5" fmla="*/ 220 h 220"/>
                <a:gd name="T6" fmla="*/ 22 w 49"/>
                <a:gd name="T7" fmla="*/ 184 h 220"/>
                <a:gd name="T8" fmla="*/ 49 w 49"/>
                <a:gd name="T9" fmla="*/ 8 h 220"/>
                <a:gd name="T10" fmla="*/ 26 w 49"/>
                <a:gd name="T11" fmla="*/ 0 h 220"/>
                <a:gd name="T12" fmla="*/ 26 w 49"/>
                <a:gd name="T13" fmla="*/ 2 h 220"/>
              </a:gdLst>
              <a:ahLst/>
              <a:cxnLst>
                <a:cxn ang="0">
                  <a:pos x="T0" y="T1"/>
                </a:cxn>
                <a:cxn ang="0">
                  <a:pos x="T2" y="T3"/>
                </a:cxn>
                <a:cxn ang="0">
                  <a:pos x="T4" y="T5"/>
                </a:cxn>
                <a:cxn ang="0">
                  <a:pos x="T6" y="T7"/>
                </a:cxn>
                <a:cxn ang="0">
                  <a:pos x="T8" y="T9"/>
                </a:cxn>
                <a:cxn ang="0">
                  <a:pos x="T10" y="T11"/>
                </a:cxn>
                <a:cxn ang="0">
                  <a:pos x="T12" y="T13"/>
                </a:cxn>
              </a:cxnLst>
              <a:rect l="0" t="0" r="r" b="b"/>
              <a:pathLst>
                <a:path w="49" h="220">
                  <a:moveTo>
                    <a:pt x="26" y="2"/>
                  </a:moveTo>
                  <a:lnTo>
                    <a:pt x="0" y="182"/>
                  </a:lnTo>
                  <a:lnTo>
                    <a:pt x="7" y="220"/>
                  </a:lnTo>
                  <a:lnTo>
                    <a:pt x="22" y="184"/>
                  </a:lnTo>
                  <a:lnTo>
                    <a:pt x="49" y="8"/>
                  </a:lnTo>
                  <a:lnTo>
                    <a:pt x="26" y="0"/>
                  </a:lnTo>
                  <a:lnTo>
                    <a:pt x="26"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44" name="Freeform 44"/>
            <p:cNvSpPr/>
            <p:nvPr/>
          </p:nvSpPr>
          <p:spPr bwMode="auto">
            <a:xfrm>
              <a:off x="3139442" y="4013677"/>
              <a:ext cx="77788" cy="349250"/>
            </a:xfrm>
            <a:custGeom>
              <a:avLst/>
              <a:gdLst>
                <a:gd name="T0" fmla="*/ 26 w 49"/>
                <a:gd name="T1" fmla="*/ 2 h 220"/>
                <a:gd name="T2" fmla="*/ 0 w 49"/>
                <a:gd name="T3" fmla="*/ 182 h 220"/>
                <a:gd name="T4" fmla="*/ 7 w 49"/>
                <a:gd name="T5" fmla="*/ 220 h 220"/>
                <a:gd name="T6" fmla="*/ 22 w 49"/>
                <a:gd name="T7" fmla="*/ 184 h 220"/>
                <a:gd name="T8" fmla="*/ 49 w 49"/>
                <a:gd name="T9" fmla="*/ 8 h 220"/>
                <a:gd name="T10" fmla="*/ 26 w 49"/>
                <a:gd name="T11" fmla="*/ 0 h 220"/>
              </a:gdLst>
              <a:ahLst/>
              <a:cxnLst>
                <a:cxn ang="0">
                  <a:pos x="T0" y="T1"/>
                </a:cxn>
                <a:cxn ang="0">
                  <a:pos x="T2" y="T3"/>
                </a:cxn>
                <a:cxn ang="0">
                  <a:pos x="T4" y="T5"/>
                </a:cxn>
                <a:cxn ang="0">
                  <a:pos x="T6" y="T7"/>
                </a:cxn>
                <a:cxn ang="0">
                  <a:pos x="T8" y="T9"/>
                </a:cxn>
                <a:cxn ang="0">
                  <a:pos x="T10" y="T11"/>
                </a:cxn>
              </a:cxnLst>
              <a:rect l="0" t="0" r="r" b="b"/>
              <a:pathLst>
                <a:path w="49" h="220">
                  <a:moveTo>
                    <a:pt x="26" y="2"/>
                  </a:moveTo>
                  <a:lnTo>
                    <a:pt x="0" y="182"/>
                  </a:lnTo>
                  <a:lnTo>
                    <a:pt x="7" y="220"/>
                  </a:lnTo>
                  <a:lnTo>
                    <a:pt x="22" y="184"/>
                  </a:lnTo>
                  <a:lnTo>
                    <a:pt x="49" y="8"/>
                  </a:lnTo>
                  <a:lnTo>
                    <a:pt x="26"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45" name="Freeform 45"/>
            <p:cNvSpPr/>
            <p:nvPr/>
          </p:nvSpPr>
          <p:spPr bwMode="auto">
            <a:xfrm>
              <a:off x="3220405" y="3918427"/>
              <a:ext cx="41275" cy="50800"/>
            </a:xfrm>
            <a:custGeom>
              <a:avLst/>
              <a:gdLst>
                <a:gd name="T0" fmla="*/ 1 w 14"/>
                <a:gd name="T1" fmla="*/ 12 h 17"/>
                <a:gd name="T2" fmla="*/ 2 w 14"/>
                <a:gd name="T3" fmla="*/ 16 h 17"/>
                <a:gd name="T4" fmla="*/ 2 w 14"/>
                <a:gd name="T5" fmla="*/ 16 h 17"/>
                <a:gd name="T6" fmla="*/ 6 w 14"/>
                <a:gd name="T7" fmla="*/ 15 h 17"/>
                <a:gd name="T8" fmla="*/ 13 w 14"/>
                <a:gd name="T9" fmla="*/ 5 h 17"/>
                <a:gd name="T10" fmla="*/ 12 w 14"/>
                <a:gd name="T11" fmla="*/ 1 h 17"/>
                <a:gd name="T12" fmla="*/ 12 w 14"/>
                <a:gd name="T13" fmla="*/ 1 h 17"/>
                <a:gd name="T14" fmla="*/ 8 w 14"/>
                <a:gd name="T15" fmla="*/ 2 h 17"/>
                <a:gd name="T16" fmla="*/ 1 w 14"/>
                <a:gd name="T1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7">
                  <a:moveTo>
                    <a:pt x="1" y="12"/>
                  </a:moveTo>
                  <a:cubicBezTo>
                    <a:pt x="0" y="13"/>
                    <a:pt x="1" y="15"/>
                    <a:pt x="2" y="16"/>
                  </a:cubicBezTo>
                  <a:cubicBezTo>
                    <a:pt x="2" y="16"/>
                    <a:pt x="2" y="16"/>
                    <a:pt x="2" y="16"/>
                  </a:cubicBezTo>
                  <a:cubicBezTo>
                    <a:pt x="4" y="17"/>
                    <a:pt x="5" y="17"/>
                    <a:pt x="6" y="15"/>
                  </a:cubicBezTo>
                  <a:cubicBezTo>
                    <a:pt x="13" y="5"/>
                    <a:pt x="13" y="5"/>
                    <a:pt x="13" y="5"/>
                  </a:cubicBezTo>
                  <a:cubicBezTo>
                    <a:pt x="14" y="4"/>
                    <a:pt x="14" y="2"/>
                    <a:pt x="12" y="1"/>
                  </a:cubicBezTo>
                  <a:cubicBezTo>
                    <a:pt x="12" y="1"/>
                    <a:pt x="12" y="1"/>
                    <a:pt x="12" y="1"/>
                  </a:cubicBezTo>
                  <a:cubicBezTo>
                    <a:pt x="11" y="0"/>
                    <a:pt x="9" y="0"/>
                    <a:pt x="8" y="2"/>
                  </a:cubicBezTo>
                  <a:lnTo>
                    <a:pt x="1"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46" name="Freeform 46"/>
            <p:cNvSpPr>
              <a:spLocks noEditPoints="1"/>
            </p:cNvSpPr>
            <p:nvPr/>
          </p:nvSpPr>
          <p:spPr bwMode="auto">
            <a:xfrm>
              <a:off x="4379280" y="2873852"/>
              <a:ext cx="179388" cy="488950"/>
            </a:xfrm>
            <a:custGeom>
              <a:avLst/>
              <a:gdLst>
                <a:gd name="T0" fmla="*/ 30 w 60"/>
                <a:gd name="T1" fmla="*/ 0 h 164"/>
                <a:gd name="T2" fmla="*/ 60 w 60"/>
                <a:gd name="T3" fmla="*/ 82 h 164"/>
                <a:gd name="T4" fmla="*/ 30 w 60"/>
                <a:gd name="T5" fmla="*/ 164 h 164"/>
                <a:gd name="T6" fmla="*/ 0 w 60"/>
                <a:gd name="T7" fmla="*/ 82 h 164"/>
                <a:gd name="T8" fmla="*/ 30 w 60"/>
                <a:gd name="T9" fmla="*/ 0 h 164"/>
                <a:gd name="T10" fmla="*/ 30 w 60"/>
                <a:gd name="T11" fmla="*/ 151 h 164"/>
                <a:gd name="T12" fmla="*/ 55 w 60"/>
                <a:gd name="T13" fmla="*/ 82 h 164"/>
                <a:gd name="T14" fmla="*/ 30 w 60"/>
                <a:gd name="T15" fmla="*/ 14 h 164"/>
                <a:gd name="T16" fmla="*/ 4 w 60"/>
                <a:gd name="T17" fmla="*/ 82 h 164"/>
                <a:gd name="T18" fmla="*/ 30 w 60"/>
                <a:gd name="T19" fmla="*/ 15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64">
                  <a:moveTo>
                    <a:pt x="30" y="0"/>
                  </a:moveTo>
                  <a:cubicBezTo>
                    <a:pt x="46" y="0"/>
                    <a:pt x="60" y="37"/>
                    <a:pt x="60" y="82"/>
                  </a:cubicBezTo>
                  <a:cubicBezTo>
                    <a:pt x="60" y="128"/>
                    <a:pt x="46" y="164"/>
                    <a:pt x="30" y="164"/>
                  </a:cubicBezTo>
                  <a:cubicBezTo>
                    <a:pt x="13" y="164"/>
                    <a:pt x="0" y="128"/>
                    <a:pt x="0" y="82"/>
                  </a:cubicBezTo>
                  <a:cubicBezTo>
                    <a:pt x="0" y="37"/>
                    <a:pt x="13" y="0"/>
                    <a:pt x="30" y="0"/>
                  </a:cubicBezTo>
                  <a:close/>
                  <a:moveTo>
                    <a:pt x="30" y="151"/>
                  </a:moveTo>
                  <a:cubicBezTo>
                    <a:pt x="44" y="151"/>
                    <a:pt x="55" y="120"/>
                    <a:pt x="55" y="82"/>
                  </a:cubicBezTo>
                  <a:cubicBezTo>
                    <a:pt x="55" y="44"/>
                    <a:pt x="44" y="14"/>
                    <a:pt x="30" y="14"/>
                  </a:cubicBezTo>
                  <a:cubicBezTo>
                    <a:pt x="16" y="14"/>
                    <a:pt x="4" y="44"/>
                    <a:pt x="4" y="82"/>
                  </a:cubicBezTo>
                  <a:cubicBezTo>
                    <a:pt x="4" y="120"/>
                    <a:pt x="16" y="151"/>
                    <a:pt x="30" y="1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47" name="Freeform 47"/>
            <p:cNvSpPr>
              <a:spLocks noEditPoints="1"/>
            </p:cNvSpPr>
            <p:nvPr/>
          </p:nvSpPr>
          <p:spPr bwMode="auto">
            <a:xfrm>
              <a:off x="4225292" y="3029427"/>
              <a:ext cx="485775" cy="179388"/>
            </a:xfrm>
            <a:custGeom>
              <a:avLst/>
              <a:gdLst>
                <a:gd name="T0" fmla="*/ 0 w 163"/>
                <a:gd name="T1" fmla="*/ 30 h 60"/>
                <a:gd name="T2" fmla="*/ 82 w 163"/>
                <a:gd name="T3" fmla="*/ 0 h 60"/>
                <a:gd name="T4" fmla="*/ 163 w 163"/>
                <a:gd name="T5" fmla="*/ 30 h 60"/>
                <a:gd name="T6" fmla="*/ 82 w 163"/>
                <a:gd name="T7" fmla="*/ 60 h 60"/>
                <a:gd name="T8" fmla="*/ 0 w 163"/>
                <a:gd name="T9" fmla="*/ 30 h 60"/>
                <a:gd name="T10" fmla="*/ 150 w 163"/>
                <a:gd name="T11" fmla="*/ 30 h 60"/>
                <a:gd name="T12" fmla="*/ 82 w 163"/>
                <a:gd name="T13" fmla="*/ 5 h 60"/>
                <a:gd name="T14" fmla="*/ 13 w 163"/>
                <a:gd name="T15" fmla="*/ 30 h 60"/>
                <a:gd name="T16" fmla="*/ 82 w 163"/>
                <a:gd name="T17" fmla="*/ 56 h 60"/>
                <a:gd name="T18" fmla="*/ 150 w 163"/>
                <a:gd name="T19"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3" h="60">
                  <a:moveTo>
                    <a:pt x="0" y="30"/>
                  </a:moveTo>
                  <a:cubicBezTo>
                    <a:pt x="0" y="14"/>
                    <a:pt x="36" y="0"/>
                    <a:pt x="82" y="0"/>
                  </a:cubicBezTo>
                  <a:cubicBezTo>
                    <a:pt x="127" y="0"/>
                    <a:pt x="163" y="14"/>
                    <a:pt x="163" y="30"/>
                  </a:cubicBezTo>
                  <a:cubicBezTo>
                    <a:pt x="163" y="47"/>
                    <a:pt x="127" y="60"/>
                    <a:pt x="82" y="60"/>
                  </a:cubicBezTo>
                  <a:cubicBezTo>
                    <a:pt x="36" y="60"/>
                    <a:pt x="0" y="47"/>
                    <a:pt x="0" y="30"/>
                  </a:cubicBezTo>
                  <a:close/>
                  <a:moveTo>
                    <a:pt x="150" y="30"/>
                  </a:moveTo>
                  <a:cubicBezTo>
                    <a:pt x="150" y="16"/>
                    <a:pt x="119" y="5"/>
                    <a:pt x="82" y="5"/>
                  </a:cubicBezTo>
                  <a:cubicBezTo>
                    <a:pt x="44" y="5"/>
                    <a:pt x="13" y="16"/>
                    <a:pt x="13" y="30"/>
                  </a:cubicBezTo>
                  <a:cubicBezTo>
                    <a:pt x="13" y="44"/>
                    <a:pt x="44" y="56"/>
                    <a:pt x="82" y="56"/>
                  </a:cubicBezTo>
                  <a:cubicBezTo>
                    <a:pt x="119" y="56"/>
                    <a:pt x="150" y="44"/>
                    <a:pt x="15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48" name="Freeform 48"/>
            <p:cNvSpPr>
              <a:spLocks noEditPoints="1"/>
            </p:cNvSpPr>
            <p:nvPr/>
          </p:nvSpPr>
          <p:spPr bwMode="auto">
            <a:xfrm>
              <a:off x="4260217" y="2913539"/>
              <a:ext cx="414338" cy="414338"/>
            </a:xfrm>
            <a:custGeom>
              <a:avLst/>
              <a:gdLst>
                <a:gd name="T0" fmla="*/ 12 w 139"/>
                <a:gd name="T1" fmla="*/ 11 h 139"/>
                <a:gd name="T2" fmla="*/ 91 w 139"/>
                <a:gd name="T3" fmla="*/ 48 h 139"/>
                <a:gd name="T4" fmla="*/ 127 w 139"/>
                <a:gd name="T5" fmla="*/ 127 h 139"/>
                <a:gd name="T6" fmla="*/ 48 w 139"/>
                <a:gd name="T7" fmla="*/ 91 h 139"/>
                <a:gd name="T8" fmla="*/ 12 w 139"/>
                <a:gd name="T9" fmla="*/ 11 h 139"/>
                <a:gd name="T10" fmla="*/ 118 w 139"/>
                <a:gd name="T11" fmla="*/ 118 h 139"/>
                <a:gd name="T12" fmla="*/ 87 w 139"/>
                <a:gd name="T13" fmla="*/ 51 h 139"/>
                <a:gd name="T14" fmla="*/ 21 w 139"/>
                <a:gd name="T15" fmla="*/ 21 h 139"/>
                <a:gd name="T16" fmla="*/ 52 w 139"/>
                <a:gd name="T17" fmla="*/ 87 h 139"/>
                <a:gd name="T18" fmla="*/ 118 w 139"/>
                <a:gd name="T19" fmla="*/ 118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39">
                  <a:moveTo>
                    <a:pt x="12" y="11"/>
                  </a:moveTo>
                  <a:cubicBezTo>
                    <a:pt x="24" y="0"/>
                    <a:pt x="59" y="16"/>
                    <a:pt x="91" y="48"/>
                  </a:cubicBezTo>
                  <a:cubicBezTo>
                    <a:pt x="123" y="80"/>
                    <a:pt x="139" y="115"/>
                    <a:pt x="127" y="127"/>
                  </a:cubicBezTo>
                  <a:cubicBezTo>
                    <a:pt x="116" y="139"/>
                    <a:pt x="80" y="123"/>
                    <a:pt x="48" y="91"/>
                  </a:cubicBezTo>
                  <a:cubicBezTo>
                    <a:pt x="16" y="59"/>
                    <a:pt x="0" y="23"/>
                    <a:pt x="12" y="11"/>
                  </a:cubicBezTo>
                  <a:close/>
                  <a:moveTo>
                    <a:pt x="118" y="118"/>
                  </a:moveTo>
                  <a:cubicBezTo>
                    <a:pt x="128" y="108"/>
                    <a:pt x="114" y="78"/>
                    <a:pt x="87" y="51"/>
                  </a:cubicBezTo>
                  <a:cubicBezTo>
                    <a:pt x="61" y="25"/>
                    <a:pt x="31" y="11"/>
                    <a:pt x="21" y="21"/>
                  </a:cubicBezTo>
                  <a:cubicBezTo>
                    <a:pt x="11" y="31"/>
                    <a:pt x="25" y="60"/>
                    <a:pt x="52" y="87"/>
                  </a:cubicBezTo>
                  <a:cubicBezTo>
                    <a:pt x="79" y="114"/>
                    <a:pt x="108" y="128"/>
                    <a:pt x="118"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49" name="Freeform 49"/>
            <p:cNvSpPr>
              <a:spLocks noEditPoints="1"/>
            </p:cNvSpPr>
            <p:nvPr/>
          </p:nvSpPr>
          <p:spPr bwMode="auto">
            <a:xfrm>
              <a:off x="4260217" y="2913539"/>
              <a:ext cx="414338" cy="414338"/>
            </a:xfrm>
            <a:custGeom>
              <a:avLst/>
              <a:gdLst>
                <a:gd name="T0" fmla="*/ 12 w 139"/>
                <a:gd name="T1" fmla="*/ 127 h 139"/>
                <a:gd name="T2" fmla="*/ 48 w 139"/>
                <a:gd name="T3" fmla="*/ 48 h 139"/>
                <a:gd name="T4" fmla="*/ 127 w 139"/>
                <a:gd name="T5" fmla="*/ 11 h 139"/>
                <a:gd name="T6" fmla="*/ 91 w 139"/>
                <a:gd name="T7" fmla="*/ 91 h 139"/>
                <a:gd name="T8" fmla="*/ 12 w 139"/>
                <a:gd name="T9" fmla="*/ 127 h 139"/>
                <a:gd name="T10" fmla="*/ 118 w 139"/>
                <a:gd name="T11" fmla="*/ 21 h 139"/>
                <a:gd name="T12" fmla="*/ 52 w 139"/>
                <a:gd name="T13" fmla="*/ 51 h 139"/>
                <a:gd name="T14" fmla="*/ 21 w 139"/>
                <a:gd name="T15" fmla="*/ 118 h 139"/>
                <a:gd name="T16" fmla="*/ 87 w 139"/>
                <a:gd name="T17" fmla="*/ 87 h 139"/>
                <a:gd name="T18" fmla="*/ 118 w 139"/>
                <a:gd name="T19" fmla="*/ 2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39">
                  <a:moveTo>
                    <a:pt x="12" y="127"/>
                  </a:moveTo>
                  <a:cubicBezTo>
                    <a:pt x="0" y="115"/>
                    <a:pt x="16" y="80"/>
                    <a:pt x="48" y="48"/>
                  </a:cubicBezTo>
                  <a:cubicBezTo>
                    <a:pt x="80" y="16"/>
                    <a:pt x="116" y="0"/>
                    <a:pt x="127" y="11"/>
                  </a:cubicBezTo>
                  <a:cubicBezTo>
                    <a:pt x="139" y="23"/>
                    <a:pt x="123" y="59"/>
                    <a:pt x="91" y="91"/>
                  </a:cubicBezTo>
                  <a:cubicBezTo>
                    <a:pt x="59" y="123"/>
                    <a:pt x="24" y="139"/>
                    <a:pt x="12" y="127"/>
                  </a:cubicBezTo>
                  <a:close/>
                  <a:moveTo>
                    <a:pt x="118" y="21"/>
                  </a:moveTo>
                  <a:cubicBezTo>
                    <a:pt x="108" y="11"/>
                    <a:pt x="79" y="25"/>
                    <a:pt x="52" y="51"/>
                  </a:cubicBezTo>
                  <a:cubicBezTo>
                    <a:pt x="25" y="78"/>
                    <a:pt x="11" y="108"/>
                    <a:pt x="21" y="118"/>
                  </a:cubicBezTo>
                  <a:cubicBezTo>
                    <a:pt x="31" y="128"/>
                    <a:pt x="61" y="114"/>
                    <a:pt x="87" y="87"/>
                  </a:cubicBezTo>
                  <a:cubicBezTo>
                    <a:pt x="114" y="60"/>
                    <a:pt x="128" y="31"/>
                    <a:pt x="118"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50" name="Oval 50"/>
            <p:cNvSpPr>
              <a:spLocks noChangeArrowheads="1"/>
            </p:cNvSpPr>
            <p:nvPr/>
          </p:nvSpPr>
          <p:spPr bwMode="auto">
            <a:xfrm>
              <a:off x="4430080" y="3083402"/>
              <a:ext cx="74613" cy="746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51" name="Freeform 51"/>
            <p:cNvSpPr>
              <a:spLocks noEditPoints="1"/>
            </p:cNvSpPr>
            <p:nvPr/>
          </p:nvSpPr>
          <p:spPr bwMode="auto">
            <a:xfrm>
              <a:off x="2345692" y="4261327"/>
              <a:ext cx="182563" cy="488950"/>
            </a:xfrm>
            <a:custGeom>
              <a:avLst/>
              <a:gdLst>
                <a:gd name="T0" fmla="*/ 30 w 61"/>
                <a:gd name="T1" fmla="*/ 0 h 164"/>
                <a:gd name="T2" fmla="*/ 61 w 61"/>
                <a:gd name="T3" fmla="*/ 82 h 164"/>
                <a:gd name="T4" fmla="*/ 30 w 61"/>
                <a:gd name="T5" fmla="*/ 164 h 164"/>
                <a:gd name="T6" fmla="*/ 0 w 61"/>
                <a:gd name="T7" fmla="*/ 82 h 164"/>
                <a:gd name="T8" fmla="*/ 30 w 61"/>
                <a:gd name="T9" fmla="*/ 0 h 164"/>
                <a:gd name="T10" fmla="*/ 30 w 61"/>
                <a:gd name="T11" fmla="*/ 151 h 164"/>
                <a:gd name="T12" fmla="*/ 56 w 61"/>
                <a:gd name="T13" fmla="*/ 82 h 164"/>
                <a:gd name="T14" fmla="*/ 30 w 61"/>
                <a:gd name="T15" fmla="*/ 13 h 164"/>
                <a:gd name="T16" fmla="*/ 5 w 61"/>
                <a:gd name="T17" fmla="*/ 82 h 164"/>
                <a:gd name="T18" fmla="*/ 30 w 61"/>
                <a:gd name="T19" fmla="*/ 15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164">
                  <a:moveTo>
                    <a:pt x="30" y="0"/>
                  </a:moveTo>
                  <a:cubicBezTo>
                    <a:pt x="47" y="0"/>
                    <a:pt x="61" y="37"/>
                    <a:pt x="61" y="82"/>
                  </a:cubicBezTo>
                  <a:cubicBezTo>
                    <a:pt x="61" y="127"/>
                    <a:pt x="47" y="164"/>
                    <a:pt x="30" y="164"/>
                  </a:cubicBezTo>
                  <a:cubicBezTo>
                    <a:pt x="14" y="164"/>
                    <a:pt x="0" y="127"/>
                    <a:pt x="0" y="82"/>
                  </a:cubicBezTo>
                  <a:cubicBezTo>
                    <a:pt x="0" y="37"/>
                    <a:pt x="14" y="0"/>
                    <a:pt x="30" y="0"/>
                  </a:cubicBezTo>
                  <a:close/>
                  <a:moveTo>
                    <a:pt x="30" y="151"/>
                  </a:moveTo>
                  <a:cubicBezTo>
                    <a:pt x="44" y="151"/>
                    <a:pt x="56" y="120"/>
                    <a:pt x="56" y="82"/>
                  </a:cubicBezTo>
                  <a:cubicBezTo>
                    <a:pt x="56" y="44"/>
                    <a:pt x="44" y="13"/>
                    <a:pt x="30" y="13"/>
                  </a:cubicBezTo>
                  <a:cubicBezTo>
                    <a:pt x="16" y="13"/>
                    <a:pt x="5" y="44"/>
                    <a:pt x="5" y="82"/>
                  </a:cubicBezTo>
                  <a:cubicBezTo>
                    <a:pt x="5" y="120"/>
                    <a:pt x="16" y="151"/>
                    <a:pt x="30" y="1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52" name="Freeform 52"/>
            <p:cNvSpPr>
              <a:spLocks noEditPoints="1"/>
            </p:cNvSpPr>
            <p:nvPr/>
          </p:nvSpPr>
          <p:spPr bwMode="auto">
            <a:xfrm>
              <a:off x="2193292" y="4416902"/>
              <a:ext cx="487363" cy="179388"/>
            </a:xfrm>
            <a:custGeom>
              <a:avLst/>
              <a:gdLst>
                <a:gd name="T0" fmla="*/ 0 w 163"/>
                <a:gd name="T1" fmla="*/ 30 h 60"/>
                <a:gd name="T2" fmla="*/ 81 w 163"/>
                <a:gd name="T3" fmla="*/ 0 h 60"/>
                <a:gd name="T4" fmla="*/ 163 w 163"/>
                <a:gd name="T5" fmla="*/ 30 h 60"/>
                <a:gd name="T6" fmla="*/ 81 w 163"/>
                <a:gd name="T7" fmla="*/ 60 h 60"/>
                <a:gd name="T8" fmla="*/ 0 w 163"/>
                <a:gd name="T9" fmla="*/ 30 h 60"/>
                <a:gd name="T10" fmla="*/ 150 w 163"/>
                <a:gd name="T11" fmla="*/ 30 h 60"/>
                <a:gd name="T12" fmla="*/ 81 w 163"/>
                <a:gd name="T13" fmla="*/ 5 h 60"/>
                <a:gd name="T14" fmla="*/ 13 w 163"/>
                <a:gd name="T15" fmla="*/ 30 h 60"/>
                <a:gd name="T16" fmla="*/ 81 w 163"/>
                <a:gd name="T17" fmla="*/ 55 h 60"/>
                <a:gd name="T18" fmla="*/ 150 w 163"/>
                <a:gd name="T19"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3" h="60">
                  <a:moveTo>
                    <a:pt x="0" y="30"/>
                  </a:moveTo>
                  <a:cubicBezTo>
                    <a:pt x="0" y="13"/>
                    <a:pt x="36" y="0"/>
                    <a:pt x="81" y="0"/>
                  </a:cubicBezTo>
                  <a:cubicBezTo>
                    <a:pt x="127" y="0"/>
                    <a:pt x="163" y="13"/>
                    <a:pt x="163" y="30"/>
                  </a:cubicBezTo>
                  <a:cubicBezTo>
                    <a:pt x="163" y="47"/>
                    <a:pt x="127" y="60"/>
                    <a:pt x="81" y="60"/>
                  </a:cubicBezTo>
                  <a:cubicBezTo>
                    <a:pt x="36" y="60"/>
                    <a:pt x="0" y="47"/>
                    <a:pt x="0" y="30"/>
                  </a:cubicBezTo>
                  <a:close/>
                  <a:moveTo>
                    <a:pt x="150" y="30"/>
                  </a:moveTo>
                  <a:cubicBezTo>
                    <a:pt x="150" y="16"/>
                    <a:pt x="119" y="5"/>
                    <a:pt x="81" y="5"/>
                  </a:cubicBezTo>
                  <a:cubicBezTo>
                    <a:pt x="44" y="5"/>
                    <a:pt x="13" y="16"/>
                    <a:pt x="13" y="30"/>
                  </a:cubicBezTo>
                  <a:cubicBezTo>
                    <a:pt x="13" y="44"/>
                    <a:pt x="44" y="55"/>
                    <a:pt x="81" y="55"/>
                  </a:cubicBezTo>
                  <a:cubicBezTo>
                    <a:pt x="119" y="55"/>
                    <a:pt x="150" y="44"/>
                    <a:pt x="15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53" name="Freeform 53"/>
            <p:cNvSpPr>
              <a:spLocks noEditPoints="1"/>
            </p:cNvSpPr>
            <p:nvPr/>
          </p:nvSpPr>
          <p:spPr bwMode="auto">
            <a:xfrm>
              <a:off x="2229805" y="4297839"/>
              <a:ext cx="414338" cy="417513"/>
            </a:xfrm>
            <a:custGeom>
              <a:avLst/>
              <a:gdLst>
                <a:gd name="T0" fmla="*/ 12 w 139"/>
                <a:gd name="T1" fmla="*/ 12 h 140"/>
                <a:gd name="T2" fmla="*/ 91 w 139"/>
                <a:gd name="T3" fmla="*/ 49 h 140"/>
                <a:gd name="T4" fmla="*/ 127 w 139"/>
                <a:gd name="T5" fmla="*/ 128 h 140"/>
                <a:gd name="T6" fmla="*/ 48 w 139"/>
                <a:gd name="T7" fmla="*/ 91 h 140"/>
                <a:gd name="T8" fmla="*/ 12 w 139"/>
                <a:gd name="T9" fmla="*/ 12 h 140"/>
                <a:gd name="T10" fmla="*/ 118 w 139"/>
                <a:gd name="T11" fmla="*/ 119 h 140"/>
                <a:gd name="T12" fmla="*/ 87 w 139"/>
                <a:gd name="T13" fmla="*/ 52 h 140"/>
                <a:gd name="T14" fmla="*/ 21 w 139"/>
                <a:gd name="T15" fmla="*/ 22 h 140"/>
                <a:gd name="T16" fmla="*/ 52 w 139"/>
                <a:gd name="T17" fmla="*/ 88 h 140"/>
                <a:gd name="T18" fmla="*/ 118 w 139"/>
                <a:gd name="T19" fmla="*/ 11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2" y="12"/>
                  </a:moveTo>
                  <a:cubicBezTo>
                    <a:pt x="23" y="0"/>
                    <a:pt x="59" y="17"/>
                    <a:pt x="91" y="49"/>
                  </a:cubicBezTo>
                  <a:cubicBezTo>
                    <a:pt x="123" y="81"/>
                    <a:pt x="139" y="116"/>
                    <a:pt x="127" y="128"/>
                  </a:cubicBezTo>
                  <a:cubicBezTo>
                    <a:pt x="115" y="140"/>
                    <a:pt x="80" y="123"/>
                    <a:pt x="48" y="91"/>
                  </a:cubicBezTo>
                  <a:cubicBezTo>
                    <a:pt x="16" y="59"/>
                    <a:pt x="0" y="24"/>
                    <a:pt x="12" y="12"/>
                  </a:cubicBezTo>
                  <a:close/>
                  <a:moveTo>
                    <a:pt x="118" y="119"/>
                  </a:moveTo>
                  <a:cubicBezTo>
                    <a:pt x="128" y="109"/>
                    <a:pt x="114" y="79"/>
                    <a:pt x="87" y="52"/>
                  </a:cubicBezTo>
                  <a:cubicBezTo>
                    <a:pt x="60" y="25"/>
                    <a:pt x="31" y="12"/>
                    <a:pt x="21" y="22"/>
                  </a:cubicBezTo>
                  <a:cubicBezTo>
                    <a:pt x="11" y="31"/>
                    <a:pt x="25" y="61"/>
                    <a:pt x="52" y="88"/>
                  </a:cubicBezTo>
                  <a:cubicBezTo>
                    <a:pt x="78" y="115"/>
                    <a:pt x="108" y="128"/>
                    <a:pt x="118"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54" name="Freeform 54"/>
            <p:cNvSpPr>
              <a:spLocks noEditPoints="1"/>
            </p:cNvSpPr>
            <p:nvPr/>
          </p:nvSpPr>
          <p:spPr bwMode="auto">
            <a:xfrm>
              <a:off x="2229805" y="4297839"/>
              <a:ext cx="414338" cy="417513"/>
            </a:xfrm>
            <a:custGeom>
              <a:avLst/>
              <a:gdLst>
                <a:gd name="T0" fmla="*/ 12 w 139"/>
                <a:gd name="T1" fmla="*/ 128 h 140"/>
                <a:gd name="T2" fmla="*/ 48 w 139"/>
                <a:gd name="T3" fmla="*/ 49 h 140"/>
                <a:gd name="T4" fmla="*/ 127 w 139"/>
                <a:gd name="T5" fmla="*/ 12 h 140"/>
                <a:gd name="T6" fmla="*/ 91 w 139"/>
                <a:gd name="T7" fmla="*/ 91 h 140"/>
                <a:gd name="T8" fmla="*/ 12 w 139"/>
                <a:gd name="T9" fmla="*/ 128 h 140"/>
                <a:gd name="T10" fmla="*/ 118 w 139"/>
                <a:gd name="T11" fmla="*/ 22 h 140"/>
                <a:gd name="T12" fmla="*/ 52 w 139"/>
                <a:gd name="T13" fmla="*/ 52 h 140"/>
                <a:gd name="T14" fmla="*/ 21 w 139"/>
                <a:gd name="T15" fmla="*/ 119 h 140"/>
                <a:gd name="T16" fmla="*/ 87 w 139"/>
                <a:gd name="T17" fmla="*/ 88 h 140"/>
                <a:gd name="T18" fmla="*/ 118 w 139"/>
                <a:gd name="T19" fmla="*/ 2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2" y="128"/>
                  </a:moveTo>
                  <a:cubicBezTo>
                    <a:pt x="0" y="116"/>
                    <a:pt x="16" y="81"/>
                    <a:pt x="48" y="49"/>
                  </a:cubicBezTo>
                  <a:cubicBezTo>
                    <a:pt x="80" y="17"/>
                    <a:pt x="115" y="0"/>
                    <a:pt x="127" y="12"/>
                  </a:cubicBezTo>
                  <a:cubicBezTo>
                    <a:pt x="139" y="24"/>
                    <a:pt x="123" y="59"/>
                    <a:pt x="91" y="91"/>
                  </a:cubicBezTo>
                  <a:cubicBezTo>
                    <a:pt x="59" y="123"/>
                    <a:pt x="23" y="140"/>
                    <a:pt x="12" y="128"/>
                  </a:cubicBezTo>
                  <a:close/>
                  <a:moveTo>
                    <a:pt x="118" y="22"/>
                  </a:moveTo>
                  <a:cubicBezTo>
                    <a:pt x="108" y="12"/>
                    <a:pt x="78" y="25"/>
                    <a:pt x="52" y="52"/>
                  </a:cubicBezTo>
                  <a:cubicBezTo>
                    <a:pt x="25" y="79"/>
                    <a:pt x="11" y="109"/>
                    <a:pt x="21" y="119"/>
                  </a:cubicBezTo>
                  <a:cubicBezTo>
                    <a:pt x="31" y="128"/>
                    <a:pt x="60" y="115"/>
                    <a:pt x="87" y="88"/>
                  </a:cubicBezTo>
                  <a:cubicBezTo>
                    <a:pt x="114" y="61"/>
                    <a:pt x="128" y="31"/>
                    <a:pt x="11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55" name="Oval 55"/>
            <p:cNvSpPr>
              <a:spLocks noChangeArrowheads="1"/>
            </p:cNvSpPr>
            <p:nvPr/>
          </p:nvSpPr>
          <p:spPr bwMode="auto">
            <a:xfrm>
              <a:off x="2399667" y="4467702"/>
              <a:ext cx="74613" cy="777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56" name="Freeform 56"/>
            <p:cNvSpPr>
              <a:spLocks noEditPoints="1"/>
            </p:cNvSpPr>
            <p:nvPr/>
          </p:nvSpPr>
          <p:spPr bwMode="auto">
            <a:xfrm>
              <a:off x="1167767" y="2226152"/>
              <a:ext cx="179388" cy="490538"/>
            </a:xfrm>
            <a:custGeom>
              <a:avLst/>
              <a:gdLst>
                <a:gd name="T0" fmla="*/ 30 w 60"/>
                <a:gd name="T1" fmla="*/ 0 h 164"/>
                <a:gd name="T2" fmla="*/ 60 w 60"/>
                <a:gd name="T3" fmla="*/ 82 h 164"/>
                <a:gd name="T4" fmla="*/ 30 w 60"/>
                <a:gd name="T5" fmla="*/ 164 h 164"/>
                <a:gd name="T6" fmla="*/ 0 w 60"/>
                <a:gd name="T7" fmla="*/ 82 h 164"/>
                <a:gd name="T8" fmla="*/ 30 w 60"/>
                <a:gd name="T9" fmla="*/ 0 h 164"/>
                <a:gd name="T10" fmla="*/ 30 w 60"/>
                <a:gd name="T11" fmla="*/ 151 h 164"/>
                <a:gd name="T12" fmla="*/ 55 w 60"/>
                <a:gd name="T13" fmla="*/ 82 h 164"/>
                <a:gd name="T14" fmla="*/ 30 w 60"/>
                <a:gd name="T15" fmla="*/ 13 h 164"/>
                <a:gd name="T16" fmla="*/ 5 w 60"/>
                <a:gd name="T17" fmla="*/ 82 h 164"/>
                <a:gd name="T18" fmla="*/ 30 w 60"/>
                <a:gd name="T19" fmla="*/ 15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64">
                  <a:moveTo>
                    <a:pt x="30" y="0"/>
                  </a:moveTo>
                  <a:cubicBezTo>
                    <a:pt x="46" y="0"/>
                    <a:pt x="60" y="37"/>
                    <a:pt x="60" y="82"/>
                  </a:cubicBezTo>
                  <a:cubicBezTo>
                    <a:pt x="60" y="127"/>
                    <a:pt x="46" y="164"/>
                    <a:pt x="30" y="164"/>
                  </a:cubicBezTo>
                  <a:cubicBezTo>
                    <a:pt x="13" y="164"/>
                    <a:pt x="0" y="127"/>
                    <a:pt x="0" y="82"/>
                  </a:cubicBezTo>
                  <a:cubicBezTo>
                    <a:pt x="0" y="37"/>
                    <a:pt x="13" y="0"/>
                    <a:pt x="30" y="0"/>
                  </a:cubicBezTo>
                  <a:close/>
                  <a:moveTo>
                    <a:pt x="30" y="151"/>
                  </a:moveTo>
                  <a:cubicBezTo>
                    <a:pt x="44" y="151"/>
                    <a:pt x="55" y="120"/>
                    <a:pt x="55" y="82"/>
                  </a:cubicBezTo>
                  <a:cubicBezTo>
                    <a:pt x="55" y="44"/>
                    <a:pt x="44" y="13"/>
                    <a:pt x="30" y="13"/>
                  </a:cubicBezTo>
                  <a:cubicBezTo>
                    <a:pt x="16" y="13"/>
                    <a:pt x="5" y="44"/>
                    <a:pt x="5" y="82"/>
                  </a:cubicBezTo>
                  <a:cubicBezTo>
                    <a:pt x="5" y="120"/>
                    <a:pt x="16" y="151"/>
                    <a:pt x="30" y="1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57" name="Freeform 57"/>
            <p:cNvSpPr>
              <a:spLocks noEditPoints="1"/>
            </p:cNvSpPr>
            <p:nvPr/>
          </p:nvSpPr>
          <p:spPr bwMode="auto">
            <a:xfrm>
              <a:off x="1012192" y="2381727"/>
              <a:ext cx="490538" cy="179388"/>
            </a:xfrm>
            <a:custGeom>
              <a:avLst/>
              <a:gdLst>
                <a:gd name="T0" fmla="*/ 0 w 164"/>
                <a:gd name="T1" fmla="*/ 30 h 60"/>
                <a:gd name="T2" fmla="*/ 82 w 164"/>
                <a:gd name="T3" fmla="*/ 0 h 60"/>
                <a:gd name="T4" fmla="*/ 164 w 164"/>
                <a:gd name="T5" fmla="*/ 30 h 60"/>
                <a:gd name="T6" fmla="*/ 82 w 164"/>
                <a:gd name="T7" fmla="*/ 60 h 60"/>
                <a:gd name="T8" fmla="*/ 0 w 164"/>
                <a:gd name="T9" fmla="*/ 30 h 60"/>
                <a:gd name="T10" fmla="*/ 150 w 164"/>
                <a:gd name="T11" fmla="*/ 30 h 60"/>
                <a:gd name="T12" fmla="*/ 82 w 164"/>
                <a:gd name="T13" fmla="*/ 5 h 60"/>
                <a:gd name="T14" fmla="*/ 13 w 164"/>
                <a:gd name="T15" fmla="*/ 30 h 60"/>
                <a:gd name="T16" fmla="*/ 82 w 164"/>
                <a:gd name="T17" fmla="*/ 55 h 60"/>
                <a:gd name="T18" fmla="*/ 150 w 164"/>
                <a:gd name="T19"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4" h="60">
                  <a:moveTo>
                    <a:pt x="0" y="30"/>
                  </a:moveTo>
                  <a:cubicBezTo>
                    <a:pt x="0" y="13"/>
                    <a:pt x="37" y="0"/>
                    <a:pt x="82" y="0"/>
                  </a:cubicBezTo>
                  <a:cubicBezTo>
                    <a:pt x="127" y="0"/>
                    <a:pt x="164" y="13"/>
                    <a:pt x="164" y="30"/>
                  </a:cubicBezTo>
                  <a:cubicBezTo>
                    <a:pt x="164" y="47"/>
                    <a:pt x="127" y="60"/>
                    <a:pt x="82" y="60"/>
                  </a:cubicBezTo>
                  <a:cubicBezTo>
                    <a:pt x="37" y="60"/>
                    <a:pt x="0" y="47"/>
                    <a:pt x="0" y="30"/>
                  </a:cubicBezTo>
                  <a:close/>
                  <a:moveTo>
                    <a:pt x="150" y="30"/>
                  </a:moveTo>
                  <a:cubicBezTo>
                    <a:pt x="150" y="16"/>
                    <a:pt x="120" y="5"/>
                    <a:pt x="82" y="5"/>
                  </a:cubicBezTo>
                  <a:cubicBezTo>
                    <a:pt x="44" y="5"/>
                    <a:pt x="13" y="16"/>
                    <a:pt x="13" y="30"/>
                  </a:cubicBezTo>
                  <a:cubicBezTo>
                    <a:pt x="13" y="44"/>
                    <a:pt x="44" y="55"/>
                    <a:pt x="82" y="55"/>
                  </a:cubicBezTo>
                  <a:cubicBezTo>
                    <a:pt x="120" y="55"/>
                    <a:pt x="150" y="44"/>
                    <a:pt x="15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58" name="Freeform 58"/>
            <p:cNvSpPr>
              <a:spLocks noEditPoints="1"/>
            </p:cNvSpPr>
            <p:nvPr/>
          </p:nvSpPr>
          <p:spPr bwMode="auto">
            <a:xfrm>
              <a:off x="1048705" y="2262664"/>
              <a:ext cx="414338" cy="417513"/>
            </a:xfrm>
            <a:custGeom>
              <a:avLst/>
              <a:gdLst>
                <a:gd name="T0" fmla="*/ 12 w 139"/>
                <a:gd name="T1" fmla="*/ 12 h 140"/>
                <a:gd name="T2" fmla="*/ 91 w 139"/>
                <a:gd name="T3" fmla="*/ 49 h 140"/>
                <a:gd name="T4" fmla="*/ 128 w 139"/>
                <a:gd name="T5" fmla="*/ 128 h 140"/>
                <a:gd name="T6" fmla="*/ 48 w 139"/>
                <a:gd name="T7" fmla="*/ 91 h 140"/>
                <a:gd name="T8" fmla="*/ 12 w 139"/>
                <a:gd name="T9" fmla="*/ 12 h 140"/>
                <a:gd name="T10" fmla="*/ 118 w 139"/>
                <a:gd name="T11" fmla="*/ 119 h 140"/>
                <a:gd name="T12" fmla="*/ 88 w 139"/>
                <a:gd name="T13" fmla="*/ 52 h 140"/>
                <a:gd name="T14" fmla="*/ 21 w 139"/>
                <a:gd name="T15" fmla="*/ 22 h 140"/>
                <a:gd name="T16" fmla="*/ 52 w 139"/>
                <a:gd name="T17" fmla="*/ 88 h 140"/>
                <a:gd name="T18" fmla="*/ 118 w 139"/>
                <a:gd name="T19" fmla="*/ 11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2" y="12"/>
                  </a:moveTo>
                  <a:cubicBezTo>
                    <a:pt x="24" y="0"/>
                    <a:pt x="59" y="17"/>
                    <a:pt x="91" y="49"/>
                  </a:cubicBezTo>
                  <a:cubicBezTo>
                    <a:pt x="123" y="81"/>
                    <a:pt x="139" y="116"/>
                    <a:pt x="128" y="128"/>
                  </a:cubicBezTo>
                  <a:cubicBezTo>
                    <a:pt x="116" y="140"/>
                    <a:pt x="80" y="123"/>
                    <a:pt x="48" y="91"/>
                  </a:cubicBezTo>
                  <a:cubicBezTo>
                    <a:pt x="17" y="59"/>
                    <a:pt x="0" y="24"/>
                    <a:pt x="12" y="12"/>
                  </a:cubicBezTo>
                  <a:close/>
                  <a:moveTo>
                    <a:pt x="118" y="119"/>
                  </a:moveTo>
                  <a:cubicBezTo>
                    <a:pt x="128" y="109"/>
                    <a:pt x="114" y="79"/>
                    <a:pt x="88" y="52"/>
                  </a:cubicBezTo>
                  <a:cubicBezTo>
                    <a:pt x="61" y="25"/>
                    <a:pt x="31" y="12"/>
                    <a:pt x="21" y="22"/>
                  </a:cubicBezTo>
                  <a:cubicBezTo>
                    <a:pt x="12" y="31"/>
                    <a:pt x="25" y="61"/>
                    <a:pt x="52" y="88"/>
                  </a:cubicBezTo>
                  <a:cubicBezTo>
                    <a:pt x="79" y="115"/>
                    <a:pt x="108" y="128"/>
                    <a:pt x="118"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59" name="Freeform 59"/>
            <p:cNvSpPr>
              <a:spLocks noEditPoints="1"/>
            </p:cNvSpPr>
            <p:nvPr/>
          </p:nvSpPr>
          <p:spPr bwMode="auto">
            <a:xfrm>
              <a:off x="1048705" y="2262664"/>
              <a:ext cx="414338" cy="417513"/>
            </a:xfrm>
            <a:custGeom>
              <a:avLst/>
              <a:gdLst>
                <a:gd name="T0" fmla="*/ 12 w 139"/>
                <a:gd name="T1" fmla="*/ 128 h 140"/>
                <a:gd name="T2" fmla="*/ 48 w 139"/>
                <a:gd name="T3" fmla="*/ 49 h 140"/>
                <a:gd name="T4" fmla="*/ 128 w 139"/>
                <a:gd name="T5" fmla="*/ 12 h 140"/>
                <a:gd name="T6" fmla="*/ 91 w 139"/>
                <a:gd name="T7" fmla="*/ 91 h 140"/>
                <a:gd name="T8" fmla="*/ 12 w 139"/>
                <a:gd name="T9" fmla="*/ 128 h 140"/>
                <a:gd name="T10" fmla="*/ 118 w 139"/>
                <a:gd name="T11" fmla="*/ 22 h 140"/>
                <a:gd name="T12" fmla="*/ 52 w 139"/>
                <a:gd name="T13" fmla="*/ 52 h 140"/>
                <a:gd name="T14" fmla="*/ 21 w 139"/>
                <a:gd name="T15" fmla="*/ 119 h 140"/>
                <a:gd name="T16" fmla="*/ 88 w 139"/>
                <a:gd name="T17" fmla="*/ 88 h 140"/>
                <a:gd name="T18" fmla="*/ 118 w 139"/>
                <a:gd name="T19" fmla="*/ 2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2" y="128"/>
                  </a:moveTo>
                  <a:cubicBezTo>
                    <a:pt x="0" y="116"/>
                    <a:pt x="17" y="81"/>
                    <a:pt x="48" y="49"/>
                  </a:cubicBezTo>
                  <a:cubicBezTo>
                    <a:pt x="80" y="17"/>
                    <a:pt x="116" y="0"/>
                    <a:pt x="128" y="12"/>
                  </a:cubicBezTo>
                  <a:cubicBezTo>
                    <a:pt x="139" y="24"/>
                    <a:pt x="123" y="59"/>
                    <a:pt x="91" y="91"/>
                  </a:cubicBezTo>
                  <a:cubicBezTo>
                    <a:pt x="59" y="123"/>
                    <a:pt x="24" y="140"/>
                    <a:pt x="12" y="128"/>
                  </a:cubicBezTo>
                  <a:close/>
                  <a:moveTo>
                    <a:pt x="118" y="22"/>
                  </a:moveTo>
                  <a:cubicBezTo>
                    <a:pt x="108" y="12"/>
                    <a:pt x="79" y="25"/>
                    <a:pt x="52" y="52"/>
                  </a:cubicBezTo>
                  <a:cubicBezTo>
                    <a:pt x="25" y="79"/>
                    <a:pt x="12" y="109"/>
                    <a:pt x="21" y="119"/>
                  </a:cubicBezTo>
                  <a:cubicBezTo>
                    <a:pt x="31" y="128"/>
                    <a:pt x="61" y="115"/>
                    <a:pt x="88" y="88"/>
                  </a:cubicBezTo>
                  <a:cubicBezTo>
                    <a:pt x="114" y="61"/>
                    <a:pt x="128" y="31"/>
                    <a:pt x="11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60" name="Oval 60"/>
            <p:cNvSpPr>
              <a:spLocks noChangeArrowheads="1"/>
            </p:cNvSpPr>
            <p:nvPr/>
          </p:nvSpPr>
          <p:spPr bwMode="auto">
            <a:xfrm>
              <a:off x="1218567" y="2432527"/>
              <a:ext cx="74613" cy="777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61" name="Freeform 61"/>
            <p:cNvSpPr>
              <a:spLocks noEditPoints="1"/>
            </p:cNvSpPr>
            <p:nvPr/>
          </p:nvSpPr>
          <p:spPr bwMode="auto">
            <a:xfrm>
              <a:off x="1605917" y="3358039"/>
              <a:ext cx="409575" cy="411163"/>
            </a:xfrm>
            <a:custGeom>
              <a:avLst/>
              <a:gdLst>
                <a:gd name="T0" fmla="*/ 44 w 137"/>
                <a:gd name="T1" fmla="*/ 14 h 138"/>
                <a:gd name="T2" fmla="*/ 124 w 137"/>
                <a:gd name="T3" fmla="*/ 44 h 138"/>
                <a:gd name="T4" fmla="*/ 94 w 137"/>
                <a:gd name="T5" fmla="*/ 124 h 138"/>
                <a:gd name="T6" fmla="*/ 14 w 137"/>
                <a:gd name="T7" fmla="*/ 94 h 138"/>
                <a:gd name="T8" fmla="*/ 44 w 137"/>
                <a:gd name="T9" fmla="*/ 14 h 138"/>
                <a:gd name="T10" fmla="*/ 89 w 137"/>
                <a:gd name="T11" fmla="*/ 114 h 138"/>
                <a:gd name="T12" fmla="*/ 113 w 137"/>
                <a:gd name="T13" fmla="*/ 49 h 138"/>
                <a:gd name="T14" fmla="*/ 48 w 137"/>
                <a:gd name="T15" fmla="*/ 24 h 138"/>
                <a:gd name="T16" fmla="*/ 24 w 137"/>
                <a:gd name="T17" fmla="*/ 89 h 138"/>
                <a:gd name="T18" fmla="*/ 89 w 137"/>
                <a:gd name="T19" fmla="*/ 11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138">
                  <a:moveTo>
                    <a:pt x="44" y="14"/>
                  </a:moveTo>
                  <a:cubicBezTo>
                    <a:pt x="74" y="0"/>
                    <a:pt x="110" y="14"/>
                    <a:pt x="124" y="44"/>
                  </a:cubicBezTo>
                  <a:cubicBezTo>
                    <a:pt x="137" y="74"/>
                    <a:pt x="124" y="110"/>
                    <a:pt x="94" y="124"/>
                  </a:cubicBezTo>
                  <a:cubicBezTo>
                    <a:pt x="63" y="138"/>
                    <a:pt x="27" y="124"/>
                    <a:pt x="14" y="94"/>
                  </a:cubicBezTo>
                  <a:cubicBezTo>
                    <a:pt x="0" y="64"/>
                    <a:pt x="13" y="28"/>
                    <a:pt x="44" y="14"/>
                  </a:cubicBezTo>
                  <a:close/>
                  <a:moveTo>
                    <a:pt x="89" y="114"/>
                  </a:moveTo>
                  <a:cubicBezTo>
                    <a:pt x="114" y="103"/>
                    <a:pt x="124" y="73"/>
                    <a:pt x="113" y="49"/>
                  </a:cubicBezTo>
                  <a:cubicBezTo>
                    <a:pt x="102" y="24"/>
                    <a:pt x="73" y="13"/>
                    <a:pt x="48" y="24"/>
                  </a:cubicBezTo>
                  <a:cubicBezTo>
                    <a:pt x="24" y="35"/>
                    <a:pt x="13" y="65"/>
                    <a:pt x="24" y="89"/>
                  </a:cubicBezTo>
                  <a:cubicBezTo>
                    <a:pt x="35" y="114"/>
                    <a:pt x="64" y="125"/>
                    <a:pt x="89"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62" name="Freeform 62"/>
            <p:cNvSpPr/>
            <p:nvPr/>
          </p:nvSpPr>
          <p:spPr bwMode="auto">
            <a:xfrm>
              <a:off x="1853567" y="3700939"/>
              <a:ext cx="119063" cy="179388"/>
            </a:xfrm>
            <a:custGeom>
              <a:avLst/>
              <a:gdLst>
                <a:gd name="T0" fmla="*/ 47 w 75"/>
                <a:gd name="T1" fmla="*/ 113 h 113"/>
                <a:gd name="T2" fmla="*/ 75 w 75"/>
                <a:gd name="T3" fmla="*/ 99 h 113"/>
                <a:gd name="T4" fmla="*/ 28 w 75"/>
                <a:gd name="T5" fmla="*/ 0 h 113"/>
                <a:gd name="T6" fmla="*/ 0 w 75"/>
                <a:gd name="T7" fmla="*/ 11 h 113"/>
                <a:gd name="T8" fmla="*/ 47 w 75"/>
                <a:gd name="T9" fmla="*/ 113 h 113"/>
              </a:gdLst>
              <a:ahLst/>
              <a:cxnLst>
                <a:cxn ang="0">
                  <a:pos x="T0" y="T1"/>
                </a:cxn>
                <a:cxn ang="0">
                  <a:pos x="T2" y="T3"/>
                </a:cxn>
                <a:cxn ang="0">
                  <a:pos x="T4" y="T5"/>
                </a:cxn>
                <a:cxn ang="0">
                  <a:pos x="T6" y="T7"/>
                </a:cxn>
                <a:cxn ang="0">
                  <a:pos x="T8" y="T9"/>
                </a:cxn>
              </a:cxnLst>
              <a:rect l="0" t="0" r="r" b="b"/>
              <a:pathLst>
                <a:path w="75" h="113">
                  <a:moveTo>
                    <a:pt x="47" y="113"/>
                  </a:moveTo>
                  <a:lnTo>
                    <a:pt x="75" y="99"/>
                  </a:lnTo>
                  <a:lnTo>
                    <a:pt x="28" y="0"/>
                  </a:lnTo>
                  <a:lnTo>
                    <a:pt x="0" y="11"/>
                  </a:lnTo>
                  <a:lnTo>
                    <a:pt x="47" y="1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63" name="Freeform 63"/>
            <p:cNvSpPr/>
            <p:nvPr/>
          </p:nvSpPr>
          <p:spPr bwMode="auto">
            <a:xfrm>
              <a:off x="1871030" y="3751739"/>
              <a:ext cx="158750" cy="238125"/>
            </a:xfrm>
            <a:custGeom>
              <a:avLst/>
              <a:gdLst>
                <a:gd name="T0" fmla="*/ 26 w 53"/>
                <a:gd name="T1" fmla="*/ 71 h 80"/>
                <a:gd name="T2" fmla="*/ 43 w 53"/>
                <a:gd name="T3" fmla="*/ 77 h 80"/>
                <a:gd name="T4" fmla="*/ 43 w 53"/>
                <a:gd name="T5" fmla="*/ 77 h 80"/>
                <a:gd name="T6" fmla="*/ 50 w 53"/>
                <a:gd name="T7" fmla="*/ 60 h 80"/>
                <a:gd name="T8" fmla="*/ 27 w 53"/>
                <a:gd name="T9" fmla="*/ 9 h 80"/>
                <a:gd name="T10" fmla="*/ 10 w 53"/>
                <a:gd name="T11" fmla="*/ 3 h 80"/>
                <a:gd name="T12" fmla="*/ 10 w 53"/>
                <a:gd name="T13" fmla="*/ 3 h 80"/>
                <a:gd name="T14" fmla="*/ 3 w 53"/>
                <a:gd name="T15" fmla="*/ 20 h 80"/>
                <a:gd name="T16" fmla="*/ 26 w 53"/>
                <a:gd name="T17" fmla="*/ 7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80">
                  <a:moveTo>
                    <a:pt x="26" y="71"/>
                  </a:moveTo>
                  <a:cubicBezTo>
                    <a:pt x="29" y="77"/>
                    <a:pt x="37" y="80"/>
                    <a:pt x="43" y="77"/>
                  </a:cubicBezTo>
                  <a:cubicBezTo>
                    <a:pt x="43" y="77"/>
                    <a:pt x="43" y="77"/>
                    <a:pt x="43" y="77"/>
                  </a:cubicBezTo>
                  <a:cubicBezTo>
                    <a:pt x="50" y="74"/>
                    <a:pt x="53" y="67"/>
                    <a:pt x="50" y="60"/>
                  </a:cubicBezTo>
                  <a:cubicBezTo>
                    <a:pt x="27" y="9"/>
                    <a:pt x="27" y="9"/>
                    <a:pt x="27" y="9"/>
                  </a:cubicBezTo>
                  <a:cubicBezTo>
                    <a:pt x="24" y="3"/>
                    <a:pt x="16" y="0"/>
                    <a:pt x="10" y="3"/>
                  </a:cubicBezTo>
                  <a:cubicBezTo>
                    <a:pt x="10" y="3"/>
                    <a:pt x="10" y="3"/>
                    <a:pt x="10" y="3"/>
                  </a:cubicBezTo>
                  <a:cubicBezTo>
                    <a:pt x="3" y="6"/>
                    <a:pt x="0" y="14"/>
                    <a:pt x="3" y="20"/>
                  </a:cubicBezTo>
                  <a:lnTo>
                    <a:pt x="26" y="7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64" name="Freeform 64"/>
            <p:cNvSpPr>
              <a:spLocks noEditPoints="1"/>
            </p:cNvSpPr>
            <p:nvPr/>
          </p:nvSpPr>
          <p:spPr bwMode="auto">
            <a:xfrm>
              <a:off x="3488692" y="3554889"/>
              <a:ext cx="401638" cy="404813"/>
            </a:xfrm>
            <a:custGeom>
              <a:avLst/>
              <a:gdLst>
                <a:gd name="T0" fmla="*/ 105 w 135"/>
                <a:gd name="T1" fmla="*/ 21 h 136"/>
                <a:gd name="T2" fmla="*/ 114 w 135"/>
                <a:gd name="T3" fmla="*/ 106 h 136"/>
                <a:gd name="T4" fmla="*/ 29 w 135"/>
                <a:gd name="T5" fmla="*/ 115 h 136"/>
                <a:gd name="T6" fmla="*/ 21 w 135"/>
                <a:gd name="T7" fmla="*/ 30 h 136"/>
                <a:gd name="T8" fmla="*/ 105 w 135"/>
                <a:gd name="T9" fmla="*/ 21 h 136"/>
                <a:gd name="T10" fmla="*/ 36 w 135"/>
                <a:gd name="T11" fmla="*/ 106 h 136"/>
                <a:gd name="T12" fmla="*/ 106 w 135"/>
                <a:gd name="T13" fmla="*/ 99 h 136"/>
                <a:gd name="T14" fmla="*/ 98 w 135"/>
                <a:gd name="T15" fmla="*/ 30 h 136"/>
                <a:gd name="T16" fmla="*/ 29 w 135"/>
                <a:gd name="T17" fmla="*/ 37 h 136"/>
                <a:gd name="T18" fmla="*/ 36 w 135"/>
                <a:gd name="T19" fmla="*/ 10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36">
                  <a:moveTo>
                    <a:pt x="105" y="21"/>
                  </a:moveTo>
                  <a:cubicBezTo>
                    <a:pt x="131" y="42"/>
                    <a:pt x="135" y="80"/>
                    <a:pt x="114" y="106"/>
                  </a:cubicBezTo>
                  <a:cubicBezTo>
                    <a:pt x="93" y="132"/>
                    <a:pt x="55" y="136"/>
                    <a:pt x="29" y="115"/>
                  </a:cubicBezTo>
                  <a:cubicBezTo>
                    <a:pt x="4" y="94"/>
                    <a:pt x="0" y="56"/>
                    <a:pt x="21" y="30"/>
                  </a:cubicBezTo>
                  <a:cubicBezTo>
                    <a:pt x="42" y="4"/>
                    <a:pt x="80" y="0"/>
                    <a:pt x="105" y="21"/>
                  </a:cubicBezTo>
                  <a:close/>
                  <a:moveTo>
                    <a:pt x="36" y="106"/>
                  </a:moveTo>
                  <a:cubicBezTo>
                    <a:pt x="58" y="123"/>
                    <a:pt x="88" y="120"/>
                    <a:pt x="106" y="99"/>
                  </a:cubicBezTo>
                  <a:cubicBezTo>
                    <a:pt x="123" y="78"/>
                    <a:pt x="119" y="47"/>
                    <a:pt x="98" y="30"/>
                  </a:cubicBezTo>
                  <a:cubicBezTo>
                    <a:pt x="77" y="13"/>
                    <a:pt x="46" y="16"/>
                    <a:pt x="29" y="37"/>
                  </a:cubicBezTo>
                  <a:cubicBezTo>
                    <a:pt x="12" y="58"/>
                    <a:pt x="15" y="89"/>
                    <a:pt x="36" y="10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65" name="Freeform 65"/>
            <p:cNvSpPr/>
            <p:nvPr/>
          </p:nvSpPr>
          <p:spPr bwMode="auto">
            <a:xfrm>
              <a:off x="3458530" y="3867627"/>
              <a:ext cx="149225" cy="166688"/>
            </a:xfrm>
            <a:custGeom>
              <a:avLst/>
              <a:gdLst>
                <a:gd name="T0" fmla="*/ 0 w 94"/>
                <a:gd name="T1" fmla="*/ 85 h 105"/>
                <a:gd name="T2" fmla="*/ 24 w 94"/>
                <a:gd name="T3" fmla="*/ 105 h 105"/>
                <a:gd name="T4" fmla="*/ 94 w 94"/>
                <a:gd name="T5" fmla="*/ 19 h 105"/>
                <a:gd name="T6" fmla="*/ 69 w 94"/>
                <a:gd name="T7" fmla="*/ 0 h 105"/>
                <a:gd name="T8" fmla="*/ 0 w 94"/>
                <a:gd name="T9" fmla="*/ 85 h 105"/>
              </a:gdLst>
              <a:ahLst/>
              <a:cxnLst>
                <a:cxn ang="0">
                  <a:pos x="T0" y="T1"/>
                </a:cxn>
                <a:cxn ang="0">
                  <a:pos x="T2" y="T3"/>
                </a:cxn>
                <a:cxn ang="0">
                  <a:pos x="T4" y="T5"/>
                </a:cxn>
                <a:cxn ang="0">
                  <a:pos x="T6" y="T7"/>
                </a:cxn>
                <a:cxn ang="0">
                  <a:pos x="T8" y="T9"/>
                </a:cxn>
              </a:cxnLst>
              <a:rect l="0" t="0" r="r" b="b"/>
              <a:pathLst>
                <a:path w="94" h="105">
                  <a:moveTo>
                    <a:pt x="0" y="85"/>
                  </a:moveTo>
                  <a:lnTo>
                    <a:pt x="24" y="105"/>
                  </a:lnTo>
                  <a:lnTo>
                    <a:pt x="94" y="19"/>
                  </a:lnTo>
                  <a:lnTo>
                    <a:pt x="69" y="0"/>
                  </a:lnTo>
                  <a:lnTo>
                    <a:pt x="0"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66" name="Freeform 66"/>
            <p:cNvSpPr/>
            <p:nvPr/>
          </p:nvSpPr>
          <p:spPr bwMode="auto">
            <a:xfrm>
              <a:off x="3380742" y="3912077"/>
              <a:ext cx="190500" cy="214313"/>
            </a:xfrm>
            <a:custGeom>
              <a:avLst/>
              <a:gdLst>
                <a:gd name="T0" fmla="*/ 5 w 64"/>
                <a:gd name="T1" fmla="*/ 49 h 72"/>
                <a:gd name="T2" fmla="*/ 6 w 64"/>
                <a:gd name="T3" fmla="*/ 68 h 72"/>
                <a:gd name="T4" fmla="*/ 6 w 64"/>
                <a:gd name="T5" fmla="*/ 68 h 72"/>
                <a:gd name="T6" fmla="*/ 25 w 64"/>
                <a:gd name="T7" fmla="*/ 66 h 72"/>
                <a:gd name="T8" fmla="*/ 60 w 64"/>
                <a:gd name="T9" fmla="*/ 23 h 72"/>
                <a:gd name="T10" fmla="*/ 58 w 64"/>
                <a:gd name="T11" fmla="*/ 4 h 72"/>
                <a:gd name="T12" fmla="*/ 58 w 64"/>
                <a:gd name="T13" fmla="*/ 4 h 72"/>
                <a:gd name="T14" fmla="*/ 40 w 64"/>
                <a:gd name="T15" fmla="*/ 6 h 72"/>
                <a:gd name="T16" fmla="*/ 5 w 64"/>
                <a:gd name="T17" fmla="*/ 4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2">
                  <a:moveTo>
                    <a:pt x="5" y="49"/>
                  </a:moveTo>
                  <a:cubicBezTo>
                    <a:pt x="0" y="55"/>
                    <a:pt x="1" y="63"/>
                    <a:pt x="6" y="68"/>
                  </a:cubicBezTo>
                  <a:cubicBezTo>
                    <a:pt x="6" y="68"/>
                    <a:pt x="6" y="68"/>
                    <a:pt x="6" y="68"/>
                  </a:cubicBezTo>
                  <a:cubicBezTo>
                    <a:pt x="12" y="72"/>
                    <a:pt x="20" y="71"/>
                    <a:pt x="25" y="66"/>
                  </a:cubicBezTo>
                  <a:cubicBezTo>
                    <a:pt x="60" y="23"/>
                    <a:pt x="60" y="23"/>
                    <a:pt x="60" y="23"/>
                  </a:cubicBezTo>
                  <a:cubicBezTo>
                    <a:pt x="64" y="17"/>
                    <a:pt x="63" y="9"/>
                    <a:pt x="58" y="4"/>
                  </a:cubicBezTo>
                  <a:cubicBezTo>
                    <a:pt x="58" y="4"/>
                    <a:pt x="58" y="4"/>
                    <a:pt x="58" y="4"/>
                  </a:cubicBezTo>
                  <a:cubicBezTo>
                    <a:pt x="52" y="0"/>
                    <a:pt x="44" y="1"/>
                    <a:pt x="40" y="6"/>
                  </a:cubicBezTo>
                  <a:lnTo>
                    <a:pt x="5" y="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67" name="Freeform 67"/>
            <p:cNvSpPr>
              <a:spLocks noEditPoints="1"/>
            </p:cNvSpPr>
            <p:nvPr/>
          </p:nvSpPr>
          <p:spPr bwMode="auto">
            <a:xfrm>
              <a:off x="1439230" y="2632552"/>
              <a:ext cx="325438" cy="623888"/>
            </a:xfrm>
            <a:custGeom>
              <a:avLst/>
              <a:gdLst>
                <a:gd name="T0" fmla="*/ 205 w 205"/>
                <a:gd name="T1" fmla="*/ 0 h 393"/>
                <a:gd name="T2" fmla="*/ 205 w 205"/>
                <a:gd name="T3" fmla="*/ 393 h 393"/>
                <a:gd name="T4" fmla="*/ 0 w 205"/>
                <a:gd name="T5" fmla="*/ 393 h 393"/>
                <a:gd name="T6" fmla="*/ 205 w 205"/>
                <a:gd name="T7" fmla="*/ 0 h 393"/>
                <a:gd name="T8" fmla="*/ 175 w 205"/>
                <a:gd name="T9" fmla="*/ 152 h 393"/>
                <a:gd name="T10" fmla="*/ 68 w 205"/>
                <a:gd name="T11" fmla="*/ 340 h 393"/>
                <a:gd name="T12" fmla="*/ 175 w 205"/>
                <a:gd name="T13" fmla="*/ 340 h 393"/>
                <a:gd name="T14" fmla="*/ 175 w 205"/>
                <a:gd name="T15" fmla="*/ 152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5" h="393">
                  <a:moveTo>
                    <a:pt x="205" y="0"/>
                  </a:moveTo>
                  <a:lnTo>
                    <a:pt x="205" y="393"/>
                  </a:lnTo>
                  <a:lnTo>
                    <a:pt x="0" y="393"/>
                  </a:lnTo>
                  <a:lnTo>
                    <a:pt x="205" y="0"/>
                  </a:lnTo>
                  <a:close/>
                  <a:moveTo>
                    <a:pt x="175" y="152"/>
                  </a:moveTo>
                  <a:lnTo>
                    <a:pt x="68" y="340"/>
                  </a:lnTo>
                  <a:lnTo>
                    <a:pt x="175" y="340"/>
                  </a:lnTo>
                  <a:lnTo>
                    <a:pt x="175" y="1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68" name="Rectangle 68"/>
            <p:cNvSpPr>
              <a:spLocks noChangeArrowheads="1"/>
            </p:cNvSpPr>
            <p:nvPr/>
          </p:nvSpPr>
          <p:spPr bwMode="auto">
            <a:xfrm>
              <a:off x="1847217" y="2645252"/>
              <a:ext cx="84138" cy="6111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69" name="Freeform 69"/>
            <p:cNvSpPr>
              <a:spLocks noEditPoints="1"/>
            </p:cNvSpPr>
            <p:nvPr/>
          </p:nvSpPr>
          <p:spPr bwMode="auto">
            <a:xfrm>
              <a:off x="2858455" y="4478814"/>
              <a:ext cx="388938" cy="173038"/>
            </a:xfrm>
            <a:custGeom>
              <a:avLst/>
              <a:gdLst>
                <a:gd name="T0" fmla="*/ 245 w 245"/>
                <a:gd name="T1" fmla="*/ 0 h 109"/>
                <a:gd name="T2" fmla="*/ 57 w 245"/>
                <a:gd name="T3" fmla="*/ 109 h 109"/>
                <a:gd name="T4" fmla="*/ 0 w 245"/>
                <a:gd name="T5" fmla="*/ 10 h 109"/>
                <a:gd name="T6" fmla="*/ 245 w 245"/>
                <a:gd name="T7" fmla="*/ 0 h 109"/>
                <a:gd name="T8" fmla="*/ 164 w 245"/>
                <a:gd name="T9" fmla="*/ 28 h 109"/>
                <a:gd name="T10" fmla="*/ 44 w 245"/>
                <a:gd name="T11" fmla="*/ 28 h 109"/>
                <a:gd name="T12" fmla="*/ 74 w 245"/>
                <a:gd name="T13" fmla="*/ 79 h 109"/>
                <a:gd name="T14" fmla="*/ 164 w 245"/>
                <a:gd name="T15" fmla="*/ 2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5" h="109">
                  <a:moveTo>
                    <a:pt x="245" y="0"/>
                  </a:moveTo>
                  <a:lnTo>
                    <a:pt x="57" y="109"/>
                  </a:lnTo>
                  <a:lnTo>
                    <a:pt x="0" y="10"/>
                  </a:lnTo>
                  <a:lnTo>
                    <a:pt x="245" y="0"/>
                  </a:lnTo>
                  <a:close/>
                  <a:moveTo>
                    <a:pt x="164" y="28"/>
                  </a:moveTo>
                  <a:lnTo>
                    <a:pt x="44" y="28"/>
                  </a:lnTo>
                  <a:lnTo>
                    <a:pt x="74" y="79"/>
                  </a:lnTo>
                  <a:lnTo>
                    <a:pt x="164"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70" name="Freeform 70"/>
            <p:cNvSpPr/>
            <p:nvPr/>
          </p:nvSpPr>
          <p:spPr bwMode="auto">
            <a:xfrm>
              <a:off x="2972755" y="4523264"/>
              <a:ext cx="315913" cy="209550"/>
            </a:xfrm>
            <a:custGeom>
              <a:avLst/>
              <a:gdLst>
                <a:gd name="T0" fmla="*/ 0 w 199"/>
                <a:gd name="T1" fmla="*/ 106 h 132"/>
                <a:gd name="T2" fmla="*/ 15 w 199"/>
                <a:gd name="T3" fmla="*/ 132 h 132"/>
                <a:gd name="T4" fmla="*/ 199 w 199"/>
                <a:gd name="T5" fmla="*/ 25 h 132"/>
                <a:gd name="T6" fmla="*/ 184 w 199"/>
                <a:gd name="T7" fmla="*/ 0 h 132"/>
                <a:gd name="T8" fmla="*/ 0 w 199"/>
                <a:gd name="T9" fmla="*/ 106 h 132"/>
              </a:gdLst>
              <a:ahLst/>
              <a:cxnLst>
                <a:cxn ang="0">
                  <a:pos x="T0" y="T1"/>
                </a:cxn>
                <a:cxn ang="0">
                  <a:pos x="T2" y="T3"/>
                </a:cxn>
                <a:cxn ang="0">
                  <a:pos x="T4" y="T5"/>
                </a:cxn>
                <a:cxn ang="0">
                  <a:pos x="T6" y="T7"/>
                </a:cxn>
                <a:cxn ang="0">
                  <a:pos x="T8" y="T9"/>
                </a:cxn>
              </a:cxnLst>
              <a:rect l="0" t="0" r="r" b="b"/>
              <a:pathLst>
                <a:path w="199" h="132">
                  <a:moveTo>
                    <a:pt x="0" y="106"/>
                  </a:moveTo>
                  <a:lnTo>
                    <a:pt x="15" y="132"/>
                  </a:lnTo>
                  <a:lnTo>
                    <a:pt x="199" y="25"/>
                  </a:lnTo>
                  <a:lnTo>
                    <a:pt x="184" y="0"/>
                  </a:lnTo>
                  <a:lnTo>
                    <a:pt x="0" y="1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71" name="Freeform 71"/>
            <p:cNvSpPr/>
            <p:nvPr/>
          </p:nvSpPr>
          <p:spPr bwMode="auto">
            <a:xfrm>
              <a:off x="2101217" y="1316514"/>
              <a:ext cx="277813" cy="254000"/>
            </a:xfrm>
            <a:custGeom>
              <a:avLst/>
              <a:gdLst>
                <a:gd name="T0" fmla="*/ 48 w 93"/>
                <a:gd name="T1" fmla="*/ 85 h 85"/>
                <a:gd name="T2" fmla="*/ 93 w 93"/>
                <a:gd name="T3" fmla="*/ 85 h 85"/>
                <a:gd name="T4" fmla="*/ 93 w 93"/>
                <a:gd name="T5" fmla="*/ 17 h 85"/>
                <a:gd name="T6" fmla="*/ 47 w 93"/>
                <a:gd name="T7" fmla="*/ 17 h 85"/>
                <a:gd name="T8" fmla="*/ 0 w 93"/>
                <a:gd name="T9" fmla="*/ 17 h 85"/>
                <a:gd name="T10" fmla="*/ 0 w 93"/>
                <a:gd name="T11" fmla="*/ 85 h 85"/>
                <a:gd name="T12" fmla="*/ 48 w 93"/>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93" h="85">
                  <a:moveTo>
                    <a:pt x="48" y="85"/>
                  </a:moveTo>
                  <a:cubicBezTo>
                    <a:pt x="48" y="85"/>
                    <a:pt x="64" y="69"/>
                    <a:pt x="93" y="85"/>
                  </a:cubicBezTo>
                  <a:cubicBezTo>
                    <a:pt x="93" y="17"/>
                    <a:pt x="93" y="17"/>
                    <a:pt x="93" y="17"/>
                  </a:cubicBezTo>
                  <a:cubicBezTo>
                    <a:pt x="93" y="17"/>
                    <a:pt x="63" y="0"/>
                    <a:pt x="47" y="17"/>
                  </a:cubicBezTo>
                  <a:cubicBezTo>
                    <a:pt x="0" y="17"/>
                    <a:pt x="0" y="17"/>
                    <a:pt x="0" y="17"/>
                  </a:cubicBezTo>
                  <a:cubicBezTo>
                    <a:pt x="0" y="85"/>
                    <a:pt x="0" y="85"/>
                    <a:pt x="0" y="85"/>
                  </a:cubicBezTo>
                  <a:lnTo>
                    <a:pt x="48"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72" name="Freeform 72"/>
            <p:cNvSpPr/>
            <p:nvPr/>
          </p:nvSpPr>
          <p:spPr bwMode="auto">
            <a:xfrm>
              <a:off x="1898017" y="2259489"/>
              <a:ext cx="274638" cy="257175"/>
            </a:xfrm>
            <a:custGeom>
              <a:avLst/>
              <a:gdLst>
                <a:gd name="T0" fmla="*/ 47 w 92"/>
                <a:gd name="T1" fmla="*/ 86 h 86"/>
                <a:gd name="T2" fmla="*/ 92 w 92"/>
                <a:gd name="T3" fmla="*/ 85 h 86"/>
                <a:gd name="T4" fmla="*/ 92 w 92"/>
                <a:gd name="T5" fmla="*/ 17 h 86"/>
                <a:gd name="T6" fmla="*/ 46 w 92"/>
                <a:gd name="T7" fmla="*/ 17 h 86"/>
                <a:gd name="T8" fmla="*/ 0 w 92"/>
                <a:gd name="T9" fmla="*/ 17 h 86"/>
                <a:gd name="T10" fmla="*/ 0 w 92"/>
                <a:gd name="T11" fmla="*/ 85 h 86"/>
                <a:gd name="T12" fmla="*/ 47 w 92"/>
                <a:gd name="T13" fmla="*/ 86 h 86"/>
              </a:gdLst>
              <a:ahLst/>
              <a:cxnLst>
                <a:cxn ang="0">
                  <a:pos x="T0" y="T1"/>
                </a:cxn>
                <a:cxn ang="0">
                  <a:pos x="T2" y="T3"/>
                </a:cxn>
                <a:cxn ang="0">
                  <a:pos x="T4" y="T5"/>
                </a:cxn>
                <a:cxn ang="0">
                  <a:pos x="T6" y="T7"/>
                </a:cxn>
                <a:cxn ang="0">
                  <a:pos x="T8" y="T9"/>
                </a:cxn>
                <a:cxn ang="0">
                  <a:pos x="T10" y="T11"/>
                </a:cxn>
                <a:cxn ang="0">
                  <a:pos x="T12" y="T13"/>
                </a:cxn>
              </a:cxnLst>
              <a:rect l="0" t="0" r="r" b="b"/>
              <a:pathLst>
                <a:path w="92" h="86">
                  <a:moveTo>
                    <a:pt x="47" y="86"/>
                  </a:moveTo>
                  <a:cubicBezTo>
                    <a:pt x="47" y="86"/>
                    <a:pt x="63" y="70"/>
                    <a:pt x="92" y="85"/>
                  </a:cubicBezTo>
                  <a:cubicBezTo>
                    <a:pt x="92" y="17"/>
                    <a:pt x="92" y="17"/>
                    <a:pt x="92" y="17"/>
                  </a:cubicBezTo>
                  <a:cubicBezTo>
                    <a:pt x="92" y="17"/>
                    <a:pt x="62" y="0"/>
                    <a:pt x="46" y="17"/>
                  </a:cubicBezTo>
                  <a:cubicBezTo>
                    <a:pt x="0" y="17"/>
                    <a:pt x="0" y="17"/>
                    <a:pt x="0" y="17"/>
                  </a:cubicBezTo>
                  <a:cubicBezTo>
                    <a:pt x="0" y="85"/>
                    <a:pt x="0" y="85"/>
                    <a:pt x="0" y="85"/>
                  </a:cubicBezTo>
                  <a:lnTo>
                    <a:pt x="47" y="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73" name="Freeform 73"/>
            <p:cNvSpPr/>
            <p:nvPr/>
          </p:nvSpPr>
          <p:spPr bwMode="auto">
            <a:xfrm>
              <a:off x="3715705" y="2686527"/>
              <a:ext cx="342900" cy="330200"/>
            </a:xfrm>
            <a:custGeom>
              <a:avLst/>
              <a:gdLst>
                <a:gd name="T0" fmla="*/ 37 w 115"/>
                <a:gd name="T1" fmla="*/ 83 h 111"/>
                <a:gd name="T2" fmla="*/ 73 w 115"/>
                <a:gd name="T3" fmla="*/ 111 h 111"/>
                <a:gd name="T4" fmla="*/ 115 w 115"/>
                <a:gd name="T5" fmla="*/ 58 h 111"/>
                <a:gd name="T6" fmla="*/ 79 w 115"/>
                <a:gd name="T7" fmla="*/ 29 h 111"/>
                <a:gd name="T8" fmla="*/ 43 w 115"/>
                <a:gd name="T9" fmla="*/ 0 h 111"/>
                <a:gd name="T10" fmla="*/ 0 w 115"/>
                <a:gd name="T11" fmla="*/ 53 h 111"/>
                <a:gd name="T12" fmla="*/ 37 w 115"/>
                <a:gd name="T13" fmla="*/ 83 h 111"/>
              </a:gdLst>
              <a:ahLst/>
              <a:cxnLst>
                <a:cxn ang="0">
                  <a:pos x="T0" y="T1"/>
                </a:cxn>
                <a:cxn ang="0">
                  <a:pos x="T2" y="T3"/>
                </a:cxn>
                <a:cxn ang="0">
                  <a:pos x="T4" y="T5"/>
                </a:cxn>
                <a:cxn ang="0">
                  <a:pos x="T6" y="T7"/>
                </a:cxn>
                <a:cxn ang="0">
                  <a:pos x="T8" y="T9"/>
                </a:cxn>
                <a:cxn ang="0">
                  <a:pos x="T10" y="T11"/>
                </a:cxn>
                <a:cxn ang="0">
                  <a:pos x="T12" y="T13"/>
                </a:cxn>
              </a:cxnLst>
              <a:rect l="0" t="0" r="r" b="b"/>
              <a:pathLst>
                <a:path w="115" h="111">
                  <a:moveTo>
                    <a:pt x="37" y="83"/>
                  </a:moveTo>
                  <a:cubicBezTo>
                    <a:pt x="37" y="83"/>
                    <a:pt x="59" y="81"/>
                    <a:pt x="73" y="111"/>
                  </a:cubicBezTo>
                  <a:cubicBezTo>
                    <a:pt x="115" y="58"/>
                    <a:pt x="115" y="58"/>
                    <a:pt x="115" y="58"/>
                  </a:cubicBezTo>
                  <a:cubicBezTo>
                    <a:pt x="115" y="58"/>
                    <a:pt x="102" y="26"/>
                    <a:pt x="79" y="29"/>
                  </a:cubicBezTo>
                  <a:cubicBezTo>
                    <a:pt x="43" y="0"/>
                    <a:pt x="43" y="0"/>
                    <a:pt x="43" y="0"/>
                  </a:cubicBezTo>
                  <a:cubicBezTo>
                    <a:pt x="0" y="53"/>
                    <a:pt x="0" y="53"/>
                    <a:pt x="0" y="53"/>
                  </a:cubicBezTo>
                  <a:lnTo>
                    <a:pt x="37" y="8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74" name="Freeform 74"/>
            <p:cNvSpPr/>
            <p:nvPr/>
          </p:nvSpPr>
          <p:spPr bwMode="auto">
            <a:xfrm>
              <a:off x="2528255" y="3959702"/>
              <a:ext cx="277813" cy="257175"/>
            </a:xfrm>
            <a:custGeom>
              <a:avLst/>
              <a:gdLst>
                <a:gd name="T0" fmla="*/ 48 w 93"/>
                <a:gd name="T1" fmla="*/ 86 h 86"/>
                <a:gd name="T2" fmla="*/ 93 w 93"/>
                <a:gd name="T3" fmla="*/ 86 h 86"/>
                <a:gd name="T4" fmla="*/ 93 w 93"/>
                <a:gd name="T5" fmla="*/ 18 h 86"/>
                <a:gd name="T6" fmla="*/ 46 w 93"/>
                <a:gd name="T7" fmla="*/ 18 h 86"/>
                <a:gd name="T8" fmla="*/ 0 w 93"/>
                <a:gd name="T9" fmla="*/ 18 h 86"/>
                <a:gd name="T10" fmla="*/ 0 w 93"/>
                <a:gd name="T11" fmla="*/ 86 h 86"/>
                <a:gd name="T12" fmla="*/ 48 w 93"/>
                <a:gd name="T13" fmla="*/ 86 h 86"/>
              </a:gdLst>
              <a:ahLst/>
              <a:cxnLst>
                <a:cxn ang="0">
                  <a:pos x="T0" y="T1"/>
                </a:cxn>
                <a:cxn ang="0">
                  <a:pos x="T2" y="T3"/>
                </a:cxn>
                <a:cxn ang="0">
                  <a:pos x="T4" y="T5"/>
                </a:cxn>
                <a:cxn ang="0">
                  <a:pos x="T6" y="T7"/>
                </a:cxn>
                <a:cxn ang="0">
                  <a:pos x="T8" y="T9"/>
                </a:cxn>
                <a:cxn ang="0">
                  <a:pos x="T10" y="T11"/>
                </a:cxn>
                <a:cxn ang="0">
                  <a:pos x="T12" y="T13"/>
                </a:cxn>
              </a:cxnLst>
              <a:rect l="0" t="0" r="r" b="b"/>
              <a:pathLst>
                <a:path w="93" h="86">
                  <a:moveTo>
                    <a:pt x="48" y="86"/>
                  </a:moveTo>
                  <a:cubicBezTo>
                    <a:pt x="48" y="86"/>
                    <a:pt x="64" y="70"/>
                    <a:pt x="93" y="86"/>
                  </a:cubicBezTo>
                  <a:cubicBezTo>
                    <a:pt x="93" y="18"/>
                    <a:pt x="93" y="18"/>
                    <a:pt x="93" y="18"/>
                  </a:cubicBezTo>
                  <a:cubicBezTo>
                    <a:pt x="93" y="18"/>
                    <a:pt x="63" y="0"/>
                    <a:pt x="46" y="18"/>
                  </a:cubicBezTo>
                  <a:cubicBezTo>
                    <a:pt x="0" y="18"/>
                    <a:pt x="0" y="18"/>
                    <a:pt x="0" y="18"/>
                  </a:cubicBezTo>
                  <a:cubicBezTo>
                    <a:pt x="0" y="86"/>
                    <a:pt x="0" y="86"/>
                    <a:pt x="0" y="86"/>
                  </a:cubicBezTo>
                  <a:lnTo>
                    <a:pt x="48" y="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75" name="Freeform 75"/>
            <p:cNvSpPr/>
            <p:nvPr/>
          </p:nvSpPr>
          <p:spPr bwMode="auto">
            <a:xfrm>
              <a:off x="3472817" y="1797527"/>
              <a:ext cx="93663" cy="20638"/>
            </a:xfrm>
            <a:custGeom>
              <a:avLst/>
              <a:gdLst>
                <a:gd name="T0" fmla="*/ 0 w 31"/>
                <a:gd name="T1" fmla="*/ 4 h 7"/>
                <a:gd name="T2" fmla="*/ 5 w 31"/>
                <a:gd name="T3" fmla="*/ 7 h 7"/>
                <a:gd name="T4" fmla="*/ 26 w 31"/>
                <a:gd name="T5" fmla="*/ 7 h 7"/>
                <a:gd name="T6" fmla="*/ 31 w 31"/>
                <a:gd name="T7" fmla="*/ 4 h 7"/>
                <a:gd name="T8" fmla="*/ 31 w 31"/>
                <a:gd name="T9" fmla="*/ 4 h 7"/>
                <a:gd name="T10" fmla="*/ 26 w 31"/>
                <a:gd name="T11" fmla="*/ 0 h 7"/>
                <a:gd name="T12" fmla="*/ 5 w 31"/>
                <a:gd name="T13" fmla="*/ 0 h 7"/>
                <a:gd name="T14" fmla="*/ 0 w 31"/>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7">
                  <a:moveTo>
                    <a:pt x="0" y="4"/>
                  </a:moveTo>
                  <a:cubicBezTo>
                    <a:pt x="0" y="6"/>
                    <a:pt x="2" y="7"/>
                    <a:pt x="5" y="7"/>
                  </a:cubicBezTo>
                  <a:cubicBezTo>
                    <a:pt x="26" y="7"/>
                    <a:pt x="26" y="7"/>
                    <a:pt x="26" y="7"/>
                  </a:cubicBezTo>
                  <a:cubicBezTo>
                    <a:pt x="29" y="7"/>
                    <a:pt x="31" y="6"/>
                    <a:pt x="31" y="4"/>
                  </a:cubicBezTo>
                  <a:cubicBezTo>
                    <a:pt x="31" y="4"/>
                    <a:pt x="31" y="4"/>
                    <a:pt x="31" y="4"/>
                  </a:cubicBezTo>
                  <a:cubicBezTo>
                    <a:pt x="31" y="1"/>
                    <a:pt x="29" y="0"/>
                    <a:pt x="26" y="0"/>
                  </a:cubicBezTo>
                  <a:cubicBezTo>
                    <a:pt x="5" y="0"/>
                    <a:pt x="5" y="0"/>
                    <a:pt x="5" y="0"/>
                  </a:cubicBezTo>
                  <a:cubicBezTo>
                    <a:pt x="2" y="0"/>
                    <a:pt x="0" y="1"/>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76" name="Freeform 76"/>
            <p:cNvSpPr/>
            <p:nvPr/>
          </p:nvSpPr>
          <p:spPr bwMode="auto">
            <a:xfrm>
              <a:off x="3472817" y="1821339"/>
              <a:ext cx="93663" cy="20638"/>
            </a:xfrm>
            <a:custGeom>
              <a:avLst/>
              <a:gdLst>
                <a:gd name="T0" fmla="*/ 0 w 31"/>
                <a:gd name="T1" fmla="*/ 4 h 7"/>
                <a:gd name="T2" fmla="*/ 5 w 31"/>
                <a:gd name="T3" fmla="*/ 7 h 7"/>
                <a:gd name="T4" fmla="*/ 26 w 31"/>
                <a:gd name="T5" fmla="*/ 7 h 7"/>
                <a:gd name="T6" fmla="*/ 31 w 31"/>
                <a:gd name="T7" fmla="*/ 4 h 7"/>
                <a:gd name="T8" fmla="*/ 31 w 31"/>
                <a:gd name="T9" fmla="*/ 4 h 7"/>
                <a:gd name="T10" fmla="*/ 26 w 31"/>
                <a:gd name="T11" fmla="*/ 0 h 7"/>
                <a:gd name="T12" fmla="*/ 5 w 31"/>
                <a:gd name="T13" fmla="*/ 0 h 7"/>
                <a:gd name="T14" fmla="*/ 0 w 31"/>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7">
                  <a:moveTo>
                    <a:pt x="0" y="4"/>
                  </a:moveTo>
                  <a:cubicBezTo>
                    <a:pt x="0" y="6"/>
                    <a:pt x="2" y="7"/>
                    <a:pt x="5" y="7"/>
                  </a:cubicBezTo>
                  <a:cubicBezTo>
                    <a:pt x="26" y="7"/>
                    <a:pt x="26" y="7"/>
                    <a:pt x="26" y="7"/>
                  </a:cubicBezTo>
                  <a:cubicBezTo>
                    <a:pt x="29" y="7"/>
                    <a:pt x="31" y="6"/>
                    <a:pt x="31" y="4"/>
                  </a:cubicBezTo>
                  <a:cubicBezTo>
                    <a:pt x="31" y="4"/>
                    <a:pt x="31" y="4"/>
                    <a:pt x="31" y="4"/>
                  </a:cubicBezTo>
                  <a:cubicBezTo>
                    <a:pt x="31" y="1"/>
                    <a:pt x="29" y="0"/>
                    <a:pt x="26" y="0"/>
                  </a:cubicBezTo>
                  <a:cubicBezTo>
                    <a:pt x="5" y="0"/>
                    <a:pt x="5" y="0"/>
                    <a:pt x="5" y="0"/>
                  </a:cubicBezTo>
                  <a:cubicBezTo>
                    <a:pt x="2" y="0"/>
                    <a:pt x="0" y="1"/>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77" name="Freeform 77"/>
            <p:cNvSpPr/>
            <p:nvPr/>
          </p:nvSpPr>
          <p:spPr bwMode="auto">
            <a:xfrm>
              <a:off x="3491867" y="1845152"/>
              <a:ext cx="55563" cy="20638"/>
            </a:xfrm>
            <a:custGeom>
              <a:avLst/>
              <a:gdLst>
                <a:gd name="T0" fmla="*/ 0 w 19"/>
                <a:gd name="T1" fmla="*/ 4 h 7"/>
                <a:gd name="T2" fmla="*/ 3 w 19"/>
                <a:gd name="T3" fmla="*/ 7 h 7"/>
                <a:gd name="T4" fmla="*/ 16 w 19"/>
                <a:gd name="T5" fmla="*/ 7 h 7"/>
                <a:gd name="T6" fmla="*/ 19 w 19"/>
                <a:gd name="T7" fmla="*/ 4 h 7"/>
                <a:gd name="T8" fmla="*/ 19 w 19"/>
                <a:gd name="T9" fmla="*/ 4 h 7"/>
                <a:gd name="T10" fmla="*/ 16 w 19"/>
                <a:gd name="T11" fmla="*/ 0 h 7"/>
                <a:gd name="T12" fmla="*/ 3 w 19"/>
                <a:gd name="T13" fmla="*/ 0 h 7"/>
                <a:gd name="T14" fmla="*/ 0 w 19"/>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7">
                  <a:moveTo>
                    <a:pt x="0" y="4"/>
                  </a:moveTo>
                  <a:cubicBezTo>
                    <a:pt x="0" y="6"/>
                    <a:pt x="2" y="7"/>
                    <a:pt x="3" y="7"/>
                  </a:cubicBezTo>
                  <a:cubicBezTo>
                    <a:pt x="16" y="7"/>
                    <a:pt x="16" y="7"/>
                    <a:pt x="16" y="7"/>
                  </a:cubicBezTo>
                  <a:cubicBezTo>
                    <a:pt x="18" y="7"/>
                    <a:pt x="19" y="6"/>
                    <a:pt x="19" y="4"/>
                  </a:cubicBezTo>
                  <a:cubicBezTo>
                    <a:pt x="19" y="4"/>
                    <a:pt x="19" y="4"/>
                    <a:pt x="19" y="4"/>
                  </a:cubicBezTo>
                  <a:cubicBezTo>
                    <a:pt x="19" y="1"/>
                    <a:pt x="18" y="0"/>
                    <a:pt x="16" y="0"/>
                  </a:cubicBezTo>
                  <a:cubicBezTo>
                    <a:pt x="3" y="0"/>
                    <a:pt x="3" y="0"/>
                    <a:pt x="3" y="0"/>
                  </a:cubicBezTo>
                  <a:cubicBezTo>
                    <a:pt x="2" y="0"/>
                    <a:pt x="0" y="1"/>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78" name="Freeform 78"/>
            <p:cNvSpPr>
              <a:spLocks noEditPoints="1"/>
            </p:cNvSpPr>
            <p:nvPr/>
          </p:nvSpPr>
          <p:spPr bwMode="auto">
            <a:xfrm>
              <a:off x="3323592" y="1438752"/>
              <a:ext cx="396875" cy="352425"/>
            </a:xfrm>
            <a:custGeom>
              <a:avLst/>
              <a:gdLst>
                <a:gd name="T0" fmla="*/ 65 w 133"/>
                <a:gd name="T1" fmla="*/ 0 h 118"/>
                <a:gd name="T2" fmla="*/ 65 w 133"/>
                <a:gd name="T3" fmla="*/ 0 h 118"/>
                <a:gd name="T4" fmla="*/ 66 w 133"/>
                <a:gd name="T5" fmla="*/ 0 h 118"/>
                <a:gd name="T6" fmla="*/ 68 w 133"/>
                <a:gd name="T7" fmla="*/ 0 h 118"/>
                <a:gd name="T8" fmla="*/ 68 w 133"/>
                <a:gd name="T9" fmla="*/ 0 h 118"/>
                <a:gd name="T10" fmla="*/ 99 w 133"/>
                <a:gd name="T11" fmla="*/ 82 h 118"/>
                <a:gd name="T12" fmla="*/ 82 w 133"/>
                <a:gd name="T13" fmla="*/ 118 h 118"/>
                <a:gd name="T14" fmla="*/ 66 w 133"/>
                <a:gd name="T15" fmla="*/ 118 h 118"/>
                <a:gd name="T16" fmla="*/ 64 w 133"/>
                <a:gd name="T17" fmla="*/ 118 h 118"/>
                <a:gd name="T18" fmla="*/ 49 w 133"/>
                <a:gd name="T19" fmla="*/ 118 h 118"/>
                <a:gd name="T20" fmla="*/ 33 w 133"/>
                <a:gd name="T21" fmla="*/ 82 h 118"/>
                <a:gd name="T22" fmla="*/ 65 w 133"/>
                <a:gd name="T23" fmla="*/ 0 h 118"/>
                <a:gd name="T24" fmla="*/ 33 w 133"/>
                <a:gd name="T25" fmla="*/ 60 h 118"/>
                <a:gd name="T26" fmla="*/ 52 w 133"/>
                <a:gd name="T27" fmla="*/ 13 h 118"/>
                <a:gd name="T28" fmla="*/ 33 w 133"/>
                <a:gd name="T29" fmla="*/ 6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118">
                  <a:moveTo>
                    <a:pt x="65" y="0"/>
                  </a:moveTo>
                  <a:cubicBezTo>
                    <a:pt x="65" y="0"/>
                    <a:pt x="65" y="0"/>
                    <a:pt x="65" y="0"/>
                  </a:cubicBezTo>
                  <a:cubicBezTo>
                    <a:pt x="65" y="0"/>
                    <a:pt x="66" y="0"/>
                    <a:pt x="66" y="0"/>
                  </a:cubicBezTo>
                  <a:cubicBezTo>
                    <a:pt x="67" y="0"/>
                    <a:pt x="65" y="0"/>
                    <a:pt x="68" y="0"/>
                  </a:cubicBezTo>
                  <a:cubicBezTo>
                    <a:pt x="68" y="0"/>
                    <a:pt x="68" y="0"/>
                    <a:pt x="68" y="0"/>
                  </a:cubicBezTo>
                  <a:cubicBezTo>
                    <a:pt x="133" y="1"/>
                    <a:pt x="117" y="66"/>
                    <a:pt x="99" y="82"/>
                  </a:cubicBezTo>
                  <a:cubicBezTo>
                    <a:pt x="81" y="98"/>
                    <a:pt x="82" y="118"/>
                    <a:pt x="82" y="118"/>
                  </a:cubicBezTo>
                  <a:cubicBezTo>
                    <a:pt x="66" y="118"/>
                    <a:pt x="66" y="118"/>
                    <a:pt x="66" y="118"/>
                  </a:cubicBezTo>
                  <a:cubicBezTo>
                    <a:pt x="64" y="118"/>
                    <a:pt x="64" y="118"/>
                    <a:pt x="64" y="118"/>
                  </a:cubicBezTo>
                  <a:cubicBezTo>
                    <a:pt x="49" y="118"/>
                    <a:pt x="49" y="118"/>
                    <a:pt x="49" y="118"/>
                  </a:cubicBezTo>
                  <a:cubicBezTo>
                    <a:pt x="49" y="118"/>
                    <a:pt x="51" y="98"/>
                    <a:pt x="33" y="82"/>
                  </a:cubicBezTo>
                  <a:cubicBezTo>
                    <a:pt x="15" y="66"/>
                    <a:pt x="0" y="1"/>
                    <a:pt x="65" y="0"/>
                  </a:cubicBezTo>
                  <a:close/>
                  <a:moveTo>
                    <a:pt x="33" y="60"/>
                  </a:moveTo>
                  <a:cubicBezTo>
                    <a:pt x="22" y="29"/>
                    <a:pt x="52" y="13"/>
                    <a:pt x="52" y="13"/>
                  </a:cubicBezTo>
                  <a:cubicBezTo>
                    <a:pt x="8" y="20"/>
                    <a:pt x="33" y="60"/>
                    <a:pt x="33"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79" name="Freeform 79"/>
            <p:cNvSpPr/>
            <p:nvPr/>
          </p:nvSpPr>
          <p:spPr bwMode="auto">
            <a:xfrm>
              <a:off x="1609092" y="2086452"/>
              <a:ext cx="95250" cy="20638"/>
            </a:xfrm>
            <a:custGeom>
              <a:avLst/>
              <a:gdLst>
                <a:gd name="T0" fmla="*/ 0 w 32"/>
                <a:gd name="T1" fmla="*/ 3 h 7"/>
                <a:gd name="T2" fmla="*/ 6 w 32"/>
                <a:gd name="T3" fmla="*/ 7 h 7"/>
                <a:gd name="T4" fmla="*/ 27 w 32"/>
                <a:gd name="T5" fmla="*/ 7 h 7"/>
                <a:gd name="T6" fmla="*/ 32 w 32"/>
                <a:gd name="T7" fmla="*/ 3 h 7"/>
                <a:gd name="T8" fmla="*/ 32 w 32"/>
                <a:gd name="T9" fmla="*/ 3 h 7"/>
                <a:gd name="T10" fmla="*/ 27 w 32"/>
                <a:gd name="T11" fmla="*/ 0 h 7"/>
                <a:gd name="T12" fmla="*/ 6 w 32"/>
                <a:gd name="T13" fmla="*/ 0 h 7"/>
                <a:gd name="T14" fmla="*/ 0 w 32"/>
                <a:gd name="T15" fmla="*/ 3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7">
                  <a:moveTo>
                    <a:pt x="0" y="3"/>
                  </a:moveTo>
                  <a:cubicBezTo>
                    <a:pt x="0" y="5"/>
                    <a:pt x="3" y="7"/>
                    <a:pt x="6" y="7"/>
                  </a:cubicBezTo>
                  <a:cubicBezTo>
                    <a:pt x="27" y="7"/>
                    <a:pt x="27" y="7"/>
                    <a:pt x="27" y="7"/>
                  </a:cubicBezTo>
                  <a:cubicBezTo>
                    <a:pt x="29" y="7"/>
                    <a:pt x="32" y="5"/>
                    <a:pt x="32" y="3"/>
                  </a:cubicBezTo>
                  <a:cubicBezTo>
                    <a:pt x="32" y="3"/>
                    <a:pt x="32" y="3"/>
                    <a:pt x="32" y="3"/>
                  </a:cubicBezTo>
                  <a:cubicBezTo>
                    <a:pt x="32" y="1"/>
                    <a:pt x="29" y="0"/>
                    <a:pt x="27" y="0"/>
                  </a:cubicBezTo>
                  <a:cubicBezTo>
                    <a:pt x="6" y="0"/>
                    <a:pt x="6" y="0"/>
                    <a:pt x="6" y="0"/>
                  </a:cubicBezTo>
                  <a:cubicBezTo>
                    <a:pt x="3" y="0"/>
                    <a:pt x="0"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80" name="Freeform 80"/>
            <p:cNvSpPr/>
            <p:nvPr/>
          </p:nvSpPr>
          <p:spPr bwMode="auto">
            <a:xfrm>
              <a:off x="1609092" y="2110264"/>
              <a:ext cx="95250" cy="20638"/>
            </a:xfrm>
            <a:custGeom>
              <a:avLst/>
              <a:gdLst>
                <a:gd name="T0" fmla="*/ 0 w 32"/>
                <a:gd name="T1" fmla="*/ 3 h 7"/>
                <a:gd name="T2" fmla="*/ 6 w 32"/>
                <a:gd name="T3" fmla="*/ 7 h 7"/>
                <a:gd name="T4" fmla="*/ 27 w 32"/>
                <a:gd name="T5" fmla="*/ 7 h 7"/>
                <a:gd name="T6" fmla="*/ 32 w 32"/>
                <a:gd name="T7" fmla="*/ 3 h 7"/>
                <a:gd name="T8" fmla="*/ 32 w 32"/>
                <a:gd name="T9" fmla="*/ 3 h 7"/>
                <a:gd name="T10" fmla="*/ 27 w 32"/>
                <a:gd name="T11" fmla="*/ 0 h 7"/>
                <a:gd name="T12" fmla="*/ 6 w 32"/>
                <a:gd name="T13" fmla="*/ 0 h 7"/>
                <a:gd name="T14" fmla="*/ 0 w 32"/>
                <a:gd name="T15" fmla="*/ 3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7">
                  <a:moveTo>
                    <a:pt x="0" y="3"/>
                  </a:moveTo>
                  <a:cubicBezTo>
                    <a:pt x="0" y="5"/>
                    <a:pt x="3" y="7"/>
                    <a:pt x="6" y="7"/>
                  </a:cubicBezTo>
                  <a:cubicBezTo>
                    <a:pt x="27" y="7"/>
                    <a:pt x="27" y="7"/>
                    <a:pt x="27" y="7"/>
                  </a:cubicBezTo>
                  <a:cubicBezTo>
                    <a:pt x="29" y="7"/>
                    <a:pt x="32" y="5"/>
                    <a:pt x="32" y="3"/>
                  </a:cubicBezTo>
                  <a:cubicBezTo>
                    <a:pt x="32" y="3"/>
                    <a:pt x="32" y="3"/>
                    <a:pt x="32" y="3"/>
                  </a:cubicBezTo>
                  <a:cubicBezTo>
                    <a:pt x="32" y="1"/>
                    <a:pt x="29" y="0"/>
                    <a:pt x="27" y="0"/>
                  </a:cubicBezTo>
                  <a:cubicBezTo>
                    <a:pt x="6" y="0"/>
                    <a:pt x="6" y="0"/>
                    <a:pt x="6" y="0"/>
                  </a:cubicBezTo>
                  <a:cubicBezTo>
                    <a:pt x="3" y="0"/>
                    <a:pt x="0"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81" name="Freeform 81"/>
            <p:cNvSpPr/>
            <p:nvPr/>
          </p:nvSpPr>
          <p:spPr bwMode="auto">
            <a:xfrm>
              <a:off x="1629730" y="2134077"/>
              <a:ext cx="57150" cy="20638"/>
            </a:xfrm>
            <a:custGeom>
              <a:avLst/>
              <a:gdLst>
                <a:gd name="T0" fmla="*/ 0 w 19"/>
                <a:gd name="T1" fmla="*/ 3 h 7"/>
                <a:gd name="T2" fmla="*/ 3 w 19"/>
                <a:gd name="T3" fmla="*/ 7 h 7"/>
                <a:gd name="T4" fmla="*/ 15 w 19"/>
                <a:gd name="T5" fmla="*/ 7 h 7"/>
                <a:gd name="T6" fmla="*/ 19 w 19"/>
                <a:gd name="T7" fmla="*/ 3 h 7"/>
                <a:gd name="T8" fmla="*/ 19 w 19"/>
                <a:gd name="T9" fmla="*/ 3 h 7"/>
                <a:gd name="T10" fmla="*/ 15 w 19"/>
                <a:gd name="T11" fmla="*/ 0 h 7"/>
                <a:gd name="T12" fmla="*/ 3 w 19"/>
                <a:gd name="T13" fmla="*/ 0 h 7"/>
                <a:gd name="T14" fmla="*/ 0 w 19"/>
                <a:gd name="T15" fmla="*/ 3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7">
                  <a:moveTo>
                    <a:pt x="0" y="3"/>
                  </a:moveTo>
                  <a:cubicBezTo>
                    <a:pt x="0" y="5"/>
                    <a:pt x="1" y="7"/>
                    <a:pt x="3" y="7"/>
                  </a:cubicBezTo>
                  <a:cubicBezTo>
                    <a:pt x="15" y="7"/>
                    <a:pt x="15" y="7"/>
                    <a:pt x="15" y="7"/>
                  </a:cubicBezTo>
                  <a:cubicBezTo>
                    <a:pt x="17" y="7"/>
                    <a:pt x="19" y="5"/>
                    <a:pt x="19" y="3"/>
                  </a:cubicBezTo>
                  <a:cubicBezTo>
                    <a:pt x="19" y="3"/>
                    <a:pt x="19" y="3"/>
                    <a:pt x="19" y="3"/>
                  </a:cubicBezTo>
                  <a:cubicBezTo>
                    <a:pt x="19" y="1"/>
                    <a:pt x="17" y="0"/>
                    <a:pt x="15" y="0"/>
                  </a:cubicBezTo>
                  <a:cubicBezTo>
                    <a:pt x="3" y="0"/>
                    <a:pt x="3" y="0"/>
                    <a:pt x="3" y="0"/>
                  </a:cubicBezTo>
                  <a:cubicBezTo>
                    <a:pt x="1" y="0"/>
                    <a:pt x="0"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82" name="Freeform 82"/>
            <p:cNvSpPr>
              <a:spLocks noEditPoints="1"/>
            </p:cNvSpPr>
            <p:nvPr/>
          </p:nvSpPr>
          <p:spPr bwMode="auto">
            <a:xfrm>
              <a:off x="1459867" y="1726089"/>
              <a:ext cx="396875" cy="354013"/>
            </a:xfrm>
            <a:custGeom>
              <a:avLst/>
              <a:gdLst>
                <a:gd name="T0" fmla="*/ 66 w 133"/>
                <a:gd name="T1" fmla="*/ 0 h 119"/>
                <a:gd name="T2" fmla="*/ 66 w 133"/>
                <a:gd name="T3" fmla="*/ 0 h 119"/>
                <a:gd name="T4" fmla="*/ 67 w 133"/>
                <a:gd name="T5" fmla="*/ 0 h 119"/>
                <a:gd name="T6" fmla="*/ 68 w 133"/>
                <a:gd name="T7" fmla="*/ 0 h 119"/>
                <a:gd name="T8" fmla="*/ 68 w 133"/>
                <a:gd name="T9" fmla="*/ 0 h 119"/>
                <a:gd name="T10" fmla="*/ 100 w 133"/>
                <a:gd name="T11" fmla="*/ 83 h 119"/>
                <a:gd name="T12" fmla="*/ 82 w 133"/>
                <a:gd name="T13" fmla="*/ 119 h 119"/>
                <a:gd name="T14" fmla="*/ 67 w 133"/>
                <a:gd name="T15" fmla="*/ 119 h 119"/>
                <a:gd name="T16" fmla="*/ 64 w 133"/>
                <a:gd name="T17" fmla="*/ 119 h 119"/>
                <a:gd name="T18" fmla="*/ 50 w 133"/>
                <a:gd name="T19" fmla="*/ 119 h 119"/>
                <a:gd name="T20" fmla="*/ 33 w 133"/>
                <a:gd name="T21" fmla="*/ 83 h 119"/>
                <a:gd name="T22" fmla="*/ 66 w 133"/>
                <a:gd name="T23" fmla="*/ 0 h 119"/>
                <a:gd name="T24" fmla="*/ 34 w 133"/>
                <a:gd name="T25" fmla="*/ 61 h 119"/>
                <a:gd name="T26" fmla="*/ 53 w 133"/>
                <a:gd name="T27" fmla="*/ 13 h 119"/>
                <a:gd name="T28" fmla="*/ 34 w 133"/>
                <a:gd name="T29" fmla="*/ 6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119">
                  <a:moveTo>
                    <a:pt x="66" y="0"/>
                  </a:moveTo>
                  <a:cubicBezTo>
                    <a:pt x="66" y="0"/>
                    <a:pt x="66" y="0"/>
                    <a:pt x="66" y="0"/>
                  </a:cubicBezTo>
                  <a:cubicBezTo>
                    <a:pt x="66" y="0"/>
                    <a:pt x="66" y="0"/>
                    <a:pt x="67" y="0"/>
                  </a:cubicBezTo>
                  <a:cubicBezTo>
                    <a:pt x="67" y="0"/>
                    <a:pt x="66" y="0"/>
                    <a:pt x="68" y="0"/>
                  </a:cubicBezTo>
                  <a:cubicBezTo>
                    <a:pt x="68" y="0"/>
                    <a:pt x="68" y="0"/>
                    <a:pt x="68" y="0"/>
                  </a:cubicBezTo>
                  <a:cubicBezTo>
                    <a:pt x="133" y="2"/>
                    <a:pt x="117" y="67"/>
                    <a:pt x="100" y="83"/>
                  </a:cubicBezTo>
                  <a:cubicBezTo>
                    <a:pt x="82" y="99"/>
                    <a:pt x="82" y="119"/>
                    <a:pt x="82" y="119"/>
                  </a:cubicBezTo>
                  <a:cubicBezTo>
                    <a:pt x="67" y="119"/>
                    <a:pt x="67" y="119"/>
                    <a:pt x="67" y="119"/>
                  </a:cubicBezTo>
                  <a:cubicBezTo>
                    <a:pt x="64" y="119"/>
                    <a:pt x="64" y="119"/>
                    <a:pt x="64" y="119"/>
                  </a:cubicBezTo>
                  <a:cubicBezTo>
                    <a:pt x="50" y="119"/>
                    <a:pt x="50" y="119"/>
                    <a:pt x="50" y="119"/>
                  </a:cubicBezTo>
                  <a:cubicBezTo>
                    <a:pt x="50" y="119"/>
                    <a:pt x="51" y="99"/>
                    <a:pt x="33" y="83"/>
                  </a:cubicBezTo>
                  <a:cubicBezTo>
                    <a:pt x="16" y="67"/>
                    <a:pt x="0" y="2"/>
                    <a:pt x="66" y="0"/>
                  </a:cubicBezTo>
                  <a:close/>
                  <a:moveTo>
                    <a:pt x="34" y="61"/>
                  </a:moveTo>
                  <a:cubicBezTo>
                    <a:pt x="23" y="30"/>
                    <a:pt x="53" y="13"/>
                    <a:pt x="53" y="13"/>
                  </a:cubicBezTo>
                  <a:cubicBezTo>
                    <a:pt x="8" y="21"/>
                    <a:pt x="34" y="61"/>
                    <a:pt x="34"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83" name="Freeform 83"/>
            <p:cNvSpPr/>
            <p:nvPr/>
          </p:nvSpPr>
          <p:spPr bwMode="auto">
            <a:xfrm>
              <a:off x="4001455" y="4210527"/>
              <a:ext cx="92075" cy="23813"/>
            </a:xfrm>
            <a:custGeom>
              <a:avLst/>
              <a:gdLst>
                <a:gd name="T0" fmla="*/ 0 w 31"/>
                <a:gd name="T1" fmla="*/ 4 h 8"/>
                <a:gd name="T2" fmla="*/ 5 w 31"/>
                <a:gd name="T3" fmla="*/ 8 h 8"/>
                <a:gd name="T4" fmla="*/ 26 w 31"/>
                <a:gd name="T5" fmla="*/ 8 h 8"/>
                <a:gd name="T6" fmla="*/ 31 w 31"/>
                <a:gd name="T7" fmla="*/ 4 h 8"/>
                <a:gd name="T8" fmla="*/ 31 w 31"/>
                <a:gd name="T9" fmla="*/ 4 h 8"/>
                <a:gd name="T10" fmla="*/ 26 w 31"/>
                <a:gd name="T11" fmla="*/ 0 h 8"/>
                <a:gd name="T12" fmla="*/ 5 w 31"/>
                <a:gd name="T13" fmla="*/ 0 h 8"/>
                <a:gd name="T14" fmla="*/ 0 w 31"/>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8">
                  <a:moveTo>
                    <a:pt x="0" y="4"/>
                  </a:moveTo>
                  <a:cubicBezTo>
                    <a:pt x="0" y="6"/>
                    <a:pt x="2" y="8"/>
                    <a:pt x="5" y="8"/>
                  </a:cubicBezTo>
                  <a:cubicBezTo>
                    <a:pt x="26" y="8"/>
                    <a:pt x="26" y="8"/>
                    <a:pt x="26" y="8"/>
                  </a:cubicBezTo>
                  <a:cubicBezTo>
                    <a:pt x="29" y="8"/>
                    <a:pt x="31" y="6"/>
                    <a:pt x="31" y="4"/>
                  </a:cubicBezTo>
                  <a:cubicBezTo>
                    <a:pt x="31" y="4"/>
                    <a:pt x="31" y="4"/>
                    <a:pt x="31" y="4"/>
                  </a:cubicBezTo>
                  <a:cubicBezTo>
                    <a:pt x="31" y="2"/>
                    <a:pt x="29" y="0"/>
                    <a:pt x="26" y="0"/>
                  </a:cubicBezTo>
                  <a:cubicBezTo>
                    <a:pt x="5" y="0"/>
                    <a:pt x="5" y="0"/>
                    <a:pt x="5" y="0"/>
                  </a:cubicBezTo>
                  <a:cubicBezTo>
                    <a:pt x="2" y="0"/>
                    <a:pt x="0"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84" name="Freeform 84"/>
            <p:cNvSpPr/>
            <p:nvPr/>
          </p:nvSpPr>
          <p:spPr bwMode="auto">
            <a:xfrm>
              <a:off x="4001455" y="4234339"/>
              <a:ext cx="92075" cy="23813"/>
            </a:xfrm>
            <a:custGeom>
              <a:avLst/>
              <a:gdLst>
                <a:gd name="T0" fmla="*/ 0 w 31"/>
                <a:gd name="T1" fmla="*/ 4 h 8"/>
                <a:gd name="T2" fmla="*/ 5 w 31"/>
                <a:gd name="T3" fmla="*/ 8 h 8"/>
                <a:gd name="T4" fmla="*/ 26 w 31"/>
                <a:gd name="T5" fmla="*/ 8 h 8"/>
                <a:gd name="T6" fmla="*/ 31 w 31"/>
                <a:gd name="T7" fmla="*/ 4 h 8"/>
                <a:gd name="T8" fmla="*/ 31 w 31"/>
                <a:gd name="T9" fmla="*/ 4 h 8"/>
                <a:gd name="T10" fmla="*/ 26 w 31"/>
                <a:gd name="T11" fmla="*/ 0 h 8"/>
                <a:gd name="T12" fmla="*/ 5 w 31"/>
                <a:gd name="T13" fmla="*/ 0 h 8"/>
                <a:gd name="T14" fmla="*/ 0 w 31"/>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8">
                  <a:moveTo>
                    <a:pt x="0" y="4"/>
                  </a:moveTo>
                  <a:cubicBezTo>
                    <a:pt x="0" y="6"/>
                    <a:pt x="2" y="8"/>
                    <a:pt x="5" y="8"/>
                  </a:cubicBezTo>
                  <a:cubicBezTo>
                    <a:pt x="26" y="8"/>
                    <a:pt x="26" y="8"/>
                    <a:pt x="26" y="8"/>
                  </a:cubicBezTo>
                  <a:cubicBezTo>
                    <a:pt x="29" y="8"/>
                    <a:pt x="31" y="6"/>
                    <a:pt x="31" y="4"/>
                  </a:cubicBezTo>
                  <a:cubicBezTo>
                    <a:pt x="31" y="4"/>
                    <a:pt x="31" y="4"/>
                    <a:pt x="31" y="4"/>
                  </a:cubicBezTo>
                  <a:cubicBezTo>
                    <a:pt x="31" y="2"/>
                    <a:pt x="29" y="0"/>
                    <a:pt x="26" y="0"/>
                  </a:cubicBezTo>
                  <a:cubicBezTo>
                    <a:pt x="5" y="0"/>
                    <a:pt x="5" y="0"/>
                    <a:pt x="5" y="0"/>
                  </a:cubicBezTo>
                  <a:cubicBezTo>
                    <a:pt x="2" y="0"/>
                    <a:pt x="0"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85" name="Freeform 85"/>
            <p:cNvSpPr/>
            <p:nvPr/>
          </p:nvSpPr>
          <p:spPr bwMode="auto">
            <a:xfrm>
              <a:off x="4018917" y="4258152"/>
              <a:ext cx="57150" cy="23813"/>
            </a:xfrm>
            <a:custGeom>
              <a:avLst/>
              <a:gdLst>
                <a:gd name="T0" fmla="*/ 0 w 19"/>
                <a:gd name="T1" fmla="*/ 4 h 8"/>
                <a:gd name="T2" fmla="*/ 3 w 19"/>
                <a:gd name="T3" fmla="*/ 8 h 8"/>
                <a:gd name="T4" fmla="*/ 16 w 19"/>
                <a:gd name="T5" fmla="*/ 8 h 8"/>
                <a:gd name="T6" fmla="*/ 19 w 19"/>
                <a:gd name="T7" fmla="*/ 4 h 8"/>
                <a:gd name="T8" fmla="*/ 19 w 19"/>
                <a:gd name="T9" fmla="*/ 4 h 8"/>
                <a:gd name="T10" fmla="*/ 16 w 19"/>
                <a:gd name="T11" fmla="*/ 0 h 8"/>
                <a:gd name="T12" fmla="*/ 3 w 19"/>
                <a:gd name="T13" fmla="*/ 0 h 8"/>
                <a:gd name="T14" fmla="*/ 0 w 19"/>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8">
                  <a:moveTo>
                    <a:pt x="0" y="4"/>
                  </a:moveTo>
                  <a:cubicBezTo>
                    <a:pt x="0" y="6"/>
                    <a:pt x="2" y="8"/>
                    <a:pt x="3" y="8"/>
                  </a:cubicBezTo>
                  <a:cubicBezTo>
                    <a:pt x="16" y="8"/>
                    <a:pt x="16" y="8"/>
                    <a:pt x="16" y="8"/>
                  </a:cubicBezTo>
                  <a:cubicBezTo>
                    <a:pt x="18" y="8"/>
                    <a:pt x="19" y="6"/>
                    <a:pt x="19" y="4"/>
                  </a:cubicBezTo>
                  <a:cubicBezTo>
                    <a:pt x="19" y="4"/>
                    <a:pt x="19" y="4"/>
                    <a:pt x="19" y="4"/>
                  </a:cubicBezTo>
                  <a:cubicBezTo>
                    <a:pt x="19" y="2"/>
                    <a:pt x="18" y="0"/>
                    <a:pt x="16" y="0"/>
                  </a:cubicBezTo>
                  <a:cubicBezTo>
                    <a:pt x="3" y="0"/>
                    <a:pt x="3" y="0"/>
                    <a:pt x="3" y="0"/>
                  </a:cubicBezTo>
                  <a:cubicBezTo>
                    <a:pt x="2" y="0"/>
                    <a:pt x="0"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86" name="Freeform 86"/>
            <p:cNvSpPr>
              <a:spLocks noEditPoints="1"/>
            </p:cNvSpPr>
            <p:nvPr/>
          </p:nvSpPr>
          <p:spPr bwMode="auto">
            <a:xfrm>
              <a:off x="3852230" y="3853339"/>
              <a:ext cx="396875" cy="354013"/>
            </a:xfrm>
            <a:custGeom>
              <a:avLst/>
              <a:gdLst>
                <a:gd name="T0" fmla="*/ 65 w 133"/>
                <a:gd name="T1" fmla="*/ 0 h 119"/>
                <a:gd name="T2" fmla="*/ 65 w 133"/>
                <a:gd name="T3" fmla="*/ 0 h 119"/>
                <a:gd name="T4" fmla="*/ 66 w 133"/>
                <a:gd name="T5" fmla="*/ 0 h 119"/>
                <a:gd name="T6" fmla="*/ 68 w 133"/>
                <a:gd name="T7" fmla="*/ 0 h 119"/>
                <a:gd name="T8" fmla="*/ 68 w 133"/>
                <a:gd name="T9" fmla="*/ 0 h 119"/>
                <a:gd name="T10" fmla="*/ 99 w 133"/>
                <a:gd name="T11" fmla="*/ 82 h 119"/>
                <a:gd name="T12" fmla="*/ 82 w 133"/>
                <a:gd name="T13" fmla="*/ 119 h 119"/>
                <a:gd name="T14" fmla="*/ 66 w 133"/>
                <a:gd name="T15" fmla="*/ 119 h 119"/>
                <a:gd name="T16" fmla="*/ 64 w 133"/>
                <a:gd name="T17" fmla="*/ 119 h 119"/>
                <a:gd name="T18" fmla="*/ 49 w 133"/>
                <a:gd name="T19" fmla="*/ 119 h 119"/>
                <a:gd name="T20" fmla="*/ 33 w 133"/>
                <a:gd name="T21" fmla="*/ 82 h 119"/>
                <a:gd name="T22" fmla="*/ 65 w 133"/>
                <a:gd name="T23" fmla="*/ 0 h 119"/>
                <a:gd name="T24" fmla="*/ 34 w 133"/>
                <a:gd name="T25" fmla="*/ 60 h 119"/>
                <a:gd name="T26" fmla="*/ 52 w 133"/>
                <a:gd name="T27" fmla="*/ 13 h 119"/>
                <a:gd name="T28" fmla="*/ 34 w 133"/>
                <a:gd name="T29" fmla="*/ 6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119">
                  <a:moveTo>
                    <a:pt x="65" y="0"/>
                  </a:moveTo>
                  <a:cubicBezTo>
                    <a:pt x="65" y="0"/>
                    <a:pt x="65" y="0"/>
                    <a:pt x="65" y="0"/>
                  </a:cubicBezTo>
                  <a:cubicBezTo>
                    <a:pt x="65" y="0"/>
                    <a:pt x="66" y="0"/>
                    <a:pt x="66" y="0"/>
                  </a:cubicBezTo>
                  <a:cubicBezTo>
                    <a:pt x="67" y="0"/>
                    <a:pt x="65" y="0"/>
                    <a:pt x="68" y="0"/>
                  </a:cubicBezTo>
                  <a:cubicBezTo>
                    <a:pt x="68" y="0"/>
                    <a:pt x="68" y="0"/>
                    <a:pt x="68" y="0"/>
                  </a:cubicBezTo>
                  <a:cubicBezTo>
                    <a:pt x="133" y="2"/>
                    <a:pt x="117" y="67"/>
                    <a:pt x="99" y="82"/>
                  </a:cubicBezTo>
                  <a:cubicBezTo>
                    <a:pt x="81" y="99"/>
                    <a:pt x="82" y="119"/>
                    <a:pt x="82" y="119"/>
                  </a:cubicBezTo>
                  <a:cubicBezTo>
                    <a:pt x="66" y="119"/>
                    <a:pt x="66" y="119"/>
                    <a:pt x="66" y="119"/>
                  </a:cubicBezTo>
                  <a:cubicBezTo>
                    <a:pt x="64" y="119"/>
                    <a:pt x="64" y="119"/>
                    <a:pt x="64" y="119"/>
                  </a:cubicBezTo>
                  <a:cubicBezTo>
                    <a:pt x="49" y="119"/>
                    <a:pt x="49" y="119"/>
                    <a:pt x="49" y="119"/>
                  </a:cubicBezTo>
                  <a:cubicBezTo>
                    <a:pt x="49" y="119"/>
                    <a:pt x="51" y="99"/>
                    <a:pt x="33" y="82"/>
                  </a:cubicBezTo>
                  <a:cubicBezTo>
                    <a:pt x="15" y="67"/>
                    <a:pt x="0" y="2"/>
                    <a:pt x="65" y="0"/>
                  </a:cubicBezTo>
                  <a:close/>
                  <a:moveTo>
                    <a:pt x="34" y="60"/>
                  </a:moveTo>
                  <a:cubicBezTo>
                    <a:pt x="22" y="30"/>
                    <a:pt x="52" y="13"/>
                    <a:pt x="52" y="13"/>
                  </a:cubicBezTo>
                  <a:cubicBezTo>
                    <a:pt x="8" y="20"/>
                    <a:pt x="34" y="60"/>
                    <a:pt x="34"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87" name="Freeform 87"/>
            <p:cNvSpPr>
              <a:spLocks noEditPoints="1"/>
            </p:cNvSpPr>
            <p:nvPr/>
          </p:nvSpPr>
          <p:spPr bwMode="auto">
            <a:xfrm>
              <a:off x="2972755" y="1868964"/>
              <a:ext cx="434975" cy="438150"/>
            </a:xfrm>
            <a:custGeom>
              <a:avLst/>
              <a:gdLst>
                <a:gd name="T0" fmla="*/ 53 w 146"/>
                <a:gd name="T1" fmla="*/ 71 h 147"/>
                <a:gd name="T2" fmla="*/ 56 w 146"/>
                <a:gd name="T3" fmla="*/ 63 h 147"/>
                <a:gd name="T4" fmla="*/ 56 w 146"/>
                <a:gd name="T5" fmla="*/ 28 h 147"/>
                <a:gd name="T6" fmla="*/ 52 w 146"/>
                <a:gd name="T7" fmla="*/ 24 h 147"/>
                <a:gd name="T8" fmla="*/ 52 w 146"/>
                <a:gd name="T9" fmla="*/ 24 h 147"/>
                <a:gd name="T10" fmla="*/ 52 w 146"/>
                <a:gd name="T11" fmla="*/ 9 h 147"/>
                <a:gd name="T12" fmla="*/ 52 w 146"/>
                <a:gd name="T13" fmla="*/ 9 h 147"/>
                <a:gd name="T14" fmla="*/ 52 w 146"/>
                <a:gd name="T15" fmla="*/ 8 h 147"/>
                <a:gd name="T16" fmla="*/ 73 w 146"/>
                <a:gd name="T17" fmla="*/ 0 h 147"/>
                <a:gd name="T18" fmla="*/ 94 w 146"/>
                <a:gd name="T19" fmla="*/ 8 h 147"/>
                <a:gd name="T20" fmla="*/ 94 w 146"/>
                <a:gd name="T21" fmla="*/ 9 h 147"/>
                <a:gd name="T22" fmla="*/ 95 w 146"/>
                <a:gd name="T23" fmla="*/ 9 h 147"/>
                <a:gd name="T24" fmla="*/ 95 w 146"/>
                <a:gd name="T25" fmla="*/ 24 h 147"/>
                <a:gd name="T26" fmla="*/ 94 w 146"/>
                <a:gd name="T27" fmla="*/ 24 h 147"/>
                <a:gd name="T28" fmla="*/ 88 w 146"/>
                <a:gd name="T29" fmla="*/ 28 h 147"/>
                <a:gd name="T30" fmla="*/ 88 w 146"/>
                <a:gd name="T31" fmla="*/ 63 h 147"/>
                <a:gd name="T32" fmla="*/ 93 w 146"/>
                <a:gd name="T33" fmla="*/ 71 h 147"/>
                <a:gd name="T34" fmla="*/ 126 w 146"/>
                <a:gd name="T35" fmla="*/ 135 h 147"/>
                <a:gd name="T36" fmla="*/ 73 w 146"/>
                <a:gd name="T37" fmla="*/ 147 h 147"/>
                <a:gd name="T38" fmla="*/ 20 w 146"/>
                <a:gd name="T39" fmla="*/ 135 h 147"/>
                <a:gd name="T40" fmla="*/ 53 w 146"/>
                <a:gd name="T41" fmla="*/ 71 h 147"/>
                <a:gd name="T42" fmla="*/ 54 w 146"/>
                <a:gd name="T43" fmla="*/ 136 h 147"/>
                <a:gd name="T44" fmla="*/ 30 w 146"/>
                <a:gd name="T45" fmla="*/ 119 h 147"/>
                <a:gd name="T46" fmla="*/ 50 w 146"/>
                <a:gd name="T47" fmla="*/ 85 h 147"/>
                <a:gd name="T48" fmla="*/ 23 w 146"/>
                <a:gd name="T49" fmla="*/ 121 h 147"/>
                <a:gd name="T50" fmla="*/ 54 w 146"/>
                <a:gd name="T51" fmla="*/ 13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47">
                  <a:moveTo>
                    <a:pt x="53" y="71"/>
                  </a:moveTo>
                  <a:cubicBezTo>
                    <a:pt x="53" y="71"/>
                    <a:pt x="56" y="69"/>
                    <a:pt x="56" y="63"/>
                  </a:cubicBezTo>
                  <a:cubicBezTo>
                    <a:pt x="56" y="57"/>
                    <a:pt x="56" y="35"/>
                    <a:pt x="56" y="28"/>
                  </a:cubicBezTo>
                  <a:cubicBezTo>
                    <a:pt x="54" y="27"/>
                    <a:pt x="53" y="25"/>
                    <a:pt x="52" y="24"/>
                  </a:cubicBezTo>
                  <a:cubicBezTo>
                    <a:pt x="52" y="24"/>
                    <a:pt x="52" y="24"/>
                    <a:pt x="52" y="24"/>
                  </a:cubicBezTo>
                  <a:cubicBezTo>
                    <a:pt x="52" y="9"/>
                    <a:pt x="52" y="9"/>
                    <a:pt x="52" y="9"/>
                  </a:cubicBezTo>
                  <a:cubicBezTo>
                    <a:pt x="52" y="9"/>
                    <a:pt x="52" y="9"/>
                    <a:pt x="52" y="9"/>
                  </a:cubicBezTo>
                  <a:cubicBezTo>
                    <a:pt x="52" y="8"/>
                    <a:pt x="52" y="8"/>
                    <a:pt x="52" y="8"/>
                  </a:cubicBezTo>
                  <a:cubicBezTo>
                    <a:pt x="52" y="4"/>
                    <a:pt x="62" y="0"/>
                    <a:pt x="73" y="0"/>
                  </a:cubicBezTo>
                  <a:cubicBezTo>
                    <a:pt x="85" y="0"/>
                    <a:pt x="94" y="4"/>
                    <a:pt x="94" y="8"/>
                  </a:cubicBezTo>
                  <a:cubicBezTo>
                    <a:pt x="94" y="8"/>
                    <a:pt x="94" y="8"/>
                    <a:pt x="94" y="9"/>
                  </a:cubicBezTo>
                  <a:cubicBezTo>
                    <a:pt x="95" y="9"/>
                    <a:pt x="95" y="9"/>
                    <a:pt x="95" y="9"/>
                  </a:cubicBezTo>
                  <a:cubicBezTo>
                    <a:pt x="95" y="24"/>
                    <a:pt x="95" y="24"/>
                    <a:pt x="95" y="24"/>
                  </a:cubicBezTo>
                  <a:cubicBezTo>
                    <a:pt x="94" y="24"/>
                    <a:pt x="94" y="24"/>
                    <a:pt x="94" y="24"/>
                  </a:cubicBezTo>
                  <a:cubicBezTo>
                    <a:pt x="94" y="26"/>
                    <a:pt x="92" y="27"/>
                    <a:pt x="88" y="28"/>
                  </a:cubicBezTo>
                  <a:cubicBezTo>
                    <a:pt x="88" y="36"/>
                    <a:pt x="88" y="57"/>
                    <a:pt x="88" y="63"/>
                  </a:cubicBezTo>
                  <a:cubicBezTo>
                    <a:pt x="88" y="69"/>
                    <a:pt x="93" y="71"/>
                    <a:pt x="93" y="71"/>
                  </a:cubicBezTo>
                  <a:cubicBezTo>
                    <a:pt x="100" y="76"/>
                    <a:pt x="146" y="121"/>
                    <a:pt x="126" y="135"/>
                  </a:cubicBezTo>
                  <a:cubicBezTo>
                    <a:pt x="108" y="147"/>
                    <a:pt x="79" y="147"/>
                    <a:pt x="73" y="147"/>
                  </a:cubicBezTo>
                  <a:cubicBezTo>
                    <a:pt x="67" y="147"/>
                    <a:pt x="37" y="147"/>
                    <a:pt x="20" y="135"/>
                  </a:cubicBezTo>
                  <a:cubicBezTo>
                    <a:pt x="0" y="121"/>
                    <a:pt x="45" y="76"/>
                    <a:pt x="53" y="71"/>
                  </a:cubicBezTo>
                  <a:close/>
                  <a:moveTo>
                    <a:pt x="54" y="136"/>
                  </a:moveTo>
                  <a:cubicBezTo>
                    <a:pt x="54" y="136"/>
                    <a:pt x="31" y="131"/>
                    <a:pt x="30" y="119"/>
                  </a:cubicBezTo>
                  <a:cubicBezTo>
                    <a:pt x="29" y="108"/>
                    <a:pt x="50" y="85"/>
                    <a:pt x="50" y="85"/>
                  </a:cubicBezTo>
                  <a:cubicBezTo>
                    <a:pt x="50" y="85"/>
                    <a:pt x="23" y="106"/>
                    <a:pt x="23" y="121"/>
                  </a:cubicBezTo>
                  <a:cubicBezTo>
                    <a:pt x="23" y="136"/>
                    <a:pt x="54" y="136"/>
                    <a:pt x="54" y="1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88" name="Freeform 88"/>
            <p:cNvSpPr>
              <a:spLocks noEditPoints="1"/>
            </p:cNvSpPr>
            <p:nvPr/>
          </p:nvSpPr>
          <p:spPr bwMode="auto">
            <a:xfrm>
              <a:off x="2009142" y="3762852"/>
              <a:ext cx="431800" cy="441325"/>
            </a:xfrm>
            <a:custGeom>
              <a:avLst/>
              <a:gdLst>
                <a:gd name="T0" fmla="*/ 52 w 145"/>
                <a:gd name="T1" fmla="*/ 71 h 148"/>
                <a:gd name="T2" fmla="*/ 55 w 145"/>
                <a:gd name="T3" fmla="*/ 63 h 148"/>
                <a:gd name="T4" fmla="*/ 55 w 145"/>
                <a:gd name="T5" fmla="*/ 28 h 148"/>
                <a:gd name="T6" fmla="*/ 52 w 145"/>
                <a:gd name="T7" fmla="*/ 24 h 148"/>
                <a:gd name="T8" fmla="*/ 51 w 145"/>
                <a:gd name="T9" fmla="*/ 24 h 148"/>
                <a:gd name="T10" fmla="*/ 51 w 145"/>
                <a:gd name="T11" fmla="*/ 9 h 148"/>
                <a:gd name="T12" fmla="*/ 52 w 145"/>
                <a:gd name="T13" fmla="*/ 9 h 148"/>
                <a:gd name="T14" fmla="*/ 52 w 145"/>
                <a:gd name="T15" fmla="*/ 8 h 148"/>
                <a:gd name="T16" fmla="*/ 73 w 145"/>
                <a:gd name="T17" fmla="*/ 0 h 148"/>
                <a:gd name="T18" fmla="*/ 94 w 145"/>
                <a:gd name="T19" fmla="*/ 8 h 148"/>
                <a:gd name="T20" fmla="*/ 94 w 145"/>
                <a:gd name="T21" fmla="*/ 9 h 148"/>
                <a:gd name="T22" fmla="*/ 94 w 145"/>
                <a:gd name="T23" fmla="*/ 9 h 148"/>
                <a:gd name="T24" fmla="*/ 94 w 145"/>
                <a:gd name="T25" fmla="*/ 24 h 148"/>
                <a:gd name="T26" fmla="*/ 94 w 145"/>
                <a:gd name="T27" fmla="*/ 24 h 148"/>
                <a:gd name="T28" fmla="*/ 88 w 145"/>
                <a:gd name="T29" fmla="*/ 29 h 148"/>
                <a:gd name="T30" fmla="*/ 88 w 145"/>
                <a:gd name="T31" fmla="*/ 63 h 148"/>
                <a:gd name="T32" fmla="*/ 92 w 145"/>
                <a:gd name="T33" fmla="*/ 71 h 148"/>
                <a:gd name="T34" fmla="*/ 126 w 145"/>
                <a:gd name="T35" fmla="*/ 135 h 148"/>
                <a:gd name="T36" fmla="*/ 72 w 145"/>
                <a:gd name="T37" fmla="*/ 147 h 148"/>
                <a:gd name="T38" fmla="*/ 19 w 145"/>
                <a:gd name="T39" fmla="*/ 135 h 148"/>
                <a:gd name="T40" fmla="*/ 52 w 145"/>
                <a:gd name="T41" fmla="*/ 71 h 148"/>
                <a:gd name="T42" fmla="*/ 53 w 145"/>
                <a:gd name="T43" fmla="*/ 136 h 148"/>
                <a:gd name="T44" fmla="*/ 30 w 145"/>
                <a:gd name="T45" fmla="*/ 120 h 148"/>
                <a:gd name="T46" fmla="*/ 50 w 145"/>
                <a:gd name="T47" fmla="*/ 85 h 148"/>
                <a:gd name="T48" fmla="*/ 23 w 145"/>
                <a:gd name="T49" fmla="*/ 121 h 148"/>
                <a:gd name="T50" fmla="*/ 53 w 145"/>
                <a:gd name="T51" fmla="*/ 136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48">
                  <a:moveTo>
                    <a:pt x="52" y="71"/>
                  </a:moveTo>
                  <a:cubicBezTo>
                    <a:pt x="52" y="71"/>
                    <a:pt x="55" y="70"/>
                    <a:pt x="55" y="63"/>
                  </a:cubicBezTo>
                  <a:cubicBezTo>
                    <a:pt x="55" y="57"/>
                    <a:pt x="55" y="36"/>
                    <a:pt x="55" y="28"/>
                  </a:cubicBezTo>
                  <a:cubicBezTo>
                    <a:pt x="53" y="27"/>
                    <a:pt x="52" y="26"/>
                    <a:pt x="52" y="24"/>
                  </a:cubicBezTo>
                  <a:cubicBezTo>
                    <a:pt x="51" y="24"/>
                    <a:pt x="51" y="24"/>
                    <a:pt x="51" y="24"/>
                  </a:cubicBezTo>
                  <a:cubicBezTo>
                    <a:pt x="51" y="9"/>
                    <a:pt x="51" y="9"/>
                    <a:pt x="51" y="9"/>
                  </a:cubicBezTo>
                  <a:cubicBezTo>
                    <a:pt x="52" y="9"/>
                    <a:pt x="52" y="9"/>
                    <a:pt x="52" y="9"/>
                  </a:cubicBezTo>
                  <a:cubicBezTo>
                    <a:pt x="52" y="9"/>
                    <a:pt x="52" y="8"/>
                    <a:pt x="52" y="8"/>
                  </a:cubicBezTo>
                  <a:cubicBezTo>
                    <a:pt x="52" y="4"/>
                    <a:pt x="61" y="0"/>
                    <a:pt x="73" y="0"/>
                  </a:cubicBezTo>
                  <a:cubicBezTo>
                    <a:pt x="84" y="0"/>
                    <a:pt x="94" y="4"/>
                    <a:pt x="94" y="8"/>
                  </a:cubicBezTo>
                  <a:cubicBezTo>
                    <a:pt x="94" y="8"/>
                    <a:pt x="94" y="9"/>
                    <a:pt x="94" y="9"/>
                  </a:cubicBezTo>
                  <a:cubicBezTo>
                    <a:pt x="94" y="9"/>
                    <a:pt x="94" y="9"/>
                    <a:pt x="94" y="9"/>
                  </a:cubicBezTo>
                  <a:cubicBezTo>
                    <a:pt x="94" y="24"/>
                    <a:pt x="94" y="24"/>
                    <a:pt x="94" y="24"/>
                  </a:cubicBezTo>
                  <a:cubicBezTo>
                    <a:pt x="94" y="24"/>
                    <a:pt x="94" y="24"/>
                    <a:pt x="94" y="24"/>
                  </a:cubicBezTo>
                  <a:cubicBezTo>
                    <a:pt x="93" y="26"/>
                    <a:pt x="92" y="27"/>
                    <a:pt x="88" y="29"/>
                  </a:cubicBezTo>
                  <a:cubicBezTo>
                    <a:pt x="88" y="36"/>
                    <a:pt x="88" y="57"/>
                    <a:pt x="88" y="63"/>
                  </a:cubicBezTo>
                  <a:cubicBezTo>
                    <a:pt x="88" y="70"/>
                    <a:pt x="92" y="71"/>
                    <a:pt x="92" y="71"/>
                  </a:cubicBezTo>
                  <a:cubicBezTo>
                    <a:pt x="100" y="76"/>
                    <a:pt x="145" y="121"/>
                    <a:pt x="126" y="135"/>
                  </a:cubicBezTo>
                  <a:cubicBezTo>
                    <a:pt x="108" y="148"/>
                    <a:pt x="78" y="147"/>
                    <a:pt x="72" y="147"/>
                  </a:cubicBezTo>
                  <a:cubicBezTo>
                    <a:pt x="66" y="147"/>
                    <a:pt x="37" y="148"/>
                    <a:pt x="19" y="135"/>
                  </a:cubicBezTo>
                  <a:cubicBezTo>
                    <a:pt x="0" y="121"/>
                    <a:pt x="44" y="76"/>
                    <a:pt x="52" y="71"/>
                  </a:cubicBezTo>
                  <a:close/>
                  <a:moveTo>
                    <a:pt x="53" y="136"/>
                  </a:moveTo>
                  <a:cubicBezTo>
                    <a:pt x="53" y="136"/>
                    <a:pt x="31" y="131"/>
                    <a:pt x="30" y="120"/>
                  </a:cubicBezTo>
                  <a:cubicBezTo>
                    <a:pt x="29" y="108"/>
                    <a:pt x="50" y="85"/>
                    <a:pt x="50" y="85"/>
                  </a:cubicBezTo>
                  <a:cubicBezTo>
                    <a:pt x="50" y="85"/>
                    <a:pt x="22" y="107"/>
                    <a:pt x="23" y="121"/>
                  </a:cubicBezTo>
                  <a:cubicBezTo>
                    <a:pt x="23" y="136"/>
                    <a:pt x="53" y="136"/>
                    <a:pt x="53" y="1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grpSp>
      <p:grpSp>
        <p:nvGrpSpPr>
          <p:cNvPr id="89" name="组合 88"/>
          <p:cNvGrpSpPr/>
          <p:nvPr/>
        </p:nvGrpSpPr>
        <p:grpSpPr>
          <a:xfrm>
            <a:off x="4957917" y="2516483"/>
            <a:ext cx="2275417" cy="2273300"/>
            <a:chOff x="3805238" y="2005013"/>
            <a:chExt cx="1706563" cy="1704975"/>
          </a:xfrm>
        </p:grpSpPr>
        <p:sp>
          <p:nvSpPr>
            <p:cNvPr id="90" name="Oval 7"/>
            <p:cNvSpPr>
              <a:spLocks noChangeArrowheads="1"/>
            </p:cNvSpPr>
            <p:nvPr/>
          </p:nvSpPr>
          <p:spPr bwMode="auto">
            <a:xfrm>
              <a:off x="3805238" y="2005013"/>
              <a:ext cx="1706563" cy="1704975"/>
            </a:xfrm>
            <a:prstGeom prst="ellipse">
              <a:avLst/>
            </a:prstGeom>
            <a:solidFill>
              <a:srgbClr val="BC30A1"/>
            </a:solidFill>
            <a:ln>
              <a:noFill/>
            </a:ln>
            <a:effectLst/>
            <a:scene3d>
              <a:camera prst="orthographicFront">
                <a:rot lat="0" lon="0" rev="0"/>
              </a:camera>
              <a:lightRig rig="contrasting" dir="t">
                <a:rot lat="0" lon="0" rev="7800000"/>
              </a:lightRig>
            </a:scene3d>
            <a:sp3d>
              <a:bevelT w="139700" h="139700"/>
            </a:sp3d>
          </p:spPr>
          <p:txBody>
            <a:bodyPr vert="horz" wrap="square" lIns="121920" tIns="60960" rIns="121920" bIns="60960" numCol="1" anchor="t" anchorCtr="0" compatLnSpc="1"/>
            <a:lstStyle/>
            <a:p>
              <a:endParaRPr lang="zh-CN" altLang="en-US" sz="2400">
                <a:solidFill>
                  <a:prstClr val="black"/>
                </a:solidFill>
              </a:endParaRPr>
            </a:p>
          </p:txBody>
        </p:sp>
        <p:sp>
          <p:nvSpPr>
            <p:cNvPr id="91" name="Oval 8"/>
            <p:cNvSpPr>
              <a:spLocks noChangeArrowheads="1"/>
            </p:cNvSpPr>
            <p:nvPr/>
          </p:nvSpPr>
          <p:spPr bwMode="auto">
            <a:xfrm>
              <a:off x="3973513" y="2173288"/>
              <a:ext cx="1368425" cy="1368425"/>
            </a:xfrm>
            <a:prstGeom prst="ellipse">
              <a:avLst/>
            </a:prstGeom>
            <a:solidFill>
              <a:schemeClr val="bg1"/>
            </a:solidFill>
            <a:ln>
              <a:noFill/>
            </a:ln>
          </p:spPr>
          <p:txBody>
            <a:bodyPr vert="horz" wrap="square" lIns="121920" tIns="60960" rIns="121920" bIns="60960" numCol="1" anchor="t" anchorCtr="0" compatLnSpc="1"/>
            <a:lstStyle/>
            <a:p>
              <a:endParaRPr lang="zh-CN" altLang="en-US" sz="2400">
                <a:solidFill>
                  <a:prstClr val="black"/>
                </a:solidFill>
              </a:endParaRPr>
            </a:p>
          </p:txBody>
        </p:sp>
        <p:sp>
          <p:nvSpPr>
            <p:cNvPr id="92" name="Oval 9"/>
            <p:cNvSpPr>
              <a:spLocks noChangeArrowheads="1"/>
            </p:cNvSpPr>
            <p:nvPr/>
          </p:nvSpPr>
          <p:spPr bwMode="auto">
            <a:xfrm>
              <a:off x="4102100" y="2305050"/>
              <a:ext cx="1109663" cy="1104900"/>
            </a:xfrm>
            <a:prstGeom prst="ellipse">
              <a:avLst/>
            </a:prstGeom>
            <a:solidFill>
              <a:srgbClr val="3C4157"/>
            </a:solidFill>
            <a:ln>
              <a:noFill/>
            </a:ln>
          </p:spPr>
          <p:txBody>
            <a:bodyPr vert="horz" wrap="square" lIns="121920" tIns="60960" rIns="121920" bIns="60960" numCol="1" anchor="t" anchorCtr="0" compatLnSpc="1"/>
            <a:lstStyle/>
            <a:p>
              <a:endParaRPr lang="zh-CN" altLang="en-US" sz="2400">
                <a:solidFill>
                  <a:prstClr val="black"/>
                </a:solidFill>
              </a:endParaRPr>
            </a:p>
          </p:txBody>
        </p:sp>
        <p:sp>
          <p:nvSpPr>
            <p:cNvPr id="93" name="Oval 10"/>
            <p:cNvSpPr>
              <a:spLocks noChangeArrowheads="1"/>
            </p:cNvSpPr>
            <p:nvPr/>
          </p:nvSpPr>
          <p:spPr bwMode="auto">
            <a:xfrm>
              <a:off x="4210050" y="2409825"/>
              <a:ext cx="895350" cy="895350"/>
            </a:xfrm>
            <a:prstGeom prst="ellipse">
              <a:avLst/>
            </a:prstGeom>
            <a:solidFill>
              <a:schemeClr val="accent4">
                <a:lumMod val="40000"/>
                <a:lumOff val="60000"/>
              </a:schemeClr>
            </a:solidFill>
            <a:ln>
              <a:noFill/>
            </a:ln>
            <a:effectLst/>
            <a:scene3d>
              <a:camera prst="orthographicFront">
                <a:rot lat="0" lon="0" rev="0"/>
              </a:camera>
              <a:lightRig rig="contrasting" dir="t">
                <a:rot lat="0" lon="0" rev="7800000"/>
              </a:lightRig>
            </a:scene3d>
            <a:sp3d>
              <a:bevelT w="139700" h="139700"/>
            </a:sp3d>
          </p:spPr>
          <p:txBody>
            <a:bodyPr vert="horz" wrap="square" lIns="121920" tIns="60960" rIns="121920" bIns="60960" numCol="1" anchor="t" anchorCtr="0" compatLnSpc="1"/>
            <a:lstStyle/>
            <a:p>
              <a:endParaRPr lang="zh-CN" altLang="en-US" sz="2400">
                <a:solidFill>
                  <a:prstClr val="black"/>
                </a:solidFill>
              </a:endParaRPr>
            </a:p>
          </p:txBody>
        </p:sp>
        <p:sp>
          <p:nvSpPr>
            <p:cNvPr id="94" name="Oval 11"/>
            <p:cNvSpPr>
              <a:spLocks noChangeArrowheads="1"/>
            </p:cNvSpPr>
            <p:nvPr/>
          </p:nvSpPr>
          <p:spPr bwMode="auto">
            <a:xfrm>
              <a:off x="4416425" y="2616200"/>
              <a:ext cx="479425" cy="482600"/>
            </a:xfrm>
            <a:prstGeom prst="ellipse">
              <a:avLst/>
            </a:prstGeom>
            <a:solidFill>
              <a:srgbClr val="74AC40"/>
            </a:solidFill>
            <a:ln>
              <a:noFill/>
            </a:ln>
            <a:effectLst/>
            <a:scene3d>
              <a:camera prst="orthographicFront">
                <a:rot lat="0" lon="0" rev="0"/>
              </a:camera>
              <a:lightRig rig="contrasting" dir="t">
                <a:rot lat="0" lon="0" rev="7800000"/>
              </a:lightRig>
            </a:scene3d>
            <a:sp3d>
              <a:bevelT w="139700" h="139700"/>
            </a:sp3d>
          </p:spPr>
          <p:txBody>
            <a:bodyPr vert="horz" wrap="square" lIns="121920" tIns="60960" rIns="121920" bIns="60960" numCol="1" anchor="t" anchorCtr="0" compatLnSpc="1"/>
            <a:lstStyle/>
            <a:p>
              <a:endParaRPr lang="zh-CN" altLang="en-US" sz="2400">
                <a:solidFill>
                  <a:prstClr val="black"/>
                </a:solidFill>
              </a:endParaRPr>
            </a:p>
          </p:txBody>
        </p:sp>
      </p:grpSp>
      <p:grpSp>
        <p:nvGrpSpPr>
          <p:cNvPr id="95" name="组合 94"/>
          <p:cNvGrpSpPr/>
          <p:nvPr/>
        </p:nvGrpSpPr>
        <p:grpSpPr>
          <a:xfrm>
            <a:off x="4631950" y="1936517"/>
            <a:ext cx="1460500" cy="1714500"/>
            <a:chOff x="3560763" y="1570038"/>
            <a:chExt cx="1095375" cy="1285875"/>
          </a:xfrm>
        </p:grpSpPr>
        <p:sp>
          <p:nvSpPr>
            <p:cNvPr id="96" name="Freeform 12"/>
            <p:cNvSpPr/>
            <p:nvPr/>
          </p:nvSpPr>
          <p:spPr bwMode="auto">
            <a:xfrm>
              <a:off x="4446588" y="2611438"/>
              <a:ext cx="209550" cy="244475"/>
            </a:xfrm>
            <a:custGeom>
              <a:avLst/>
              <a:gdLst>
                <a:gd name="T0" fmla="*/ 21 w 56"/>
                <a:gd name="T1" fmla="*/ 8 h 65"/>
                <a:gd name="T2" fmla="*/ 56 w 56"/>
                <a:gd name="T3" fmla="*/ 65 h 65"/>
                <a:gd name="T4" fmla="*/ 6 w 56"/>
                <a:gd name="T5" fmla="*/ 21 h 65"/>
                <a:gd name="T6" fmla="*/ 21 w 56"/>
                <a:gd name="T7" fmla="*/ 8 h 65"/>
              </a:gdLst>
              <a:ahLst/>
              <a:cxnLst>
                <a:cxn ang="0">
                  <a:pos x="T0" y="T1"/>
                </a:cxn>
                <a:cxn ang="0">
                  <a:pos x="T2" y="T3"/>
                </a:cxn>
                <a:cxn ang="0">
                  <a:pos x="T4" y="T5"/>
                </a:cxn>
                <a:cxn ang="0">
                  <a:pos x="T6" y="T7"/>
                </a:cxn>
              </a:cxnLst>
              <a:rect l="0" t="0" r="r" b="b"/>
              <a:pathLst>
                <a:path w="56" h="65">
                  <a:moveTo>
                    <a:pt x="21" y="8"/>
                  </a:moveTo>
                  <a:cubicBezTo>
                    <a:pt x="56" y="65"/>
                    <a:pt x="56" y="65"/>
                    <a:pt x="56" y="65"/>
                  </a:cubicBezTo>
                  <a:cubicBezTo>
                    <a:pt x="6" y="21"/>
                    <a:pt x="6" y="21"/>
                    <a:pt x="6" y="21"/>
                  </a:cubicBezTo>
                  <a:cubicBezTo>
                    <a:pt x="0" y="15"/>
                    <a:pt x="17" y="0"/>
                    <a:pt x="21" y="8"/>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endParaRPr>
            </a:p>
          </p:txBody>
        </p:sp>
        <p:sp>
          <p:nvSpPr>
            <p:cNvPr id="97" name="Freeform 13"/>
            <p:cNvSpPr/>
            <p:nvPr/>
          </p:nvSpPr>
          <p:spPr bwMode="auto">
            <a:xfrm>
              <a:off x="3714750" y="1724025"/>
              <a:ext cx="908050" cy="1057275"/>
            </a:xfrm>
            <a:custGeom>
              <a:avLst/>
              <a:gdLst>
                <a:gd name="T0" fmla="*/ 212 w 242"/>
                <a:gd name="T1" fmla="*/ 219 h 282"/>
                <a:gd name="T2" fmla="*/ 0 w 242"/>
                <a:gd name="T3" fmla="*/ 0 h 282"/>
                <a:gd name="T4" fmla="*/ 177 w 242"/>
                <a:gd name="T5" fmla="*/ 248 h 282"/>
                <a:gd name="T6" fmla="*/ 212 w 242"/>
                <a:gd name="T7" fmla="*/ 219 h 282"/>
              </a:gdLst>
              <a:ahLst/>
              <a:cxnLst>
                <a:cxn ang="0">
                  <a:pos x="T0" y="T1"/>
                </a:cxn>
                <a:cxn ang="0">
                  <a:pos x="T2" y="T3"/>
                </a:cxn>
                <a:cxn ang="0">
                  <a:pos x="T4" y="T5"/>
                </a:cxn>
                <a:cxn ang="0">
                  <a:pos x="T6" y="T7"/>
                </a:cxn>
              </a:cxnLst>
              <a:rect l="0" t="0" r="r" b="b"/>
              <a:pathLst>
                <a:path w="242" h="282">
                  <a:moveTo>
                    <a:pt x="212" y="219"/>
                  </a:moveTo>
                  <a:cubicBezTo>
                    <a:pt x="0" y="0"/>
                    <a:pt x="0" y="0"/>
                    <a:pt x="0" y="0"/>
                  </a:cubicBezTo>
                  <a:cubicBezTo>
                    <a:pt x="177" y="248"/>
                    <a:pt x="177" y="248"/>
                    <a:pt x="177" y="248"/>
                  </a:cubicBezTo>
                  <a:cubicBezTo>
                    <a:pt x="201" y="282"/>
                    <a:pt x="242" y="250"/>
                    <a:pt x="212" y="219"/>
                  </a:cubicBezTo>
                  <a:close/>
                </a:path>
              </a:pathLst>
            </a:custGeom>
            <a:solidFill>
              <a:srgbClr val="02A6A6"/>
            </a:solidFill>
            <a:ln>
              <a:noFill/>
            </a:ln>
          </p:spPr>
          <p:txBody>
            <a:bodyPr vert="horz" wrap="square" lIns="121920" tIns="60960" rIns="121920" bIns="60960" numCol="1" anchor="t" anchorCtr="0" compatLnSpc="1"/>
            <a:lstStyle/>
            <a:p>
              <a:endParaRPr lang="zh-CN" altLang="en-US" sz="2400">
                <a:solidFill>
                  <a:prstClr val="black"/>
                </a:solidFill>
              </a:endParaRPr>
            </a:p>
          </p:txBody>
        </p:sp>
        <p:sp>
          <p:nvSpPr>
            <p:cNvPr id="98" name="Freeform 14"/>
            <p:cNvSpPr/>
            <p:nvPr/>
          </p:nvSpPr>
          <p:spPr bwMode="auto">
            <a:xfrm>
              <a:off x="3714750" y="1724025"/>
              <a:ext cx="850900" cy="966788"/>
            </a:xfrm>
            <a:custGeom>
              <a:avLst/>
              <a:gdLst>
                <a:gd name="T0" fmla="*/ 0 w 227"/>
                <a:gd name="T1" fmla="*/ 0 h 258"/>
                <a:gd name="T2" fmla="*/ 214 w 227"/>
                <a:gd name="T3" fmla="*/ 258 h 258"/>
                <a:gd name="T4" fmla="*/ 212 w 227"/>
                <a:gd name="T5" fmla="*/ 219 h 258"/>
                <a:gd name="T6" fmla="*/ 0 w 227"/>
                <a:gd name="T7" fmla="*/ 0 h 258"/>
              </a:gdLst>
              <a:ahLst/>
              <a:cxnLst>
                <a:cxn ang="0">
                  <a:pos x="T0" y="T1"/>
                </a:cxn>
                <a:cxn ang="0">
                  <a:pos x="T2" y="T3"/>
                </a:cxn>
                <a:cxn ang="0">
                  <a:pos x="T4" y="T5"/>
                </a:cxn>
                <a:cxn ang="0">
                  <a:pos x="T6" y="T7"/>
                </a:cxn>
              </a:cxnLst>
              <a:rect l="0" t="0" r="r" b="b"/>
              <a:pathLst>
                <a:path w="227" h="258">
                  <a:moveTo>
                    <a:pt x="0" y="0"/>
                  </a:moveTo>
                  <a:cubicBezTo>
                    <a:pt x="214" y="258"/>
                    <a:pt x="214" y="258"/>
                    <a:pt x="214" y="258"/>
                  </a:cubicBezTo>
                  <a:cubicBezTo>
                    <a:pt x="224" y="250"/>
                    <a:pt x="227" y="235"/>
                    <a:pt x="212" y="219"/>
                  </a:cubicBezTo>
                  <a:lnTo>
                    <a:pt x="0" y="0"/>
                  </a:lnTo>
                  <a:close/>
                </a:path>
              </a:pathLst>
            </a:custGeom>
            <a:solidFill>
              <a:srgbClr val="03CCCE"/>
            </a:solidFill>
            <a:ln w="6350">
              <a:noFill/>
            </a:ln>
          </p:spPr>
          <p:txBody>
            <a:bodyPr vert="horz" wrap="square" lIns="121920" tIns="60960" rIns="121920" bIns="60960" numCol="1" anchor="t" anchorCtr="0" compatLnSpc="1"/>
            <a:lstStyle/>
            <a:p>
              <a:endParaRPr lang="zh-CN" altLang="en-US" sz="2400">
                <a:solidFill>
                  <a:prstClr val="black"/>
                </a:solidFill>
              </a:endParaRPr>
            </a:p>
          </p:txBody>
        </p:sp>
        <p:sp>
          <p:nvSpPr>
            <p:cNvPr id="99" name="Freeform 15"/>
            <p:cNvSpPr/>
            <p:nvPr/>
          </p:nvSpPr>
          <p:spPr bwMode="auto">
            <a:xfrm>
              <a:off x="3714750" y="1570038"/>
              <a:ext cx="244475" cy="382588"/>
            </a:xfrm>
            <a:custGeom>
              <a:avLst/>
              <a:gdLst>
                <a:gd name="T0" fmla="*/ 50 w 65"/>
                <a:gd name="T1" fmla="*/ 102 h 102"/>
                <a:gd name="T2" fmla="*/ 50 w 65"/>
                <a:gd name="T3" fmla="*/ 20 h 102"/>
                <a:gd name="T4" fmla="*/ 0 w 65"/>
                <a:gd name="T5" fmla="*/ 41 h 102"/>
                <a:gd name="T6" fmla="*/ 50 w 65"/>
                <a:gd name="T7" fmla="*/ 102 h 102"/>
              </a:gdLst>
              <a:ahLst/>
              <a:cxnLst>
                <a:cxn ang="0">
                  <a:pos x="T0" y="T1"/>
                </a:cxn>
                <a:cxn ang="0">
                  <a:pos x="T2" y="T3"/>
                </a:cxn>
                <a:cxn ang="0">
                  <a:pos x="T4" y="T5"/>
                </a:cxn>
                <a:cxn ang="0">
                  <a:pos x="T6" y="T7"/>
                </a:cxn>
              </a:cxnLst>
              <a:rect l="0" t="0" r="r" b="b"/>
              <a:pathLst>
                <a:path w="65" h="102">
                  <a:moveTo>
                    <a:pt x="50" y="102"/>
                  </a:moveTo>
                  <a:cubicBezTo>
                    <a:pt x="56" y="86"/>
                    <a:pt x="65" y="40"/>
                    <a:pt x="50" y="20"/>
                  </a:cubicBezTo>
                  <a:cubicBezTo>
                    <a:pt x="35" y="0"/>
                    <a:pt x="6" y="4"/>
                    <a:pt x="0" y="41"/>
                  </a:cubicBezTo>
                  <a:lnTo>
                    <a:pt x="50" y="102"/>
                  </a:lnTo>
                  <a:close/>
                </a:path>
              </a:pathLst>
            </a:custGeom>
            <a:solidFill>
              <a:srgbClr val="596181"/>
            </a:solidFill>
            <a:ln>
              <a:noFill/>
            </a:ln>
          </p:spPr>
          <p:txBody>
            <a:bodyPr vert="horz" wrap="square" lIns="121920" tIns="60960" rIns="121920" bIns="60960" numCol="1" anchor="t" anchorCtr="0" compatLnSpc="1"/>
            <a:lstStyle/>
            <a:p>
              <a:endParaRPr lang="zh-CN" altLang="en-US" sz="2400">
                <a:solidFill>
                  <a:prstClr val="black"/>
                </a:solidFill>
              </a:endParaRPr>
            </a:p>
          </p:txBody>
        </p:sp>
        <p:sp>
          <p:nvSpPr>
            <p:cNvPr id="100" name="Freeform 16"/>
            <p:cNvSpPr/>
            <p:nvPr/>
          </p:nvSpPr>
          <p:spPr bwMode="auto">
            <a:xfrm>
              <a:off x="3560763" y="1724025"/>
              <a:ext cx="341313" cy="234950"/>
            </a:xfrm>
            <a:custGeom>
              <a:avLst/>
              <a:gdLst>
                <a:gd name="T0" fmla="*/ 91 w 91"/>
                <a:gd name="T1" fmla="*/ 61 h 63"/>
                <a:gd name="T2" fmla="*/ 16 w 91"/>
                <a:gd name="T3" fmla="*/ 40 h 63"/>
                <a:gd name="T4" fmla="*/ 41 w 91"/>
                <a:gd name="T5" fmla="*/ 0 h 63"/>
                <a:gd name="T6" fmla="*/ 91 w 91"/>
                <a:gd name="T7" fmla="*/ 61 h 63"/>
              </a:gdLst>
              <a:ahLst/>
              <a:cxnLst>
                <a:cxn ang="0">
                  <a:pos x="T0" y="T1"/>
                </a:cxn>
                <a:cxn ang="0">
                  <a:pos x="T2" y="T3"/>
                </a:cxn>
                <a:cxn ang="0">
                  <a:pos x="T4" y="T5"/>
                </a:cxn>
                <a:cxn ang="0">
                  <a:pos x="T6" y="T7"/>
                </a:cxn>
              </a:cxnLst>
              <a:rect l="0" t="0" r="r" b="b"/>
              <a:pathLst>
                <a:path w="91" h="63">
                  <a:moveTo>
                    <a:pt x="91" y="61"/>
                  </a:moveTo>
                  <a:cubicBezTo>
                    <a:pt x="75" y="63"/>
                    <a:pt x="33" y="59"/>
                    <a:pt x="16" y="40"/>
                  </a:cubicBezTo>
                  <a:cubicBezTo>
                    <a:pt x="0" y="22"/>
                    <a:pt x="8" y="0"/>
                    <a:pt x="41" y="0"/>
                  </a:cubicBezTo>
                  <a:lnTo>
                    <a:pt x="91" y="61"/>
                  </a:lnTo>
                  <a:close/>
                </a:path>
              </a:pathLst>
            </a:custGeom>
            <a:solidFill>
              <a:srgbClr val="3C4157"/>
            </a:solidFill>
            <a:ln>
              <a:noFill/>
            </a:ln>
          </p:spPr>
          <p:txBody>
            <a:bodyPr vert="horz" wrap="square" lIns="121920" tIns="60960" rIns="121920" bIns="60960" numCol="1" anchor="t" anchorCtr="0" compatLnSpc="1"/>
            <a:lstStyle/>
            <a:p>
              <a:endParaRPr lang="zh-CN" altLang="en-US" sz="2400">
                <a:solidFill>
                  <a:prstClr val="black"/>
                </a:solidFill>
              </a:endParaRPr>
            </a:p>
          </p:txBody>
        </p:sp>
      </p:grpSp>
      <p:sp>
        <p:nvSpPr>
          <p:cNvPr id="101" name="任意多边形 100"/>
          <p:cNvSpPr/>
          <p:nvPr/>
        </p:nvSpPr>
        <p:spPr>
          <a:xfrm>
            <a:off x="3649133" y="2899599"/>
            <a:ext cx="1676400" cy="457200"/>
          </a:xfrm>
          <a:custGeom>
            <a:avLst/>
            <a:gdLst>
              <a:gd name="connsiteX0" fmla="*/ 1257300 w 1257300"/>
              <a:gd name="connsiteY0" fmla="*/ 342900 h 342900"/>
              <a:gd name="connsiteX1" fmla="*/ 914400 w 1257300"/>
              <a:gd name="connsiteY1" fmla="*/ 0 h 342900"/>
              <a:gd name="connsiteX2" fmla="*/ 0 w 1257300"/>
              <a:gd name="connsiteY2" fmla="*/ 0 h 342900"/>
            </a:gdLst>
            <a:ahLst/>
            <a:cxnLst>
              <a:cxn ang="0">
                <a:pos x="connsiteX0" y="connsiteY0"/>
              </a:cxn>
              <a:cxn ang="0">
                <a:pos x="connsiteX1" y="connsiteY1"/>
              </a:cxn>
              <a:cxn ang="0">
                <a:pos x="connsiteX2" y="connsiteY2"/>
              </a:cxn>
            </a:cxnLst>
            <a:rect l="l" t="t" r="r" b="b"/>
            <a:pathLst>
              <a:path w="1257300" h="342900">
                <a:moveTo>
                  <a:pt x="1257300" y="342900"/>
                </a:moveTo>
                <a:lnTo>
                  <a:pt x="914400" y="0"/>
                </a:lnTo>
                <a:lnTo>
                  <a:pt x="0" y="0"/>
                </a:lnTo>
              </a:path>
            </a:pathLst>
          </a:custGeom>
          <a:ln w="6350">
            <a:solidFill>
              <a:srgbClr val="122F4A"/>
            </a:soli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solidFill>
                <a:prstClr val="black"/>
              </a:solidFill>
            </a:endParaRPr>
          </a:p>
        </p:txBody>
      </p:sp>
      <p:sp>
        <p:nvSpPr>
          <p:cNvPr id="103" name="圆角矩形 102"/>
          <p:cNvSpPr/>
          <p:nvPr/>
        </p:nvSpPr>
        <p:spPr>
          <a:xfrm>
            <a:off x="2016562" y="2536827"/>
            <a:ext cx="1512407" cy="531622"/>
          </a:xfrm>
          <a:prstGeom prst="roundRect">
            <a:avLst>
              <a:gd name="adj" fmla="val 0"/>
            </a:avLst>
          </a:prstGeom>
          <a:solidFill>
            <a:srgbClr val="2F737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ln w="6350">
                  <a:noFill/>
                </a:ln>
                <a:solidFill>
                  <a:prstClr val="white"/>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01</a:t>
            </a:r>
            <a:endParaRPr lang="zh-CN" altLang="en-US" sz="3600" dirty="0">
              <a:ln w="6350">
                <a:noFill/>
              </a:ln>
              <a:solidFill>
                <a:prstClr val="white"/>
              </a:solidFill>
              <a:latin typeface="Autocar Black Condensed" panose="02020800000000000000" pitchFamily="18" charset="0"/>
              <a:ea typeface="Autocar Black Condensed" panose="02020800000000000000" pitchFamily="18" charset="0"/>
              <a:cs typeface="Autocar Black Condensed" panose="02020800000000000000" pitchFamily="18" charset="0"/>
            </a:endParaRPr>
          </a:p>
        </p:txBody>
      </p:sp>
      <p:sp>
        <p:nvSpPr>
          <p:cNvPr id="104" name="任意多边形 103"/>
          <p:cNvSpPr/>
          <p:nvPr/>
        </p:nvSpPr>
        <p:spPr>
          <a:xfrm flipV="1">
            <a:off x="5129193" y="4472419"/>
            <a:ext cx="962936" cy="541948"/>
          </a:xfrm>
          <a:custGeom>
            <a:avLst/>
            <a:gdLst>
              <a:gd name="connsiteX0" fmla="*/ 1257300 w 1257300"/>
              <a:gd name="connsiteY0" fmla="*/ 342900 h 342900"/>
              <a:gd name="connsiteX1" fmla="*/ 914400 w 1257300"/>
              <a:gd name="connsiteY1" fmla="*/ 0 h 342900"/>
              <a:gd name="connsiteX2" fmla="*/ 0 w 1257300"/>
              <a:gd name="connsiteY2" fmla="*/ 0 h 342900"/>
              <a:gd name="connsiteX0-1" fmla="*/ 1381053 w 1381053"/>
              <a:gd name="connsiteY0-2" fmla="*/ 454236 h 454236"/>
              <a:gd name="connsiteX1-3" fmla="*/ 914400 w 1381053"/>
              <a:gd name="connsiteY1-4" fmla="*/ 0 h 454236"/>
              <a:gd name="connsiteX2-5" fmla="*/ 0 w 1381053"/>
              <a:gd name="connsiteY2-6" fmla="*/ 0 h 454236"/>
            </a:gdLst>
            <a:ahLst/>
            <a:cxnLst>
              <a:cxn ang="0">
                <a:pos x="connsiteX0-1" y="connsiteY0-2"/>
              </a:cxn>
              <a:cxn ang="0">
                <a:pos x="connsiteX1-3" y="connsiteY1-4"/>
              </a:cxn>
              <a:cxn ang="0">
                <a:pos x="connsiteX2-5" y="connsiteY2-6"/>
              </a:cxn>
            </a:cxnLst>
            <a:rect l="l" t="t" r="r" b="b"/>
            <a:pathLst>
              <a:path w="1381053" h="454236">
                <a:moveTo>
                  <a:pt x="1381053" y="454236"/>
                </a:moveTo>
                <a:lnTo>
                  <a:pt x="914400" y="0"/>
                </a:lnTo>
                <a:lnTo>
                  <a:pt x="0" y="0"/>
                </a:lnTo>
              </a:path>
            </a:pathLst>
          </a:custGeom>
          <a:ln w="6350">
            <a:solidFill>
              <a:srgbClr val="122F4A"/>
            </a:soli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solidFill>
                <a:prstClr val="black"/>
              </a:solidFill>
            </a:endParaRPr>
          </a:p>
        </p:txBody>
      </p:sp>
      <p:sp>
        <p:nvSpPr>
          <p:cNvPr id="106" name="圆角矩形 105"/>
          <p:cNvSpPr/>
          <p:nvPr/>
        </p:nvSpPr>
        <p:spPr>
          <a:xfrm>
            <a:off x="3456124" y="4646899"/>
            <a:ext cx="1512407" cy="531622"/>
          </a:xfrm>
          <a:prstGeom prst="roundRect">
            <a:avLst>
              <a:gd name="adj" fmla="val 0"/>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ln w="6350">
                  <a:noFill/>
                </a:ln>
                <a:solidFill>
                  <a:prstClr val="white"/>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03</a:t>
            </a:r>
            <a:endParaRPr lang="zh-CN" altLang="en-US" sz="3600" dirty="0">
              <a:ln w="6350">
                <a:noFill/>
              </a:ln>
              <a:solidFill>
                <a:prstClr val="white"/>
              </a:solidFill>
              <a:latin typeface="Autocar Black Condensed" panose="02020800000000000000" pitchFamily="18" charset="0"/>
              <a:ea typeface="Autocar Black Condensed" panose="02020800000000000000" pitchFamily="18" charset="0"/>
              <a:cs typeface="Autocar Black Condensed" panose="02020800000000000000" pitchFamily="18" charset="0"/>
            </a:endParaRPr>
          </a:p>
        </p:txBody>
      </p:sp>
      <p:sp>
        <p:nvSpPr>
          <p:cNvPr id="107" name="任意多边形 106"/>
          <p:cNvSpPr/>
          <p:nvPr/>
        </p:nvSpPr>
        <p:spPr>
          <a:xfrm flipH="1">
            <a:off x="6509944" y="2482967"/>
            <a:ext cx="1444601" cy="457200"/>
          </a:xfrm>
          <a:custGeom>
            <a:avLst/>
            <a:gdLst>
              <a:gd name="connsiteX0" fmla="*/ 1257300 w 1257300"/>
              <a:gd name="connsiteY0" fmla="*/ 342900 h 342900"/>
              <a:gd name="connsiteX1" fmla="*/ 914400 w 1257300"/>
              <a:gd name="connsiteY1" fmla="*/ 0 h 342900"/>
              <a:gd name="connsiteX2" fmla="*/ 0 w 1257300"/>
              <a:gd name="connsiteY2" fmla="*/ 0 h 342900"/>
            </a:gdLst>
            <a:ahLst/>
            <a:cxnLst>
              <a:cxn ang="0">
                <a:pos x="connsiteX0" y="connsiteY0"/>
              </a:cxn>
              <a:cxn ang="0">
                <a:pos x="connsiteX1" y="connsiteY1"/>
              </a:cxn>
              <a:cxn ang="0">
                <a:pos x="connsiteX2" y="connsiteY2"/>
              </a:cxn>
            </a:cxnLst>
            <a:rect l="l" t="t" r="r" b="b"/>
            <a:pathLst>
              <a:path w="1257300" h="342900">
                <a:moveTo>
                  <a:pt x="1257300" y="342900"/>
                </a:moveTo>
                <a:lnTo>
                  <a:pt x="914400" y="0"/>
                </a:lnTo>
                <a:lnTo>
                  <a:pt x="0" y="0"/>
                </a:lnTo>
              </a:path>
            </a:pathLst>
          </a:custGeom>
          <a:ln w="6350">
            <a:solidFill>
              <a:srgbClr val="122F4A"/>
            </a:soli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solidFill>
                <a:prstClr val="black"/>
              </a:solidFill>
            </a:endParaRPr>
          </a:p>
        </p:txBody>
      </p:sp>
      <p:sp>
        <p:nvSpPr>
          <p:cNvPr id="108" name="Rectangle 66"/>
          <p:cNvSpPr>
            <a:spLocks noChangeArrowheads="1"/>
          </p:cNvSpPr>
          <p:nvPr/>
        </p:nvSpPr>
        <p:spPr bwMode="auto">
          <a:xfrm>
            <a:off x="7626173" y="2749337"/>
            <a:ext cx="4079958" cy="121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ct val="20000"/>
              </a:spcBef>
              <a:buClr>
                <a:schemeClr val="hlink"/>
              </a:buClr>
              <a:buSzPct val="65000"/>
              <a:defRPr/>
            </a:pPr>
            <a:r>
              <a:rPr lang="en-US" sz="2200" b="1" dirty="0">
                <a:solidFill>
                  <a:schemeClr val="accent6">
                    <a:lumMod val="50000"/>
                  </a:schemeClr>
                </a:solidFill>
                <a:latin typeface="iCiel Uni Sans Heavy Italic" panose="00000500000000000000" pitchFamily="2" charset="0"/>
                <a:cs typeface="Times New Roman" panose="02020603050405020304" pitchFamily="18" charset="0"/>
              </a:rPr>
              <a:t>BẢNG TUẦN HOÀN CÁC NGUYÊN TỐ HÓA HỌC</a:t>
            </a:r>
          </a:p>
        </p:txBody>
      </p:sp>
      <p:sp>
        <p:nvSpPr>
          <p:cNvPr id="109" name="圆角矩形 108"/>
          <p:cNvSpPr/>
          <p:nvPr/>
        </p:nvSpPr>
        <p:spPr>
          <a:xfrm>
            <a:off x="7890836" y="2105454"/>
            <a:ext cx="1512407" cy="531622"/>
          </a:xfrm>
          <a:prstGeom prst="roundRect">
            <a:avLst>
              <a:gd name="adj" fmla="val 0"/>
            </a:avLst>
          </a:prstGeom>
          <a:solidFill>
            <a:srgbClr val="74AC4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ln w="6350">
                  <a:noFill/>
                </a:ln>
                <a:solidFill>
                  <a:prstClr val="white"/>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02</a:t>
            </a:r>
            <a:endParaRPr lang="zh-CN" altLang="en-US" sz="3600" dirty="0">
              <a:ln w="6350">
                <a:noFill/>
              </a:ln>
              <a:solidFill>
                <a:prstClr val="white"/>
              </a:solidFill>
              <a:latin typeface="Autocar Black Condensed" panose="02020800000000000000" pitchFamily="18" charset="0"/>
              <a:ea typeface="Autocar Black Condensed" panose="02020800000000000000" pitchFamily="18" charset="0"/>
              <a:cs typeface="Autocar Black Condensed" panose="02020800000000000000" pitchFamily="18" charset="0"/>
            </a:endParaRPr>
          </a:p>
        </p:txBody>
      </p:sp>
      <p:sp>
        <p:nvSpPr>
          <p:cNvPr id="4" name="Rectangle 3"/>
          <p:cNvSpPr/>
          <p:nvPr/>
        </p:nvSpPr>
        <p:spPr>
          <a:xfrm>
            <a:off x="66039" y="3091899"/>
            <a:ext cx="4951784" cy="923330"/>
          </a:xfrm>
          <a:prstGeom prst="rect">
            <a:avLst/>
          </a:prstGeom>
        </p:spPr>
        <p:txBody>
          <a:bodyPr wrap="square">
            <a:spAutoFit/>
          </a:bodyPr>
          <a:lstStyle/>
          <a:p>
            <a:r>
              <a:rPr lang="en-US" dirty="0">
                <a:solidFill>
                  <a:srgbClr val="1F4E79"/>
                </a:solidFill>
                <a:latin typeface="Times New Roman" panose="02020603050405020304" pitchFamily="18" charset="0"/>
                <a:ea typeface="Calibri" panose="020F0502020204030204" pitchFamily="34" charset="0"/>
              </a:rPr>
              <a:t>LỊCH SỬ PHÁT MINH ĐỊNH LUẬT TUẦN HOÀN VÀ BẢNG TUẦN HOÀN CÁC NGUYÊN TỐ HÓA HỌC</a:t>
            </a:r>
            <a:endParaRPr lang="vi-VN" dirty="0"/>
          </a:p>
        </p:txBody>
      </p:sp>
      <p:sp>
        <p:nvSpPr>
          <p:cNvPr id="110" name="Rectangle 109"/>
          <p:cNvSpPr/>
          <p:nvPr/>
        </p:nvSpPr>
        <p:spPr>
          <a:xfrm>
            <a:off x="2445309" y="5315453"/>
            <a:ext cx="1507785" cy="390684"/>
          </a:xfrm>
          <a:prstGeom prst="rect">
            <a:avLst/>
          </a:prstGeom>
        </p:spPr>
        <p:txBody>
          <a:bodyPr wrap="none">
            <a:spAutoFit/>
          </a:bodyPr>
          <a:lstStyle/>
          <a:p>
            <a:pPr algn="just">
              <a:lnSpc>
                <a:spcPct val="115000"/>
              </a:lnSpc>
              <a:spcAft>
                <a:spcPts val="0"/>
              </a:spcAft>
            </a:pPr>
            <a:r>
              <a:rPr lang="en-US"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LUYỆN TẬP</a:t>
            </a:r>
            <a:endParaRPr lang="vi-VN"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7388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53" presetClass="entr" presetSubtype="16" fill="hold" nodeType="withEffect">
                                      <p:stCondLst>
                                        <p:cond delay="0"/>
                                      </p:stCondLst>
                                      <p:childTnLst>
                                        <p:set>
                                          <p:cBhvr>
                                            <p:cTn id="17" dur="1" fill="hold">
                                              <p:stCondLst>
                                                <p:cond delay="0"/>
                                              </p:stCondLst>
                                            </p:cTn>
                                            <p:tgtEl>
                                              <p:spTgt spid="89"/>
                                            </p:tgtEl>
                                            <p:attrNameLst>
                                              <p:attrName>style.visibility</p:attrName>
                                            </p:attrNameLst>
                                          </p:cBhvr>
                                          <p:to>
                                            <p:strVal val="visible"/>
                                          </p:to>
                                        </p:set>
                                        <p:anim calcmode="lin" valueType="num">
                                          <p:cBhvr>
                                            <p:cTn id="18" dur="300" fill="hold"/>
                                            <p:tgtEl>
                                              <p:spTgt spid="89"/>
                                            </p:tgtEl>
                                            <p:attrNameLst>
                                              <p:attrName>ppt_w</p:attrName>
                                            </p:attrNameLst>
                                          </p:cBhvr>
                                          <p:tavLst>
                                            <p:tav tm="0">
                                              <p:val>
                                                <p:fltVal val="0"/>
                                              </p:val>
                                            </p:tav>
                                            <p:tav tm="100000">
                                              <p:val>
                                                <p:strVal val="#ppt_w"/>
                                              </p:val>
                                            </p:tav>
                                          </p:tavLst>
                                        </p:anim>
                                        <p:anim calcmode="lin" valueType="num">
                                          <p:cBhvr>
                                            <p:cTn id="19" dur="300" fill="hold"/>
                                            <p:tgtEl>
                                              <p:spTgt spid="89"/>
                                            </p:tgtEl>
                                            <p:attrNameLst>
                                              <p:attrName>ppt_h</p:attrName>
                                            </p:attrNameLst>
                                          </p:cBhvr>
                                          <p:tavLst>
                                            <p:tav tm="0">
                                              <p:val>
                                                <p:fltVal val="0"/>
                                              </p:val>
                                            </p:tav>
                                            <p:tav tm="100000">
                                              <p:val>
                                                <p:strVal val="#ppt_h"/>
                                              </p:val>
                                            </p:tav>
                                          </p:tavLst>
                                        </p:anim>
                                        <p:animEffect transition="in" filter="fade">
                                          <p:cBhvr>
                                            <p:cTn id="20" dur="300"/>
                                            <p:tgtEl>
                                              <p:spTgt spid="89"/>
                                            </p:tgtEl>
                                          </p:cBhvr>
                                        </p:animEffect>
                                      </p:childTnLst>
                                    </p:cTn>
                                  </p:par>
                                  <p:par>
                                    <p:cTn id="21" presetID="6" presetClass="emph" presetSubtype="0" autoRev="1" fill="hold" nodeType="withEffect">
                                      <p:stCondLst>
                                        <p:cond delay="300"/>
                                      </p:stCondLst>
                                      <p:childTnLst>
                                        <p:animScale>
                                          <p:cBhvr>
                                            <p:cTn id="22" dur="150" fill="hold"/>
                                            <p:tgtEl>
                                              <p:spTgt spid="89"/>
                                            </p:tgtEl>
                                          </p:cBhvr>
                                          <p:by x="110000" y="110000"/>
                                        </p:animScale>
                                      </p:childTnLst>
                                    </p:cTn>
                                  </p:par>
                                  <p:par>
                                    <p:cTn id="23" presetID="10" presetClass="entr" presetSubtype="0" fill="hold" nodeType="withEffect">
                                      <p:stCondLst>
                                        <p:cond delay="3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750"/>
                                            <p:tgtEl>
                                              <p:spTgt spid="5"/>
                                            </p:tgtEl>
                                          </p:cBhvr>
                                        </p:animEffect>
                                      </p:childTnLst>
                                    </p:cTn>
                                  </p:par>
                                  <p:par>
                                    <p:cTn id="26" presetID="10" presetClass="entr" presetSubtype="0" fill="hold" nodeType="withEffect">
                                      <p:stCondLst>
                                        <p:cond delay="600"/>
                                      </p:stCondLst>
                                      <p:childTnLst>
                                        <p:set>
                                          <p:cBhvr>
                                            <p:cTn id="27" dur="1" fill="hold">
                                              <p:stCondLst>
                                                <p:cond delay="0"/>
                                              </p:stCondLst>
                                            </p:cTn>
                                            <p:tgtEl>
                                              <p:spTgt spid="95"/>
                                            </p:tgtEl>
                                            <p:attrNameLst>
                                              <p:attrName>style.visibility</p:attrName>
                                            </p:attrNameLst>
                                          </p:cBhvr>
                                          <p:to>
                                            <p:strVal val="visible"/>
                                          </p:to>
                                        </p:set>
                                        <p:animEffect transition="in" filter="fade">
                                          <p:cBhvr>
                                            <p:cTn id="28" dur="100"/>
                                            <p:tgtEl>
                                              <p:spTgt spid="95"/>
                                            </p:tgtEl>
                                          </p:cBhvr>
                                        </p:animEffect>
                                      </p:childTnLst>
                                    </p:cTn>
                                  </p:par>
                                  <p:par>
                                    <p:cTn id="29" presetID="0" presetClass="path" presetSubtype="0" accel="50000" decel="50000" fill="hold" nodeType="withEffect">
                                      <p:stCondLst>
                                        <p:cond delay="600"/>
                                      </p:stCondLst>
                                      <p:childTnLst>
                                        <p:animMotion origin="layout" path="M 3.05556E-6 -4.45199E-6 L 0.0033 0.00741 L -0.28542 -0.63723 " pathEditMode="relative" rAng="0" ptsTypes="AAA">
                                          <p:cBhvr>
                                            <p:cTn id="30" dur="500" spd="-100000" fill="hold"/>
                                            <p:tgtEl>
                                              <p:spTgt spid="95"/>
                                            </p:tgtEl>
                                            <p:attrNameLst>
                                              <p:attrName>ppt_x</p:attrName>
                                              <p:attrName>ppt_y</p:attrName>
                                            </p:attrNameLst>
                                          </p:cBhvr>
                                          <p:rCtr x="-14115" y="-31491"/>
                                        </p:animMotion>
                                      </p:childTnLst>
                                    </p:cTn>
                                  </p:par>
                                  <p:par>
                                    <p:cTn id="31" presetID="22" presetClass="entr" presetSubtype="8" fill="hold" grpId="0" nodeType="withEffect">
                                      <p:stCondLst>
                                        <p:cond delay="1100"/>
                                      </p:stCondLst>
                                      <p:childTnLst>
                                        <p:set>
                                          <p:cBhvr>
                                            <p:cTn id="32" dur="1" fill="hold">
                                              <p:stCondLst>
                                                <p:cond delay="0"/>
                                              </p:stCondLst>
                                            </p:cTn>
                                            <p:tgtEl>
                                              <p:spTgt spid="107"/>
                                            </p:tgtEl>
                                            <p:attrNameLst>
                                              <p:attrName>style.visibility</p:attrName>
                                            </p:attrNameLst>
                                          </p:cBhvr>
                                          <p:to>
                                            <p:strVal val="visible"/>
                                          </p:to>
                                        </p:set>
                                        <p:animEffect transition="in" filter="wipe(left)">
                                          <p:cBhvr>
                                            <p:cTn id="33" dur="500"/>
                                            <p:tgtEl>
                                              <p:spTgt spid="107"/>
                                            </p:tgtEl>
                                          </p:cBhvr>
                                        </p:animEffect>
                                      </p:childTnLst>
                                    </p:cTn>
                                  </p:par>
                                  <p:par>
                                    <p:cTn id="34" presetID="2" presetClass="entr" presetSubtype="2" fill="hold" grpId="0" nodeType="withEffect" p14:presetBounceEnd="60000">
                                      <p:stCondLst>
                                        <p:cond delay="1600"/>
                                      </p:stCondLst>
                                      <p:childTnLst>
                                        <p:set>
                                          <p:cBhvr>
                                            <p:cTn id="35" dur="1" fill="hold">
                                              <p:stCondLst>
                                                <p:cond delay="0"/>
                                              </p:stCondLst>
                                            </p:cTn>
                                            <p:tgtEl>
                                              <p:spTgt spid="109"/>
                                            </p:tgtEl>
                                            <p:attrNameLst>
                                              <p:attrName>style.visibility</p:attrName>
                                            </p:attrNameLst>
                                          </p:cBhvr>
                                          <p:to>
                                            <p:strVal val="visible"/>
                                          </p:to>
                                        </p:set>
                                        <p:anim calcmode="lin" valueType="num" p14:bounceEnd="60000">
                                          <p:cBhvr additive="base">
                                            <p:cTn id="36" dur="500" fill="hold"/>
                                            <p:tgtEl>
                                              <p:spTgt spid="109"/>
                                            </p:tgtEl>
                                            <p:attrNameLst>
                                              <p:attrName>ppt_x</p:attrName>
                                            </p:attrNameLst>
                                          </p:cBhvr>
                                          <p:tavLst>
                                            <p:tav tm="0">
                                              <p:val>
                                                <p:strVal val="1+#ppt_w/2"/>
                                              </p:val>
                                            </p:tav>
                                            <p:tav tm="100000">
                                              <p:val>
                                                <p:strVal val="#ppt_x"/>
                                              </p:val>
                                            </p:tav>
                                          </p:tavLst>
                                        </p:anim>
                                        <p:anim calcmode="lin" valueType="num" p14:bounceEnd="60000">
                                          <p:cBhvr additive="base">
                                            <p:cTn id="37" dur="500" fill="hold"/>
                                            <p:tgtEl>
                                              <p:spTgt spid="109"/>
                                            </p:tgtEl>
                                            <p:attrNameLst>
                                              <p:attrName>ppt_y</p:attrName>
                                            </p:attrNameLst>
                                          </p:cBhvr>
                                          <p:tavLst>
                                            <p:tav tm="0">
                                              <p:val>
                                                <p:strVal val="#ppt_y"/>
                                              </p:val>
                                            </p:tav>
                                            <p:tav tm="100000">
                                              <p:val>
                                                <p:strVal val="#ppt_y"/>
                                              </p:val>
                                            </p:tav>
                                          </p:tavLst>
                                        </p:anim>
                                      </p:childTnLst>
                                    </p:cTn>
                                  </p:par>
                                  <p:par>
                                    <p:cTn id="38" presetID="55" presetClass="entr" presetSubtype="0" fill="hold" grpId="0" nodeType="withEffect">
                                      <p:stCondLst>
                                        <p:cond delay="2000"/>
                                      </p:stCondLst>
                                      <p:childTnLst>
                                        <p:set>
                                          <p:cBhvr>
                                            <p:cTn id="39" dur="1" fill="hold">
                                              <p:stCondLst>
                                                <p:cond delay="0"/>
                                              </p:stCondLst>
                                            </p:cTn>
                                            <p:tgtEl>
                                              <p:spTgt spid="108"/>
                                            </p:tgtEl>
                                            <p:attrNameLst>
                                              <p:attrName>style.visibility</p:attrName>
                                            </p:attrNameLst>
                                          </p:cBhvr>
                                          <p:to>
                                            <p:strVal val="visible"/>
                                          </p:to>
                                        </p:set>
                                        <p:anim calcmode="lin" valueType="num">
                                          <p:cBhvr>
                                            <p:cTn id="40" dur="500" fill="hold"/>
                                            <p:tgtEl>
                                              <p:spTgt spid="108"/>
                                            </p:tgtEl>
                                            <p:attrNameLst>
                                              <p:attrName>ppt_w</p:attrName>
                                            </p:attrNameLst>
                                          </p:cBhvr>
                                          <p:tavLst>
                                            <p:tav tm="0">
                                              <p:val>
                                                <p:strVal val="#ppt_w*0.70"/>
                                              </p:val>
                                            </p:tav>
                                            <p:tav tm="100000">
                                              <p:val>
                                                <p:strVal val="#ppt_w"/>
                                              </p:val>
                                            </p:tav>
                                          </p:tavLst>
                                        </p:anim>
                                        <p:anim calcmode="lin" valueType="num">
                                          <p:cBhvr>
                                            <p:cTn id="41" dur="500" fill="hold"/>
                                            <p:tgtEl>
                                              <p:spTgt spid="108"/>
                                            </p:tgtEl>
                                            <p:attrNameLst>
                                              <p:attrName>ppt_h</p:attrName>
                                            </p:attrNameLst>
                                          </p:cBhvr>
                                          <p:tavLst>
                                            <p:tav tm="0">
                                              <p:val>
                                                <p:strVal val="#ppt_h"/>
                                              </p:val>
                                            </p:tav>
                                            <p:tav tm="100000">
                                              <p:val>
                                                <p:strVal val="#ppt_h"/>
                                              </p:val>
                                            </p:tav>
                                          </p:tavLst>
                                        </p:anim>
                                        <p:animEffect transition="in" filter="fade">
                                          <p:cBhvr>
                                            <p:cTn id="42" dur="500"/>
                                            <p:tgtEl>
                                              <p:spTgt spid="108"/>
                                            </p:tgtEl>
                                          </p:cBhvr>
                                        </p:animEffect>
                                      </p:childTnLst>
                                    </p:cTn>
                                  </p:par>
                                  <p:par>
                                    <p:cTn id="43" presetID="22" presetClass="entr" presetSubtype="2" fill="hold" grpId="0" nodeType="withEffect">
                                      <p:stCondLst>
                                        <p:cond delay="1100"/>
                                      </p:stCondLst>
                                      <p:childTnLst>
                                        <p:set>
                                          <p:cBhvr>
                                            <p:cTn id="44" dur="1" fill="hold">
                                              <p:stCondLst>
                                                <p:cond delay="0"/>
                                              </p:stCondLst>
                                            </p:cTn>
                                            <p:tgtEl>
                                              <p:spTgt spid="101"/>
                                            </p:tgtEl>
                                            <p:attrNameLst>
                                              <p:attrName>style.visibility</p:attrName>
                                            </p:attrNameLst>
                                          </p:cBhvr>
                                          <p:to>
                                            <p:strVal val="visible"/>
                                          </p:to>
                                        </p:set>
                                        <p:animEffect transition="in" filter="wipe(right)">
                                          <p:cBhvr>
                                            <p:cTn id="45" dur="500"/>
                                            <p:tgtEl>
                                              <p:spTgt spid="101"/>
                                            </p:tgtEl>
                                          </p:cBhvr>
                                        </p:animEffect>
                                      </p:childTnLst>
                                    </p:cTn>
                                  </p:par>
                                  <p:par>
                                    <p:cTn id="46" presetID="2" presetClass="entr" presetSubtype="8" fill="hold" grpId="0" nodeType="withEffect" p14:presetBounceEnd="60000">
                                      <p:stCondLst>
                                        <p:cond delay="1600"/>
                                      </p:stCondLst>
                                      <p:childTnLst>
                                        <p:set>
                                          <p:cBhvr>
                                            <p:cTn id="47" dur="1" fill="hold">
                                              <p:stCondLst>
                                                <p:cond delay="0"/>
                                              </p:stCondLst>
                                            </p:cTn>
                                            <p:tgtEl>
                                              <p:spTgt spid="103"/>
                                            </p:tgtEl>
                                            <p:attrNameLst>
                                              <p:attrName>style.visibility</p:attrName>
                                            </p:attrNameLst>
                                          </p:cBhvr>
                                          <p:to>
                                            <p:strVal val="visible"/>
                                          </p:to>
                                        </p:set>
                                        <p:anim calcmode="lin" valueType="num" p14:bounceEnd="60000">
                                          <p:cBhvr additive="base">
                                            <p:cTn id="48" dur="500" fill="hold"/>
                                            <p:tgtEl>
                                              <p:spTgt spid="103"/>
                                            </p:tgtEl>
                                            <p:attrNameLst>
                                              <p:attrName>ppt_x</p:attrName>
                                            </p:attrNameLst>
                                          </p:cBhvr>
                                          <p:tavLst>
                                            <p:tav tm="0">
                                              <p:val>
                                                <p:strVal val="0-#ppt_w/2"/>
                                              </p:val>
                                            </p:tav>
                                            <p:tav tm="100000">
                                              <p:val>
                                                <p:strVal val="#ppt_x"/>
                                              </p:val>
                                            </p:tav>
                                          </p:tavLst>
                                        </p:anim>
                                        <p:anim calcmode="lin" valueType="num" p14:bounceEnd="60000">
                                          <p:cBhvr additive="base">
                                            <p:cTn id="49" dur="500" fill="hold"/>
                                            <p:tgtEl>
                                              <p:spTgt spid="103"/>
                                            </p:tgtEl>
                                            <p:attrNameLst>
                                              <p:attrName>ppt_y</p:attrName>
                                            </p:attrNameLst>
                                          </p:cBhvr>
                                          <p:tavLst>
                                            <p:tav tm="0">
                                              <p:val>
                                                <p:strVal val="#ppt_y"/>
                                              </p:val>
                                            </p:tav>
                                            <p:tav tm="100000">
                                              <p:val>
                                                <p:strVal val="#ppt_y"/>
                                              </p:val>
                                            </p:tav>
                                          </p:tavLst>
                                        </p:anim>
                                      </p:childTnLst>
                                    </p:cTn>
                                  </p:par>
                                  <p:par>
                                    <p:cTn id="50" presetID="22" presetClass="entr" presetSubtype="2" fill="hold" grpId="0" nodeType="withEffect">
                                      <p:stCondLst>
                                        <p:cond delay="1100"/>
                                      </p:stCondLst>
                                      <p:childTnLst>
                                        <p:set>
                                          <p:cBhvr>
                                            <p:cTn id="51" dur="1" fill="hold">
                                              <p:stCondLst>
                                                <p:cond delay="0"/>
                                              </p:stCondLst>
                                            </p:cTn>
                                            <p:tgtEl>
                                              <p:spTgt spid="104"/>
                                            </p:tgtEl>
                                            <p:attrNameLst>
                                              <p:attrName>style.visibility</p:attrName>
                                            </p:attrNameLst>
                                          </p:cBhvr>
                                          <p:to>
                                            <p:strVal val="visible"/>
                                          </p:to>
                                        </p:set>
                                        <p:animEffect transition="in" filter="wipe(right)">
                                          <p:cBhvr>
                                            <p:cTn id="52" dur="500"/>
                                            <p:tgtEl>
                                              <p:spTgt spid="104"/>
                                            </p:tgtEl>
                                          </p:cBhvr>
                                        </p:animEffect>
                                      </p:childTnLst>
                                    </p:cTn>
                                  </p:par>
                                  <p:par>
                                    <p:cTn id="53" presetID="2" presetClass="entr" presetSubtype="8" fill="hold" grpId="0" nodeType="withEffect" p14:presetBounceEnd="60000">
                                      <p:stCondLst>
                                        <p:cond delay="1600"/>
                                      </p:stCondLst>
                                      <p:childTnLst>
                                        <p:set>
                                          <p:cBhvr>
                                            <p:cTn id="54" dur="1" fill="hold">
                                              <p:stCondLst>
                                                <p:cond delay="0"/>
                                              </p:stCondLst>
                                            </p:cTn>
                                            <p:tgtEl>
                                              <p:spTgt spid="106"/>
                                            </p:tgtEl>
                                            <p:attrNameLst>
                                              <p:attrName>style.visibility</p:attrName>
                                            </p:attrNameLst>
                                          </p:cBhvr>
                                          <p:to>
                                            <p:strVal val="visible"/>
                                          </p:to>
                                        </p:set>
                                        <p:anim calcmode="lin" valueType="num" p14:bounceEnd="60000">
                                          <p:cBhvr additive="base">
                                            <p:cTn id="55" dur="500" fill="hold"/>
                                            <p:tgtEl>
                                              <p:spTgt spid="106"/>
                                            </p:tgtEl>
                                            <p:attrNameLst>
                                              <p:attrName>ppt_x</p:attrName>
                                            </p:attrNameLst>
                                          </p:cBhvr>
                                          <p:tavLst>
                                            <p:tav tm="0">
                                              <p:val>
                                                <p:strVal val="0-#ppt_w/2"/>
                                              </p:val>
                                            </p:tav>
                                            <p:tav tm="100000">
                                              <p:val>
                                                <p:strVal val="#ppt_x"/>
                                              </p:val>
                                            </p:tav>
                                          </p:tavLst>
                                        </p:anim>
                                        <p:anim calcmode="lin" valueType="num" p14:bounceEnd="60000">
                                          <p:cBhvr additive="base">
                                            <p:cTn id="56" dur="500" fill="hold"/>
                                            <p:tgtEl>
                                              <p:spTgt spid="1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1" grpId="0" animBg="1"/>
          <p:bldP spid="103" grpId="0" animBg="1"/>
          <p:bldP spid="104" grpId="0" animBg="1"/>
          <p:bldP spid="106" grpId="0" animBg="1"/>
          <p:bldP spid="107" grpId="0" animBg="1"/>
          <p:bldP spid="108" grpId="0"/>
          <p:bldP spid="10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53" presetClass="entr" presetSubtype="16" fill="hold" nodeType="withEffect">
                                      <p:stCondLst>
                                        <p:cond delay="0"/>
                                      </p:stCondLst>
                                      <p:childTnLst>
                                        <p:set>
                                          <p:cBhvr>
                                            <p:cTn id="17" dur="1" fill="hold">
                                              <p:stCondLst>
                                                <p:cond delay="0"/>
                                              </p:stCondLst>
                                            </p:cTn>
                                            <p:tgtEl>
                                              <p:spTgt spid="89"/>
                                            </p:tgtEl>
                                            <p:attrNameLst>
                                              <p:attrName>style.visibility</p:attrName>
                                            </p:attrNameLst>
                                          </p:cBhvr>
                                          <p:to>
                                            <p:strVal val="visible"/>
                                          </p:to>
                                        </p:set>
                                        <p:anim calcmode="lin" valueType="num">
                                          <p:cBhvr>
                                            <p:cTn id="18" dur="300" fill="hold"/>
                                            <p:tgtEl>
                                              <p:spTgt spid="89"/>
                                            </p:tgtEl>
                                            <p:attrNameLst>
                                              <p:attrName>ppt_w</p:attrName>
                                            </p:attrNameLst>
                                          </p:cBhvr>
                                          <p:tavLst>
                                            <p:tav tm="0">
                                              <p:val>
                                                <p:fltVal val="0"/>
                                              </p:val>
                                            </p:tav>
                                            <p:tav tm="100000">
                                              <p:val>
                                                <p:strVal val="#ppt_w"/>
                                              </p:val>
                                            </p:tav>
                                          </p:tavLst>
                                        </p:anim>
                                        <p:anim calcmode="lin" valueType="num">
                                          <p:cBhvr>
                                            <p:cTn id="19" dur="300" fill="hold"/>
                                            <p:tgtEl>
                                              <p:spTgt spid="89"/>
                                            </p:tgtEl>
                                            <p:attrNameLst>
                                              <p:attrName>ppt_h</p:attrName>
                                            </p:attrNameLst>
                                          </p:cBhvr>
                                          <p:tavLst>
                                            <p:tav tm="0">
                                              <p:val>
                                                <p:fltVal val="0"/>
                                              </p:val>
                                            </p:tav>
                                            <p:tav tm="100000">
                                              <p:val>
                                                <p:strVal val="#ppt_h"/>
                                              </p:val>
                                            </p:tav>
                                          </p:tavLst>
                                        </p:anim>
                                        <p:animEffect transition="in" filter="fade">
                                          <p:cBhvr>
                                            <p:cTn id="20" dur="300"/>
                                            <p:tgtEl>
                                              <p:spTgt spid="89"/>
                                            </p:tgtEl>
                                          </p:cBhvr>
                                        </p:animEffect>
                                      </p:childTnLst>
                                    </p:cTn>
                                  </p:par>
                                  <p:par>
                                    <p:cTn id="21" presetID="6" presetClass="emph" presetSubtype="0" autoRev="1" fill="hold" nodeType="withEffect">
                                      <p:stCondLst>
                                        <p:cond delay="300"/>
                                      </p:stCondLst>
                                      <p:childTnLst>
                                        <p:animScale>
                                          <p:cBhvr>
                                            <p:cTn id="22" dur="150" fill="hold"/>
                                            <p:tgtEl>
                                              <p:spTgt spid="89"/>
                                            </p:tgtEl>
                                          </p:cBhvr>
                                          <p:by x="110000" y="110000"/>
                                        </p:animScale>
                                      </p:childTnLst>
                                    </p:cTn>
                                  </p:par>
                                  <p:par>
                                    <p:cTn id="23" presetID="10" presetClass="entr" presetSubtype="0" fill="hold" nodeType="withEffect">
                                      <p:stCondLst>
                                        <p:cond delay="3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750"/>
                                            <p:tgtEl>
                                              <p:spTgt spid="5"/>
                                            </p:tgtEl>
                                          </p:cBhvr>
                                        </p:animEffect>
                                      </p:childTnLst>
                                    </p:cTn>
                                  </p:par>
                                  <p:par>
                                    <p:cTn id="26" presetID="10" presetClass="entr" presetSubtype="0" fill="hold" nodeType="withEffect">
                                      <p:stCondLst>
                                        <p:cond delay="600"/>
                                      </p:stCondLst>
                                      <p:childTnLst>
                                        <p:set>
                                          <p:cBhvr>
                                            <p:cTn id="27" dur="1" fill="hold">
                                              <p:stCondLst>
                                                <p:cond delay="0"/>
                                              </p:stCondLst>
                                            </p:cTn>
                                            <p:tgtEl>
                                              <p:spTgt spid="95"/>
                                            </p:tgtEl>
                                            <p:attrNameLst>
                                              <p:attrName>style.visibility</p:attrName>
                                            </p:attrNameLst>
                                          </p:cBhvr>
                                          <p:to>
                                            <p:strVal val="visible"/>
                                          </p:to>
                                        </p:set>
                                        <p:animEffect transition="in" filter="fade">
                                          <p:cBhvr>
                                            <p:cTn id="28" dur="100"/>
                                            <p:tgtEl>
                                              <p:spTgt spid="95"/>
                                            </p:tgtEl>
                                          </p:cBhvr>
                                        </p:animEffect>
                                      </p:childTnLst>
                                    </p:cTn>
                                  </p:par>
                                  <p:par>
                                    <p:cTn id="29" presetID="0" presetClass="path" presetSubtype="0" accel="50000" decel="50000" fill="hold" nodeType="withEffect">
                                      <p:stCondLst>
                                        <p:cond delay="600"/>
                                      </p:stCondLst>
                                      <p:childTnLst>
                                        <p:animMotion origin="layout" path="M 3.05556E-6 -4.45199E-6 L 0.0033 0.00741 L -0.28542 -0.63723 " pathEditMode="relative" rAng="0" ptsTypes="AAA">
                                          <p:cBhvr>
                                            <p:cTn id="30" dur="500" spd="-100000" fill="hold"/>
                                            <p:tgtEl>
                                              <p:spTgt spid="95"/>
                                            </p:tgtEl>
                                            <p:attrNameLst>
                                              <p:attrName>ppt_x</p:attrName>
                                              <p:attrName>ppt_y</p:attrName>
                                            </p:attrNameLst>
                                          </p:cBhvr>
                                          <p:rCtr x="-14115" y="-31491"/>
                                        </p:animMotion>
                                      </p:childTnLst>
                                    </p:cTn>
                                  </p:par>
                                  <p:par>
                                    <p:cTn id="31" presetID="22" presetClass="entr" presetSubtype="8" fill="hold" grpId="0" nodeType="withEffect">
                                      <p:stCondLst>
                                        <p:cond delay="1100"/>
                                      </p:stCondLst>
                                      <p:childTnLst>
                                        <p:set>
                                          <p:cBhvr>
                                            <p:cTn id="32" dur="1" fill="hold">
                                              <p:stCondLst>
                                                <p:cond delay="0"/>
                                              </p:stCondLst>
                                            </p:cTn>
                                            <p:tgtEl>
                                              <p:spTgt spid="107"/>
                                            </p:tgtEl>
                                            <p:attrNameLst>
                                              <p:attrName>style.visibility</p:attrName>
                                            </p:attrNameLst>
                                          </p:cBhvr>
                                          <p:to>
                                            <p:strVal val="visible"/>
                                          </p:to>
                                        </p:set>
                                        <p:animEffect transition="in" filter="wipe(left)">
                                          <p:cBhvr>
                                            <p:cTn id="33" dur="500"/>
                                            <p:tgtEl>
                                              <p:spTgt spid="107"/>
                                            </p:tgtEl>
                                          </p:cBhvr>
                                        </p:animEffect>
                                      </p:childTnLst>
                                    </p:cTn>
                                  </p:par>
                                  <p:par>
                                    <p:cTn id="34" presetID="2" presetClass="entr" presetSubtype="2" fill="hold" grpId="0" nodeType="withEffect">
                                      <p:stCondLst>
                                        <p:cond delay="1600"/>
                                      </p:stCondLst>
                                      <p:childTnLst>
                                        <p:set>
                                          <p:cBhvr>
                                            <p:cTn id="35" dur="1" fill="hold">
                                              <p:stCondLst>
                                                <p:cond delay="0"/>
                                              </p:stCondLst>
                                            </p:cTn>
                                            <p:tgtEl>
                                              <p:spTgt spid="109"/>
                                            </p:tgtEl>
                                            <p:attrNameLst>
                                              <p:attrName>style.visibility</p:attrName>
                                            </p:attrNameLst>
                                          </p:cBhvr>
                                          <p:to>
                                            <p:strVal val="visible"/>
                                          </p:to>
                                        </p:set>
                                        <p:anim calcmode="lin" valueType="num">
                                          <p:cBhvr additive="base">
                                            <p:cTn id="36" dur="500" fill="hold"/>
                                            <p:tgtEl>
                                              <p:spTgt spid="109"/>
                                            </p:tgtEl>
                                            <p:attrNameLst>
                                              <p:attrName>ppt_x</p:attrName>
                                            </p:attrNameLst>
                                          </p:cBhvr>
                                          <p:tavLst>
                                            <p:tav tm="0">
                                              <p:val>
                                                <p:strVal val="1+#ppt_w/2"/>
                                              </p:val>
                                            </p:tav>
                                            <p:tav tm="100000">
                                              <p:val>
                                                <p:strVal val="#ppt_x"/>
                                              </p:val>
                                            </p:tav>
                                          </p:tavLst>
                                        </p:anim>
                                        <p:anim calcmode="lin" valueType="num">
                                          <p:cBhvr additive="base">
                                            <p:cTn id="37" dur="500" fill="hold"/>
                                            <p:tgtEl>
                                              <p:spTgt spid="109"/>
                                            </p:tgtEl>
                                            <p:attrNameLst>
                                              <p:attrName>ppt_y</p:attrName>
                                            </p:attrNameLst>
                                          </p:cBhvr>
                                          <p:tavLst>
                                            <p:tav tm="0">
                                              <p:val>
                                                <p:strVal val="#ppt_y"/>
                                              </p:val>
                                            </p:tav>
                                            <p:tav tm="100000">
                                              <p:val>
                                                <p:strVal val="#ppt_y"/>
                                              </p:val>
                                            </p:tav>
                                          </p:tavLst>
                                        </p:anim>
                                      </p:childTnLst>
                                    </p:cTn>
                                  </p:par>
                                  <p:par>
                                    <p:cTn id="38" presetID="55" presetClass="entr" presetSubtype="0" fill="hold" grpId="0" nodeType="withEffect">
                                      <p:stCondLst>
                                        <p:cond delay="2000"/>
                                      </p:stCondLst>
                                      <p:childTnLst>
                                        <p:set>
                                          <p:cBhvr>
                                            <p:cTn id="39" dur="1" fill="hold">
                                              <p:stCondLst>
                                                <p:cond delay="0"/>
                                              </p:stCondLst>
                                            </p:cTn>
                                            <p:tgtEl>
                                              <p:spTgt spid="108"/>
                                            </p:tgtEl>
                                            <p:attrNameLst>
                                              <p:attrName>style.visibility</p:attrName>
                                            </p:attrNameLst>
                                          </p:cBhvr>
                                          <p:to>
                                            <p:strVal val="visible"/>
                                          </p:to>
                                        </p:set>
                                        <p:anim calcmode="lin" valueType="num">
                                          <p:cBhvr>
                                            <p:cTn id="40" dur="500" fill="hold"/>
                                            <p:tgtEl>
                                              <p:spTgt spid="108"/>
                                            </p:tgtEl>
                                            <p:attrNameLst>
                                              <p:attrName>ppt_w</p:attrName>
                                            </p:attrNameLst>
                                          </p:cBhvr>
                                          <p:tavLst>
                                            <p:tav tm="0">
                                              <p:val>
                                                <p:strVal val="#ppt_w*0.70"/>
                                              </p:val>
                                            </p:tav>
                                            <p:tav tm="100000">
                                              <p:val>
                                                <p:strVal val="#ppt_w"/>
                                              </p:val>
                                            </p:tav>
                                          </p:tavLst>
                                        </p:anim>
                                        <p:anim calcmode="lin" valueType="num">
                                          <p:cBhvr>
                                            <p:cTn id="41" dur="500" fill="hold"/>
                                            <p:tgtEl>
                                              <p:spTgt spid="108"/>
                                            </p:tgtEl>
                                            <p:attrNameLst>
                                              <p:attrName>ppt_h</p:attrName>
                                            </p:attrNameLst>
                                          </p:cBhvr>
                                          <p:tavLst>
                                            <p:tav tm="0">
                                              <p:val>
                                                <p:strVal val="#ppt_h"/>
                                              </p:val>
                                            </p:tav>
                                            <p:tav tm="100000">
                                              <p:val>
                                                <p:strVal val="#ppt_h"/>
                                              </p:val>
                                            </p:tav>
                                          </p:tavLst>
                                        </p:anim>
                                        <p:animEffect transition="in" filter="fade">
                                          <p:cBhvr>
                                            <p:cTn id="42" dur="500"/>
                                            <p:tgtEl>
                                              <p:spTgt spid="108"/>
                                            </p:tgtEl>
                                          </p:cBhvr>
                                        </p:animEffect>
                                      </p:childTnLst>
                                    </p:cTn>
                                  </p:par>
                                  <p:par>
                                    <p:cTn id="43" presetID="22" presetClass="entr" presetSubtype="2" fill="hold" grpId="0" nodeType="withEffect">
                                      <p:stCondLst>
                                        <p:cond delay="1100"/>
                                      </p:stCondLst>
                                      <p:childTnLst>
                                        <p:set>
                                          <p:cBhvr>
                                            <p:cTn id="44" dur="1" fill="hold">
                                              <p:stCondLst>
                                                <p:cond delay="0"/>
                                              </p:stCondLst>
                                            </p:cTn>
                                            <p:tgtEl>
                                              <p:spTgt spid="101"/>
                                            </p:tgtEl>
                                            <p:attrNameLst>
                                              <p:attrName>style.visibility</p:attrName>
                                            </p:attrNameLst>
                                          </p:cBhvr>
                                          <p:to>
                                            <p:strVal val="visible"/>
                                          </p:to>
                                        </p:set>
                                        <p:animEffect transition="in" filter="wipe(right)">
                                          <p:cBhvr>
                                            <p:cTn id="45" dur="500"/>
                                            <p:tgtEl>
                                              <p:spTgt spid="101"/>
                                            </p:tgtEl>
                                          </p:cBhvr>
                                        </p:animEffect>
                                      </p:childTnLst>
                                    </p:cTn>
                                  </p:par>
                                  <p:par>
                                    <p:cTn id="46" presetID="2" presetClass="entr" presetSubtype="8" fill="hold" grpId="0" nodeType="withEffect">
                                      <p:stCondLst>
                                        <p:cond delay="1600"/>
                                      </p:stCondLst>
                                      <p:childTnLst>
                                        <p:set>
                                          <p:cBhvr>
                                            <p:cTn id="47" dur="1" fill="hold">
                                              <p:stCondLst>
                                                <p:cond delay="0"/>
                                              </p:stCondLst>
                                            </p:cTn>
                                            <p:tgtEl>
                                              <p:spTgt spid="103"/>
                                            </p:tgtEl>
                                            <p:attrNameLst>
                                              <p:attrName>style.visibility</p:attrName>
                                            </p:attrNameLst>
                                          </p:cBhvr>
                                          <p:to>
                                            <p:strVal val="visible"/>
                                          </p:to>
                                        </p:set>
                                        <p:anim calcmode="lin" valueType="num">
                                          <p:cBhvr additive="base">
                                            <p:cTn id="48" dur="500" fill="hold"/>
                                            <p:tgtEl>
                                              <p:spTgt spid="103"/>
                                            </p:tgtEl>
                                            <p:attrNameLst>
                                              <p:attrName>ppt_x</p:attrName>
                                            </p:attrNameLst>
                                          </p:cBhvr>
                                          <p:tavLst>
                                            <p:tav tm="0">
                                              <p:val>
                                                <p:strVal val="0-#ppt_w/2"/>
                                              </p:val>
                                            </p:tav>
                                            <p:tav tm="100000">
                                              <p:val>
                                                <p:strVal val="#ppt_x"/>
                                              </p:val>
                                            </p:tav>
                                          </p:tavLst>
                                        </p:anim>
                                        <p:anim calcmode="lin" valueType="num">
                                          <p:cBhvr additive="base">
                                            <p:cTn id="49" dur="500" fill="hold"/>
                                            <p:tgtEl>
                                              <p:spTgt spid="103"/>
                                            </p:tgtEl>
                                            <p:attrNameLst>
                                              <p:attrName>ppt_y</p:attrName>
                                            </p:attrNameLst>
                                          </p:cBhvr>
                                          <p:tavLst>
                                            <p:tav tm="0">
                                              <p:val>
                                                <p:strVal val="#ppt_y"/>
                                              </p:val>
                                            </p:tav>
                                            <p:tav tm="100000">
                                              <p:val>
                                                <p:strVal val="#ppt_y"/>
                                              </p:val>
                                            </p:tav>
                                          </p:tavLst>
                                        </p:anim>
                                      </p:childTnLst>
                                    </p:cTn>
                                  </p:par>
                                  <p:par>
                                    <p:cTn id="50" presetID="22" presetClass="entr" presetSubtype="2" fill="hold" grpId="0" nodeType="withEffect">
                                      <p:stCondLst>
                                        <p:cond delay="1100"/>
                                      </p:stCondLst>
                                      <p:childTnLst>
                                        <p:set>
                                          <p:cBhvr>
                                            <p:cTn id="51" dur="1" fill="hold">
                                              <p:stCondLst>
                                                <p:cond delay="0"/>
                                              </p:stCondLst>
                                            </p:cTn>
                                            <p:tgtEl>
                                              <p:spTgt spid="104"/>
                                            </p:tgtEl>
                                            <p:attrNameLst>
                                              <p:attrName>style.visibility</p:attrName>
                                            </p:attrNameLst>
                                          </p:cBhvr>
                                          <p:to>
                                            <p:strVal val="visible"/>
                                          </p:to>
                                        </p:set>
                                        <p:animEffect transition="in" filter="wipe(right)">
                                          <p:cBhvr>
                                            <p:cTn id="52" dur="500"/>
                                            <p:tgtEl>
                                              <p:spTgt spid="104"/>
                                            </p:tgtEl>
                                          </p:cBhvr>
                                        </p:animEffect>
                                      </p:childTnLst>
                                    </p:cTn>
                                  </p:par>
                                  <p:par>
                                    <p:cTn id="53" presetID="2" presetClass="entr" presetSubtype="8" fill="hold" grpId="0" nodeType="withEffect">
                                      <p:stCondLst>
                                        <p:cond delay="1600"/>
                                      </p:stCondLst>
                                      <p:childTnLst>
                                        <p:set>
                                          <p:cBhvr>
                                            <p:cTn id="54" dur="1" fill="hold">
                                              <p:stCondLst>
                                                <p:cond delay="0"/>
                                              </p:stCondLst>
                                            </p:cTn>
                                            <p:tgtEl>
                                              <p:spTgt spid="106"/>
                                            </p:tgtEl>
                                            <p:attrNameLst>
                                              <p:attrName>style.visibility</p:attrName>
                                            </p:attrNameLst>
                                          </p:cBhvr>
                                          <p:to>
                                            <p:strVal val="visible"/>
                                          </p:to>
                                        </p:set>
                                        <p:anim calcmode="lin" valueType="num">
                                          <p:cBhvr additive="base">
                                            <p:cTn id="55" dur="500" fill="hold"/>
                                            <p:tgtEl>
                                              <p:spTgt spid="106"/>
                                            </p:tgtEl>
                                            <p:attrNameLst>
                                              <p:attrName>ppt_x</p:attrName>
                                            </p:attrNameLst>
                                          </p:cBhvr>
                                          <p:tavLst>
                                            <p:tav tm="0">
                                              <p:val>
                                                <p:strVal val="0-#ppt_w/2"/>
                                              </p:val>
                                            </p:tav>
                                            <p:tav tm="100000">
                                              <p:val>
                                                <p:strVal val="#ppt_x"/>
                                              </p:val>
                                            </p:tav>
                                          </p:tavLst>
                                        </p:anim>
                                        <p:anim calcmode="lin" valueType="num">
                                          <p:cBhvr additive="base">
                                            <p:cTn id="56" dur="500" fill="hold"/>
                                            <p:tgtEl>
                                              <p:spTgt spid="1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1" grpId="0" animBg="1"/>
          <p:bldP spid="103" grpId="0" animBg="1"/>
          <p:bldP spid="104" grpId="0" animBg="1"/>
          <p:bldP spid="106" grpId="0" animBg="1"/>
          <p:bldP spid="107" grpId="0" animBg="1"/>
          <p:bldP spid="108" grpId="0"/>
          <p:bldP spid="109"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grpSp>
        <p:nvGrpSpPr>
          <p:cNvPr id="2" name="组合 4"/>
          <p:cNvGrpSpPr/>
          <p:nvPr/>
        </p:nvGrpSpPr>
        <p:grpSpPr>
          <a:xfrm>
            <a:off x="8184288" y="853502"/>
            <a:ext cx="3657644" cy="5257679"/>
            <a:chOff x="3382292" y="1184652"/>
            <a:chExt cx="2364458" cy="3474536"/>
          </a:xfrm>
          <a:solidFill>
            <a:srgbClr val="74AC40"/>
          </a:solidFill>
        </p:grpSpPr>
        <p:sp>
          <p:nvSpPr>
            <p:cNvPr id="3" name="Freeform 6"/>
            <p:cNvSpPr/>
            <p:nvPr/>
          </p:nvSpPr>
          <p:spPr bwMode="auto">
            <a:xfrm flipH="1">
              <a:off x="4240136" y="4404171"/>
              <a:ext cx="629478" cy="135423"/>
            </a:xfrm>
            <a:custGeom>
              <a:avLst/>
              <a:gdLst>
                <a:gd name="T0" fmla="*/ 20 w 23"/>
                <a:gd name="T1" fmla="*/ 0 h 5"/>
                <a:gd name="T2" fmla="*/ 3 w 23"/>
                <a:gd name="T3" fmla="*/ 0 h 5"/>
                <a:gd name="T4" fmla="*/ 0 w 23"/>
                <a:gd name="T5" fmla="*/ 2 h 5"/>
                <a:gd name="T6" fmla="*/ 3 w 23"/>
                <a:gd name="T7" fmla="*/ 5 h 5"/>
                <a:gd name="T8" fmla="*/ 20 w 23"/>
                <a:gd name="T9" fmla="*/ 5 h 5"/>
                <a:gd name="T10" fmla="*/ 23 w 23"/>
                <a:gd name="T11" fmla="*/ 2 h 5"/>
                <a:gd name="T12" fmla="*/ 20 w 23"/>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23" h="5">
                  <a:moveTo>
                    <a:pt x="20" y="0"/>
                  </a:moveTo>
                  <a:cubicBezTo>
                    <a:pt x="3" y="0"/>
                    <a:pt x="3" y="0"/>
                    <a:pt x="3" y="0"/>
                  </a:cubicBezTo>
                  <a:cubicBezTo>
                    <a:pt x="1" y="0"/>
                    <a:pt x="0" y="1"/>
                    <a:pt x="0" y="2"/>
                  </a:cubicBezTo>
                  <a:cubicBezTo>
                    <a:pt x="0" y="4"/>
                    <a:pt x="1" y="5"/>
                    <a:pt x="3" y="5"/>
                  </a:cubicBezTo>
                  <a:cubicBezTo>
                    <a:pt x="20" y="5"/>
                    <a:pt x="20" y="5"/>
                    <a:pt x="20" y="5"/>
                  </a:cubicBezTo>
                  <a:cubicBezTo>
                    <a:pt x="22" y="5"/>
                    <a:pt x="23" y="4"/>
                    <a:pt x="23" y="2"/>
                  </a:cubicBezTo>
                  <a:cubicBezTo>
                    <a:pt x="23" y="1"/>
                    <a:pt x="22" y="0"/>
                    <a:pt x="20" y="0"/>
                  </a:cubicBezTo>
                  <a:close/>
                </a:path>
              </a:pathLst>
            </a:custGeom>
            <a:grpFill/>
            <a:ln>
              <a:noFill/>
            </a:ln>
          </p:spPr>
          <p:txBody>
            <a:bodyPr vert="horz" wrap="square" lIns="121920" tIns="60960" rIns="121920" bIns="60960" numCol="1" anchor="t" anchorCtr="0" compatLnSpc="1"/>
            <a:lstStyle/>
            <a:p>
              <a:pPr defTabSz="457200"/>
              <a:endParaRPr lang="id-ID">
                <a:solidFill>
                  <a:prstClr val="black"/>
                </a:solidFill>
              </a:endParaRPr>
            </a:p>
          </p:txBody>
        </p:sp>
        <p:sp>
          <p:nvSpPr>
            <p:cNvPr id="4" name="Freeform 24"/>
            <p:cNvSpPr/>
            <p:nvPr/>
          </p:nvSpPr>
          <p:spPr>
            <a:xfrm flipH="1">
              <a:off x="4075147" y="4096246"/>
              <a:ext cx="959455" cy="279699"/>
            </a:xfrm>
            <a:custGeom>
              <a:avLst/>
              <a:gdLst>
                <a:gd name="connsiteX0" fmla="*/ 0 w 2645228"/>
                <a:gd name="connsiteY0" fmla="*/ 0 h 496975"/>
                <a:gd name="connsiteX1" fmla="*/ 2645228 w 2645228"/>
                <a:gd name="connsiteY1" fmla="*/ 0 h 496975"/>
                <a:gd name="connsiteX2" fmla="*/ 2645228 w 2645228"/>
                <a:gd name="connsiteY2" fmla="*/ 56095 h 496975"/>
                <a:gd name="connsiteX3" fmla="*/ 2204348 w 2645228"/>
                <a:gd name="connsiteY3" fmla="*/ 496975 h 496975"/>
                <a:gd name="connsiteX4" fmla="*/ 440880 w 2645228"/>
                <a:gd name="connsiteY4" fmla="*/ 496975 h 496975"/>
                <a:gd name="connsiteX5" fmla="*/ 0 w 2645228"/>
                <a:gd name="connsiteY5" fmla="*/ 56095 h 496975"/>
                <a:gd name="connsiteX6" fmla="*/ 0 w 2645228"/>
                <a:gd name="connsiteY6" fmla="*/ 0 h 49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228" h="496975">
                  <a:moveTo>
                    <a:pt x="0" y="0"/>
                  </a:moveTo>
                  <a:lnTo>
                    <a:pt x="2645228" y="0"/>
                  </a:lnTo>
                  <a:lnTo>
                    <a:pt x="2645228" y="56095"/>
                  </a:lnTo>
                  <a:cubicBezTo>
                    <a:pt x="2645228" y="299586"/>
                    <a:pt x="2447839" y="496975"/>
                    <a:pt x="2204348" y="496975"/>
                  </a:cubicBezTo>
                  <a:lnTo>
                    <a:pt x="440880" y="496975"/>
                  </a:lnTo>
                  <a:cubicBezTo>
                    <a:pt x="197389" y="496975"/>
                    <a:pt x="0" y="299586"/>
                    <a:pt x="0" y="56095"/>
                  </a:cubicBez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id-ID" sz="2400">
                <a:solidFill>
                  <a:prstClr val="white"/>
                </a:solidFill>
              </a:endParaRPr>
            </a:p>
          </p:txBody>
        </p:sp>
        <p:sp>
          <p:nvSpPr>
            <p:cNvPr id="5" name="Freeform 25"/>
            <p:cNvSpPr/>
            <p:nvPr/>
          </p:nvSpPr>
          <p:spPr>
            <a:xfrm flipH="1">
              <a:off x="4340875" y="4567821"/>
              <a:ext cx="428000" cy="91367"/>
            </a:xfrm>
            <a:custGeom>
              <a:avLst/>
              <a:gdLst>
                <a:gd name="connsiteX0" fmla="*/ 0 w 694404"/>
                <a:gd name="connsiteY0" fmla="*/ 0 h 288475"/>
                <a:gd name="connsiteX1" fmla="*/ 694404 w 694404"/>
                <a:gd name="connsiteY1" fmla="*/ 0 h 288475"/>
                <a:gd name="connsiteX2" fmla="*/ 693800 w 694404"/>
                <a:gd name="connsiteY2" fmla="*/ 5989 h 288475"/>
                <a:gd name="connsiteX3" fmla="*/ 347202 w 694404"/>
                <a:gd name="connsiteY3" fmla="*/ 288475 h 288475"/>
                <a:gd name="connsiteX4" fmla="*/ 604 w 694404"/>
                <a:gd name="connsiteY4" fmla="*/ 5989 h 288475"/>
                <a:gd name="connsiteX5" fmla="*/ 0 w 694404"/>
                <a:gd name="connsiteY5" fmla="*/ 0 h 28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4404" h="288475">
                  <a:moveTo>
                    <a:pt x="0" y="0"/>
                  </a:moveTo>
                  <a:lnTo>
                    <a:pt x="694404" y="0"/>
                  </a:lnTo>
                  <a:lnTo>
                    <a:pt x="693800" y="5989"/>
                  </a:lnTo>
                  <a:cubicBezTo>
                    <a:pt x="660811" y="167204"/>
                    <a:pt x="518169" y="288475"/>
                    <a:pt x="347202" y="288475"/>
                  </a:cubicBezTo>
                  <a:cubicBezTo>
                    <a:pt x="176235" y="288475"/>
                    <a:pt x="33593" y="167204"/>
                    <a:pt x="604" y="5989"/>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id-ID" sz="2400">
                <a:solidFill>
                  <a:prstClr val="white"/>
                </a:solidFill>
              </a:endParaRPr>
            </a:p>
          </p:txBody>
        </p:sp>
        <p:sp>
          <p:nvSpPr>
            <p:cNvPr id="6" name="Freeform 5"/>
            <p:cNvSpPr/>
            <p:nvPr/>
          </p:nvSpPr>
          <p:spPr bwMode="auto">
            <a:xfrm>
              <a:off x="4477880" y="3493551"/>
              <a:ext cx="271661" cy="464388"/>
            </a:xfrm>
            <a:custGeom>
              <a:avLst/>
              <a:gdLst/>
              <a:ahLst/>
              <a:cxnLst/>
              <a:rect l="l" t="t" r="r" b="b"/>
              <a:pathLst>
                <a:path w="385763" h="659438">
                  <a:moveTo>
                    <a:pt x="84907" y="4875"/>
                  </a:moveTo>
                  <a:cubicBezTo>
                    <a:pt x="96093" y="4055"/>
                    <a:pt x="110827" y="7884"/>
                    <a:pt x="127199" y="10072"/>
                  </a:cubicBezTo>
                  <a:cubicBezTo>
                    <a:pt x="162124" y="14448"/>
                    <a:pt x="190500" y="10072"/>
                    <a:pt x="186135" y="42895"/>
                  </a:cubicBezTo>
                  <a:lnTo>
                    <a:pt x="181706" y="71750"/>
                  </a:lnTo>
                  <a:lnTo>
                    <a:pt x="187325" y="72543"/>
                  </a:lnTo>
                  <a:lnTo>
                    <a:pt x="169863" y="201131"/>
                  </a:lnTo>
                  <a:lnTo>
                    <a:pt x="165021" y="200448"/>
                  </a:lnTo>
                  <a:lnTo>
                    <a:pt x="122238" y="517044"/>
                  </a:lnTo>
                  <a:lnTo>
                    <a:pt x="69850" y="613881"/>
                  </a:lnTo>
                  <a:lnTo>
                    <a:pt x="68915" y="613785"/>
                  </a:lnTo>
                  <a:lnTo>
                    <a:pt x="69851" y="614425"/>
                  </a:lnTo>
                  <a:cubicBezTo>
                    <a:pt x="43544" y="671030"/>
                    <a:pt x="36967" y="662322"/>
                    <a:pt x="34775" y="651436"/>
                  </a:cubicBezTo>
                  <a:cubicBezTo>
                    <a:pt x="31212" y="644360"/>
                    <a:pt x="26202" y="618596"/>
                    <a:pt x="24456" y="609185"/>
                  </a:cubicBezTo>
                  <a:lnTo>
                    <a:pt x="23813" y="609119"/>
                  </a:lnTo>
                  <a:lnTo>
                    <a:pt x="0" y="502756"/>
                  </a:lnTo>
                  <a:lnTo>
                    <a:pt x="42852" y="183200"/>
                  </a:lnTo>
                  <a:lnTo>
                    <a:pt x="34925" y="182081"/>
                  </a:lnTo>
                  <a:lnTo>
                    <a:pt x="52388" y="53493"/>
                  </a:lnTo>
                  <a:lnTo>
                    <a:pt x="59760" y="54534"/>
                  </a:lnTo>
                  <a:cubicBezTo>
                    <a:pt x="63897" y="27578"/>
                    <a:pt x="63897" y="27578"/>
                    <a:pt x="63897" y="27578"/>
                  </a:cubicBezTo>
                  <a:cubicBezTo>
                    <a:pt x="66080" y="11166"/>
                    <a:pt x="73720" y="5696"/>
                    <a:pt x="84907" y="4875"/>
                  </a:cubicBezTo>
                  <a:close/>
                  <a:moveTo>
                    <a:pt x="267470" y="113"/>
                  </a:moveTo>
                  <a:cubicBezTo>
                    <a:pt x="278656" y="-707"/>
                    <a:pt x="293390" y="3122"/>
                    <a:pt x="309762" y="5310"/>
                  </a:cubicBezTo>
                  <a:cubicBezTo>
                    <a:pt x="344687" y="9686"/>
                    <a:pt x="373063" y="5310"/>
                    <a:pt x="366515" y="40321"/>
                  </a:cubicBezTo>
                  <a:lnTo>
                    <a:pt x="363166" y="68292"/>
                  </a:lnTo>
                  <a:lnTo>
                    <a:pt x="371475" y="69367"/>
                  </a:lnTo>
                  <a:lnTo>
                    <a:pt x="367138" y="101305"/>
                  </a:lnTo>
                  <a:cubicBezTo>
                    <a:pt x="375481" y="108574"/>
                    <a:pt x="384609" y="118013"/>
                    <a:pt x="385763" y="124982"/>
                  </a:cubicBezTo>
                  <a:cubicBezTo>
                    <a:pt x="385763" y="135913"/>
                    <a:pt x="359695" y="341403"/>
                    <a:pt x="359695" y="341403"/>
                  </a:cubicBezTo>
                  <a:cubicBezTo>
                    <a:pt x="359699" y="341433"/>
                    <a:pt x="361850" y="356703"/>
                    <a:pt x="344488" y="354519"/>
                  </a:cubicBezTo>
                  <a:cubicBezTo>
                    <a:pt x="366212" y="184006"/>
                    <a:pt x="366212" y="184006"/>
                    <a:pt x="366212" y="184006"/>
                  </a:cubicBezTo>
                  <a:lnTo>
                    <a:pt x="357942" y="169025"/>
                  </a:lnTo>
                  <a:lnTo>
                    <a:pt x="354013" y="197955"/>
                  </a:lnTo>
                  <a:lnTo>
                    <a:pt x="347079" y="197058"/>
                  </a:lnTo>
                  <a:lnTo>
                    <a:pt x="303213" y="513868"/>
                  </a:lnTo>
                  <a:lnTo>
                    <a:pt x="254000" y="612293"/>
                  </a:lnTo>
                  <a:lnTo>
                    <a:pt x="253776" y="612255"/>
                  </a:lnTo>
                  <a:cubicBezTo>
                    <a:pt x="227659" y="666223"/>
                    <a:pt x="221111" y="657537"/>
                    <a:pt x="218925" y="648851"/>
                  </a:cubicBezTo>
                  <a:cubicBezTo>
                    <a:pt x="215039" y="639205"/>
                    <a:pt x="209433" y="610754"/>
                    <a:pt x="208211" y="604399"/>
                  </a:cubicBezTo>
                  <a:lnTo>
                    <a:pt x="207963" y="604356"/>
                  </a:lnTo>
                  <a:lnTo>
                    <a:pt x="184150" y="497993"/>
                  </a:lnTo>
                  <a:lnTo>
                    <a:pt x="225717" y="181352"/>
                  </a:lnTo>
                  <a:lnTo>
                    <a:pt x="219075" y="180493"/>
                  </a:lnTo>
                  <a:lnTo>
                    <a:pt x="236538" y="51905"/>
                  </a:lnTo>
                  <a:lnTo>
                    <a:pt x="241890" y="52597"/>
                  </a:lnTo>
                  <a:cubicBezTo>
                    <a:pt x="246460" y="22816"/>
                    <a:pt x="246460" y="22816"/>
                    <a:pt x="246460" y="22816"/>
                  </a:cubicBezTo>
                  <a:cubicBezTo>
                    <a:pt x="248643" y="6404"/>
                    <a:pt x="256283" y="934"/>
                    <a:pt x="267470" y="113"/>
                  </a:cubicBez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grpSp>
          <p:nvGrpSpPr>
            <p:cNvPr id="7" name="Group 123"/>
            <p:cNvGrpSpPr/>
            <p:nvPr/>
          </p:nvGrpSpPr>
          <p:grpSpPr>
            <a:xfrm>
              <a:off x="3850712" y="3498802"/>
              <a:ext cx="575743" cy="437118"/>
              <a:chOff x="7170738" y="4168775"/>
              <a:chExt cx="817563" cy="620713"/>
            </a:xfrm>
            <a:grpFill/>
          </p:grpSpPr>
          <p:sp>
            <p:nvSpPr>
              <p:cNvPr id="65" name="Freeform 14"/>
              <p:cNvSpPr/>
              <p:nvPr/>
            </p:nvSpPr>
            <p:spPr bwMode="auto">
              <a:xfrm>
                <a:off x="7170738" y="4168775"/>
                <a:ext cx="785813" cy="354013"/>
              </a:xfrm>
              <a:custGeom>
                <a:avLst/>
                <a:gdLst>
                  <a:gd name="T0" fmla="*/ 246 w 495"/>
                  <a:gd name="T1" fmla="*/ 223 h 223"/>
                  <a:gd name="T2" fmla="*/ 0 w 495"/>
                  <a:gd name="T3" fmla="*/ 111 h 223"/>
                  <a:gd name="T4" fmla="*/ 252 w 495"/>
                  <a:gd name="T5" fmla="*/ 0 h 223"/>
                  <a:gd name="T6" fmla="*/ 495 w 495"/>
                  <a:gd name="T7" fmla="*/ 109 h 223"/>
                  <a:gd name="T8" fmla="*/ 246 w 495"/>
                  <a:gd name="T9" fmla="*/ 223 h 223"/>
                </a:gdLst>
                <a:ahLst/>
                <a:cxnLst>
                  <a:cxn ang="0">
                    <a:pos x="T0" y="T1"/>
                  </a:cxn>
                  <a:cxn ang="0">
                    <a:pos x="T2" y="T3"/>
                  </a:cxn>
                  <a:cxn ang="0">
                    <a:pos x="T4" y="T5"/>
                  </a:cxn>
                  <a:cxn ang="0">
                    <a:pos x="T6" y="T7"/>
                  </a:cxn>
                  <a:cxn ang="0">
                    <a:pos x="T8" y="T9"/>
                  </a:cxn>
                </a:cxnLst>
                <a:rect l="0" t="0" r="r" b="b"/>
                <a:pathLst>
                  <a:path w="495" h="223">
                    <a:moveTo>
                      <a:pt x="246" y="223"/>
                    </a:moveTo>
                    <a:lnTo>
                      <a:pt x="0" y="111"/>
                    </a:lnTo>
                    <a:lnTo>
                      <a:pt x="252" y="0"/>
                    </a:lnTo>
                    <a:lnTo>
                      <a:pt x="495" y="109"/>
                    </a:lnTo>
                    <a:lnTo>
                      <a:pt x="246" y="223"/>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66" name="Rectangle 15"/>
              <p:cNvSpPr>
                <a:spLocks noChangeArrowheads="1"/>
              </p:cNvSpPr>
              <p:nvPr/>
            </p:nvSpPr>
            <p:spPr bwMode="auto">
              <a:xfrm>
                <a:off x="7924800" y="4335463"/>
                <a:ext cx="23813" cy="257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67" name="Oval 16"/>
              <p:cNvSpPr>
                <a:spLocks noChangeArrowheads="1"/>
              </p:cNvSpPr>
              <p:nvPr/>
            </p:nvSpPr>
            <p:spPr bwMode="auto">
              <a:xfrm>
                <a:off x="7897813" y="4564063"/>
                <a:ext cx="76200" cy="777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68" name="Freeform 17"/>
              <p:cNvSpPr/>
              <p:nvPr/>
            </p:nvSpPr>
            <p:spPr bwMode="auto">
              <a:xfrm>
                <a:off x="7888288" y="4605338"/>
                <a:ext cx="55563" cy="171450"/>
              </a:xfrm>
              <a:custGeom>
                <a:avLst/>
                <a:gdLst>
                  <a:gd name="T0" fmla="*/ 14 w 26"/>
                  <a:gd name="T1" fmla="*/ 4 h 79"/>
                  <a:gd name="T2" fmla="*/ 6 w 26"/>
                  <a:gd name="T3" fmla="*/ 79 h 79"/>
                  <a:gd name="T4" fmla="*/ 26 w 26"/>
                  <a:gd name="T5" fmla="*/ 79 h 79"/>
                  <a:gd name="T6" fmla="*/ 26 w 26"/>
                  <a:gd name="T7" fmla="*/ 0 h 79"/>
                  <a:gd name="T8" fmla="*/ 14 w 26"/>
                  <a:gd name="T9" fmla="*/ 4 h 79"/>
                </a:gdLst>
                <a:ahLst/>
                <a:cxnLst>
                  <a:cxn ang="0">
                    <a:pos x="T0" y="T1"/>
                  </a:cxn>
                  <a:cxn ang="0">
                    <a:pos x="T2" y="T3"/>
                  </a:cxn>
                  <a:cxn ang="0">
                    <a:pos x="T4" y="T5"/>
                  </a:cxn>
                  <a:cxn ang="0">
                    <a:pos x="T6" y="T7"/>
                  </a:cxn>
                  <a:cxn ang="0">
                    <a:pos x="T8" y="T9"/>
                  </a:cxn>
                </a:cxnLst>
                <a:rect l="0" t="0" r="r" b="b"/>
                <a:pathLst>
                  <a:path w="26" h="79">
                    <a:moveTo>
                      <a:pt x="14" y="4"/>
                    </a:moveTo>
                    <a:cubicBezTo>
                      <a:pt x="14" y="4"/>
                      <a:pt x="0" y="34"/>
                      <a:pt x="6" y="79"/>
                    </a:cubicBezTo>
                    <a:cubicBezTo>
                      <a:pt x="26" y="79"/>
                      <a:pt x="26" y="79"/>
                      <a:pt x="26" y="79"/>
                    </a:cubicBezTo>
                    <a:cubicBezTo>
                      <a:pt x="26" y="0"/>
                      <a:pt x="26" y="0"/>
                      <a:pt x="26" y="0"/>
                    </a:cubicBezTo>
                    <a:cubicBezTo>
                      <a:pt x="26" y="0"/>
                      <a:pt x="14" y="7"/>
                      <a:pt x="1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69" name="Freeform 18"/>
              <p:cNvSpPr/>
              <p:nvPr/>
            </p:nvSpPr>
            <p:spPr bwMode="auto">
              <a:xfrm>
                <a:off x="7932738" y="4605338"/>
                <a:ext cx="55563" cy="171450"/>
              </a:xfrm>
              <a:custGeom>
                <a:avLst/>
                <a:gdLst>
                  <a:gd name="T0" fmla="*/ 11 w 25"/>
                  <a:gd name="T1" fmla="*/ 4 h 79"/>
                  <a:gd name="T2" fmla="*/ 20 w 25"/>
                  <a:gd name="T3" fmla="*/ 79 h 79"/>
                  <a:gd name="T4" fmla="*/ 0 w 25"/>
                  <a:gd name="T5" fmla="*/ 79 h 79"/>
                  <a:gd name="T6" fmla="*/ 0 w 25"/>
                  <a:gd name="T7" fmla="*/ 0 h 79"/>
                  <a:gd name="T8" fmla="*/ 11 w 25"/>
                  <a:gd name="T9" fmla="*/ 4 h 79"/>
                </a:gdLst>
                <a:ahLst/>
                <a:cxnLst>
                  <a:cxn ang="0">
                    <a:pos x="T0" y="T1"/>
                  </a:cxn>
                  <a:cxn ang="0">
                    <a:pos x="T2" y="T3"/>
                  </a:cxn>
                  <a:cxn ang="0">
                    <a:pos x="T4" y="T5"/>
                  </a:cxn>
                  <a:cxn ang="0">
                    <a:pos x="T6" y="T7"/>
                  </a:cxn>
                  <a:cxn ang="0">
                    <a:pos x="T8" y="T9"/>
                  </a:cxn>
                </a:cxnLst>
                <a:rect l="0" t="0" r="r" b="b"/>
                <a:pathLst>
                  <a:path w="25" h="79">
                    <a:moveTo>
                      <a:pt x="11" y="4"/>
                    </a:moveTo>
                    <a:cubicBezTo>
                      <a:pt x="11" y="4"/>
                      <a:pt x="25" y="34"/>
                      <a:pt x="20" y="79"/>
                    </a:cubicBezTo>
                    <a:cubicBezTo>
                      <a:pt x="0" y="79"/>
                      <a:pt x="0" y="79"/>
                      <a:pt x="0" y="79"/>
                    </a:cubicBezTo>
                    <a:cubicBezTo>
                      <a:pt x="0" y="0"/>
                      <a:pt x="0" y="0"/>
                      <a:pt x="0" y="0"/>
                    </a:cubicBezTo>
                    <a:cubicBezTo>
                      <a:pt x="0" y="0"/>
                      <a:pt x="11" y="7"/>
                      <a:pt x="1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70" name="Freeform 19"/>
              <p:cNvSpPr/>
              <p:nvPr/>
            </p:nvSpPr>
            <p:spPr bwMode="auto">
              <a:xfrm>
                <a:off x="7327900" y="4449763"/>
                <a:ext cx="455613" cy="339725"/>
              </a:xfrm>
              <a:custGeom>
                <a:avLst/>
                <a:gdLst>
                  <a:gd name="T0" fmla="*/ 209 w 209"/>
                  <a:gd name="T1" fmla="*/ 0 h 156"/>
                  <a:gd name="T2" fmla="*/ 104 w 209"/>
                  <a:gd name="T3" fmla="*/ 49 h 156"/>
                  <a:gd name="T4" fmla="*/ 0 w 209"/>
                  <a:gd name="T5" fmla="*/ 0 h 156"/>
                  <a:gd name="T6" fmla="*/ 0 w 209"/>
                  <a:gd name="T7" fmla="*/ 120 h 156"/>
                  <a:gd name="T8" fmla="*/ 102 w 209"/>
                  <a:gd name="T9" fmla="*/ 156 h 156"/>
                  <a:gd name="T10" fmla="*/ 102 w 209"/>
                  <a:gd name="T11" fmla="*/ 156 h 156"/>
                  <a:gd name="T12" fmla="*/ 104 w 209"/>
                  <a:gd name="T13" fmla="*/ 156 h 156"/>
                  <a:gd name="T14" fmla="*/ 107 w 209"/>
                  <a:gd name="T15" fmla="*/ 156 h 156"/>
                  <a:gd name="T16" fmla="*/ 107 w 209"/>
                  <a:gd name="T17" fmla="*/ 156 h 156"/>
                  <a:gd name="T18" fmla="*/ 209 w 209"/>
                  <a:gd name="T19" fmla="*/ 120 h 156"/>
                  <a:gd name="T20" fmla="*/ 209 w 209"/>
                  <a:gd name="T2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9" h="156">
                    <a:moveTo>
                      <a:pt x="209" y="0"/>
                    </a:moveTo>
                    <a:cubicBezTo>
                      <a:pt x="209" y="1"/>
                      <a:pt x="121" y="41"/>
                      <a:pt x="104" y="49"/>
                    </a:cubicBezTo>
                    <a:cubicBezTo>
                      <a:pt x="87" y="41"/>
                      <a:pt x="0" y="1"/>
                      <a:pt x="0" y="0"/>
                    </a:cubicBezTo>
                    <a:cubicBezTo>
                      <a:pt x="0" y="120"/>
                      <a:pt x="0" y="120"/>
                      <a:pt x="0" y="120"/>
                    </a:cubicBezTo>
                    <a:cubicBezTo>
                      <a:pt x="28" y="150"/>
                      <a:pt x="84" y="155"/>
                      <a:pt x="102" y="156"/>
                    </a:cubicBezTo>
                    <a:cubicBezTo>
                      <a:pt x="102" y="156"/>
                      <a:pt x="102" y="156"/>
                      <a:pt x="102" y="156"/>
                    </a:cubicBezTo>
                    <a:cubicBezTo>
                      <a:pt x="102" y="156"/>
                      <a:pt x="103" y="156"/>
                      <a:pt x="104" y="156"/>
                    </a:cubicBezTo>
                    <a:cubicBezTo>
                      <a:pt x="106" y="156"/>
                      <a:pt x="107" y="156"/>
                      <a:pt x="107" y="156"/>
                    </a:cubicBezTo>
                    <a:cubicBezTo>
                      <a:pt x="107" y="156"/>
                      <a:pt x="107" y="156"/>
                      <a:pt x="107" y="156"/>
                    </a:cubicBezTo>
                    <a:cubicBezTo>
                      <a:pt x="125" y="155"/>
                      <a:pt x="181" y="150"/>
                      <a:pt x="209" y="120"/>
                    </a:cubicBezTo>
                    <a:lnTo>
                      <a:pt x="209" y="0"/>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grpSp>
        <p:sp>
          <p:nvSpPr>
            <p:cNvPr id="8" name="Freeform 20"/>
            <p:cNvSpPr>
              <a:spLocks noEditPoints="1"/>
            </p:cNvSpPr>
            <p:nvPr/>
          </p:nvSpPr>
          <p:spPr bwMode="auto">
            <a:xfrm>
              <a:off x="3382292" y="1978394"/>
              <a:ext cx="336502" cy="354389"/>
            </a:xfrm>
            <a:custGeom>
              <a:avLst/>
              <a:gdLst>
                <a:gd name="T0" fmla="*/ 168 w 219"/>
                <a:gd name="T1" fmla="*/ 224 h 231"/>
                <a:gd name="T2" fmla="*/ 197 w 219"/>
                <a:gd name="T3" fmla="*/ 212 h 231"/>
                <a:gd name="T4" fmla="*/ 168 w 219"/>
                <a:gd name="T5" fmla="*/ 132 h 231"/>
                <a:gd name="T6" fmla="*/ 168 w 219"/>
                <a:gd name="T7" fmla="*/ 150 h 231"/>
                <a:gd name="T8" fmla="*/ 192 w 219"/>
                <a:gd name="T9" fmla="*/ 190 h 231"/>
                <a:gd name="T10" fmla="*/ 168 w 219"/>
                <a:gd name="T11" fmla="*/ 209 h 231"/>
                <a:gd name="T12" fmla="*/ 168 w 219"/>
                <a:gd name="T13" fmla="*/ 224 h 231"/>
                <a:gd name="T14" fmla="*/ 168 w 219"/>
                <a:gd name="T15" fmla="*/ 203 h 231"/>
                <a:gd name="T16" fmla="*/ 168 w 219"/>
                <a:gd name="T17" fmla="*/ 157 h 231"/>
                <a:gd name="T18" fmla="*/ 181 w 219"/>
                <a:gd name="T19" fmla="*/ 187 h 231"/>
                <a:gd name="T20" fmla="*/ 168 w 219"/>
                <a:gd name="T21" fmla="*/ 203 h 231"/>
                <a:gd name="T22" fmla="*/ 146 w 219"/>
                <a:gd name="T23" fmla="*/ 112 h 231"/>
                <a:gd name="T24" fmla="*/ 141 w 219"/>
                <a:gd name="T25" fmla="*/ 98 h 231"/>
                <a:gd name="T26" fmla="*/ 141 w 219"/>
                <a:gd name="T27" fmla="*/ 44 h 231"/>
                <a:gd name="T28" fmla="*/ 146 w 219"/>
                <a:gd name="T29" fmla="*/ 37 h 231"/>
                <a:gd name="T30" fmla="*/ 148 w 219"/>
                <a:gd name="T31" fmla="*/ 37 h 231"/>
                <a:gd name="T32" fmla="*/ 148 w 219"/>
                <a:gd name="T33" fmla="*/ 14 h 231"/>
                <a:gd name="T34" fmla="*/ 146 w 219"/>
                <a:gd name="T35" fmla="*/ 14 h 231"/>
                <a:gd name="T36" fmla="*/ 146 w 219"/>
                <a:gd name="T37" fmla="*/ 13 h 231"/>
                <a:gd name="T38" fmla="*/ 114 w 219"/>
                <a:gd name="T39" fmla="*/ 0 h 231"/>
                <a:gd name="T40" fmla="*/ 81 w 219"/>
                <a:gd name="T41" fmla="*/ 13 h 231"/>
                <a:gd name="T42" fmla="*/ 81 w 219"/>
                <a:gd name="T43" fmla="*/ 14 h 231"/>
                <a:gd name="T44" fmla="*/ 80 w 219"/>
                <a:gd name="T45" fmla="*/ 14 h 231"/>
                <a:gd name="T46" fmla="*/ 80 w 219"/>
                <a:gd name="T47" fmla="*/ 37 h 231"/>
                <a:gd name="T48" fmla="*/ 81 w 219"/>
                <a:gd name="T49" fmla="*/ 37 h 231"/>
                <a:gd name="T50" fmla="*/ 90 w 219"/>
                <a:gd name="T51" fmla="*/ 45 h 231"/>
                <a:gd name="T52" fmla="*/ 90 w 219"/>
                <a:gd name="T53" fmla="*/ 98 h 231"/>
                <a:gd name="T54" fmla="*/ 83 w 219"/>
                <a:gd name="T55" fmla="*/ 112 h 231"/>
                <a:gd name="T56" fmla="*/ 31 w 219"/>
                <a:gd name="T57" fmla="*/ 212 h 231"/>
                <a:gd name="T58" fmla="*/ 114 w 219"/>
                <a:gd name="T59" fmla="*/ 230 h 231"/>
                <a:gd name="T60" fmla="*/ 168 w 219"/>
                <a:gd name="T61" fmla="*/ 224 h 231"/>
                <a:gd name="T62" fmla="*/ 168 w 219"/>
                <a:gd name="T63" fmla="*/ 209 h 231"/>
                <a:gd name="T64" fmla="*/ 144 w 219"/>
                <a:gd name="T65" fmla="*/ 212 h 231"/>
                <a:gd name="T66" fmla="*/ 144 w 219"/>
                <a:gd name="T67" fmla="*/ 212 h 231"/>
                <a:gd name="T68" fmla="*/ 168 w 219"/>
                <a:gd name="T69" fmla="*/ 203 h 231"/>
                <a:gd name="T70" fmla="*/ 168 w 219"/>
                <a:gd name="T71" fmla="*/ 157 h 231"/>
                <a:gd name="T72" fmla="*/ 149 w 219"/>
                <a:gd name="T73" fmla="*/ 134 h 231"/>
                <a:gd name="T74" fmla="*/ 168 w 219"/>
                <a:gd name="T75" fmla="*/ 150 h 231"/>
                <a:gd name="T76" fmla="*/ 168 w 219"/>
                <a:gd name="T77" fmla="*/ 132 h 231"/>
                <a:gd name="T78" fmla="*/ 146 w 219"/>
                <a:gd name="T79" fmla="*/ 1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9" h="231">
                  <a:moveTo>
                    <a:pt x="168" y="224"/>
                  </a:moveTo>
                  <a:cubicBezTo>
                    <a:pt x="179" y="221"/>
                    <a:pt x="189" y="217"/>
                    <a:pt x="197" y="212"/>
                  </a:cubicBezTo>
                  <a:cubicBezTo>
                    <a:pt x="219" y="196"/>
                    <a:pt x="191" y="157"/>
                    <a:pt x="168" y="132"/>
                  </a:cubicBezTo>
                  <a:cubicBezTo>
                    <a:pt x="168" y="150"/>
                    <a:pt x="168" y="150"/>
                    <a:pt x="168" y="150"/>
                  </a:cubicBezTo>
                  <a:cubicBezTo>
                    <a:pt x="180" y="162"/>
                    <a:pt x="193" y="177"/>
                    <a:pt x="192" y="190"/>
                  </a:cubicBezTo>
                  <a:cubicBezTo>
                    <a:pt x="192" y="201"/>
                    <a:pt x="180" y="207"/>
                    <a:pt x="168" y="209"/>
                  </a:cubicBezTo>
                  <a:cubicBezTo>
                    <a:pt x="168" y="224"/>
                    <a:pt x="168" y="224"/>
                    <a:pt x="168" y="224"/>
                  </a:cubicBezTo>
                  <a:close/>
                  <a:moveTo>
                    <a:pt x="168" y="203"/>
                  </a:moveTo>
                  <a:cubicBezTo>
                    <a:pt x="168" y="157"/>
                    <a:pt x="168" y="157"/>
                    <a:pt x="168" y="157"/>
                  </a:cubicBezTo>
                  <a:cubicBezTo>
                    <a:pt x="175" y="167"/>
                    <a:pt x="182" y="179"/>
                    <a:pt x="181" y="187"/>
                  </a:cubicBezTo>
                  <a:cubicBezTo>
                    <a:pt x="180" y="194"/>
                    <a:pt x="175" y="199"/>
                    <a:pt x="168" y="203"/>
                  </a:cubicBezTo>
                  <a:close/>
                  <a:moveTo>
                    <a:pt x="146" y="112"/>
                  </a:moveTo>
                  <a:cubicBezTo>
                    <a:pt x="146" y="112"/>
                    <a:pt x="141" y="109"/>
                    <a:pt x="141" y="98"/>
                  </a:cubicBezTo>
                  <a:cubicBezTo>
                    <a:pt x="141" y="90"/>
                    <a:pt x="141" y="56"/>
                    <a:pt x="141" y="44"/>
                  </a:cubicBezTo>
                  <a:cubicBezTo>
                    <a:pt x="144" y="43"/>
                    <a:pt x="146" y="40"/>
                    <a:pt x="146" y="37"/>
                  </a:cubicBezTo>
                  <a:cubicBezTo>
                    <a:pt x="148" y="37"/>
                    <a:pt x="148" y="37"/>
                    <a:pt x="148" y="37"/>
                  </a:cubicBezTo>
                  <a:cubicBezTo>
                    <a:pt x="148" y="14"/>
                    <a:pt x="148" y="14"/>
                    <a:pt x="148" y="14"/>
                  </a:cubicBezTo>
                  <a:cubicBezTo>
                    <a:pt x="146" y="14"/>
                    <a:pt x="146" y="14"/>
                    <a:pt x="146" y="14"/>
                  </a:cubicBezTo>
                  <a:cubicBezTo>
                    <a:pt x="146" y="14"/>
                    <a:pt x="146" y="13"/>
                    <a:pt x="146" y="13"/>
                  </a:cubicBezTo>
                  <a:cubicBezTo>
                    <a:pt x="146" y="6"/>
                    <a:pt x="132" y="0"/>
                    <a:pt x="114" y="0"/>
                  </a:cubicBezTo>
                  <a:cubicBezTo>
                    <a:pt x="95" y="0"/>
                    <a:pt x="81" y="6"/>
                    <a:pt x="81" y="13"/>
                  </a:cubicBezTo>
                  <a:cubicBezTo>
                    <a:pt x="81" y="13"/>
                    <a:pt x="81" y="14"/>
                    <a:pt x="81" y="14"/>
                  </a:cubicBezTo>
                  <a:cubicBezTo>
                    <a:pt x="80" y="14"/>
                    <a:pt x="80" y="14"/>
                    <a:pt x="80" y="14"/>
                  </a:cubicBezTo>
                  <a:cubicBezTo>
                    <a:pt x="80" y="37"/>
                    <a:pt x="80" y="37"/>
                    <a:pt x="80" y="37"/>
                  </a:cubicBezTo>
                  <a:cubicBezTo>
                    <a:pt x="81" y="37"/>
                    <a:pt x="81" y="37"/>
                    <a:pt x="81" y="37"/>
                  </a:cubicBezTo>
                  <a:cubicBezTo>
                    <a:pt x="81" y="40"/>
                    <a:pt x="84" y="43"/>
                    <a:pt x="90" y="45"/>
                  </a:cubicBezTo>
                  <a:cubicBezTo>
                    <a:pt x="90" y="56"/>
                    <a:pt x="90" y="90"/>
                    <a:pt x="90" y="98"/>
                  </a:cubicBezTo>
                  <a:cubicBezTo>
                    <a:pt x="90" y="109"/>
                    <a:pt x="83" y="112"/>
                    <a:pt x="83" y="112"/>
                  </a:cubicBezTo>
                  <a:cubicBezTo>
                    <a:pt x="71" y="119"/>
                    <a:pt x="0" y="190"/>
                    <a:pt x="31" y="212"/>
                  </a:cubicBezTo>
                  <a:cubicBezTo>
                    <a:pt x="58" y="231"/>
                    <a:pt x="105" y="230"/>
                    <a:pt x="114" y="230"/>
                  </a:cubicBezTo>
                  <a:cubicBezTo>
                    <a:pt x="121" y="230"/>
                    <a:pt x="145" y="230"/>
                    <a:pt x="168" y="224"/>
                  </a:cubicBezTo>
                  <a:cubicBezTo>
                    <a:pt x="168" y="209"/>
                    <a:pt x="168" y="209"/>
                    <a:pt x="168" y="209"/>
                  </a:cubicBezTo>
                  <a:cubicBezTo>
                    <a:pt x="156" y="212"/>
                    <a:pt x="144" y="212"/>
                    <a:pt x="144" y="212"/>
                  </a:cubicBezTo>
                  <a:cubicBezTo>
                    <a:pt x="144" y="212"/>
                    <a:pt x="144" y="212"/>
                    <a:pt x="144" y="212"/>
                  </a:cubicBezTo>
                  <a:cubicBezTo>
                    <a:pt x="144" y="212"/>
                    <a:pt x="158" y="210"/>
                    <a:pt x="168" y="203"/>
                  </a:cubicBezTo>
                  <a:cubicBezTo>
                    <a:pt x="168" y="157"/>
                    <a:pt x="168" y="157"/>
                    <a:pt x="168" y="157"/>
                  </a:cubicBezTo>
                  <a:cubicBezTo>
                    <a:pt x="159" y="144"/>
                    <a:pt x="149" y="134"/>
                    <a:pt x="149" y="134"/>
                  </a:cubicBezTo>
                  <a:cubicBezTo>
                    <a:pt x="149" y="134"/>
                    <a:pt x="158" y="141"/>
                    <a:pt x="168" y="150"/>
                  </a:cubicBezTo>
                  <a:cubicBezTo>
                    <a:pt x="168" y="132"/>
                    <a:pt x="168" y="132"/>
                    <a:pt x="168" y="132"/>
                  </a:cubicBezTo>
                  <a:cubicBezTo>
                    <a:pt x="159" y="122"/>
                    <a:pt x="150" y="114"/>
                    <a:pt x="146" y="112"/>
                  </a:cubicBez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9" name="Oval 21"/>
            <p:cNvSpPr>
              <a:spLocks noChangeArrowheads="1"/>
            </p:cNvSpPr>
            <p:nvPr/>
          </p:nvSpPr>
          <p:spPr bwMode="auto">
            <a:xfrm>
              <a:off x="5428135" y="1859892"/>
              <a:ext cx="289544" cy="435999"/>
            </a:xfrm>
            <a:custGeom>
              <a:avLst/>
              <a:gdLst/>
              <a:ahLst/>
              <a:cxnLst/>
              <a:rect l="l" t="t" r="r" b="b"/>
              <a:pathLst>
                <a:path w="411157" h="619125">
                  <a:moveTo>
                    <a:pt x="220663" y="0"/>
                  </a:moveTo>
                  <a:cubicBezTo>
                    <a:pt x="229130" y="0"/>
                    <a:pt x="233363" y="6615"/>
                    <a:pt x="233363" y="13229"/>
                  </a:cubicBezTo>
                  <a:lnTo>
                    <a:pt x="233363" y="54486"/>
                  </a:lnTo>
                  <a:cubicBezTo>
                    <a:pt x="263693" y="61430"/>
                    <a:pt x="285751" y="88861"/>
                    <a:pt x="285751" y="121444"/>
                  </a:cubicBezTo>
                  <a:cubicBezTo>
                    <a:pt x="285751" y="145771"/>
                    <a:pt x="273455" y="167226"/>
                    <a:pt x="254004" y="178851"/>
                  </a:cubicBezTo>
                  <a:cubicBezTo>
                    <a:pt x="288791" y="272808"/>
                    <a:pt x="416626" y="619125"/>
                    <a:pt x="410976" y="619125"/>
                  </a:cubicBezTo>
                  <a:cubicBezTo>
                    <a:pt x="404442" y="619125"/>
                    <a:pt x="343463" y="556047"/>
                    <a:pt x="343430" y="556013"/>
                  </a:cubicBezTo>
                  <a:cubicBezTo>
                    <a:pt x="343395" y="555923"/>
                    <a:pt x="256201" y="329233"/>
                    <a:pt x="215618" y="222711"/>
                  </a:cubicBezTo>
                  <a:lnTo>
                    <a:pt x="63500" y="549275"/>
                  </a:lnTo>
                  <a:lnTo>
                    <a:pt x="0" y="612775"/>
                  </a:lnTo>
                  <a:lnTo>
                    <a:pt x="17462" y="525463"/>
                  </a:lnTo>
                  <a:lnTo>
                    <a:pt x="175354" y="178399"/>
                  </a:lnTo>
                  <a:cubicBezTo>
                    <a:pt x="156483" y="166740"/>
                    <a:pt x="144463" y="145496"/>
                    <a:pt x="144463" y="121444"/>
                  </a:cubicBezTo>
                  <a:cubicBezTo>
                    <a:pt x="144463" y="84877"/>
                    <a:pt x="172245" y="54800"/>
                    <a:pt x="207963" y="52242"/>
                  </a:cubicBezTo>
                  <a:cubicBezTo>
                    <a:pt x="207963" y="13229"/>
                    <a:pt x="207963" y="13229"/>
                    <a:pt x="207963" y="13229"/>
                  </a:cubicBezTo>
                  <a:cubicBezTo>
                    <a:pt x="207963" y="6615"/>
                    <a:pt x="214313" y="0"/>
                    <a:pt x="220663" y="0"/>
                  </a:cubicBezTo>
                  <a:close/>
                </a:path>
              </a:pathLst>
            </a:custGeom>
            <a:solidFill>
              <a:schemeClr val="bg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10" name="Freeform 25"/>
            <p:cNvSpPr>
              <a:spLocks noEditPoints="1"/>
            </p:cNvSpPr>
            <p:nvPr/>
          </p:nvSpPr>
          <p:spPr bwMode="auto">
            <a:xfrm>
              <a:off x="4774136" y="1619534"/>
              <a:ext cx="158748" cy="429292"/>
            </a:xfrm>
            <a:custGeom>
              <a:avLst/>
              <a:gdLst>
                <a:gd name="T0" fmla="*/ 51 w 103"/>
                <a:gd name="T1" fmla="*/ 280 h 280"/>
                <a:gd name="T2" fmla="*/ 103 w 103"/>
                <a:gd name="T3" fmla="*/ 140 h 280"/>
                <a:gd name="T4" fmla="*/ 51 w 103"/>
                <a:gd name="T5" fmla="*/ 0 h 280"/>
                <a:gd name="T6" fmla="*/ 51 w 103"/>
                <a:gd name="T7" fmla="*/ 22 h 280"/>
                <a:gd name="T8" fmla="*/ 94 w 103"/>
                <a:gd name="T9" fmla="*/ 140 h 280"/>
                <a:gd name="T10" fmla="*/ 51 w 103"/>
                <a:gd name="T11" fmla="*/ 257 h 280"/>
                <a:gd name="T12" fmla="*/ 51 w 103"/>
                <a:gd name="T13" fmla="*/ 280 h 280"/>
                <a:gd name="T14" fmla="*/ 51 w 103"/>
                <a:gd name="T15" fmla="*/ 0 h 280"/>
                <a:gd name="T16" fmla="*/ 0 w 103"/>
                <a:gd name="T17" fmla="*/ 140 h 280"/>
                <a:gd name="T18" fmla="*/ 51 w 103"/>
                <a:gd name="T19" fmla="*/ 280 h 280"/>
                <a:gd name="T20" fmla="*/ 51 w 103"/>
                <a:gd name="T21" fmla="*/ 280 h 280"/>
                <a:gd name="T22" fmla="*/ 51 w 103"/>
                <a:gd name="T23" fmla="*/ 257 h 280"/>
                <a:gd name="T24" fmla="*/ 51 w 103"/>
                <a:gd name="T25" fmla="*/ 257 h 280"/>
                <a:gd name="T26" fmla="*/ 51 w 103"/>
                <a:gd name="T27" fmla="*/ 257 h 280"/>
                <a:gd name="T28" fmla="*/ 8 w 103"/>
                <a:gd name="T29" fmla="*/ 140 h 280"/>
                <a:gd name="T30" fmla="*/ 51 w 103"/>
                <a:gd name="T31" fmla="*/ 22 h 280"/>
                <a:gd name="T32" fmla="*/ 51 w 103"/>
                <a:gd name="T33" fmla="*/ 22 h 280"/>
                <a:gd name="T34" fmla="*/ 51 w 103"/>
                <a:gd name="T35"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280">
                  <a:moveTo>
                    <a:pt x="51" y="280"/>
                  </a:moveTo>
                  <a:cubicBezTo>
                    <a:pt x="80" y="280"/>
                    <a:pt x="103" y="217"/>
                    <a:pt x="103" y="140"/>
                  </a:cubicBezTo>
                  <a:cubicBezTo>
                    <a:pt x="103" y="62"/>
                    <a:pt x="80" y="0"/>
                    <a:pt x="51" y="0"/>
                  </a:cubicBezTo>
                  <a:cubicBezTo>
                    <a:pt x="51" y="22"/>
                    <a:pt x="51" y="22"/>
                    <a:pt x="51" y="22"/>
                  </a:cubicBezTo>
                  <a:cubicBezTo>
                    <a:pt x="75" y="22"/>
                    <a:pt x="94" y="75"/>
                    <a:pt x="94" y="140"/>
                  </a:cubicBezTo>
                  <a:cubicBezTo>
                    <a:pt x="94" y="204"/>
                    <a:pt x="75" y="257"/>
                    <a:pt x="51" y="257"/>
                  </a:cubicBezTo>
                  <a:lnTo>
                    <a:pt x="51" y="280"/>
                  </a:lnTo>
                  <a:close/>
                  <a:moveTo>
                    <a:pt x="51" y="0"/>
                  </a:moveTo>
                  <a:cubicBezTo>
                    <a:pt x="23" y="0"/>
                    <a:pt x="0" y="62"/>
                    <a:pt x="0" y="140"/>
                  </a:cubicBezTo>
                  <a:cubicBezTo>
                    <a:pt x="0" y="217"/>
                    <a:pt x="23" y="280"/>
                    <a:pt x="51" y="280"/>
                  </a:cubicBezTo>
                  <a:cubicBezTo>
                    <a:pt x="51" y="280"/>
                    <a:pt x="51" y="280"/>
                    <a:pt x="51" y="280"/>
                  </a:cubicBezTo>
                  <a:cubicBezTo>
                    <a:pt x="51" y="257"/>
                    <a:pt x="51" y="257"/>
                    <a:pt x="51" y="257"/>
                  </a:cubicBezTo>
                  <a:cubicBezTo>
                    <a:pt x="51" y="257"/>
                    <a:pt x="51" y="257"/>
                    <a:pt x="51" y="257"/>
                  </a:cubicBezTo>
                  <a:cubicBezTo>
                    <a:pt x="51" y="257"/>
                    <a:pt x="51" y="257"/>
                    <a:pt x="51" y="257"/>
                  </a:cubicBezTo>
                  <a:cubicBezTo>
                    <a:pt x="27" y="257"/>
                    <a:pt x="8" y="204"/>
                    <a:pt x="8" y="140"/>
                  </a:cubicBezTo>
                  <a:cubicBezTo>
                    <a:pt x="8" y="75"/>
                    <a:pt x="27" y="22"/>
                    <a:pt x="51" y="22"/>
                  </a:cubicBezTo>
                  <a:cubicBezTo>
                    <a:pt x="51" y="22"/>
                    <a:pt x="51" y="22"/>
                    <a:pt x="51" y="22"/>
                  </a:cubicBezTo>
                  <a:cubicBezTo>
                    <a:pt x="51" y="0"/>
                    <a:pt x="51" y="0"/>
                    <a:pt x="5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11" name="Freeform 26"/>
            <p:cNvSpPr>
              <a:spLocks noEditPoints="1"/>
            </p:cNvSpPr>
            <p:nvPr/>
          </p:nvSpPr>
          <p:spPr bwMode="auto">
            <a:xfrm>
              <a:off x="4637747" y="1754805"/>
              <a:ext cx="430410" cy="157631"/>
            </a:xfrm>
            <a:custGeom>
              <a:avLst/>
              <a:gdLst>
                <a:gd name="T0" fmla="*/ 280 w 280"/>
                <a:gd name="T1" fmla="*/ 52 h 103"/>
                <a:gd name="T2" fmla="*/ 140 w 280"/>
                <a:gd name="T3" fmla="*/ 0 h 103"/>
                <a:gd name="T4" fmla="*/ 140 w 280"/>
                <a:gd name="T5" fmla="*/ 8 h 103"/>
                <a:gd name="T6" fmla="*/ 257 w 280"/>
                <a:gd name="T7" fmla="*/ 52 h 103"/>
                <a:gd name="T8" fmla="*/ 140 w 280"/>
                <a:gd name="T9" fmla="*/ 95 h 103"/>
                <a:gd name="T10" fmla="*/ 140 w 280"/>
                <a:gd name="T11" fmla="*/ 103 h 103"/>
                <a:gd name="T12" fmla="*/ 280 w 280"/>
                <a:gd name="T13" fmla="*/ 52 h 103"/>
                <a:gd name="T14" fmla="*/ 140 w 280"/>
                <a:gd name="T15" fmla="*/ 0 h 103"/>
                <a:gd name="T16" fmla="*/ 140 w 280"/>
                <a:gd name="T17" fmla="*/ 0 h 103"/>
                <a:gd name="T18" fmla="*/ 0 w 280"/>
                <a:gd name="T19" fmla="*/ 52 h 103"/>
                <a:gd name="T20" fmla="*/ 140 w 280"/>
                <a:gd name="T21" fmla="*/ 103 h 103"/>
                <a:gd name="T22" fmla="*/ 140 w 280"/>
                <a:gd name="T23" fmla="*/ 103 h 103"/>
                <a:gd name="T24" fmla="*/ 140 w 280"/>
                <a:gd name="T25" fmla="*/ 95 h 103"/>
                <a:gd name="T26" fmla="*/ 140 w 280"/>
                <a:gd name="T27" fmla="*/ 95 h 103"/>
                <a:gd name="T28" fmla="*/ 23 w 280"/>
                <a:gd name="T29" fmla="*/ 52 h 103"/>
                <a:gd name="T30" fmla="*/ 23 w 280"/>
                <a:gd name="T31" fmla="*/ 52 h 103"/>
                <a:gd name="T32" fmla="*/ 140 w 280"/>
                <a:gd name="T33" fmla="*/ 8 h 103"/>
                <a:gd name="T34" fmla="*/ 140 w 280"/>
                <a:gd name="T35" fmla="*/ 8 h 103"/>
                <a:gd name="T36" fmla="*/ 140 w 280"/>
                <a:gd name="T3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0" h="103">
                  <a:moveTo>
                    <a:pt x="280" y="52"/>
                  </a:moveTo>
                  <a:cubicBezTo>
                    <a:pt x="280" y="23"/>
                    <a:pt x="217" y="0"/>
                    <a:pt x="140" y="0"/>
                  </a:cubicBezTo>
                  <a:cubicBezTo>
                    <a:pt x="140" y="8"/>
                    <a:pt x="140" y="8"/>
                    <a:pt x="140" y="8"/>
                  </a:cubicBezTo>
                  <a:cubicBezTo>
                    <a:pt x="205" y="8"/>
                    <a:pt x="257" y="28"/>
                    <a:pt x="257" y="52"/>
                  </a:cubicBezTo>
                  <a:cubicBezTo>
                    <a:pt x="257" y="75"/>
                    <a:pt x="205" y="95"/>
                    <a:pt x="140" y="95"/>
                  </a:cubicBezTo>
                  <a:cubicBezTo>
                    <a:pt x="140" y="103"/>
                    <a:pt x="140" y="103"/>
                    <a:pt x="140" y="103"/>
                  </a:cubicBezTo>
                  <a:cubicBezTo>
                    <a:pt x="217" y="103"/>
                    <a:pt x="280" y="80"/>
                    <a:pt x="280" y="52"/>
                  </a:cubicBezTo>
                  <a:close/>
                  <a:moveTo>
                    <a:pt x="140" y="0"/>
                  </a:moveTo>
                  <a:cubicBezTo>
                    <a:pt x="140" y="0"/>
                    <a:pt x="140" y="0"/>
                    <a:pt x="140" y="0"/>
                  </a:cubicBezTo>
                  <a:cubicBezTo>
                    <a:pt x="63" y="0"/>
                    <a:pt x="0" y="23"/>
                    <a:pt x="0" y="52"/>
                  </a:cubicBezTo>
                  <a:cubicBezTo>
                    <a:pt x="0" y="80"/>
                    <a:pt x="63" y="103"/>
                    <a:pt x="140" y="103"/>
                  </a:cubicBezTo>
                  <a:cubicBezTo>
                    <a:pt x="140" y="103"/>
                    <a:pt x="140" y="103"/>
                    <a:pt x="140" y="103"/>
                  </a:cubicBezTo>
                  <a:cubicBezTo>
                    <a:pt x="140" y="95"/>
                    <a:pt x="140" y="95"/>
                    <a:pt x="140" y="95"/>
                  </a:cubicBezTo>
                  <a:cubicBezTo>
                    <a:pt x="140" y="95"/>
                    <a:pt x="140" y="95"/>
                    <a:pt x="140" y="95"/>
                  </a:cubicBezTo>
                  <a:cubicBezTo>
                    <a:pt x="75" y="95"/>
                    <a:pt x="23" y="75"/>
                    <a:pt x="23" y="52"/>
                  </a:cubicBezTo>
                  <a:cubicBezTo>
                    <a:pt x="23" y="52"/>
                    <a:pt x="23" y="52"/>
                    <a:pt x="23" y="52"/>
                  </a:cubicBezTo>
                  <a:cubicBezTo>
                    <a:pt x="23" y="28"/>
                    <a:pt x="75" y="8"/>
                    <a:pt x="140" y="8"/>
                  </a:cubicBezTo>
                  <a:cubicBezTo>
                    <a:pt x="140" y="8"/>
                    <a:pt x="140" y="8"/>
                    <a:pt x="140" y="8"/>
                  </a:cubicBezTo>
                  <a:lnTo>
                    <a:pt x="14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grpSp>
          <p:nvGrpSpPr>
            <p:cNvPr id="12" name="组合 14"/>
            <p:cNvGrpSpPr/>
            <p:nvPr/>
          </p:nvGrpSpPr>
          <p:grpSpPr>
            <a:xfrm>
              <a:off x="4670167" y="1657544"/>
              <a:ext cx="365569" cy="351035"/>
              <a:chOff x="4755784" y="1370261"/>
              <a:chExt cx="519113" cy="498475"/>
            </a:xfrm>
            <a:grpFill/>
          </p:grpSpPr>
          <p:sp>
            <p:nvSpPr>
              <p:cNvPr id="62" name="Freeform 27"/>
              <p:cNvSpPr>
                <a:spLocks noEditPoints="1"/>
              </p:cNvSpPr>
              <p:nvPr/>
            </p:nvSpPr>
            <p:spPr bwMode="auto">
              <a:xfrm>
                <a:off x="4755784" y="1370261"/>
                <a:ext cx="519113" cy="498475"/>
              </a:xfrm>
              <a:custGeom>
                <a:avLst/>
                <a:gdLst>
                  <a:gd name="T0" fmla="*/ 218 w 238"/>
                  <a:gd name="T1" fmla="*/ 16 h 229"/>
                  <a:gd name="T2" fmla="*/ 119 w 238"/>
                  <a:gd name="T3" fmla="*/ 46 h 229"/>
                  <a:gd name="T4" fmla="*/ 119 w 238"/>
                  <a:gd name="T5" fmla="*/ 57 h 229"/>
                  <a:gd name="T6" fmla="*/ 202 w 238"/>
                  <a:gd name="T7" fmla="*/ 32 h 229"/>
                  <a:gd name="T8" fmla="*/ 150 w 238"/>
                  <a:gd name="T9" fmla="*/ 145 h 229"/>
                  <a:gd name="T10" fmla="*/ 119 w 238"/>
                  <a:gd name="T11" fmla="*/ 172 h 229"/>
                  <a:gd name="T12" fmla="*/ 119 w 238"/>
                  <a:gd name="T13" fmla="*/ 183 h 229"/>
                  <a:gd name="T14" fmla="*/ 156 w 238"/>
                  <a:gd name="T15" fmla="*/ 151 h 229"/>
                  <a:gd name="T16" fmla="*/ 218 w 238"/>
                  <a:gd name="T17" fmla="*/ 16 h 229"/>
                  <a:gd name="T18" fmla="*/ 119 w 238"/>
                  <a:gd name="T19" fmla="*/ 46 h 229"/>
                  <a:gd name="T20" fmla="*/ 83 w 238"/>
                  <a:gd name="T21" fmla="*/ 78 h 229"/>
                  <a:gd name="T22" fmla="*/ 20 w 238"/>
                  <a:gd name="T23" fmla="*/ 214 h 229"/>
                  <a:gd name="T24" fmla="*/ 119 w 238"/>
                  <a:gd name="T25" fmla="*/ 183 h 229"/>
                  <a:gd name="T26" fmla="*/ 119 w 238"/>
                  <a:gd name="T27" fmla="*/ 172 h 229"/>
                  <a:gd name="T28" fmla="*/ 36 w 238"/>
                  <a:gd name="T29" fmla="*/ 197 h 229"/>
                  <a:gd name="T30" fmla="*/ 36 w 238"/>
                  <a:gd name="T31" fmla="*/ 197 h 229"/>
                  <a:gd name="T32" fmla="*/ 89 w 238"/>
                  <a:gd name="T33" fmla="*/ 84 h 229"/>
                  <a:gd name="T34" fmla="*/ 119 w 238"/>
                  <a:gd name="T35" fmla="*/ 57 h 229"/>
                  <a:gd name="T36" fmla="*/ 119 w 238"/>
                  <a:gd name="T37" fmla="*/ 4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29">
                    <a:moveTo>
                      <a:pt x="218" y="16"/>
                    </a:moveTo>
                    <a:cubicBezTo>
                      <a:pt x="202" y="0"/>
                      <a:pt x="162" y="13"/>
                      <a:pt x="119" y="46"/>
                    </a:cubicBezTo>
                    <a:cubicBezTo>
                      <a:pt x="119" y="57"/>
                      <a:pt x="119" y="57"/>
                      <a:pt x="119" y="57"/>
                    </a:cubicBezTo>
                    <a:cubicBezTo>
                      <a:pt x="155" y="30"/>
                      <a:pt x="189" y="19"/>
                      <a:pt x="202" y="32"/>
                    </a:cubicBezTo>
                    <a:cubicBezTo>
                      <a:pt x="219" y="49"/>
                      <a:pt x="195" y="99"/>
                      <a:pt x="150" y="145"/>
                    </a:cubicBezTo>
                    <a:cubicBezTo>
                      <a:pt x="140" y="155"/>
                      <a:pt x="129" y="164"/>
                      <a:pt x="119" y="172"/>
                    </a:cubicBezTo>
                    <a:cubicBezTo>
                      <a:pt x="119" y="183"/>
                      <a:pt x="119" y="183"/>
                      <a:pt x="119" y="183"/>
                    </a:cubicBezTo>
                    <a:cubicBezTo>
                      <a:pt x="131" y="174"/>
                      <a:pt x="144" y="163"/>
                      <a:pt x="156" y="151"/>
                    </a:cubicBezTo>
                    <a:cubicBezTo>
                      <a:pt x="210" y="96"/>
                      <a:pt x="238" y="36"/>
                      <a:pt x="218" y="16"/>
                    </a:cubicBezTo>
                    <a:close/>
                    <a:moveTo>
                      <a:pt x="119" y="46"/>
                    </a:moveTo>
                    <a:cubicBezTo>
                      <a:pt x="107" y="55"/>
                      <a:pt x="95" y="66"/>
                      <a:pt x="83" y="78"/>
                    </a:cubicBezTo>
                    <a:cubicBezTo>
                      <a:pt x="28" y="133"/>
                      <a:pt x="0" y="193"/>
                      <a:pt x="20" y="214"/>
                    </a:cubicBezTo>
                    <a:cubicBezTo>
                      <a:pt x="36" y="229"/>
                      <a:pt x="76" y="216"/>
                      <a:pt x="119" y="183"/>
                    </a:cubicBezTo>
                    <a:cubicBezTo>
                      <a:pt x="119" y="172"/>
                      <a:pt x="119" y="172"/>
                      <a:pt x="119" y="172"/>
                    </a:cubicBezTo>
                    <a:cubicBezTo>
                      <a:pt x="83" y="199"/>
                      <a:pt x="49" y="211"/>
                      <a:pt x="36" y="197"/>
                    </a:cubicBezTo>
                    <a:cubicBezTo>
                      <a:pt x="36" y="197"/>
                      <a:pt x="36" y="197"/>
                      <a:pt x="36" y="197"/>
                    </a:cubicBezTo>
                    <a:cubicBezTo>
                      <a:pt x="19" y="181"/>
                      <a:pt x="43" y="130"/>
                      <a:pt x="89" y="84"/>
                    </a:cubicBezTo>
                    <a:cubicBezTo>
                      <a:pt x="99" y="74"/>
                      <a:pt x="109" y="65"/>
                      <a:pt x="119" y="57"/>
                    </a:cubicBezTo>
                    <a:lnTo>
                      <a:pt x="119"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63" name="Freeform 28"/>
              <p:cNvSpPr>
                <a:spLocks noEditPoints="1"/>
              </p:cNvSpPr>
              <p:nvPr/>
            </p:nvSpPr>
            <p:spPr bwMode="auto">
              <a:xfrm>
                <a:off x="4755784" y="1370261"/>
                <a:ext cx="519113" cy="498475"/>
              </a:xfrm>
              <a:custGeom>
                <a:avLst/>
                <a:gdLst>
                  <a:gd name="T0" fmla="*/ 218 w 238"/>
                  <a:gd name="T1" fmla="*/ 214 h 229"/>
                  <a:gd name="T2" fmla="*/ 156 w 238"/>
                  <a:gd name="T3" fmla="*/ 78 h 229"/>
                  <a:gd name="T4" fmla="*/ 119 w 238"/>
                  <a:gd name="T5" fmla="*/ 46 h 229"/>
                  <a:gd name="T6" fmla="*/ 119 w 238"/>
                  <a:gd name="T7" fmla="*/ 57 h 229"/>
                  <a:gd name="T8" fmla="*/ 150 w 238"/>
                  <a:gd name="T9" fmla="*/ 84 h 229"/>
                  <a:gd name="T10" fmla="*/ 202 w 238"/>
                  <a:gd name="T11" fmla="*/ 197 h 229"/>
                  <a:gd name="T12" fmla="*/ 119 w 238"/>
                  <a:gd name="T13" fmla="*/ 172 h 229"/>
                  <a:gd name="T14" fmla="*/ 119 w 238"/>
                  <a:gd name="T15" fmla="*/ 183 h 229"/>
                  <a:gd name="T16" fmla="*/ 218 w 238"/>
                  <a:gd name="T17" fmla="*/ 214 h 229"/>
                  <a:gd name="T18" fmla="*/ 119 w 238"/>
                  <a:gd name="T19" fmla="*/ 46 h 229"/>
                  <a:gd name="T20" fmla="*/ 20 w 238"/>
                  <a:gd name="T21" fmla="*/ 16 h 229"/>
                  <a:gd name="T22" fmla="*/ 83 w 238"/>
                  <a:gd name="T23" fmla="*/ 151 h 229"/>
                  <a:gd name="T24" fmla="*/ 119 w 238"/>
                  <a:gd name="T25" fmla="*/ 183 h 229"/>
                  <a:gd name="T26" fmla="*/ 119 w 238"/>
                  <a:gd name="T27" fmla="*/ 172 h 229"/>
                  <a:gd name="T28" fmla="*/ 89 w 238"/>
                  <a:gd name="T29" fmla="*/ 145 h 229"/>
                  <a:gd name="T30" fmla="*/ 36 w 238"/>
                  <a:gd name="T31" fmla="*/ 32 h 229"/>
                  <a:gd name="T32" fmla="*/ 36 w 238"/>
                  <a:gd name="T33" fmla="*/ 32 h 229"/>
                  <a:gd name="T34" fmla="*/ 119 w 238"/>
                  <a:gd name="T35" fmla="*/ 57 h 229"/>
                  <a:gd name="T36" fmla="*/ 119 w 238"/>
                  <a:gd name="T37" fmla="*/ 4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29">
                    <a:moveTo>
                      <a:pt x="218" y="214"/>
                    </a:moveTo>
                    <a:cubicBezTo>
                      <a:pt x="238" y="193"/>
                      <a:pt x="210" y="133"/>
                      <a:pt x="156" y="78"/>
                    </a:cubicBezTo>
                    <a:cubicBezTo>
                      <a:pt x="144" y="66"/>
                      <a:pt x="131" y="55"/>
                      <a:pt x="119" y="46"/>
                    </a:cubicBezTo>
                    <a:cubicBezTo>
                      <a:pt x="119" y="57"/>
                      <a:pt x="119" y="57"/>
                      <a:pt x="119" y="57"/>
                    </a:cubicBezTo>
                    <a:cubicBezTo>
                      <a:pt x="129" y="65"/>
                      <a:pt x="140" y="74"/>
                      <a:pt x="150" y="84"/>
                    </a:cubicBezTo>
                    <a:cubicBezTo>
                      <a:pt x="195" y="130"/>
                      <a:pt x="219" y="181"/>
                      <a:pt x="202" y="197"/>
                    </a:cubicBezTo>
                    <a:cubicBezTo>
                      <a:pt x="189" y="211"/>
                      <a:pt x="155" y="199"/>
                      <a:pt x="119" y="172"/>
                    </a:cubicBezTo>
                    <a:cubicBezTo>
                      <a:pt x="119" y="183"/>
                      <a:pt x="119" y="183"/>
                      <a:pt x="119" y="183"/>
                    </a:cubicBezTo>
                    <a:cubicBezTo>
                      <a:pt x="162" y="216"/>
                      <a:pt x="202" y="229"/>
                      <a:pt x="218" y="214"/>
                    </a:cubicBezTo>
                    <a:close/>
                    <a:moveTo>
                      <a:pt x="119" y="46"/>
                    </a:moveTo>
                    <a:cubicBezTo>
                      <a:pt x="76" y="13"/>
                      <a:pt x="36" y="0"/>
                      <a:pt x="20" y="16"/>
                    </a:cubicBezTo>
                    <a:cubicBezTo>
                      <a:pt x="0" y="36"/>
                      <a:pt x="28" y="96"/>
                      <a:pt x="83" y="151"/>
                    </a:cubicBezTo>
                    <a:cubicBezTo>
                      <a:pt x="95" y="163"/>
                      <a:pt x="107" y="174"/>
                      <a:pt x="119" y="183"/>
                    </a:cubicBezTo>
                    <a:cubicBezTo>
                      <a:pt x="119" y="172"/>
                      <a:pt x="119" y="172"/>
                      <a:pt x="119" y="172"/>
                    </a:cubicBezTo>
                    <a:cubicBezTo>
                      <a:pt x="109" y="164"/>
                      <a:pt x="99" y="155"/>
                      <a:pt x="89" y="145"/>
                    </a:cubicBezTo>
                    <a:cubicBezTo>
                      <a:pt x="43" y="99"/>
                      <a:pt x="19" y="49"/>
                      <a:pt x="36" y="32"/>
                    </a:cubicBezTo>
                    <a:cubicBezTo>
                      <a:pt x="36" y="32"/>
                      <a:pt x="36" y="32"/>
                      <a:pt x="36" y="32"/>
                    </a:cubicBezTo>
                    <a:cubicBezTo>
                      <a:pt x="49" y="19"/>
                      <a:pt x="83" y="30"/>
                      <a:pt x="119" y="57"/>
                    </a:cubicBezTo>
                    <a:lnTo>
                      <a:pt x="119"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64" name="Oval 29"/>
              <p:cNvSpPr>
                <a:spLocks noChangeArrowheads="1"/>
              </p:cNvSpPr>
              <p:nvPr/>
            </p:nvSpPr>
            <p:spPr bwMode="auto">
              <a:xfrm>
                <a:off x="4970097" y="1573461"/>
                <a:ext cx="93663" cy="936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grpSp>
        <p:sp>
          <p:nvSpPr>
            <p:cNvPr id="13" name="Freeform 30"/>
            <p:cNvSpPr>
              <a:spLocks noEditPoints="1"/>
            </p:cNvSpPr>
            <p:nvPr/>
          </p:nvSpPr>
          <p:spPr bwMode="auto">
            <a:xfrm>
              <a:off x="5327520" y="1497677"/>
              <a:ext cx="181107" cy="343210"/>
            </a:xfrm>
            <a:custGeom>
              <a:avLst/>
              <a:gdLst>
                <a:gd name="T0" fmla="*/ 67 w 162"/>
                <a:gd name="T1" fmla="*/ 307 h 307"/>
                <a:gd name="T2" fmla="*/ 162 w 162"/>
                <a:gd name="T3" fmla="*/ 307 h 307"/>
                <a:gd name="T4" fmla="*/ 67 w 162"/>
                <a:gd name="T5" fmla="*/ 127 h 307"/>
                <a:gd name="T6" fmla="*/ 67 w 162"/>
                <a:gd name="T7" fmla="*/ 193 h 307"/>
                <a:gd name="T8" fmla="*/ 110 w 162"/>
                <a:gd name="T9" fmla="*/ 267 h 307"/>
                <a:gd name="T10" fmla="*/ 67 w 162"/>
                <a:gd name="T11" fmla="*/ 267 h 307"/>
                <a:gd name="T12" fmla="*/ 67 w 162"/>
                <a:gd name="T13" fmla="*/ 307 h 307"/>
                <a:gd name="T14" fmla="*/ 0 w 162"/>
                <a:gd name="T15" fmla="*/ 0 h 307"/>
                <a:gd name="T16" fmla="*/ 0 w 162"/>
                <a:gd name="T17" fmla="*/ 307 h 307"/>
                <a:gd name="T18" fmla="*/ 67 w 162"/>
                <a:gd name="T19" fmla="*/ 307 h 307"/>
                <a:gd name="T20" fmla="*/ 67 w 162"/>
                <a:gd name="T21" fmla="*/ 267 h 307"/>
                <a:gd name="T22" fmla="*/ 24 w 162"/>
                <a:gd name="T23" fmla="*/ 267 h 307"/>
                <a:gd name="T24" fmla="*/ 24 w 162"/>
                <a:gd name="T25" fmla="*/ 120 h 307"/>
                <a:gd name="T26" fmla="*/ 24 w 162"/>
                <a:gd name="T27" fmla="*/ 120 h 307"/>
                <a:gd name="T28" fmla="*/ 67 w 162"/>
                <a:gd name="T29" fmla="*/ 193 h 307"/>
                <a:gd name="T30" fmla="*/ 67 w 162"/>
                <a:gd name="T31" fmla="*/ 127 h 307"/>
                <a:gd name="T32" fmla="*/ 0 w 16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2" h="307">
                  <a:moveTo>
                    <a:pt x="67" y="307"/>
                  </a:moveTo>
                  <a:lnTo>
                    <a:pt x="162" y="307"/>
                  </a:lnTo>
                  <a:lnTo>
                    <a:pt x="67" y="127"/>
                  </a:lnTo>
                  <a:lnTo>
                    <a:pt x="67" y="193"/>
                  </a:lnTo>
                  <a:lnTo>
                    <a:pt x="110" y="267"/>
                  </a:lnTo>
                  <a:lnTo>
                    <a:pt x="67" y="267"/>
                  </a:lnTo>
                  <a:lnTo>
                    <a:pt x="67" y="307"/>
                  </a:lnTo>
                  <a:close/>
                  <a:moveTo>
                    <a:pt x="0" y="0"/>
                  </a:moveTo>
                  <a:lnTo>
                    <a:pt x="0" y="307"/>
                  </a:lnTo>
                  <a:lnTo>
                    <a:pt x="67" y="307"/>
                  </a:lnTo>
                  <a:lnTo>
                    <a:pt x="67" y="267"/>
                  </a:lnTo>
                  <a:lnTo>
                    <a:pt x="24" y="267"/>
                  </a:lnTo>
                  <a:lnTo>
                    <a:pt x="24" y="120"/>
                  </a:lnTo>
                  <a:lnTo>
                    <a:pt x="24" y="120"/>
                  </a:lnTo>
                  <a:lnTo>
                    <a:pt x="67" y="193"/>
                  </a:lnTo>
                  <a:lnTo>
                    <a:pt x="67" y="127"/>
                  </a:lnTo>
                  <a:lnTo>
                    <a:pt x="0" y="0"/>
                  </a:lnTo>
                  <a:close/>
                </a:path>
              </a:pathLst>
            </a:custGeom>
            <a:solidFill>
              <a:schemeClr val="bg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14" name="Rectangle 31"/>
            <p:cNvSpPr>
              <a:spLocks noChangeArrowheads="1"/>
            </p:cNvSpPr>
            <p:nvPr/>
          </p:nvSpPr>
          <p:spPr bwMode="auto">
            <a:xfrm>
              <a:off x="5236966" y="1496559"/>
              <a:ext cx="45836" cy="33426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15" name="Freeform 32"/>
            <p:cNvSpPr>
              <a:spLocks noEditPoints="1"/>
            </p:cNvSpPr>
            <p:nvPr/>
          </p:nvSpPr>
          <p:spPr bwMode="auto">
            <a:xfrm>
              <a:off x="3752333" y="3180187"/>
              <a:ext cx="395753" cy="289549"/>
            </a:xfrm>
            <a:custGeom>
              <a:avLst/>
              <a:gdLst>
                <a:gd name="T0" fmla="*/ 213 w 258"/>
                <a:gd name="T1" fmla="*/ 31 h 189"/>
                <a:gd name="T2" fmla="*/ 204 w 258"/>
                <a:gd name="T3" fmla="*/ 69 h 189"/>
                <a:gd name="T4" fmla="*/ 228 w 258"/>
                <a:gd name="T5" fmla="*/ 109 h 189"/>
                <a:gd name="T6" fmla="*/ 204 w 258"/>
                <a:gd name="T7" fmla="*/ 146 h 189"/>
                <a:gd name="T8" fmla="*/ 204 w 258"/>
                <a:gd name="T9" fmla="*/ 27 h 189"/>
                <a:gd name="T10" fmla="*/ 91 w 258"/>
                <a:gd name="T11" fmla="*/ 14 h 189"/>
                <a:gd name="T12" fmla="*/ 97 w 258"/>
                <a:gd name="T13" fmla="*/ 15 h 189"/>
                <a:gd name="T14" fmla="*/ 91 w 258"/>
                <a:gd name="T15" fmla="*/ 42 h 189"/>
                <a:gd name="T16" fmla="*/ 91 w 258"/>
                <a:gd name="T17" fmla="*/ 162 h 189"/>
                <a:gd name="T18" fmla="*/ 166 w 258"/>
                <a:gd name="T19" fmla="*/ 145 h 189"/>
                <a:gd name="T20" fmla="*/ 204 w 258"/>
                <a:gd name="T21" fmla="*/ 125 h 189"/>
                <a:gd name="T22" fmla="*/ 191 w 258"/>
                <a:gd name="T23" fmla="*/ 122 h 189"/>
                <a:gd name="T24" fmla="*/ 204 w 258"/>
                <a:gd name="T25" fmla="*/ 69 h 189"/>
                <a:gd name="T26" fmla="*/ 91 w 258"/>
                <a:gd name="T27" fmla="*/ 6 h 189"/>
                <a:gd name="T28" fmla="*/ 78 w 258"/>
                <a:gd name="T29" fmla="*/ 24 h 189"/>
                <a:gd name="T30" fmla="*/ 91 w 258"/>
                <a:gd name="T31" fmla="*/ 14 h 189"/>
                <a:gd name="T32" fmla="*/ 78 w 258"/>
                <a:gd name="T33" fmla="*/ 188 h 189"/>
                <a:gd name="T34" fmla="*/ 91 w 258"/>
                <a:gd name="T35" fmla="*/ 162 h 189"/>
                <a:gd name="T36" fmla="*/ 78 w 258"/>
                <a:gd name="T37" fmla="*/ 176 h 189"/>
                <a:gd name="T38" fmla="*/ 91 w 258"/>
                <a:gd name="T39" fmla="*/ 42 h 189"/>
                <a:gd name="T40" fmla="*/ 80 w 258"/>
                <a:gd name="T41" fmla="*/ 134 h 189"/>
                <a:gd name="T42" fmla="*/ 78 w 258"/>
                <a:gd name="T43" fmla="*/ 64 h 189"/>
                <a:gd name="T44" fmla="*/ 78 w 258"/>
                <a:gd name="T45" fmla="*/ 33 h 189"/>
                <a:gd name="T46" fmla="*/ 91 w 258"/>
                <a:gd name="T47" fmla="*/ 42 h 189"/>
                <a:gd name="T48" fmla="*/ 60 w 258"/>
                <a:gd name="T49" fmla="*/ 18 h 189"/>
                <a:gd name="T50" fmla="*/ 68 w 258"/>
                <a:gd name="T51" fmla="*/ 42 h 189"/>
                <a:gd name="T52" fmla="*/ 78 w 258"/>
                <a:gd name="T53" fmla="*/ 33 h 189"/>
                <a:gd name="T54" fmla="*/ 78 w 258"/>
                <a:gd name="T55" fmla="*/ 9 h 189"/>
                <a:gd name="T56" fmla="*/ 78 w 258"/>
                <a:gd name="T57" fmla="*/ 188 h 189"/>
                <a:gd name="T58" fmla="*/ 60 w 258"/>
                <a:gd name="T59" fmla="*/ 176 h 189"/>
                <a:gd name="T60" fmla="*/ 78 w 258"/>
                <a:gd name="T61" fmla="*/ 64 h 189"/>
                <a:gd name="T62" fmla="*/ 60 w 258"/>
                <a:gd name="T63" fmla="*/ 134 h 189"/>
                <a:gd name="T64" fmla="*/ 70 w 258"/>
                <a:gd name="T65" fmla="*/ 116 h 189"/>
                <a:gd name="T66" fmla="*/ 60 w 258"/>
                <a:gd name="T67" fmla="*/ 87 h 189"/>
                <a:gd name="T68" fmla="*/ 76 w 258"/>
                <a:gd name="T69" fmla="*/ 68 h 189"/>
                <a:gd name="T70" fmla="*/ 60 w 258"/>
                <a:gd name="T71" fmla="*/ 18 h 189"/>
                <a:gd name="T72" fmla="*/ 60 w 258"/>
                <a:gd name="T73" fmla="*/ 187 h 189"/>
                <a:gd name="T74" fmla="*/ 59 w 258"/>
                <a:gd name="T75" fmla="*/ 175 h 189"/>
                <a:gd name="T76" fmla="*/ 49 w 258"/>
                <a:gd name="T77" fmla="*/ 144 h 189"/>
                <a:gd name="T78" fmla="*/ 60 w 258"/>
                <a:gd name="T79" fmla="*/ 125 h 189"/>
                <a:gd name="T80" fmla="*/ 41 w 258"/>
                <a:gd name="T81" fmla="*/ 125 h 189"/>
                <a:gd name="T82" fmla="*/ 60 w 258"/>
                <a:gd name="T83" fmla="*/ 87 h 189"/>
                <a:gd name="T84" fmla="*/ 51 w 258"/>
                <a:gd name="T85" fmla="*/ 76 h 189"/>
                <a:gd name="T86" fmla="*/ 43 w 258"/>
                <a:gd name="T87" fmla="*/ 51 h 189"/>
                <a:gd name="T88" fmla="*/ 60 w 258"/>
                <a:gd name="T89" fmla="*/ 1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8" h="189">
                  <a:moveTo>
                    <a:pt x="253" y="104"/>
                  </a:moveTo>
                  <a:cubicBezTo>
                    <a:pt x="258" y="60"/>
                    <a:pt x="213" y="31"/>
                    <a:pt x="213" y="31"/>
                  </a:cubicBezTo>
                  <a:cubicBezTo>
                    <a:pt x="210" y="30"/>
                    <a:pt x="207" y="28"/>
                    <a:pt x="204" y="27"/>
                  </a:cubicBezTo>
                  <a:cubicBezTo>
                    <a:pt x="204" y="69"/>
                    <a:pt x="204" y="69"/>
                    <a:pt x="204" y="69"/>
                  </a:cubicBezTo>
                  <a:cubicBezTo>
                    <a:pt x="208" y="69"/>
                    <a:pt x="212" y="70"/>
                    <a:pt x="216" y="72"/>
                  </a:cubicBezTo>
                  <a:cubicBezTo>
                    <a:pt x="230" y="79"/>
                    <a:pt x="235" y="95"/>
                    <a:pt x="228" y="109"/>
                  </a:cubicBezTo>
                  <a:cubicBezTo>
                    <a:pt x="224" y="119"/>
                    <a:pt x="214" y="125"/>
                    <a:pt x="204" y="125"/>
                  </a:cubicBezTo>
                  <a:cubicBezTo>
                    <a:pt x="204" y="146"/>
                    <a:pt x="204" y="146"/>
                    <a:pt x="204" y="146"/>
                  </a:cubicBezTo>
                  <a:cubicBezTo>
                    <a:pt x="230" y="144"/>
                    <a:pt x="249" y="134"/>
                    <a:pt x="253" y="104"/>
                  </a:cubicBezTo>
                  <a:close/>
                  <a:moveTo>
                    <a:pt x="204" y="27"/>
                  </a:moveTo>
                  <a:cubicBezTo>
                    <a:pt x="156" y="5"/>
                    <a:pt x="119" y="0"/>
                    <a:pt x="91" y="6"/>
                  </a:cubicBezTo>
                  <a:cubicBezTo>
                    <a:pt x="91" y="14"/>
                    <a:pt x="91" y="14"/>
                    <a:pt x="91" y="14"/>
                  </a:cubicBezTo>
                  <a:cubicBezTo>
                    <a:pt x="93" y="14"/>
                    <a:pt x="95" y="14"/>
                    <a:pt x="97" y="15"/>
                  </a:cubicBezTo>
                  <a:cubicBezTo>
                    <a:pt x="97" y="15"/>
                    <a:pt x="97" y="15"/>
                    <a:pt x="97" y="15"/>
                  </a:cubicBezTo>
                  <a:cubicBezTo>
                    <a:pt x="104" y="19"/>
                    <a:pt x="107" y="27"/>
                    <a:pt x="103" y="34"/>
                  </a:cubicBezTo>
                  <a:cubicBezTo>
                    <a:pt x="101" y="39"/>
                    <a:pt x="96" y="42"/>
                    <a:pt x="91" y="42"/>
                  </a:cubicBezTo>
                  <a:cubicBezTo>
                    <a:pt x="91" y="146"/>
                    <a:pt x="91" y="146"/>
                    <a:pt x="91" y="146"/>
                  </a:cubicBezTo>
                  <a:cubicBezTo>
                    <a:pt x="93" y="151"/>
                    <a:pt x="93" y="157"/>
                    <a:pt x="91" y="162"/>
                  </a:cubicBezTo>
                  <a:cubicBezTo>
                    <a:pt x="91" y="185"/>
                    <a:pt x="91" y="185"/>
                    <a:pt x="91" y="185"/>
                  </a:cubicBezTo>
                  <a:cubicBezTo>
                    <a:pt x="117" y="174"/>
                    <a:pt x="138" y="143"/>
                    <a:pt x="166" y="145"/>
                  </a:cubicBezTo>
                  <a:cubicBezTo>
                    <a:pt x="179" y="147"/>
                    <a:pt x="192" y="147"/>
                    <a:pt x="204" y="146"/>
                  </a:cubicBezTo>
                  <a:cubicBezTo>
                    <a:pt x="204" y="125"/>
                    <a:pt x="204" y="125"/>
                    <a:pt x="204" y="125"/>
                  </a:cubicBezTo>
                  <a:cubicBezTo>
                    <a:pt x="199" y="125"/>
                    <a:pt x="195" y="124"/>
                    <a:pt x="191" y="122"/>
                  </a:cubicBezTo>
                  <a:cubicBezTo>
                    <a:pt x="191" y="122"/>
                    <a:pt x="191" y="122"/>
                    <a:pt x="191" y="122"/>
                  </a:cubicBezTo>
                  <a:cubicBezTo>
                    <a:pt x="177" y="115"/>
                    <a:pt x="172" y="98"/>
                    <a:pt x="179" y="84"/>
                  </a:cubicBezTo>
                  <a:cubicBezTo>
                    <a:pt x="184" y="74"/>
                    <a:pt x="193" y="69"/>
                    <a:pt x="204" y="69"/>
                  </a:cubicBezTo>
                  <a:lnTo>
                    <a:pt x="204" y="27"/>
                  </a:lnTo>
                  <a:close/>
                  <a:moveTo>
                    <a:pt x="91" y="6"/>
                  </a:moveTo>
                  <a:cubicBezTo>
                    <a:pt x="86" y="6"/>
                    <a:pt x="82" y="8"/>
                    <a:pt x="78" y="9"/>
                  </a:cubicBezTo>
                  <a:cubicBezTo>
                    <a:pt x="78" y="24"/>
                    <a:pt x="78" y="24"/>
                    <a:pt x="78" y="24"/>
                  </a:cubicBezTo>
                  <a:cubicBezTo>
                    <a:pt x="78" y="23"/>
                    <a:pt x="78" y="22"/>
                    <a:pt x="78" y="22"/>
                  </a:cubicBezTo>
                  <a:cubicBezTo>
                    <a:pt x="81" y="17"/>
                    <a:pt x="86" y="14"/>
                    <a:pt x="91" y="14"/>
                  </a:cubicBezTo>
                  <a:cubicBezTo>
                    <a:pt x="91" y="6"/>
                    <a:pt x="91" y="6"/>
                    <a:pt x="91" y="6"/>
                  </a:cubicBezTo>
                  <a:close/>
                  <a:moveTo>
                    <a:pt x="78" y="188"/>
                  </a:moveTo>
                  <a:cubicBezTo>
                    <a:pt x="82" y="188"/>
                    <a:pt x="87" y="187"/>
                    <a:pt x="91" y="185"/>
                  </a:cubicBezTo>
                  <a:cubicBezTo>
                    <a:pt x="91" y="162"/>
                    <a:pt x="91" y="162"/>
                    <a:pt x="91" y="162"/>
                  </a:cubicBezTo>
                  <a:cubicBezTo>
                    <a:pt x="90" y="163"/>
                    <a:pt x="90" y="164"/>
                    <a:pt x="90" y="165"/>
                  </a:cubicBezTo>
                  <a:cubicBezTo>
                    <a:pt x="87" y="170"/>
                    <a:pt x="83" y="174"/>
                    <a:pt x="78" y="176"/>
                  </a:cubicBezTo>
                  <a:cubicBezTo>
                    <a:pt x="78" y="188"/>
                    <a:pt x="78" y="188"/>
                    <a:pt x="78" y="188"/>
                  </a:cubicBezTo>
                  <a:close/>
                  <a:moveTo>
                    <a:pt x="91" y="42"/>
                  </a:moveTo>
                  <a:cubicBezTo>
                    <a:pt x="91" y="146"/>
                    <a:pt x="91" y="146"/>
                    <a:pt x="91" y="146"/>
                  </a:cubicBezTo>
                  <a:cubicBezTo>
                    <a:pt x="89" y="141"/>
                    <a:pt x="85" y="136"/>
                    <a:pt x="80" y="134"/>
                  </a:cubicBezTo>
                  <a:cubicBezTo>
                    <a:pt x="79" y="133"/>
                    <a:pt x="78" y="133"/>
                    <a:pt x="78" y="133"/>
                  </a:cubicBezTo>
                  <a:cubicBezTo>
                    <a:pt x="78" y="64"/>
                    <a:pt x="78" y="64"/>
                    <a:pt x="78" y="64"/>
                  </a:cubicBezTo>
                  <a:cubicBezTo>
                    <a:pt x="79" y="61"/>
                    <a:pt x="79" y="57"/>
                    <a:pt x="78" y="54"/>
                  </a:cubicBezTo>
                  <a:cubicBezTo>
                    <a:pt x="78" y="33"/>
                    <a:pt x="78" y="33"/>
                    <a:pt x="78" y="33"/>
                  </a:cubicBezTo>
                  <a:cubicBezTo>
                    <a:pt x="79" y="36"/>
                    <a:pt x="81" y="39"/>
                    <a:pt x="84" y="41"/>
                  </a:cubicBezTo>
                  <a:cubicBezTo>
                    <a:pt x="86" y="42"/>
                    <a:pt x="89" y="42"/>
                    <a:pt x="91" y="42"/>
                  </a:cubicBezTo>
                  <a:close/>
                  <a:moveTo>
                    <a:pt x="78" y="9"/>
                  </a:moveTo>
                  <a:cubicBezTo>
                    <a:pt x="71" y="11"/>
                    <a:pt x="65" y="14"/>
                    <a:pt x="60" y="18"/>
                  </a:cubicBezTo>
                  <a:cubicBezTo>
                    <a:pt x="60" y="40"/>
                    <a:pt x="60" y="40"/>
                    <a:pt x="60" y="40"/>
                  </a:cubicBezTo>
                  <a:cubicBezTo>
                    <a:pt x="62" y="40"/>
                    <a:pt x="65" y="41"/>
                    <a:pt x="68" y="42"/>
                  </a:cubicBezTo>
                  <a:cubicBezTo>
                    <a:pt x="73" y="45"/>
                    <a:pt x="76" y="49"/>
                    <a:pt x="78" y="54"/>
                  </a:cubicBezTo>
                  <a:cubicBezTo>
                    <a:pt x="78" y="33"/>
                    <a:pt x="78" y="33"/>
                    <a:pt x="78" y="33"/>
                  </a:cubicBezTo>
                  <a:cubicBezTo>
                    <a:pt x="77" y="30"/>
                    <a:pt x="77" y="27"/>
                    <a:pt x="78" y="24"/>
                  </a:cubicBezTo>
                  <a:cubicBezTo>
                    <a:pt x="78" y="9"/>
                    <a:pt x="78" y="9"/>
                    <a:pt x="78" y="9"/>
                  </a:cubicBezTo>
                  <a:close/>
                  <a:moveTo>
                    <a:pt x="60" y="187"/>
                  </a:moveTo>
                  <a:cubicBezTo>
                    <a:pt x="66" y="188"/>
                    <a:pt x="72" y="189"/>
                    <a:pt x="78" y="188"/>
                  </a:cubicBezTo>
                  <a:cubicBezTo>
                    <a:pt x="78" y="176"/>
                    <a:pt x="78" y="176"/>
                    <a:pt x="78" y="176"/>
                  </a:cubicBezTo>
                  <a:cubicBezTo>
                    <a:pt x="72" y="178"/>
                    <a:pt x="65" y="178"/>
                    <a:pt x="60" y="176"/>
                  </a:cubicBezTo>
                  <a:cubicBezTo>
                    <a:pt x="60" y="187"/>
                    <a:pt x="60" y="187"/>
                    <a:pt x="60" y="187"/>
                  </a:cubicBezTo>
                  <a:close/>
                  <a:moveTo>
                    <a:pt x="78" y="64"/>
                  </a:moveTo>
                  <a:cubicBezTo>
                    <a:pt x="78" y="133"/>
                    <a:pt x="78" y="133"/>
                    <a:pt x="78" y="133"/>
                  </a:cubicBezTo>
                  <a:cubicBezTo>
                    <a:pt x="72" y="131"/>
                    <a:pt x="65" y="131"/>
                    <a:pt x="60" y="134"/>
                  </a:cubicBezTo>
                  <a:cubicBezTo>
                    <a:pt x="60" y="125"/>
                    <a:pt x="60" y="125"/>
                    <a:pt x="60" y="125"/>
                  </a:cubicBezTo>
                  <a:cubicBezTo>
                    <a:pt x="64" y="123"/>
                    <a:pt x="67" y="120"/>
                    <a:pt x="70" y="116"/>
                  </a:cubicBezTo>
                  <a:cubicBezTo>
                    <a:pt x="75" y="105"/>
                    <a:pt x="71" y="92"/>
                    <a:pt x="60" y="87"/>
                  </a:cubicBezTo>
                  <a:cubicBezTo>
                    <a:pt x="60" y="87"/>
                    <a:pt x="60" y="87"/>
                    <a:pt x="60" y="87"/>
                  </a:cubicBezTo>
                  <a:cubicBezTo>
                    <a:pt x="60" y="78"/>
                    <a:pt x="60" y="78"/>
                    <a:pt x="60" y="78"/>
                  </a:cubicBezTo>
                  <a:cubicBezTo>
                    <a:pt x="66" y="78"/>
                    <a:pt x="73" y="74"/>
                    <a:pt x="76" y="68"/>
                  </a:cubicBezTo>
                  <a:cubicBezTo>
                    <a:pt x="77" y="66"/>
                    <a:pt x="77" y="65"/>
                    <a:pt x="78" y="64"/>
                  </a:cubicBezTo>
                  <a:close/>
                  <a:moveTo>
                    <a:pt x="60" y="18"/>
                  </a:moveTo>
                  <a:cubicBezTo>
                    <a:pt x="0" y="56"/>
                    <a:pt x="10" y="159"/>
                    <a:pt x="46" y="180"/>
                  </a:cubicBezTo>
                  <a:cubicBezTo>
                    <a:pt x="51" y="183"/>
                    <a:pt x="55" y="185"/>
                    <a:pt x="60" y="187"/>
                  </a:cubicBezTo>
                  <a:cubicBezTo>
                    <a:pt x="60" y="176"/>
                    <a:pt x="60" y="176"/>
                    <a:pt x="60" y="176"/>
                  </a:cubicBezTo>
                  <a:cubicBezTo>
                    <a:pt x="59" y="175"/>
                    <a:pt x="59" y="175"/>
                    <a:pt x="59" y="175"/>
                  </a:cubicBezTo>
                  <a:cubicBezTo>
                    <a:pt x="59" y="175"/>
                    <a:pt x="59" y="175"/>
                    <a:pt x="59" y="175"/>
                  </a:cubicBezTo>
                  <a:cubicBezTo>
                    <a:pt x="48" y="170"/>
                    <a:pt x="43" y="156"/>
                    <a:pt x="49" y="144"/>
                  </a:cubicBezTo>
                  <a:cubicBezTo>
                    <a:pt x="51" y="139"/>
                    <a:pt x="55" y="136"/>
                    <a:pt x="60" y="134"/>
                  </a:cubicBezTo>
                  <a:cubicBezTo>
                    <a:pt x="60" y="125"/>
                    <a:pt x="60" y="125"/>
                    <a:pt x="60" y="125"/>
                  </a:cubicBezTo>
                  <a:cubicBezTo>
                    <a:pt x="54" y="128"/>
                    <a:pt x="47" y="128"/>
                    <a:pt x="41" y="125"/>
                  </a:cubicBezTo>
                  <a:cubicBezTo>
                    <a:pt x="41" y="125"/>
                    <a:pt x="41" y="125"/>
                    <a:pt x="41" y="125"/>
                  </a:cubicBezTo>
                  <a:cubicBezTo>
                    <a:pt x="31" y="120"/>
                    <a:pt x="26" y="107"/>
                    <a:pt x="32" y="97"/>
                  </a:cubicBezTo>
                  <a:cubicBezTo>
                    <a:pt x="37" y="86"/>
                    <a:pt x="49" y="82"/>
                    <a:pt x="60" y="87"/>
                  </a:cubicBezTo>
                  <a:cubicBezTo>
                    <a:pt x="60" y="78"/>
                    <a:pt x="60" y="78"/>
                    <a:pt x="60" y="78"/>
                  </a:cubicBezTo>
                  <a:cubicBezTo>
                    <a:pt x="57" y="78"/>
                    <a:pt x="54" y="77"/>
                    <a:pt x="51" y="76"/>
                  </a:cubicBezTo>
                  <a:cubicBezTo>
                    <a:pt x="42" y="71"/>
                    <a:pt x="38" y="60"/>
                    <a:pt x="43" y="51"/>
                  </a:cubicBezTo>
                  <a:cubicBezTo>
                    <a:pt x="43" y="51"/>
                    <a:pt x="43" y="51"/>
                    <a:pt x="43" y="51"/>
                  </a:cubicBezTo>
                  <a:cubicBezTo>
                    <a:pt x="46" y="44"/>
                    <a:pt x="53" y="40"/>
                    <a:pt x="60" y="40"/>
                  </a:cubicBezTo>
                  <a:lnTo>
                    <a:pt x="60" y="18"/>
                  </a:lnTo>
                  <a:close/>
                </a:path>
              </a:pathLst>
            </a:custGeom>
            <a:solidFill>
              <a:schemeClr val="bg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grpSp>
          <p:nvGrpSpPr>
            <p:cNvPr id="16" name="Group 127"/>
            <p:cNvGrpSpPr/>
            <p:nvPr/>
          </p:nvGrpSpPr>
          <p:grpSpPr>
            <a:xfrm>
              <a:off x="4864690" y="3469735"/>
              <a:ext cx="357747" cy="460594"/>
              <a:chOff x="8610596" y="4127500"/>
              <a:chExt cx="508005" cy="654050"/>
            </a:xfrm>
            <a:grpFill/>
          </p:grpSpPr>
          <p:sp>
            <p:nvSpPr>
              <p:cNvPr id="54" name="Freeform 33"/>
              <p:cNvSpPr/>
              <p:nvPr/>
            </p:nvSpPr>
            <p:spPr bwMode="auto">
              <a:xfrm>
                <a:off x="8618538" y="4127500"/>
                <a:ext cx="500063" cy="503238"/>
              </a:xfrm>
              <a:custGeom>
                <a:avLst/>
                <a:gdLst>
                  <a:gd name="T0" fmla="*/ 169 w 230"/>
                  <a:gd name="T1" fmla="*/ 12 h 231"/>
                  <a:gd name="T2" fmla="*/ 215 w 230"/>
                  <a:gd name="T3" fmla="*/ 103 h 231"/>
                  <a:gd name="T4" fmla="*/ 102 w 230"/>
                  <a:gd name="T5" fmla="*/ 216 h 231"/>
                  <a:gd name="T6" fmla="*/ 12 w 230"/>
                  <a:gd name="T7" fmla="*/ 171 h 231"/>
                  <a:gd name="T8" fmla="*/ 0 w 230"/>
                  <a:gd name="T9" fmla="*/ 181 h 231"/>
                  <a:gd name="T10" fmla="*/ 102 w 230"/>
                  <a:gd name="T11" fmla="*/ 231 h 231"/>
                  <a:gd name="T12" fmla="*/ 230 w 230"/>
                  <a:gd name="T13" fmla="*/ 103 h 231"/>
                  <a:gd name="T14" fmla="*/ 178 w 230"/>
                  <a:gd name="T15" fmla="*/ 0 h 231"/>
                  <a:gd name="T16" fmla="*/ 169 w 230"/>
                  <a:gd name="T17"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31">
                    <a:moveTo>
                      <a:pt x="169" y="12"/>
                    </a:moveTo>
                    <a:cubicBezTo>
                      <a:pt x="197" y="32"/>
                      <a:pt x="215" y="65"/>
                      <a:pt x="215" y="103"/>
                    </a:cubicBezTo>
                    <a:cubicBezTo>
                      <a:pt x="215" y="165"/>
                      <a:pt x="165" y="216"/>
                      <a:pt x="102" y="216"/>
                    </a:cubicBezTo>
                    <a:cubicBezTo>
                      <a:pt x="65" y="216"/>
                      <a:pt x="33" y="198"/>
                      <a:pt x="12" y="171"/>
                    </a:cubicBezTo>
                    <a:cubicBezTo>
                      <a:pt x="0" y="181"/>
                      <a:pt x="0" y="181"/>
                      <a:pt x="0" y="181"/>
                    </a:cubicBezTo>
                    <a:cubicBezTo>
                      <a:pt x="24" y="211"/>
                      <a:pt x="61" y="231"/>
                      <a:pt x="102" y="231"/>
                    </a:cubicBezTo>
                    <a:cubicBezTo>
                      <a:pt x="173" y="231"/>
                      <a:pt x="230" y="174"/>
                      <a:pt x="230" y="103"/>
                    </a:cubicBezTo>
                    <a:cubicBezTo>
                      <a:pt x="230" y="61"/>
                      <a:pt x="210" y="23"/>
                      <a:pt x="178" y="0"/>
                    </a:cubicBezTo>
                    <a:lnTo>
                      <a:pt x="169"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55" name="Freeform 34"/>
              <p:cNvSpPr>
                <a:spLocks noEditPoints="1"/>
              </p:cNvSpPr>
              <p:nvPr/>
            </p:nvSpPr>
            <p:spPr bwMode="auto">
              <a:xfrm>
                <a:off x="8621713" y="4137025"/>
                <a:ext cx="442913" cy="441325"/>
              </a:xfrm>
              <a:custGeom>
                <a:avLst/>
                <a:gdLst>
                  <a:gd name="T0" fmla="*/ 102 w 203"/>
                  <a:gd name="T1" fmla="*/ 203 h 203"/>
                  <a:gd name="T2" fmla="*/ 203 w 203"/>
                  <a:gd name="T3" fmla="*/ 101 h 203"/>
                  <a:gd name="T4" fmla="*/ 102 w 203"/>
                  <a:gd name="T5" fmla="*/ 0 h 203"/>
                  <a:gd name="T6" fmla="*/ 102 w 203"/>
                  <a:gd name="T7" fmla="*/ 5 h 203"/>
                  <a:gd name="T8" fmla="*/ 198 w 203"/>
                  <a:gd name="T9" fmla="*/ 101 h 203"/>
                  <a:gd name="T10" fmla="*/ 102 w 203"/>
                  <a:gd name="T11" fmla="*/ 198 h 203"/>
                  <a:gd name="T12" fmla="*/ 102 w 203"/>
                  <a:gd name="T13" fmla="*/ 203 h 203"/>
                  <a:gd name="T14" fmla="*/ 102 w 203"/>
                  <a:gd name="T15" fmla="*/ 0 h 203"/>
                  <a:gd name="T16" fmla="*/ 0 w 203"/>
                  <a:gd name="T17" fmla="*/ 101 h 203"/>
                  <a:gd name="T18" fmla="*/ 102 w 203"/>
                  <a:gd name="T19" fmla="*/ 203 h 203"/>
                  <a:gd name="T20" fmla="*/ 102 w 203"/>
                  <a:gd name="T21" fmla="*/ 203 h 203"/>
                  <a:gd name="T22" fmla="*/ 102 w 203"/>
                  <a:gd name="T23" fmla="*/ 198 h 203"/>
                  <a:gd name="T24" fmla="*/ 102 w 203"/>
                  <a:gd name="T25" fmla="*/ 198 h 203"/>
                  <a:gd name="T26" fmla="*/ 102 w 203"/>
                  <a:gd name="T27" fmla="*/ 198 h 203"/>
                  <a:gd name="T28" fmla="*/ 5 w 203"/>
                  <a:gd name="T29" fmla="*/ 101 h 203"/>
                  <a:gd name="T30" fmla="*/ 102 w 203"/>
                  <a:gd name="T31" fmla="*/ 5 h 203"/>
                  <a:gd name="T32" fmla="*/ 102 w 203"/>
                  <a:gd name="T33" fmla="*/ 5 h 203"/>
                  <a:gd name="T34" fmla="*/ 102 w 203"/>
                  <a:gd name="T3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03">
                    <a:moveTo>
                      <a:pt x="102" y="203"/>
                    </a:moveTo>
                    <a:cubicBezTo>
                      <a:pt x="158" y="203"/>
                      <a:pt x="203" y="157"/>
                      <a:pt x="203" y="101"/>
                    </a:cubicBezTo>
                    <a:cubicBezTo>
                      <a:pt x="203" y="45"/>
                      <a:pt x="158" y="0"/>
                      <a:pt x="102" y="0"/>
                    </a:cubicBezTo>
                    <a:cubicBezTo>
                      <a:pt x="102" y="5"/>
                      <a:pt x="102" y="5"/>
                      <a:pt x="102" y="5"/>
                    </a:cubicBezTo>
                    <a:cubicBezTo>
                      <a:pt x="155" y="5"/>
                      <a:pt x="198" y="48"/>
                      <a:pt x="198" y="101"/>
                    </a:cubicBezTo>
                    <a:cubicBezTo>
                      <a:pt x="198" y="155"/>
                      <a:pt x="155" y="198"/>
                      <a:pt x="102" y="198"/>
                    </a:cubicBezTo>
                    <a:lnTo>
                      <a:pt x="102" y="203"/>
                    </a:lnTo>
                    <a:close/>
                    <a:moveTo>
                      <a:pt x="102" y="0"/>
                    </a:moveTo>
                    <a:cubicBezTo>
                      <a:pt x="46" y="0"/>
                      <a:pt x="0" y="45"/>
                      <a:pt x="0" y="101"/>
                    </a:cubicBezTo>
                    <a:cubicBezTo>
                      <a:pt x="0" y="157"/>
                      <a:pt x="46" y="203"/>
                      <a:pt x="102" y="203"/>
                    </a:cubicBezTo>
                    <a:cubicBezTo>
                      <a:pt x="102" y="203"/>
                      <a:pt x="102" y="203"/>
                      <a:pt x="102" y="203"/>
                    </a:cubicBezTo>
                    <a:cubicBezTo>
                      <a:pt x="102" y="198"/>
                      <a:pt x="102" y="198"/>
                      <a:pt x="102" y="198"/>
                    </a:cubicBezTo>
                    <a:cubicBezTo>
                      <a:pt x="102" y="198"/>
                      <a:pt x="102" y="198"/>
                      <a:pt x="102" y="198"/>
                    </a:cubicBezTo>
                    <a:cubicBezTo>
                      <a:pt x="102" y="198"/>
                      <a:pt x="102" y="198"/>
                      <a:pt x="102" y="198"/>
                    </a:cubicBezTo>
                    <a:cubicBezTo>
                      <a:pt x="48" y="198"/>
                      <a:pt x="5" y="155"/>
                      <a:pt x="5" y="101"/>
                    </a:cubicBezTo>
                    <a:cubicBezTo>
                      <a:pt x="5" y="48"/>
                      <a:pt x="48" y="5"/>
                      <a:pt x="102" y="5"/>
                    </a:cubicBezTo>
                    <a:cubicBezTo>
                      <a:pt x="102" y="5"/>
                      <a:pt x="102" y="5"/>
                      <a:pt x="102" y="5"/>
                    </a:cubicBezTo>
                    <a:cubicBezTo>
                      <a:pt x="102" y="0"/>
                      <a:pt x="102" y="0"/>
                      <a:pt x="10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56" name="Freeform 35"/>
              <p:cNvSpPr/>
              <p:nvPr/>
            </p:nvSpPr>
            <p:spPr bwMode="auto">
              <a:xfrm>
                <a:off x="8610596" y="4144965"/>
                <a:ext cx="496887" cy="433389"/>
              </a:xfrm>
              <a:custGeom>
                <a:avLst/>
                <a:gdLst>
                  <a:gd name="T0" fmla="*/ 65 w 228"/>
                  <a:gd name="T1" fmla="*/ 15 h 199"/>
                  <a:gd name="T2" fmla="*/ 61 w 228"/>
                  <a:gd name="T3" fmla="*/ 23 h 199"/>
                  <a:gd name="T4" fmla="*/ 57 w 228"/>
                  <a:gd name="T5" fmla="*/ 29 h 199"/>
                  <a:gd name="T6" fmla="*/ 54 w 228"/>
                  <a:gd name="T7" fmla="*/ 26 h 199"/>
                  <a:gd name="T8" fmla="*/ 52 w 228"/>
                  <a:gd name="T9" fmla="*/ 32 h 199"/>
                  <a:gd name="T10" fmla="*/ 42 w 228"/>
                  <a:gd name="T11" fmla="*/ 34 h 199"/>
                  <a:gd name="T12" fmla="*/ 36 w 228"/>
                  <a:gd name="T13" fmla="*/ 41 h 199"/>
                  <a:gd name="T14" fmla="*/ 27 w 228"/>
                  <a:gd name="T15" fmla="*/ 53 h 199"/>
                  <a:gd name="T16" fmla="*/ 21 w 228"/>
                  <a:gd name="T17" fmla="*/ 61 h 199"/>
                  <a:gd name="T18" fmla="*/ 27 w 228"/>
                  <a:gd name="T19" fmla="*/ 67 h 199"/>
                  <a:gd name="T20" fmla="*/ 27 w 228"/>
                  <a:gd name="T21" fmla="*/ 70 h 199"/>
                  <a:gd name="T22" fmla="*/ 22 w 228"/>
                  <a:gd name="T23" fmla="*/ 65 h 199"/>
                  <a:gd name="T24" fmla="*/ 18 w 228"/>
                  <a:gd name="T25" fmla="*/ 60 h 199"/>
                  <a:gd name="T26" fmla="*/ 16 w 228"/>
                  <a:gd name="T27" fmla="*/ 69 h 199"/>
                  <a:gd name="T28" fmla="*/ 17 w 228"/>
                  <a:gd name="T29" fmla="*/ 83 h 199"/>
                  <a:gd name="T30" fmla="*/ 24 w 228"/>
                  <a:gd name="T31" fmla="*/ 80 h 199"/>
                  <a:gd name="T32" fmla="*/ 32 w 228"/>
                  <a:gd name="T33" fmla="*/ 88 h 199"/>
                  <a:gd name="T34" fmla="*/ 41 w 228"/>
                  <a:gd name="T35" fmla="*/ 98 h 199"/>
                  <a:gd name="T36" fmla="*/ 50 w 228"/>
                  <a:gd name="T37" fmla="*/ 105 h 199"/>
                  <a:gd name="T38" fmla="*/ 61 w 228"/>
                  <a:gd name="T39" fmla="*/ 117 h 199"/>
                  <a:gd name="T40" fmla="*/ 58 w 228"/>
                  <a:gd name="T41" fmla="*/ 134 h 199"/>
                  <a:gd name="T42" fmla="*/ 49 w 228"/>
                  <a:gd name="T43" fmla="*/ 155 h 199"/>
                  <a:gd name="T44" fmla="*/ 52 w 228"/>
                  <a:gd name="T45" fmla="*/ 170 h 199"/>
                  <a:gd name="T46" fmla="*/ 46 w 228"/>
                  <a:gd name="T47" fmla="*/ 171 h 199"/>
                  <a:gd name="T48" fmla="*/ 32 w 228"/>
                  <a:gd name="T49" fmla="*/ 148 h 199"/>
                  <a:gd name="T50" fmla="*/ 16 w 228"/>
                  <a:gd name="T51" fmla="*/ 113 h 199"/>
                  <a:gd name="T52" fmla="*/ 11 w 228"/>
                  <a:gd name="T53" fmla="*/ 87 h 199"/>
                  <a:gd name="T54" fmla="*/ 73 w 228"/>
                  <a:gd name="T55" fmla="*/ 183 h 199"/>
                  <a:gd name="T56" fmla="*/ 89 w 228"/>
                  <a:gd name="T57" fmla="*/ 181 h 199"/>
                  <a:gd name="T58" fmla="*/ 110 w 228"/>
                  <a:gd name="T59" fmla="*/ 178 h 199"/>
                  <a:gd name="T60" fmla="*/ 108 w 228"/>
                  <a:gd name="T61" fmla="*/ 187 h 199"/>
                  <a:gd name="T62" fmla="*/ 121 w 228"/>
                  <a:gd name="T63" fmla="*/ 186 h 199"/>
                  <a:gd name="T64" fmla="*/ 139 w 228"/>
                  <a:gd name="T65" fmla="*/ 184 h 199"/>
                  <a:gd name="T66" fmla="*/ 137 w 228"/>
                  <a:gd name="T67" fmla="*/ 3 h 199"/>
                  <a:gd name="T68" fmla="*/ 197 w 228"/>
                  <a:gd name="T69" fmla="*/ 64 h 199"/>
                  <a:gd name="T70" fmla="*/ 189 w 228"/>
                  <a:gd name="T71" fmla="*/ 58 h 199"/>
                  <a:gd name="T72" fmla="*/ 181 w 228"/>
                  <a:gd name="T73" fmla="*/ 74 h 199"/>
                  <a:gd name="T74" fmla="*/ 170 w 228"/>
                  <a:gd name="T75" fmla="*/ 59 h 199"/>
                  <a:gd name="T76" fmla="*/ 174 w 228"/>
                  <a:gd name="T77" fmla="*/ 75 h 199"/>
                  <a:gd name="T78" fmla="*/ 186 w 228"/>
                  <a:gd name="T79" fmla="*/ 79 h 199"/>
                  <a:gd name="T80" fmla="*/ 181 w 228"/>
                  <a:gd name="T81" fmla="*/ 100 h 199"/>
                  <a:gd name="T82" fmla="*/ 175 w 228"/>
                  <a:gd name="T83" fmla="*/ 122 h 199"/>
                  <a:gd name="T84" fmla="*/ 168 w 228"/>
                  <a:gd name="T85" fmla="*/ 137 h 199"/>
                  <a:gd name="T86" fmla="*/ 147 w 228"/>
                  <a:gd name="T87" fmla="*/ 154 h 199"/>
                  <a:gd name="T88" fmla="*/ 141 w 228"/>
                  <a:gd name="T89" fmla="*/ 139 h 199"/>
                  <a:gd name="T90" fmla="*/ 142 w 228"/>
                  <a:gd name="T91" fmla="*/ 121 h 199"/>
                  <a:gd name="T92" fmla="*/ 135 w 228"/>
                  <a:gd name="T93" fmla="*/ 101 h 199"/>
                  <a:gd name="T94" fmla="*/ 125 w 228"/>
                  <a:gd name="T95" fmla="*/ 89 h 199"/>
                  <a:gd name="T96" fmla="*/ 99 w 228"/>
                  <a:gd name="T97" fmla="*/ 90 h 199"/>
                  <a:gd name="T98" fmla="*/ 89 w 228"/>
                  <a:gd name="T99" fmla="*/ 76 h 199"/>
                  <a:gd name="T100" fmla="*/ 100 w 228"/>
                  <a:gd name="T101" fmla="*/ 49 h 199"/>
                  <a:gd name="T102" fmla="*/ 119 w 228"/>
                  <a:gd name="T103" fmla="*/ 41 h 199"/>
                  <a:gd name="T104" fmla="*/ 130 w 228"/>
                  <a:gd name="T105" fmla="*/ 46 h 199"/>
                  <a:gd name="T106" fmla="*/ 146 w 228"/>
                  <a:gd name="T107" fmla="*/ 46 h 199"/>
                  <a:gd name="T108" fmla="*/ 162 w 228"/>
                  <a:gd name="T109" fmla="*/ 44 h 199"/>
                  <a:gd name="T110" fmla="*/ 147 w 228"/>
                  <a:gd name="T111" fmla="*/ 37 h 199"/>
                  <a:gd name="T112" fmla="*/ 146 w 228"/>
                  <a:gd name="T113" fmla="*/ 32 h 199"/>
                  <a:gd name="T114" fmla="*/ 127 w 228"/>
                  <a:gd name="T115" fmla="*/ 32 h 199"/>
                  <a:gd name="T116" fmla="*/ 111 w 228"/>
                  <a:gd name="T117" fmla="*/ 37 h 199"/>
                  <a:gd name="T118" fmla="*/ 107 w 228"/>
                  <a:gd name="T119" fmla="*/ 21 h 199"/>
                  <a:gd name="T120" fmla="*/ 96 w 228"/>
                  <a:gd name="T121" fmla="*/ 11 h 199"/>
                  <a:gd name="T122" fmla="*/ 109 w 228"/>
                  <a:gd name="T123" fmla="*/ 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9">
                    <a:moveTo>
                      <a:pt x="92" y="0"/>
                    </a:moveTo>
                    <a:cubicBezTo>
                      <a:pt x="92" y="0"/>
                      <a:pt x="58" y="5"/>
                      <a:pt x="35" y="31"/>
                    </a:cubicBezTo>
                    <a:cubicBezTo>
                      <a:pt x="35" y="31"/>
                      <a:pt x="53" y="13"/>
                      <a:pt x="64" y="13"/>
                    </a:cubicBezTo>
                    <a:cubicBezTo>
                      <a:pt x="66" y="14"/>
                      <a:pt x="66" y="14"/>
                      <a:pt x="66" y="14"/>
                    </a:cubicBezTo>
                    <a:cubicBezTo>
                      <a:pt x="66" y="14"/>
                      <a:pt x="66" y="15"/>
                      <a:pt x="65" y="15"/>
                    </a:cubicBezTo>
                    <a:cubicBezTo>
                      <a:pt x="65" y="16"/>
                      <a:pt x="64" y="17"/>
                      <a:pt x="64" y="18"/>
                    </a:cubicBezTo>
                    <a:cubicBezTo>
                      <a:pt x="64" y="18"/>
                      <a:pt x="64" y="20"/>
                      <a:pt x="64" y="20"/>
                    </a:cubicBezTo>
                    <a:cubicBezTo>
                      <a:pt x="63" y="21"/>
                      <a:pt x="63" y="21"/>
                      <a:pt x="63" y="21"/>
                    </a:cubicBezTo>
                    <a:cubicBezTo>
                      <a:pt x="63" y="21"/>
                      <a:pt x="62" y="21"/>
                      <a:pt x="62" y="22"/>
                    </a:cubicBezTo>
                    <a:cubicBezTo>
                      <a:pt x="62" y="22"/>
                      <a:pt x="61" y="22"/>
                      <a:pt x="61" y="23"/>
                    </a:cubicBezTo>
                    <a:cubicBezTo>
                      <a:pt x="61" y="24"/>
                      <a:pt x="61" y="25"/>
                      <a:pt x="61" y="25"/>
                    </a:cubicBezTo>
                    <a:cubicBezTo>
                      <a:pt x="62" y="27"/>
                      <a:pt x="62" y="27"/>
                      <a:pt x="62" y="27"/>
                    </a:cubicBezTo>
                    <a:cubicBezTo>
                      <a:pt x="61" y="28"/>
                      <a:pt x="61" y="28"/>
                      <a:pt x="61" y="28"/>
                    </a:cubicBezTo>
                    <a:cubicBezTo>
                      <a:pt x="59" y="29"/>
                      <a:pt x="59" y="29"/>
                      <a:pt x="59" y="29"/>
                    </a:cubicBezTo>
                    <a:cubicBezTo>
                      <a:pt x="59" y="29"/>
                      <a:pt x="58" y="29"/>
                      <a:pt x="57" y="29"/>
                    </a:cubicBezTo>
                    <a:cubicBezTo>
                      <a:pt x="56" y="29"/>
                      <a:pt x="56" y="27"/>
                      <a:pt x="56" y="27"/>
                    </a:cubicBezTo>
                    <a:cubicBezTo>
                      <a:pt x="58" y="26"/>
                      <a:pt x="58" y="26"/>
                      <a:pt x="58" y="26"/>
                    </a:cubicBezTo>
                    <a:cubicBezTo>
                      <a:pt x="58" y="26"/>
                      <a:pt x="58" y="26"/>
                      <a:pt x="58" y="25"/>
                    </a:cubicBezTo>
                    <a:cubicBezTo>
                      <a:pt x="57" y="25"/>
                      <a:pt x="57" y="24"/>
                      <a:pt x="56" y="24"/>
                    </a:cubicBezTo>
                    <a:cubicBezTo>
                      <a:pt x="55" y="24"/>
                      <a:pt x="54" y="26"/>
                      <a:pt x="54" y="26"/>
                    </a:cubicBezTo>
                    <a:cubicBezTo>
                      <a:pt x="52" y="27"/>
                      <a:pt x="52" y="27"/>
                      <a:pt x="52" y="27"/>
                    </a:cubicBezTo>
                    <a:cubicBezTo>
                      <a:pt x="52" y="27"/>
                      <a:pt x="51" y="29"/>
                      <a:pt x="51" y="29"/>
                    </a:cubicBezTo>
                    <a:cubicBezTo>
                      <a:pt x="52" y="29"/>
                      <a:pt x="53" y="29"/>
                      <a:pt x="53" y="29"/>
                    </a:cubicBezTo>
                    <a:cubicBezTo>
                      <a:pt x="53" y="29"/>
                      <a:pt x="53" y="30"/>
                      <a:pt x="53" y="31"/>
                    </a:cubicBezTo>
                    <a:cubicBezTo>
                      <a:pt x="53" y="31"/>
                      <a:pt x="52" y="32"/>
                      <a:pt x="52" y="32"/>
                    </a:cubicBezTo>
                    <a:cubicBezTo>
                      <a:pt x="52" y="32"/>
                      <a:pt x="52" y="33"/>
                      <a:pt x="51" y="33"/>
                    </a:cubicBezTo>
                    <a:cubicBezTo>
                      <a:pt x="50" y="32"/>
                      <a:pt x="49" y="32"/>
                      <a:pt x="48" y="32"/>
                    </a:cubicBezTo>
                    <a:cubicBezTo>
                      <a:pt x="47" y="32"/>
                      <a:pt x="46" y="31"/>
                      <a:pt x="46" y="32"/>
                    </a:cubicBezTo>
                    <a:cubicBezTo>
                      <a:pt x="45" y="32"/>
                      <a:pt x="45" y="32"/>
                      <a:pt x="45" y="32"/>
                    </a:cubicBezTo>
                    <a:cubicBezTo>
                      <a:pt x="45" y="33"/>
                      <a:pt x="42" y="34"/>
                      <a:pt x="42" y="34"/>
                    </a:cubicBezTo>
                    <a:cubicBezTo>
                      <a:pt x="42" y="34"/>
                      <a:pt x="41" y="35"/>
                      <a:pt x="41" y="35"/>
                    </a:cubicBezTo>
                    <a:cubicBezTo>
                      <a:pt x="41" y="35"/>
                      <a:pt x="41" y="37"/>
                      <a:pt x="41" y="37"/>
                    </a:cubicBezTo>
                    <a:cubicBezTo>
                      <a:pt x="41" y="37"/>
                      <a:pt x="40" y="38"/>
                      <a:pt x="38" y="38"/>
                    </a:cubicBezTo>
                    <a:cubicBezTo>
                      <a:pt x="37" y="39"/>
                      <a:pt x="36" y="39"/>
                      <a:pt x="36" y="39"/>
                    </a:cubicBezTo>
                    <a:cubicBezTo>
                      <a:pt x="36" y="41"/>
                      <a:pt x="36" y="41"/>
                      <a:pt x="36" y="41"/>
                    </a:cubicBezTo>
                    <a:cubicBezTo>
                      <a:pt x="36" y="41"/>
                      <a:pt x="34" y="42"/>
                      <a:pt x="34" y="43"/>
                    </a:cubicBezTo>
                    <a:cubicBezTo>
                      <a:pt x="33" y="44"/>
                      <a:pt x="30" y="46"/>
                      <a:pt x="30" y="46"/>
                    </a:cubicBezTo>
                    <a:cubicBezTo>
                      <a:pt x="30" y="46"/>
                      <a:pt x="29" y="47"/>
                      <a:pt x="28" y="48"/>
                    </a:cubicBezTo>
                    <a:cubicBezTo>
                      <a:pt x="28" y="49"/>
                      <a:pt x="28" y="50"/>
                      <a:pt x="28" y="51"/>
                    </a:cubicBezTo>
                    <a:cubicBezTo>
                      <a:pt x="28" y="51"/>
                      <a:pt x="27" y="52"/>
                      <a:pt x="27" y="53"/>
                    </a:cubicBezTo>
                    <a:cubicBezTo>
                      <a:pt x="27" y="54"/>
                      <a:pt x="26" y="55"/>
                      <a:pt x="26" y="56"/>
                    </a:cubicBezTo>
                    <a:cubicBezTo>
                      <a:pt x="25" y="56"/>
                      <a:pt x="25" y="57"/>
                      <a:pt x="24" y="57"/>
                    </a:cubicBezTo>
                    <a:cubicBezTo>
                      <a:pt x="24" y="57"/>
                      <a:pt x="22" y="58"/>
                      <a:pt x="21" y="58"/>
                    </a:cubicBezTo>
                    <a:cubicBezTo>
                      <a:pt x="20" y="59"/>
                      <a:pt x="20" y="60"/>
                      <a:pt x="20" y="60"/>
                    </a:cubicBezTo>
                    <a:cubicBezTo>
                      <a:pt x="20" y="60"/>
                      <a:pt x="21" y="61"/>
                      <a:pt x="21" y="61"/>
                    </a:cubicBezTo>
                    <a:cubicBezTo>
                      <a:pt x="22" y="61"/>
                      <a:pt x="23" y="62"/>
                      <a:pt x="23" y="62"/>
                    </a:cubicBezTo>
                    <a:cubicBezTo>
                      <a:pt x="23" y="62"/>
                      <a:pt x="23" y="63"/>
                      <a:pt x="23" y="64"/>
                    </a:cubicBezTo>
                    <a:cubicBezTo>
                      <a:pt x="23" y="64"/>
                      <a:pt x="22" y="66"/>
                      <a:pt x="23" y="66"/>
                    </a:cubicBezTo>
                    <a:cubicBezTo>
                      <a:pt x="24" y="66"/>
                      <a:pt x="25" y="66"/>
                      <a:pt x="25" y="66"/>
                    </a:cubicBezTo>
                    <a:cubicBezTo>
                      <a:pt x="27" y="67"/>
                      <a:pt x="27" y="67"/>
                      <a:pt x="27" y="67"/>
                    </a:cubicBezTo>
                    <a:cubicBezTo>
                      <a:pt x="28" y="68"/>
                      <a:pt x="28" y="68"/>
                      <a:pt x="28" y="68"/>
                    </a:cubicBezTo>
                    <a:cubicBezTo>
                      <a:pt x="29" y="68"/>
                      <a:pt x="29" y="68"/>
                      <a:pt x="29" y="68"/>
                    </a:cubicBezTo>
                    <a:cubicBezTo>
                      <a:pt x="29" y="68"/>
                      <a:pt x="29" y="69"/>
                      <a:pt x="29" y="70"/>
                    </a:cubicBezTo>
                    <a:cubicBezTo>
                      <a:pt x="28" y="70"/>
                      <a:pt x="28" y="71"/>
                      <a:pt x="28" y="71"/>
                    </a:cubicBezTo>
                    <a:cubicBezTo>
                      <a:pt x="27" y="71"/>
                      <a:pt x="27" y="71"/>
                      <a:pt x="27" y="70"/>
                    </a:cubicBezTo>
                    <a:cubicBezTo>
                      <a:pt x="27" y="69"/>
                      <a:pt x="27" y="69"/>
                      <a:pt x="26" y="68"/>
                    </a:cubicBezTo>
                    <a:cubicBezTo>
                      <a:pt x="25" y="68"/>
                      <a:pt x="24" y="69"/>
                      <a:pt x="24" y="69"/>
                    </a:cubicBezTo>
                    <a:cubicBezTo>
                      <a:pt x="24" y="69"/>
                      <a:pt x="23" y="69"/>
                      <a:pt x="23" y="68"/>
                    </a:cubicBezTo>
                    <a:cubicBezTo>
                      <a:pt x="22" y="67"/>
                      <a:pt x="22" y="68"/>
                      <a:pt x="22" y="67"/>
                    </a:cubicBezTo>
                    <a:cubicBezTo>
                      <a:pt x="22" y="66"/>
                      <a:pt x="23" y="66"/>
                      <a:pt x="22" y="65"/>
                    </a:cubicBezTo>
                    <a:cubicBezTo>
                      <a:pt x="22" y="65"/>
                      <a:pt x="21" y="64"/>
                      <a:pt x="21" y="64"/>
                    </a:cubicBezTo>
                    <a:cubicBezTo>
                      <a:pt x="20" y="64"/>
                      <a:pt x="21" y="65"/>
                      <a:pt x="20" y="64"/>
                    </a:cubicBezTo>
                    <a:cubicBezTo>
                      <a:pt x="20" y="63"/>
                      <a:pt x="19" y="63"/>
                      <a:pt x="19" y="63"/>
                    </a:cubicBezTo>
                    <a:cubicBezTo>
                      <a:pt x="19" y="63"/>
                      <a:pt x="18" y="63"/>
                      <a:pt x="18" y="62"/>
                    </a:cubicBezTo>
                    <a:cubicBezTo>
                      <a:pt x="18" y="62"/>
                      <a:pt x="18" y="61"/>
                      <a:pt x="18" y="60"/>
                    </a:cubicBezTo>
                    <a:cubicBezTo>
                      <a:pt x="18" y="60"/>
                      <a:pt x="19" y="59"/>
                      <a:pt x="19" y="58"/>
                    </a:cubicBezTo>
                    <a:cubicBezTo>
                      <a:pt x="19" y="58"/>
                      <a:pt x="19" y="55"/>
                      <a:pt x="19" y="55"/>
                    </a:cubicBezTo>
                    <a:cubicBezTo>
                      <a:pt x="19" y="55"/>
                      <a:pt x="16" y="61"/>
                      <a:pt x="15" y="66"/>
                    </a:cubicBezTo>
                    <a:cubicBezTo>
                      <a:pt x="15" y="66"/>
                      <a:pt x="16" y="65"/>
                      <a:pt x="16" y="66"/>
                    </a:cubicBezTo>
                    <a:cubicBezTo>
                      <a:pt x="16" y="67"/>
                      <a:pt x="17" y="68"/>
                      <a:pt x="16" y="69"/>
                    </a:cubicBezTo>
                    <a:cubicBezTo>
                      <a:pt x="16" y="69"/>
                      <a:pt x="16" y="69"/>
                      <a:pt x="16" y="72"/>
                    </a:cubicBezTo>
                    <a:cubicBezTo>
                      <a:pt x="16" y="74"/>
                      <a:pt x="17" y="75"/>
                      <a:pt x="17" y="76"/>
                    </a:cubicBezTo>
                    <a:cubicBezTo>
                      <a:pt x="16" y="76"/>
                      <a:pt x="16" y="77"/>
                      <a:pt x="16" y="78"/>
                    </a:cubicBezTo>
                    <a:cubicBezTo>
                      <a:pt x="16" y="79"/>
                      <a:pt x="16" y="82"/>
                      <a:pt x="17" y="82"/>
                    </a:cubicBezTo>
                    <a:cubicBezTo>
                      <a:pt x="17" y="82"/>
                      <a:pt x="17" y="83"/>
                      <a:pt x="17" y="83"/>
                    </a:cubicBezTo>
                    <a:cubicBezTo>
                      <a:pt x="18" y="84"/>
                      <a:pt x="17" y="85"/>
                      <a:pt x="18" y="84"/>
                    </a:cubicBezTo>
                    <a:cubicBezTo>
                      <a:pt x="19" y="82"/>
                      <a:pt x="20" y="81"/>
                      <a:pt x="20" y="81"/>
                    </a:cubicBezTo>
                    <a:cubicBezTo>
                      <a:pt x="20" y="80"/>
                      <a:pt x="20" y="80"/>
                      <a:pt x="20" y="80"/>
                    </a:cubicBezTo>
                    <a:cubicBezTo>
                      <a:pt x="20" y="80"/>
                      <a:pt x="20" y="79"/>
                      <a:pt x="22" y="79"/>
                    </a:cubicBezTo>
                    <a:cubicBezTo>
                      <a:pt x="23" y="79"/>
                      <a:pt x="24" y="79"/>
                      <a:pt x="24" y="80"/>
                    </a:cubicBezTo>
                    <a:cubicBezTo>
                      <a:pt x="25" y="80"/>
                      <a:pt x="23" y="82"/>
                      <a:pt x="24" y="82"/>
                    </a:cubicBezTo>
                    <a:cubicBezTo>
                      <a:pt x="25" y="82"/>
                      <a:pt x="27" y="81"/>
                      <a:pt x="28" y="81"/>
                    </a:cubicBezTo>
                    <a:cubicBezTo>
                      <a:pt x="29" y="81"/>
                      <a:pt x="29" y="82"/>
                      <a:pt x="30" y="83"/>
                    </a:cubicBezTo>
                    <a:cubicBezTo>
                      <a:pt x="30" y="84"/>
                      <a:pt x="30" y="85"/>
                      <a:pt x="31" y="86"/>
                    </a:cubicBezTo>
                    <a:cubicBezTo>
                      <a:pt x="32" y="86"/>
                      <a:pt x="31" y="87"/>
                      <a:pt x="32" y="88"/>
                    </a:cubicBezTo>
                    <a:cubicBezTo>
                      <a:pt x="32" y="89"/>
                      <a:pt x="34" y="90"/>
                      <a:pt x="35" y="90"/>
                    </a:cubicBezTo>
                    <a:cubicBezTo>
                      <a:pt x="35" y="90"/>
                      <a:pt x="37" y="90"/>
                      <a:pt x="38" y="90"/>
                    </a:cubicBezTo>
                    <a:cubicBezTo>
                      <a:pt x="39" y="91"/>
                      <a:pt x="38" y="92"/>
                      <a:pt x="39" y="92"/>
                    </a:cubicBezTo>
                    <a:cubicBezTo>
                      <a:pt x="40" y="92"/>
                      <a:pt x="41" y="95"/>
                      <a:pt x="41" y="95"/>
                    </a:cubicBezTo>
                    <a:cubicBezTo>
                      <a:pt x="41" y="95"/>
                      <a:pt x="41" y="97"/>
                      <a:pt x="41" y="98"/>
                    </a:cubicBezTo>
                    <a:cubicBezTo>
                      <a:pt x="41" y="98"/>
                      <a:pt x="41" y="99"/>
                      <a:pt x="42" y="100"/>
                    </a:cubicBezTo>
                    <a:cubicBezTo>
                      <a:pt x="42" y="100"/>
                      <a:pt x="44" y="100"/>
                      <a:pt x="44" y="100"/>
                    </a:cubicBezTo>
                    <a:cubicBezTo>
                      <a:pt x="44" y="100"/>
                      <a:pt x="43" y="102"/>
                      <a:pt x="45" y="102"/>
                    </a:cubicBezTo>
                    <a:cubicBezTo>
                      <a:pt x="47" y="103"/>
                      <a:pt x="48" y="103"/>
                      <a:pt x="49" y="104"/>
                    </a:cubicBezTo>
                    <a:cubicBezTo>
                      <a:pt x="49" y="104"/>
                      <a:pt x="48" y="105"/>
                      <a:pt x="50" y="105"/>
                    </a:cubicBezTo>
                    <a:cubicBezTo>
                      <a:pt x="52" y="105"/>
                      <a:pt x="54" y="105"/>
                      <a:pt x="55" y="106"/>
                    </a:cubicBezTo>
                    <a:cubicBezTo>
                      <a:pt x="56" y="106"/>
                      <a:pt x="55" y="107"/>
                      <a:pt x="57" y="109"/>
                    </a:cubicBezTo>
                    <a:cubicBezTo>
                      <a:pt x="60" y="110"/>
                      <a:pt x="60" y="111"/>
                      <a:pt x="61" y="111"/>
                    </a:cubicBezTo>
                    <a:cubicBezTo>
                      <a:pt x="62" y="111"/>
                      <a:pt x="63" y="111"/>
                      <a:pt x="63" y="113"/>
                    </a:cubicBezTo>
                    <a:cubicBezTo>
                      <a:pt x="62" y="115"/>
                      <a:pt x="62" y="116"/>
                      <a:pt x="61" y="117"/>
                    </a:cubicBezTo>
                    <a:cubicBezTo>
                      <a:pt x="60" y="118"/>
                      <a:pt x="59" y="120"/>
                      <a:pt x="58" y="121"/>
                    </a:cubicBezTo>
                    <a:cubicBezTo>
                      <a:pt x="58" y="122"/>
                      <a:pt x="57" y="123"/>
                      <a:pt x="58" y="124"/>
                    </a:cubicBezTo>
                    <a:cubicBezTo>
                      <a:pt x="58" y="126"/>
                      <a:pt x="59" y="127"/>
                      <a:pt x="59" y="128"/>
                    </a:cubicBezTo>
                    <a:cubicBezTo>
                      <a:pt x="59" y="129"/>
                      <a:pt x="59" y="131"/>
                      <a:pt x="59" y="132"/>
                    </a:cubicBezTo>
                    <a:cubicBezTo>
                      <a:pt x="58" y="133"/>
                      <a:pt x="58" y="134"/>
                      <a:pt x="58" y="134"/>
                    </a:cubicBezTo>
                    <a:cubicBezTo>
                      <a:pt x="58" y="134"/>
                      <a:pt x="59" y="136"/>
                      <a:pt x="58" y="137"/>
                    </a:cubicBezTo>
                    <a:cubicBezTo>
                      <a:pt x="57" y="138"/>
                      <a:pt x="55" y="140"/>
                      <a:pt x="54" y="140"/>
                    </a:cubicBezTo>
                    <a:cubicBezTo>
                      <a:pt x="53" y="140"/>
                      <a:pt x="51" y="142"/>
                      <a:pt x="51" y="142"/>
                    </a:cubicBezTo>
                    <a:cubicBezTo>
                      <a:pt x="51" y="142"/>
                      <a:pt x="51" y="146"/>
                      <a:pt x="51" y="147"/>
                    </a:cubicBezTo>
                    <a:cubicBezTo>
                      <a:pt x="51" y="147"/>
                      <a:pt x="47" y="154"/>
                      <a:pt x="49" y="155"/>
                    </a:cubicBezTo>
                    <a:cubicBezTo>
                      <a:pt x="50" y="156"/>
                      <a:pt x="50" y="158"/>
                      <a:pt x="50" y="159"/>
                    </a:cubicBezTo>
                    <a:cubicBezTo>
                      <a:pt x="49" y="160"/>
                      <a:pt x="49" y="160"/>
                      <a:pt x="49" y="160"/>
                    </a:cubicBezTo>
                    <a:cubicBezTo>
                      <a:pt x="48" y="161"/>
                      <a:pt x="46" y="161"/>
                      <a:pt x="47" y="163"/>
                    </a:cubicBezTo>
                    <a:cubicBezTo>
                      <a:pt x="49" y="165"/>
                      <a:pt x="50" y="165"/>
                      <a:pt x="50" y="167"/>
                    </a:cubicBezTo>
                    <a:cubicBezTo>
                      <a:pt x="51" y="168"/>
                      <a:pt x="51" y="168"/>
                      <a:pt x="52" y="170"/>
                    </a:cubicBezTo>
                    <a:cubicBezTo>
                      <a:pt x="53" y="171"/>
                      <a:pt x="53" y="172"/>
                      <a:pt x="54" y="173"/>
                    </a:cubicBezTo>
                    <a:cubicBezTo>
                      <a:pt x="55" y="174"/>
                      <a:pt x="56" y="175"/>
                      <a:pt x="56" y="176"/>
                    </a:cubicBezTo>
                    <a:cubicBezTo>
                      <a:pt x="56" y="177"/>
                      <a:pt x="59" y="179"/>
                      <a:pt x="56" y="177"/>
                    </a:cubicBezTo>
                    <a:cubicBezTo>
                      <a:pt x="53" y="175"/>
                      <a:pt x="56" y="177"/>
                      <a:pt x="52" y="174"/>
                    </a:cubicBezTo>
                    <a:cubicBezTo>
                      <a:pt x="49" y="171"/>
                      <a:pt x="48" y="173"/>
                      <a:pt x="46" y="171"/>
                    </a:cubicBezTo>
                    <a:cubicBezTo>
                      <a:pt x="45" y="169"/>
                      <a:pt x="47" y="175"/>
                      <a:pt x="44" y="168"/>
                    </a:cubicBezTo>
                    <a:cubicBezTo>
                      <a:pt x="41" y="160"/>
                      <a:pt x="40" y="161"/>
                      <a:pt x="39" y="159"/>
                    </a:cubicBezTo>
                    <a:cubicBezTo>
                      <a:pt x="39" y="157"/>
                      <a:pt x="39" y="159"/>
                      <a:pt x="37" y="155"/>
                    </a:cubicBezTo>
                    <a:cubicBezTo>
                      <a:pt x="35" y="151"/>
                      <a:pt x="37" y="154"/>
                      <a:pt x="35" y="151"/>
                    </a:cubicBezTo>
                    <a:cubicBezTo>
                      <a:pt x="33" y="149"/>
                      <a:pt x="33" y="152"/>
                      <a:pt x="32" y="148"/>
                    </a:cubicBezTo>
                    <a:cubicBezTo>
                      <a:pt x="31" y="143"/>
                      <a:pt x="31" y="146"/>
                      <a:pt x="30" y="141"/>
                    </a:cubicBezTo>
                    <a:cubicBezTo>
                      <a:pt x="28" y="136"/>
                      <a:pt x="31" y="136"/>
                      <a:pt x="28" y="133"/>
                    </a:cubicBezTo>
                    <a:cubicBezTo>
                      <a:pt x="25" y="131"/>
                      <a:pt x="25" y="132"/>
                      <a:pt x="24" y="131"/>
                    </a:cubicBezTo>
                    <a:cubicBezTo>
                      <a:pt x="23" y="129"/>
                      <a:pt x="25" y="130"/>
                      <a:pt x="22" y="126"/>
                    </a:cubicBezTo>
                    <a:cubicBezTo>
                      <a:pt x="20" y="122"/>
                      <a:pt x="16" y="120"/>
                      <a:pt x="16" y="113"/>
                    </a:cubicBezTo>
                    <a:cubicBezTo>
                      <a:pt x="16" y="105"/>
                      <a:pt x="16" y="104"/>
                      <a:pt x="16" y="104"/>
                    </a:cubicBezTo>
                    <a:cubicBezTo>
                      <a:pt x="16" y="104"/>
                      <a:pt x="13" y="101"/>
                      <a:pt x="14" y="97"/>
                    </a:cubicBezTo>
                    <a:cubicBezTo>
                      <a:pt x="15" y="92"/>
                      <a:pt x="16" y="94"/>
                      <a:pt x="15" y="92"/>
                    </a:cubicBezTo>
                    <a:cubicBezTo>
                      <a:pt x="15" y="91"/>
                      <a:pt x="14" y="91"/>
                      <a:pt x="13" y="89"/>
                    </a:cubicBezTo>
                    <a:cubicBezTo>
                      <a:pt x="12" y="88"/>
                      <a:pt x="12" y="88"/>
                      <a:pt x="11" y="87"/>
                    </a:cubicBezTo>
                    <a:cubicBezTo>
                      <a:pt x="11" y="86"/>
                      <a:pt x="11" y="83"/>
                      <a:pt x="11" y="83"/>
                    </a:cubicBezTo>
                    <a:cubicBezTo>
                      <a:pt x="10" y="84"/>
                      <a:pt x="10" y="84"/>
                      <a:pt x="10" y="84"/>
                    </a:cubicBezTo>
                    <a:cubicBezTo>
                      <a:pt x="10" y="84"/>
                      <a:pt x="0" y="182"/>
                      <a:pt x="97" y="197"/>
                    </a:cubicBezTo>
                    <a:cubicBezTo>
                      <a:pt x="97" y="197"/>
                      <a:pt x="75" y="192"/>
                      <a:pt x="73" y="187"/>
                    </a:cubicBezTo>
                    <a:cubicBezTo>
                      <a:pt x="73" y="187"/>
                      <a:pt x="72" y="183"/>
                      <a:pt x="73" y="183"/>
                    </a:cubicBezTo>
                    <a:cubicBezTo>
                      <a:pt x="74" y="183"/>
                      <a:pt x="76" y="184"/>
                      <a:pt x="77" y="183"/>
                    </a:cubicBezTo>
                    <a:cubicBezTo>
                      <a:pt x="79" y="181"/>
                      <a:pt x="80" y="180"/>
                      <a:pt x="80" y="180"/>
                    </a:cubicBezTo>
                    <a:cubicBezTo>
                      <a:pt x="80" y="182"/>
                      <a:pt x="80" y="182"/>
                      <a:pt x="80" y="182"/>
                    </a:cubicBezTo>
                    <a:cubicBezTo>
                      <a:pt x="80" y="182"/>
                      <a:pt x="79" y="182"/>
                      <a:pt x="83" y="181"/>
                    </a:cubicBezTo>
                    <a:cubicBezTo>
                      <a:pt x="88" y="181"/>
                      <a:pt x="88" y="181"/>
                      <a:pt x="89" y="181"/>
                    </a:cubicBezTo>
                    <a:cubicBezTo>
                      <a:pt x="91" y="180"/>
                      <a:pt x="93" y="176"/>
                      <a:pt x="94" y="178"/>
                    </a:cubicBezTo>
                    <a:cubicBezTo>
                      <a:pt x="95" y="181"/>
                      <a:pt x="93" y="180"/>
                      <a:pt x="95" y="181"/>
                    </a:cubicBezTo>
                    <a:cubicBezTo>
                      <a:pt x="97" y="181"/>
                      <a:pt x="101" y="180"/>
                      <a:pt x="101" y="180"/>
                    </a:cubicBezTo>
                    <a:cubicBezTo>
                      <a:pt x="101" y="180"/>
                      <a:pt x="108" y="181"/>
                      <a:pt x="108" y="180"/>
                    </a:cubicBezTo>
                    <a:cubicBezTo>
                      <a:pt x="109" y="179"/>
                      <a:pt x="109" y="178"/>
                      <a:pt x="110" y="178"/>
                    </a:cubicBezTo>
                    <a:cubicBezTo>
                      <a:pt x="111" y="178"/>
                      <a:pt x="112" y="180"/>
                      <a:pt x="112" y="180"/>
                    </a:cubicBezTo>
                    <a:cubicBezTo>
                      <a:pt x="108" y="182"/>
                      <a:pt x="108" y="182"/>
                      <a:pt x="108" y="182"/>
                    </a:cubicBezTo>
                    <a:cubicBezTo>
                      <a:pt x="105" y="185"/>
                      <a:pt x="105" y="185"/>
                      <a:pt x="105" y="185"/>
                    </a:cubicBezTo>
                    <a:cubicBezTo>
                      <a:pt x="105" y="185"/>
                      <a:pt x="103" y="185"/>
                      <a:pt x="105" y="186"/>
                    </a:cubicBezTo>
                    <a:cubicBezTo>
                      <a:pt x="106" y="187"/>
                      <a:pt x="107" y="187"/>
                      <a:pt x="108" y="187"/>
                    </a:cubicBezTo>
                    <a:cubicBezTo>
                      <a:pt x="110" y="187"/>
                      <a:pt x="114" y="190"/>
                      <a:pt x="115" y="188"/>
                    </a:cubicBezTo>
                    <a:cubicBezTo>
                      <a:pt x="116" y="186"/>
                      <a:pt x="116" y="186"/>
                      <a:pt x="117" y="185"/>
                    </a:cubicBezTo>
                    <a:cubicBezTo>
                      <a:pt x="117" y="184"/>
                      <a:pt x="117" y="182"/>
                      <a:pt x="119" y="182"/>
                    </a:cubicBezTo>
                    <a:cubicBezTo>
                      <a:pt x="120" y="182"/>
                      <a:pt x="122" y="183"/>
                      <a:pt x="122" y="183"/>
                    </a:cubicBezTo>
                    <a:cubicBezTo>
                      <a:pt x="121" y="186"/>
                      <a:pt x="121" y="186"/>
                      <a:pt x="121" y="186"/>
                    </a:cubicBezTo>
                    <a:cubicBezTo>
                      <a:pt x="121" y="186"/>
                      <a:pt x="123" y="186"/>
                      <a:pt x="125" y="186"/>
                    </a:cubicBezTo>
                    <a:cubicBezTo>
                      <a:pt x="126" y="186"/>
                      <a:pt x="126" y="188"/>
                      <a:pt x="128" y="186"/>
                    </a:cubicBezTo>
                    <a:cubicBezTo>
                      <a:pt x="129" y="184"/>
                      <a:pt x="129" y="184"/>
                      <a:pt x="131" y="184"/>
                    </a:cubicBezTo>
                    <a:cubicBezTo>
                      <a:pt x="133" y="184"/>
                      <a:pt x="135" y="183"/>
                      <a:pt x="136" y="183"/>
                    </a:cubicBezTo>
                    <a:cubicBezTo>
                      <a:pt x="136" y="184"/>
                      <a:pt x="138" y="184"/>
                      <a:pt x="139" y="184"/>
                    </a:cubicBezTo>
                    <a:cubicBezTo>
                      <a:pt x="139" y="184"/>
                      <a:pt x="143" y="186"/>
                      <a:pt x="143" y="186"/>
                    </a:cubicBezTo>
                    <a:cubicBezTo>
                      <a:pt x="144" y="185"/>
                      <a:pt x="148" y="186"/>
                      <a:pt x="148" y="186"/>
                    </a:cubicBezTo>
                    <a:cubicBezTo>
                      <a:pt x="148" y="186"/>
                      <a:pt x="137" y="196"/>
                      <a:pt x="113" y="197"/>
                    </a:cubicBezTo>
                    <a:cubicBezTo>
                      <a:pt x="113" y="197"/>
                      <a:pt x="167" y="199"/>
                      <a:pt x="197" y="146"/>
                    </a:cubicBezTo>
                    <a:cubicBezTo>
                      <a:pt x="228" y="94"/>
                      <a:pt x="206" y="26"/>
                      <a:pt x="137" y="3"/>
                    </a:cubicBezTo>
                    <a:cubicBezTo>
                      <a:pt x="137" y="3"/>
                      <a:pt x="189" y="22"/>
                      <a:pt x="203" y="71"/>
                    </a:cubicBezTo>
                    <a:cubicBezTo>
                      <a:pt x="202" y="72"/>
                      <a:pt x="202" y="72"/>
                      <a:pt x="202" y="72"/>
                    </a:cubicBezTo>
                    <a:cubicBezTo>
                      <a:pt x="201" y="71"/>
                      <a:pt x="201" y="72"/>
                      <a:pt x="200" y="69"/>
                    </a:cubicBezTo>
                    <a:cubicBezTo>
                      <a:pt x="199" y="67"/>
                      <a:pt x="199" y="68"/>
                      <a:pt x="199" y="66"/>
                    </a:cubicBezTo>
                    <a:cubicBezTo>
                      <a:pt x="198" y="64"/>
                      <a:pt x="198" y="65"/>
                      <a:pt x="197" y="64"/>
                    </a:cubicBezTo>
                    <a:cubicBezTo>
                      <a:pt x="195" y="62"/>
                      <a:pt x="195" y="62"/>
                      <a:pt x="194" y="61"/>
                    </a:cubicBezTo>
                    <a:cubicBezTo>
                      <a:pt x="193" y="61"/>
                      <a:pt x="192" y="58"/>
                      <a:pt x="192" y="57"/>
                    </a:cubicBezTo>
                    <a:cubicBezTo>
                      <a:pt x="191" y="56"/>
                      <a:pt x="189" y="55"/>
                      <a:pt x="188" y="55"/>
                    </a:cubicBezTo>
                    <a:cubicBezTo>
                      <a:pt x="187" y="55"/>
                      <a:pt x="188" y="54"/>
                      <a:pt x="187" y="55"/>
                    </a:cubicBezTo>
                    <a:cubicBezTo>
                      <a:pt x="187" y="56"/>
                      <a:pt x="189" y="58"/>
                      <a:pt x="189" y="58"/>
                    </a:cubicBezTo>
                    <a:cubicBezTo>
                      <a:pt x="189" y="62"/>
                      <a:pt x="189" y="62"/>
                      <a:pt x="189" y="62"/>
                    </a:cubicBezTo>
                    <a:cubicBezTo>
                      <a:pt x="189" y="62"/>
                      <a:pt x="190" y="65"/>
                      <a:pt x="190" y="66"/>
                    </a:cubicBezTo>
                    <a:cubicBezTo>
                      <a:pt x="190" y="67"/>
                      <a:pt x="189" y="70"/>
                      <a:pt x="189" y="70"/>
                    </a:cubicBezTo>
                    <a:cubicBezTo>
                      <a:pt x="189" y="70"/>
                      <a:pt x="188" y="72"/>
                      <a:pt x="187" y="73"/>
                    </a:cubicBezTo>
                    <a:cubicBezTo>
                      <a:pt x="186" y="73"/>
                      <a:pt x="181" y="74"/>
                      <a:pt x="181" y="74"/>
                    </a:cubicBezTo>
                    <a:cubicBezTo>
                      <a:pt x="181" y="74"/>
                      <a:pt x="179" y="72"/>
                      <a:pt x="179" y="71"/>
                    </a:cubicBezTo>
                    <a:cubicBezTo>
                      <a:pt x="178" y="69"/>
                      <a:pt x="175" y="69"/>
                      <a:pt x="174" y="68"/>
                    </a:cubicBezTo>
                    <a:cubicBezTo>
                      <a:pt x="174" y="67"/>
                      <a:pt x="175" y="66"/>
                      <a:pt x="173" y="64"/>
                    </a:cubicBezTo>
                    <a:cubicBezTo>
                      <a:pt x="172" y="62"/>
                      <a:pt x="173" y="63"/>
                      <a:pt x="172" y="61"/>
                    </a:cubicBezTo>
                    <a:cubicBezTo>
                      <a:pt x="170" y="59"/>
                      <a:pt x="170" y="59"/>
                      <a:pt x="170" y="59"/>
                    </a:cubicBezTo>
                    <a:cubicBezTo>
                      <a:pt x="170" y="59"/>
                      <a:pt x="166" y="58"/>
                      <a:pt x="167" y="60"/>
                    </a:cubicBezTo>
                    <a:cubicBezTo>
                      <a:pt x="168" y="63"/>
                      <a:pt x="167" y="65"/>
                      <a:pt x="168" y="65"/>
                    </a:cubicBezTo>
                    <a:cubicBezTo>
                      <a:pt x="169" y="66"/>
                      <a:pt x="170" y="65"/>
                      <a:pt x="171" y="67"/>
                    </a:cubicBezTo>
                    <a:cubicBezTo>
                      <a:pt x="172" y="69"/>
                      <a:pt x="172" y="70"/>
                      <a:pt x="172" y="71"/>
                    </a:cubicBezTo>
                    <a:cubicBezTo>
                      <a:pt x="173" y="71"/>
                      <a:pt x="173" y="74"/>
                      <a:pt x="174" y="75"/>
                    </a:cubicBezTo>
                    <a:cubicBezTo>
                      <a:pt x="175" y="75"/>
                      <a:pt x="178" y="75"/>
                      <a:pt x="178" y="76"/>
                    </a:cubicBezTo>
                    <a:cubicBezTo>
                      <a:pt x="177" y="77"/>
                      <a:pt x="176" y="78"/>
                      <a:pt x="178" y="79"/>
                    </a:cubicBezTo>
                    <a:cubicBezTo>
                      <a:pt x="179" y="79"/>
                      <a:pt x="179" y="80"/>
                      <a:pt x="180" y="80"/>
                    </a:cubicBezTo>
                    <a:cubicBezTo>
                      <a:pt x="181" y="80"/>
                      <a:pt x="181" y="80"/>
                      <a:pt x="182" y="79"/>
                    </a:cubicBezTo>
                    <a:cubicBezTo>
                      <a:pt x="184" y="79"/>
                      <a:pt x="186" y="79"/>
                      <a:pt x="186" y="79"/>
                    </a:cubicBezTo>
                    <a:cubicBezTo>
                      <a:pt x="186" y="79"/>
                      <a:pt x="188" y="80"/>
                      <a:pt x="188" y="81"/>
                    </a:cubicBezTo>
                    <a:cubicBezTo>
                      <a:pt x="188" y="82"/>
                      <a:pt x="187" y="86"/>
                      <a:pt x="187" y="86"/>
                    </a:cubicBezTo>
                    <a:cubicBezTo>
                      <a:pt x="185" y="90"/>
                      <a:pt x="185" y="90"/>
                      <a:pt x="185" y="90"/>
                    </a:cubicBezTo>
                    <a:cubicBezTo>
                      <a:pt x="185" y="90"/>
                      <a:pt x="185" y="97"/>
                      <a:pt x="184" y="97"/>
                    </a:cubicBezTo>
                    <a:cubicBezTo>
                      <a:pt x="183" y="97"/>
                      <a:pt x="182" y="100"/>
                      <a:pt x="181" y="100"/>
                    </a:cubicBezTo>
                    <a:cubicBezTo>
                      <a:pt x="180" y="101"/>
                      <a:pt x="180" y="105"/>
                      <a:pt x="180" y="105"/>
                    </a:cubicBezTo>
                    <a:cubicBezTo>
                      <a:pt x="178" y="108"/>
                      <a:pt x="178" y="108"/>
                      <a:pt x="178" y="108"/>
                    </a:cubicBezTo>
                    <a:cubicBezTo>
                      <a:pt x="178" y="108"/>
                      <a:pt x="178" y="111"/>
                      <a:pt x="178" y="112"/>
                    </a:cubicBezTo>
                    <a:cubicBezTo>
                      <a:pt x="178" y="113"/>
                      <a:pt x="179" y="117"/>
                      <a:pt x="178" y="119"/>
                    </a:cubicBezTo>
                    <a:cubicBezTo>
                      <a:pt x="178" y="121"/>
                      <a:pt x="175" y="122"/>
                      <a:pt x="175" y="122"/>
                    </a:cubicBezTo>
                    <a:cubicBezTo>
                      <a:pt x="175" y="122"/>
                      <a:pt x="179" y="126"/>
                      <a:pt x="177" y="126"/>
                    </a:cubicBezTo>
                    <a:cubicBezTo>
                      <a:pt x="175" y="127"/>
                      <a:pt x="173" y="129"/>
                      <a:pt x="173" y="130"/>
                    </a:cubicBezTo>
                    <a:cubicBezTo>
                      <a:pt x="172" y="131"/>
                      <a:pt x="172" y="132"/>
                      <a:pt x="171" y="132"/>
                    </a:cubicBezTo>
                    <a:cubicBezTo>
                      <a:pt x="170" y="133"/>
                      <a:pt x="168" y="133"/>
                      <a:pt x="168" y="134"/>
                    </a:cubicBezTo>
                    <a:cubicBezTo>
                      <a:pt x="168" y="134"/>
                      <a:pt x="168" y="137"/>
                      <a:pt x="168" y="137"/>
                    </a:cubicBezTo>
                    <a:cubicBezTo>
                      <a:pt x="164" y="142"/>
                      <a:pt x="164" y="142"/>
                      <a:pt x="164" y="142"/>
                    </a:cubicBezTo>
                    <a:cubicBezTo>
                      <a:pt x="160" y="146"/>
                      <a:pt x="160" y="146"/>
                      <a:pt x="160" y="146"/>
                    </a:cubicBezTo>
                    <a:cubicBezTo>
                      <a:pt x="160" y="146"/>
                      <a:pt x="160" y="149"/>
                      <a:pt x="159" y="149"/>
                    </a:cubicBezTo>
                    <a:cubicBezTo>
                      <a:pt x="158" y="149"/>
                      <a:pt x="153" y="151"/>
                      <a:pt x="152" y="152"/>
                    </a:cubicBezTo>
                    <a:cubicBezTo>
                      <a:pt x="152" y="152"/>
                      <a:pt x="148" y="154"/>
                      <a:pt x="147" y="154"/>
                    </a:cubicBezTo>
                    <a:cubicBezTo>
                      <a:pt x="146" y="154"/>
                      <a:pt x="148" y="157"/>
                      <a:pt x="146" y="154"/>
                    </a:cubicBezTo>
                    <a:cubicBezTo>
                      <a:pt x="144" y="151"/>
                      <a:pt x="145" y="153"/>
                      <a:pt x="144" y="149"/>
                    </a:cubicBezTo>
                    <a:cubicBezTo>
                      <a:pt x="142" y="145"/>
                      <a:pt x="142" y="148"/>
                      <a:pt x="142" y="145"/>
                    </a:cubicBezTo>
                    <a:cubicBezTo>
                      <a:pt x="142" y="143"/>
                      <a:pt x="142" y="145"/>
                      <a:pt x="142" y="143"/>
                    </a:cubicBezTo>
                    <a:cubicBezTo>
                      <a:pt x="142" y="140"/>
                      <a:pt x="143" y="142"/>
                      <a:pt x="141" y="139"/>
                    </a:cubicBezTo>
                    <a:cubicBezTo>
                      <a:pt x="140" y="136"/>
                      <a:pt x="140" y="137"/>
                      <a:pt x="138" y="135"/>
                    </a:cubicBezTo>
                    <a:cubicBezTo>
                      <a:pt x="136" y="133"/>
                      <a:pt x="135" y="135"/>
                      <a:pt x="136" y="132"/>
                    </a:cubicBezTo>
                    <a:cubicBezTo>
                      <a:pt x="137" y="129"/>
                      <a:pt x="137" y="132"/>
                      <a:pt x="137" y="129"/>
                    </a:cubicBezTo>
                    <a:cubicBezTo>
                      <a:pt x="138" y="126"/>
                      <a:pt x="137" y="125"/>
                      <a:pt x="139" y="124"/>
                    </a:cubicBezTo>
                    <a:cubicBezTo>
                      <a:pt x="141" y="123"/>
                      <a:pt x="142" y="122"/>
                      <a:pt x="142" y="121"/>
                    </a:cubicBezTo>
                    <a:cubicBezTo>
                      <a:pt x="142" y="119"/>
                      <a:pt x="142" y="118"/>
                      <a:pt x="142" y="117"/>
                    </a:cubicBezTo>
                    <a:cubicBezTo>
                      <a:pt x="141" y="116"/>
                      <a:pt x="139" y="114"/>
                      <a:pt x="139" y="113"/>
                    </a:cubicBezTo>
                    <a:cubicBezTo>
                      <a:pt x="139" y="112"/>
                      <a:pt x="139" y="113"/>
                      <a:pt x="137" y="111"/>
                    </a:cubicBezTo>
                    <a:cubicBezTo>
                      <a:pt x="136" y="109"/>
                      <a:pt x="135" y="108"/>
                      <a:pt x="135" y="108"/>
                    </a:cubicBezTo>
                    <a:cubicBezTo>
                      <a:pt x="135" y="108"/>
                      <a:pt x="135" y="103"/>
                      <a:pt x="135" y="101"/>
                    </a:cubicBezTo>
                    <a:cubicBezTo>
                      <a:pt x="135" y="99"/>
                      <a:pt x="134" y="102"/>
                      <a:pt x="135" y="99"/>
                    </a:cubicBezTo>
                    <a:cubicBezTo>
                      <a:pt x="135" y="96"/>
                      <a:pt x="135" y="94"/>
                      <a:pt x="135" y="94"/>
                    </a:cubicBezTo>
                    <a:cubicBezTo>
                      <a:pt x="135" y="94"/>
                      <a:pt x="132" y="92"/>
                      <a:pt x="131" y="92"/>
                    </a:cubicBezTo>
                    <a:cubicBezTo>
                      <a:pt x="129" y="92"/>
                      <a:pt x="129" y="94"/>
                      <a:pt x="127" y="93"/>
                    </a:cubicBezTo>
                    <a:cubicBezTo>
                      <a:pt x="125" y="91"/>
                      <a:pt x="126" y="90"/>
                      <a:pt x="125" y="89"/>
                    </a:cubicBezTo>
                    <a:cubicBezTo>
                      <a:pt x="124" y="89"/>
                      <a:pt x="123" y="89"/>
                      <a:pt x="122" y="90"/>
                    </a:cubicBezTo>
                    <a:cubicBezTo>
                      <a:pt x="121" y="91"/>
                      <a:pt x="118" y="91"/>
                      <a:pt x="116" y="91"/>
                    </a:cubicBezTo>
                    <a:cubicBezTo>
                      <a:pt x="114" y="92"/>
                      <a:pt x="113" y="92"/>
                      <a:pt x="110" y="92"/>
                    </a:cubicBezTo>
                    <a:cubicBezTo>
                      <a:pt x="108" y="92"/>
                      <a:pt x="104" y="93"/>
                      <a:pt x="102" y="92"/>
                    </a:cubicBezTo>
                    <a:cubicBezTo>
                      <a:pt x="100" y="91"/>
                      <a:pt x="100" y="92"/>
                      <a:pt x="99" y="90"/>
                    </a:cubicBezTo>
                    <a:cubicBezTo>
                      <a:pt x="98" y="88"/>
                      <a:pt x="99" y="88"/>
                      <a:pt x="97" y="87"/>
                    </a:cubicBezTo>
                    <a:cubicBezTo>
                      <a:pt x="95" y="86"/>
                      <a:pt x="94" y="87"/>
                      <a:pt x="94" y="85"/>
                    </a:cubicBezTo>
                    <a:cubicBezTo>
                      <a:pt x="94" y="82"/>
                      <a:pt x="95" y="83"/>
                      <a:pt x="93" y="81"/>
                    </a:cubicBezTo>
                    <a:cubicBezTo>
                      <a:pt x="92" y="79"/>
                      <a:pt x="94" y="82"/>
                      <a:pt x="92" y="79"/>
                    </a:cubicBezTo>
                    <a:cubicBezTo>
                      <a:pt x="89" y="76"/>
                      <a:pt x="88" y="79"/>
                      <a:pt x="89" y="76"/>
                    </a:cubicBezTo>
                    <a:cubicBezTo>
                      <a:pt x="90" y="74"/>
                      <a:pt x="91" y="75"/>
                      <a:pt x="91" y="73"/>
                    </a:cubicBezTo>
                    <a:cubicBezTo>
                      <a:pt x="91" y="70"/>
                      <a:pt x="95" y="74"/>
                      <a:pt x="92" y="68"/>
                    </a:cubicBezTo>
                    <a:cubicBezTo>
                      <a:pt x="90" y="63"/>
                      <a:pt x="89" y="64"/>
                      <a:pt x="92" y="60"/>
                    </a:cubicBezTo>
                    <a:cubicBezTo>
                      <a:pt x="94" y="55"/>
                      <a:pt x="97" y="54"/>
                      <a:pt x="98" y="53"/>
                    </a:cubicBezTo>
                    <a:cubicBezTo>
                      <a:pt x="98" y="52"/>
                      <a:pt x="99" y="50"/>
                      <a:pt x="100" y="49"/>
                    </a:cubicBezTo>
                    <a:cubicBezTo>
                      <a:pt x="101" y="48"/>
                      <a:pt x="100" y="48"/>
                      <a:pt x="102" y="48"/>
                    </a:cubicBezTo>
                    <a:cubicBezTo>
                      <a:pt x="104" y="48"/>
                      <a:pt x="107" y="47"/>
                      <a:pt x="108" y="46"/>
                    </a:cubicBezTo>
                    <a:cubicBezTo>
                      <a:pt x="109" y="45"/>
                      <a:pt x="111" y="42"/>
                      <a:pt x="112" y="42"/>
                    </a:cubicBezTo>
                    <a:cubicBezTo>
                      <a:pt x="113" y="42"/>
                      <a:pt x="113" y="42"/>
                      <a:pt x="115" y="42"/>
                    </a:cubicBezTo>
                    <a:cubicBezTo>
                      <a:pt x="117" y="41"/>
                      <a:pt x="117" y="41"/>
                      <a:pt x="119" y="41"/>
                    </a:cubicBezTo>
                    <a:cubicBezTo>
                      <a:pt x="120" y="41"/>
                      <a:pt x="117" y="42"/>
                      <a:pt x="121" y="41"/>
                    </a:cubicBezTo>
                    <a:cubicBezTo>
                      <a:pt x="125" y="40"/>
                      <a:pt x="124" y="40"/>
                      <a:pt x="125" y="40"/>
                    </a:cubicBezTo>
                    <a:cubicBezTo>
                      <a:pt x="126" y="40"/>
                      <a:pt x="126" y="41"/>
                      <a:pt x="127" y="41"/>
                    </a:cubicBezTo>
                    <a:cubicBezTo>
                      <a:pt x="129" y="41"/>
                      <a:pt x="129" y="38"/>
                      <a:pt x="129" y="41"/>
                    </a:cubicBezTo>
                    <a:cubicBezTo>
                      <a:pt x="129" y="45"/>
                      <a:pt x="128" y="46"/>
                      <a:pt x="130" y="46"/>
                    </a:cubicBezTo>
                    <a:cubicBezTo>
                      <a:pt x="133" y="47"/>
                      <a:pt x="130" y="47"/>
                      <a:pt x="133" y="47"/>
                    </a:cubicBezTo>
                    <a:cubicBezTo>
                      <a:pt x="136" y="47"/>
                      <a:pt x="135" y="47"/>
                      <a:pt x="137" y="48"/>
                    </a:cubicBezTo>
                    <a:cubicBezTo>
                      <a:pt x="138" y="48"/>
                      <a:pt x="139" y="49"/>
                      <a:pt x="141" y="49"/>
                    </a:cubicBezTo>
                    <a:cubicBezTo>
                      <a:pt x="143" y="49"/>
                      <a:pt x="140" y="52"/>
                      <a:pt x="143" y="49"/>
                    </a:cubicBezTo>
                    <a:cubicBezTo>
                      <a:pt x="146" y="46"/>
                      <a:pt x="141" y="46"/>
                      <a:pt x="146" y="46"/>
                    </a:cubicBezTo>
                    <a:cubicBezTo>
                      <a:pt x="151" y="47"/>
                      <a:pt x="152" y="48"/>
                      <a:pt x="153" y="48"/>
                    </a:cubicBezTo>
                    <a:cubicBezTo>
                      <a:pt x="154" y="47"/>
                      <a:pt x="154" y="48"/>
                      <a:pt x="156" y="47"/>
                    </a:cubicBezTo>
                    <a:cubicBezTo>
                      <a:pt x="159" y="46"/>
                      <a:pt x="159" y="46"/>
                      <a:pt x="160" y="46"/>
                    </a:cubicBezTo>
                    <a:cubicBezTo>
                      <a:pt x="161" y="47"/>
                      <a:pt x="161" y="49"/>
                      <a:pt x="162" y="47"/>
                    </a:cubicBezTo>
                    <a:cubicBezTo>
                      <a:pt x="163" y="45"/>
                      <a:pt x="165" y="45"/>
                      <a:pt x="162" y="44"/>
                    </a:cubicBezTo>
                    <a:cubicBezTo>
                      <a:pt x="159" y="42"/>
                      <a:pt x="158" y="44"/>
                      <a:pt x="158" y="42"/>
                    </a:cubicBezTo>
                    <a:cubicBezTo>
                      <a:pt x="157" y="40"/>
                      <a:pt x="160" y="41"/>
                      <a:pt x="157" y="40"/>
                    </a:cubicBezTo>
                    <a:cubicBezTo>
                      <a:pt x="154" y="40"/>
                      <a:pt x="155" y="40"/>
                      <a:pt x="153" y="39"/>
                    </a:cubicBezTo>
                    <a:cubicBezTo>
                      <a:pt x="151" y="38"/>
                      <a:pt x="149" y="41"/>
                      <a:pt x="148" y="39"/>
                    </a:cubicBezTo>
                    <a:cubicBezTo>
                      <a:pt x="147" y="37"/>
                      <a:pt x="143" y="41"/>
                      <a:pt x="147" y="37"/>
                    </a:cubicBezTo>
                    <a:cubicBezTo>
                      <a:pt x="151" y="34"/>
                      <a:pt x="149" y="32"/>
                      <a:pt x="152" y="33"/>
                    </a:cubicBezTo>
                    <a:cubicBezTo>
                      <a:pt x="155" y="34"/>
                      <a:pt x="154" y="36"/>
                      <a:pt x="155" y="35"/>
                    </a:cubicBezTo>
                    <a:cubicBezTo>
                      <a:pt x="157" y="33"/>
                      <a:pt x="160" y="32"/>
                      <a:pt x="157" y="30"/>
                    </a:cubicBezTo>
                    <a:cubicBezTo>
                      <a:pt x="154" y="28"/>
                      <a:pt x="156" y="29"/>
                      <a:pt x="153" y="28"/>
                    </a:cubicBezTo>
                    <a:cubicBezTo>
                      <a:pt x="150" y="26"/>
                      <a:pt x="147" y="33"/>
                      <a:pt x="146" y="32"/>
                    </a:cubicBezTo>
                    <a:cubicBezTo>
                      <a:pt x="145" y="31"/>
                      <a:pt x="144" y="30"/>
                      <a:pt x="143" y="31"/>
                    </a:cubicBezTo>
                    <a:cubicBezTo>
                      <a:pt x="142" y="31"/>
                      <a:pt x="142" y="34"/>
                      <a:pt x="142" y="36"/>
                    </a:cubicBezTo>
                    <a:cubicBezTo>
                      <a:pt x="142" y="38"/>
                      <a:pt x="143" y="38"/>
                      <a:pt x="140" y="37"/>
                    </a:cubicBezTo>
                    <a:cubicBezTo>
                      <a:pt x="137" y="35"/>
                      <a:pt x="144" y="36"/>
                      <a:pt x="137" y="33"/>
                    </a:cubicBezTo>
                    <a:cubicBezTo>
                      <a:pt x="130" y="31"/>
                      <a:pt x="128" y="31"/>
                      <a:pt x="127" y="32"/>
                    </a:cubicBezTo>
                    <a:cubicBezTo>
                      <a:pt x="126" y="33"/>
                      <a:pt x="125" y="33"/>
                      <a:pt x="124" y="34"/>
                    </a:cubicBezTo>
                    <a:cubicBezTo>
                      <a:pt x="123" y="35"/>
                      <a:pt x="126" y="36"/>
                      <a:pt x="123" y="35"/>
                    </a:cubicBezTo>
                    <a:cubicBezTo>
                      <a:pt x="120" y="33"/>
                      <a:pt x="118" y="35"/>
                      <a:pt x="118" y="35"/>
                    </a:cubicBezTo>
                    <a:cubicBezTo>
                      <a:pt x="118" y="35"/>
                      <a:pt x="117" y="35"/>
                      <a:pt x="116" y="36"/>
                    </a:cubicBezTo>
                    <a:cubicBezTo>
                      <a:pt x="114" y="37"/>
                      <a:pt x="112" y="38"/>
                      <a:pt x="111" y="37"/>
                    </a:cubicBezTo>
                    <a:cubicBezTo>
                      <a:pt x="109" y="37"/>
                      <a:pt x="106" y="38"/>
                      <a:pt x="109" y="34"/>
                    </a:cubicBezTo>
                    <a:cubicBezTo>
                      <a:pt x="111" y="31"/>
                      <a:pt x="109" y="33"/>
                      <a:pt x="113" y="31"/>
                    </a:cubicBezTo>
                    <a:cubicBezTo>
                      <a:pt x="117" y="30"/>
                      <a:pt x="123" y="29"/>
                      <a:pt x="118" y="28"/>
                    </a:cubicBezTo>
                    <a:cubicBezTo>
                      <a:pt x="113" y="27"/>
                      <a:pt x="121" y="27"/>
                      <a:pt x="114" y="24"/>
                    </a:cubicBezTo>
                    <a:cubicBezTo>
                      <a:pt x="107" y="21"/>
                      <a:pt x="107" y="25"/>
                      <a:pt x="107" y="21"/>
                    </a:cubicBezTo>
                    <a:cubicBezTo>
                      <a:pt x="108" y="16"/>
                      <a:pt x="107" y="16"/>
                      <a:pt x="106" y="16"/>
                    </a:cubicBezTo>
                    <a:cubicBezTo>
                      <a:pt x="104" y="16"/>
                      <a:pt x="100" y="17"/>
                      <a:pt x="98" y="18"/>
                    </a:cubicBezTo>
                    <a:cubicBezTo>
                      <a:pt x="97" y="18"/>
                      <a:pt x="99" y="19"/>
                      <a:pt x="96" y="17"/>
                    </a:cubicBezTo>
                    <a:cubicBezTo>
                      <a:pt x="92" y="15"/>
                      <a:pt x="91" y="18"/>
                      <a:pt x="92" y="15"/>
                    </a:cubicBezTo>
                    <a:cubicBezTo>
                      <a:pt x="94" y="13"/>
                      <a:pt x="94" y="12"/>
                      <a:pt x="96" y="11"/>
                    </a:cubicBezTo>
                    <a:cubicBezTo>
                      <a:pt x="98" y="9"/>
                      <a:pt x="97" y="3"/>
                      <a:pt x="102" y="5"/>
                    </a:cubicBezTo>
                    <a:cubicBezTo>
                      <a:pt x="106" y="8"/>
                      <a:pt x="105" y="7"/>
                      <a:pt x="108" y="7"/>
                    </a:cubicBezTo>
                    <a:cubicBezTo>
                      <a:pt x="112" y="7"/>
                      <a:pt x="114" y="7"/>
                      <a:pt x="114" y="6"/>
                    </a:cubicBezTo>
                    <a:cubicBezTo>
                      <a:pt x="114" y="5"/>
                      <a:pt x="109" y="3"/>
                      <a:pt x="109" y="3"/>
                    </a:cubicBezTo>
                    <a:cubicBezTo>
                      <a:pt x="109" y="3"/>
                      <a:pt x="108" y="4"/>
                      <a:pt x="109" y="3"/>
                    </a:cubicBezTo>
                    <a:cubicBezTo>
                      <a:pt x="109" y="2"/>
                      <a:pt x="110" y="1"/>
                      <a:pt x="110" y="1"/>
                    </a:cubicBezTo>
                    <a:cubicBezTo>
                      <a:pt x="109" y="0"/>
                      <a:pt x="109" y="0"/>
                      <a:pt x="109" y="0"/>
                    </a:cubicBezTo>
                    <a:cubicBezTo>
                      <a:pt x="109" y="0"/>
                      <a:pt x="96" y="0"/>
                      <a:pt x="9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57" name="Freeform 36"/>
              <p:cNvSpPr/>
              <p:nvPr/>
            </p:nvSpPr>
            <p:spPr bwMode="auto">
              <a:xfrm>
                <a:off x="8729663" y="4613275"/>
                <a:ext cx="141288" cy="168275"/>
              </a:xfrm>
              <a:custGeom>
                <a:avLst/>
                <a:gdLst>
                  <a:gd name="T0" fmla="*/ 45 w 65"/>
                  <a:gd name="T1" fmla="*/ 5 h 77"/>
                  <a:gd name="T2" fmla="*/ 45 w 65"/>
                  <a:gd name="T3" fmla="*/ 28 h 77"/>
                  <a:gd name="T4" fmla="*/ 25 w 65"/>
                  <a:gd name="T5" fmla="*/ 45 h 77"/>
                  <a:gd name="T6" fmla="*/ 1 w 65"/>
                  <a:gd name="T7" fmla="*/ 64 h 77"/>
                  <a:gd name="T8" fmla="*/ 65 w 65"/>
                  <a:gd name="T9" fmla="*/ 77 h 77"/>
                  <a:gd name="T10" fmla="*/ 65 w 65"/>
                  <a:gd name="T11" fmla="*/ 0 h 77"/>
                  <a:gd name="T12" fmla="*/ 45 w 65"/>
                  <a:gd name="T13" fmla="*/ 5 h 77"/>
                </a:gdLst>
                <a:ahLst/>
                <a:cxnLst>
                  <a:cxn ang="0">
                    <a:pos x="T0" y="T1"/>
                  </a:cxn>
                  <a:cxn ang="0">
                    <a:pos x="T2" y="T3"/>
                  </a:cxn>
                  <a:cxn ang="0">
                    <a:pos x="T4" y="T5"/>
                  </a:cxn>
                  <a:cxn ang="0">
                    <a:pos x="T6" y="T7"/>
                  </a:cxn>
                  <a:cxn ang="0">
                    <a:pos x="T8" y="T9"/>
                  </a:cxn>
                  <a:cxn ang="0">
                    <a:pos x="T10" y="T11"/>
                  </a:cxn>
                  <a:cxn ang="0">
                    <a:pos x="T12" y="T13"/>
                  </a:cxn>
                </a:cxnLst>
                <a:rect l="0" t="0" r="r" b="b"/>
                <a:pathLst>
                  <a:path w="65" h="77">
                    <a:moveTo>
                      <a:pt x="45" y="5"/>
                    </a:moveTo>
                    <a:cubicBezTo>
                      <a:pt x="45" y="28"/>
                      <a:pt x="45" y="28"/>
                      <a:pt x="45" y="28"/>
                    </a:cubicBezTo>
                    <a:cubicBezTo>
                      <a:pt x="45" y="28"/>
                      <a:pt x="39" y="40"/>
                      <a:pt x="25" y="45"/>
                    </a:cubicBezTo>
                    <a:cubicBezTo>
                      <a:pt x="12" y="49"/>
                      <a:pt x="0" y="56"/>
                      <a:pt x="1" y="64"/>
                    </a:cubicBezTo>
                    <a:cubicBezTo>
                      <a:pt x="2" y="71"/>
                      <a:pt x="18" y="77"/>
                      <a:pt x="65" y="77"/>
                    </a:cubicBezTo>
                    <a:cubicBezTo>
                      <a:pt x="65" y="0"/>
                      <a:pt x="65" y="0"/>
                      <a:pt x="65" y="0"/>
                    </a:cubicBezTo>
                    <a:lnTo>
                      <a:pt x="45"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58" name="Freeform 37"/>
              <p:cNvSpPr/>
              <p:nvPr/>
            </p:nvSpPr>
            <p:spPr bwMode="auto">
              <a:xfrm>
                <a:off x="8855075" y="4613275"/>
                <a:ext cx="134938" cy="168275"/>
              </a:xfrm>
              <a:custGeom>
                <a:avLst/>
                <a:gdLst>
                  <a:gd name="T0" fmla="*/ 14 w 62"/>
                  <a:gd name="T1" fmla="*/ 5 h 77"/>
                  <a:gd name="T2" fmla="*/ 14 w 62"/>
                  <a:gd name="T3" fmla="*/ 28 h 77"/>
                  <a:gd name="T4" fmla="*/ 32 w 62"/>
                  <a:gd name="T5" fmla="*/ 45 h 77"/>
                  <a:gd name="T6" fmla="*/ 61 w 62"/>
                  <a:gd name="T7" fmla="*/ 64 h 77"/>
                  <a:gd name="T8" fmla="*/ 0 w 62"/>
                  <a:gd name="T9" fmla="*/ 77 h 77"/>
                  <a:gd name="T10" fmla="*/ 0 w 62"/>
                  <a:gd name="T11" fmla="*/ 0 h 77"/>
                  <a:gd name="T12" fmla="*/ 14 w 62"/>
                  <a:gd name="T13" fmla="*/ 5 h 77"/>
                </a:gdLst>
                <a:ahLst/>
                <a:cxnLst>
                  <a:cxn ang="0">
                    <a:pos x="T0" y="T1"/>
                  </a:cxn>
                  <a:cxn ang="0">
                    <a:pos x="T2" y="T3"/>
                  </a:cxn>
                  <a:cxn ang="0">
                    <a:pos x="T4" y="T5"/>
                  </a:cxn>
                  <a:cxn ang="0">
                    <a:pos x="T6" y="T7"/>
                  </a:cxn>
                  <a:cxn ang="0">
                    <a:pos x="T8" y="T9"/>
                  </a:cxn>
                  <a:cxn ang="0">
                    <a:pos x="T10" y="T11"/>
                  </a:cxn>
                  <a:cxn ang="0">
                    <a:pos x="T12" y="T13"/>
                  </a:cxn>
                </a:cxnLst>
                <a:rect l="0" t="0" r="r" b="b"/>
                <a:pathLst>
                  <a:path w="62" h="77">
                    <a:moveTo>
                      <a:pt x="14" y="5"/>
                    </a:moveTo>
                    <a:cubicBezTo>
                      <a:pt x="14" y="28"/>
                      <a:pt x="14" y="28"/>
                      <a:pt x="14" y="28"/>
                    </a:cubicBezTo>
                    <a:cubicBezTo>
                      <a:pt x="14" y="28"/>
                      <a:pt x="19" y="40"/>
                      <a:pt x="32" y="45"/>
                    </a:cubicBezTo>
                    <a:cubicBezTo>
                      <a:pt x="46" y="49"/>
                      <a:pt x="62" y="56"/>
                      <a:pt x="61" y="64"/>
                    </a:cubicBezTo>
                    <a:cubicBezTo>
                      <a:pt x="60" y="71"/>
                      <a:pt x="34" y="77"/>
                      <a:pt x="0" y="77"/>
                    </a:cubicBezTo>
                    <a:cubicBezTo>
                      <a:pt x="0" y="0"/>
                      <a:pt x="0" y="0"/>
                      <a:pt x="0" y="0"/>
                    </a:cubicBezTo>
                    <a:lnTo>
                      <a:pt x="14"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59" name="Freeform 38"/>
              <p:cNvSpPr/>
              <p:nvPr/>
            </p:nvSpPr>
            <p:spPr bwMode="auto">
              <a:xfrm>
                <a:off x="8618538" y="4127500"/>
                <a:ext cx="500063" cy="503238"/>
              </a:xfrm>
              <a:custGeom>
                <a:avLst/>
                <a:gdLst>
                  <a:gd name="T0" fmla="*/ 169 w 230"/>
                  <a:gd name="T1" fmla="*/ 12 h 231"/>
                  <a:gd name="T2" fmla="*/ 215 w 230"/>
                  <a:gd name="T3" fmla="*/ 103 h 231"/>
                  <a:gd name="T4" fmla="*/ 102 w 230"/>
                  <a:gd name="T5" fmla="*/ 216 h 231"/>
                  <a:gd name="T6" fmla="*/ 12 w 230"/>
                  <a:gd name="T7" fmla="*/ 171 h 231"/>
                  <a:gd name="T8" fmla="*/ 0 w 230"/>
                  <a:gd name="T9" fmla="*/ 181 h 231"/>
                  <a:gd name="T10" fmla="*/ 102 w 230"/>
                  <a:gd name="T11" fmla="*/ 231 h 231"/>
                  <a:gd name="T12" fmla="*/ 230 w 230"/>
                  <a:gd name="T13" fmla="*/ 103 h 231"/>
                  <a:gd name="T14" fmla="*/ 178 w 230"/>
                  <a:gd name="T15" fmla="*/ 0 h 231"/>
                  <a:gd name="T16" fmla="*/ 169 w 230"/>
                  <a:gd name="T17"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31">
                    <a:moveTo>
                      <a:pt x="169" y="12"/>
                    </a:moveTo>
                    <a:cubicBezTo>
                      <a:pt x="197" y="32"/>
                      <a:pt x="215" y="65"/>
                      <a:pt x="215" y="103"/>
                    </a:cubicBezTo>
                    <a:cubicBezTo>
                      <a:pt x="215" y="165"/>
                      <a:pt x="165" y="216"/>
                      <a:pt x="102" y="216"/>
                    </a:cubicBezTo>
                    <a:cubicBezTo>
                      <a:pt x="65" y="216"/>
                      <a:pt x="33" y="198"/>
                      <a:pt x="12" y="171"/>
                    </a:cubicBezTo>
                    <a:cubicBezTo>
                      <a:pt x="0" y="181"/>
                      <a:pt x="0" y="181"/>
                      <a:pt x="0" y="181"/>
                    </a:cubicBezTo>
                    <a:cubicBezTo>
                      <a:pt x="24" y="211"/>
                      <a:pt x="61" y="231"/>
                      <a:pt x="102" y="231"/>
                    </a:cubicBezTo>
                    <a:cubicBezTo>
                      <a:pt x="173" y="231"/>
                      <a:pt x="230" y="174"/>
                      <a:pt x="230" y="103"/>
                    </a:cubicBezTo>
                    <a:cubicBezTo>
                      <a:pt x="230" y="61"/>
                      <a:pt x="210" y="23"/>
                      <a:pt x="178" y="0"/>
                    </a:cubicBezTo>
                    <a:lnTo>
                      <a:pt x="169"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60" name="Freeform 39"/>
              <p:cNvSpPr>
                <a:spLocks noEditPoints="1"/>
              </p:cNvSpPr>
              <p:nvPr/>
            </p:nvSpPr>
            <p:spPr bwMode="auto">
              <a:xfrm>
                <a:off x="8621713" y="4137025"/>
                <a:ext cx="442913" cy="441325"/>
              </a:xfrm>
              <a:custGeom>
                <a:avLst/>
                <a:gdLst>
                  <a:gd name="T0" fmla="*/ 102 w 203"/>
                  <a:gd name="T1" fmla="*/ 203 h 203"/>
                  <a:gd name="T2" fmla="*/ 203 w 203"/>
                  <a:gd name="T3" fmla="*/ 101 h 203"/>
                  <a:gd name="T4" fmla="*/ 102 w 203"/>
                  <a:gd name="T5" fmla="*/ 0 h 203"/>
                  <a:gd name="T6" fmla="*/ 102 w 203"/>
                  <a:gd name="T7" fmla="*/ 5 h 203"/>
                  <a:gd name="T8" fmla="*/ 198 w 203"/>
                  <a:gd name="T9" fmla="*/ 101 h 203"/>
                  <a:gd name="T10" fmla="*/ 102 w 203"/>
                  <a:gd name="T11" fmla="*/ 198 h 203"/>
                  <a:gd name="T12" fmla="*/ 102 w 203"/>
                  <a:gd name="T13" fmla="*/ 203 h 203"/>
                  <a:gd name="T14" fmla="*/ 102 w 203"/>
                  <a:gd name="T15" fmla="*/ 0 h 203"/>
                  <a:gd name="T16" fmla="*/ 0 w 203"/>
                  <a:gd name="T17" fmla="*/ 101 h 203"/>
                  <a:gd name="T18" fmla="*/ 102 w 203"/>
                  <a:gd name="T19" fmla="*/ 203 h 203"/>
                  <a:gd name="T20" fmla="*/ 102 w 203"/>
                  <a:gd name="T21" fmla="*/ 203 h 203"/>
                  <a:gd name="T22" fmla="*/ 102 w 203"/>
                  <a:gd name="T23" fmla="*/ 198 h 203"/>
                  <a:gd name="T24" fmla="*/ 102 w 203"/>
                  <a:gd name="T25" fmla="*/ 198 h 203"/>
                  <a:gd name="T26" fmla="*/ 102 w 203"/>
                  <a:gd name="T27" fmla="*/ 198 h 203"/>
                  <a:gd name="T28" fmla="*/ 5 w 203"/>
                  <a:gd name="T29" fmla="*/ 101 h 203"/>
                  <a:gd name="T30" fmla="*/ 102 w 203"/>
                  <a:gd name="T31" fmla="*/ 5 h 203"/>
                  <a:gd name="T32" fmla="*/ 102 w 203"/>
                  <a:gd name="T33" fmla="*/ 5 h 203"/>
                  <a:gd name="T34" fmla="*/ 102 w 203"/>
                  <a:gd name="T3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03">
                    <a:moveTo>
                      <a:pt x="102" y="203"/>
                    </a:moveTo>
                    <a:cubicBezTo>
                      <a:pt x="158" y="203"/>
                      <a:pt x="203" y="157"/>
                      <a:pt x="203" y="101"/>
                    </a:cubicBezTo>
                    <a:cubicBezTo>
                      <a:pt x="203" y="45"/>
                      <a:pt x="158" y="0"/>
                      <a:pt x="102" y="0"/>
                    </a:cubicBezTo>
                    <a:cubicBezTo>
                      <a:pt x="102" y="5"/>
                      <a:pt x="102" y="5"/>
                      <a:pt x="102" y="5"/>
                    </a:cubicBezTo>
                    <a:cubicBezTo>
                      <a:pt x="155" y="5"/>
                      <a:pt x="198" y="48"/>
                      <a:pt x="198" y="101"/>
                    </a:cubicBezTo>
                    <a:cubicBezTo>
                      <a:pt x="198" y="155"/>
                      <a:pt x="155" y="198"/>
                      <a:pt x="102" y="198"/>
                    </a:cubicBezTo>
                    <a:lnTo>
                      <a:pt x="102" y="203"/>
                    </a:lnTo>
                    <a:close/>
                    <a:moveTo>
                      <a:pt x="102" y="0"/>
                    </a:moveTo>
                    <a:cubicBezTo>
                      <a:pt x="46" y="0"/>
                      <a:pt x="0" y="45"/>
                      <a:pt x="0" y="101"/>
                    </a:cubicBezTo>
                    <a:cubicBezTo>
                      <a:pt x="0" y="157"/>
                      <a:pt x="46" y="203"/>
                      <a:pt x="102" y="203"/>
                    </a:cubicBezTo>
                    <a:cubicBezTo>
                      <a:pt x="102" y="203"/>
                      <a:pt x="102" y="203"/>
                      <a:pt x="102" y="203"/>
                    </a:cubicBezTo>
                    <a:cubicBezTo>
                      <a:pt x="102" y="198"/>
                      <a:pt x="102" y="198"/>
                      <a:pt x="102" y="198"/>
                    </a:cubicBezTo>
                    <a:cubicBezTo>
                      <a:pt x="102" y="198"/>
                      <a:pt x="102" y="198"/>
                      <a:pt x="102" y="198"/>
                    </a:cubicBezTo>
                    <a:cubicBezTo>
                      <a:pt x="102" y="198"/>
                      <a:pt x="102" y="198"/>
                      <a:pt x="102" y="198"/>
                    </a:cubicBezTo>
                    <a:cubicBezTo>
                      <a:pt x="48" y="198"/>
                      <a:pt x="5" y="155"/>
                      <a:pt x="5" y="101"/>
                    </a:cubicBezTo>
                    <a:cubicBezTo>
                      <a:pt x="5" y="48"/>
                      <a:pt x="48" y="5"/>
                      <a:pt x="102" y="5"/>
                    </a:cubicBezTo>
                    <a:cubicBezTo>
                      <a:pt x="102" y="5"/>
                      <a:pt x="102" y="5"/>
                      <a:pt x="102" y="5"/>
                    </a:cubicBezTo>
                    <a:cubicBezTo>
                      <a:pt x="102" y="0"/>
                      <a:pt x="102" y="0"/>
                      <a:pt x="10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61" name="Freeform 40"/>
              <p:cNvSpPr/>
              <p:nvPr/>
            </p:nvSpPr>
            <p:spPr bwMode="auto">
              <a:xfrm>
                <a:off x="8610599" y="4144967"/>
                <a:ext cx="496888" cy="433390"/>
              </a:xfrm>
              <a:custGeom>
                <a:avLst/>
                <a:gdLst>
                  <a:gd name="T0" fmla="*/ 65 w 228"/>
                  <a:gd name="T1" fmla="*/ 15 h 199"/>
                  <a:gd name="T2" fmla="*/ 61 w 228"/>
                  <a:gd name="T3" fmla="*/ 23 h 199"/>
                  <a:gd name="T4" fmla="*/ 57 w 228"/>
                  <a:gd name="T5" fmla="*/ 29 h 199"/>
                  <a:gd name="T6" fmla="*/ 54 w 228"/>
                  <a:gd name="T7" fmla="*/ 26 h 199"/>
                  <a:gd name="T8" fmla="*/ 52 w 228"/>
                  <a:gd name="T9" fmla="*/ 32 h 199"/>
                  <a:gd name="T10" fmla="*/ 42 w 228"/>
                  <a:gd name="T11" fmla="*/ 34 h 199"/>
                  <a:gd name="T12" fmla="*/ 36 w 228"/>
                  <a:gd name="T13" fmla="*/ 41 h 199"/>
                  <a:gd name="T14" fmla="*/ 27 w 228"/>
                  <a:gd name="T15" fmla="*/ 53 h 199"/>
                  <a:gd name="T16" fmla="*/ 21 w 228"/>
                  <a:gd name="T17" fmla="*/ 61 h 199"/>
                  <a:gd name="T18" fmla="*/ 27 w 228"/>
                  <a:gd name="T19" fmla="*/ 67 h 199"/>
                  <a:gd name="T20" fmla="*/ 27 w 228"/>
                  <a:gd name="T21" fmla="*/ 70 h 199"/>
                  <a:gd name="T22" fmla="*/ 22 w 228"/>
                  <a:gd name="T23" fmla="*/ 65 h 199"/>
                  <a:gd name="T24" fmla="*/ 18 w 228"/>
                  <a:gd name="T25" fmla="*/ 60 h 199"/>
                  <a:gd name="T26" fmla="*/ 16 w 228"/>
                  <a:gd name="T27" fmla="*/ 69 h 199"/>
                  <a:gd name="T28" fmla="*/ 17 w 228"/>
                  <a:gd name="T29" fmla="*/ 83 h 199"/>
                  <a:gd name="T30" fmla="*/ 24 w 228"/>
                  <a:gd name="T31" fmla="*/ 80 h 199"/>
                  <a:gd name="T32" fmla="*/ 32 w 228"/>
                  <a:gd name="T33" fmla="*/ 88 h 199"/>
                  <a:gd name="T34" fmla="*/ 41 w 228"/>
                  <a:gd name="T35" fmla="*/ 98 h 199"/>
                  <a:gd name="T36" fmla="*/ 50 w 228"/>
                  <a:gd name="T37" fmla="*/ 105 h 199"/>
                  <a:gd name="T38" fmla="*/ 61 w 228"/>
                  <a:gd name="T39" fmla="*/ 117 h 199"/>
                  <a:gd name="T40" fmla="*/ 58 w 228"/>
                  <a:gd name="T41" fmla="*/ 134 h 199"/>
                  <a:gd name="T42" fmla="*/ 49 w 228"/>
                  <a:gd name="T43" fmla="*/ 155 h 199"/>
                  <a:gd name="T44" fmla="*/ 52 w 228"/>
                  <a:gd name="T45" fmla="*/ 170 h 199"/>
                  <a:gd name="T46" fmla="*/ 46 w 228"/>
                  <a:gd name="T47" fmla="*/ 171 h 199"/>
                  <a:gd name="T48" fmla="*/ 32 w 228"/>
                  <a:gd name="T49" fmla="*/ 148 h 199"/>
                  <a:gd name="T50" fmla="*/ 16 w 228"/>
                  <a:gd name="T51" fmla="*/ 113 h 199"/>
                  <a:gd name="T52" fmla="*/ 11 w 228"/>
                  <a:gd name="T53" fmla="*/ 87 h 199"/>
                  <a:gd name="T54" fmla="*/ 73 w 228"/>
                  <a:gd name="T55" fmla="*/ 183 h 199"/>
                  <a:gd name="T56" fmla="*/ 89 w 228"/>
                  <a:gd name="T57" fmla="*/ 181 h 199"/>
                  <a:gd name="T58" fmla="*/ 110 w 228"/>
                  <a:gd name="T59" fmla="*/ 178 h 199"/>
                  <a:gd name="T60" fmla="*/ 108 w 228"/>
                  <a:gd name="T61" fmla="*/ 187 h 199"/>
                  <a:gd name="T62" fmla="*/ 121 w 228"/>
                  <a:gd name="T63" fmla="*/ 186 h 199"/>
                  <a:gd name="T64" fmla="*/ 139 w 228"/>
                  <a:gd name="T65" fmla="*/ 184 h 199"/>
                  <a:gd name="T66" fmla="*/ 137 w 228"/>
                  <a:gd name="T67" fmla="*/ 3 h 199"/>
                  <a:gd name="T68" fmla="*/ 197 w 228"/>
                  <a:gd name="T69" fmla="*/ 64 h 199"/>
                  <a:gd name="T70" fmla="*/ 189 w 228"/>
                  <a:gd name="T71" fmla="*/ 58 h 199"/>
                  <a:gd name="T72" fmla="*/ 181 w 228"/>
                  <a:gd name="T73" fmla="*/ 74 h 199"/>
                  <a:gd name="T74" fmla="*/ 170 w 228"/>
                  <a:gd name="T75" fmla="*/ 59 h 199"/>
                  <a:gd name="T76" fmla="*/ 174 w 228"/>
                  <a:gd name="T77" fmla="*/ 75 h 199"/>
                  <a:gd name="T78" fmla="*/ 186 w 228"/>
                  <a:gd name="T79" fmla="*/ 79 h 199"/>
                  <a:gd name="T80" fmla="*/ 181 w 228"/>
                  <a:gd name="T81" fmla="*/ 100 h 199"/>
                  <a:gd name="T82" fmla="*/ 175 w 228"/>
                  <a:gd name="T83" fmla="*/ 122 h 199"/>
                  <a:gd name="T84" fmla="*/ 168 w 228"/>
                  <a:gd name="T85" fmla="*/ 137 h 199"/>
                  <a:gd name="T86" fmla="*/ 147 w 228"/>
                  <a:gd name="T87" fmla="*/ 154 h 199"/>
                  <a:gd name="T88" fmla="*/ 141 w 228"/>
                  <a:gd name="T89" fmla="*/ 139 h 199"/>
                  <a:gd name="T90" fmla="*/ 142 w 228"/>
                  <a:gd name="T91" fmla="*/ 121 h 199"/>
                  <a:gd name="T92" fmla="*/ 135 w 228"/>
                  <a:gd name="T93" fmla="*/ 101 h 199"/>
                  <a:gd name="T94" fmla="*/ 125 w 228"/>
                  <a:gd name="T95" fmla="*/ 89 h 199"/>
                  <a:gd name="T96" fmla="*/ 99 w 228"/>
                  <a:gd name="T97" fmla="*/ 90 h 199"/>
                  <a:gd name="T98" fmla="*/ 89 w 228"/>
                  <a:gd name="T99" fmla="*/ 76 h 199"/>
                  <a:gd name="T100" fmla="*/ 100 w 228"/>
                  <a:gd name="T101" fmla="*/ 49 h 199"/>
                  <a:gd name="T102" fmla="*/ 119 w 228"/>
                  <a:gd name="T103" fmla="*/ 41 h 199"/>
                  <a:gd name="T104" fmla="*/ 130 w 228"/>
                  <a:gd name="T105" fmla="*/ 46 h 199"/>
                  <a:gd name="T106" fmla="*/ 146 w 228"/>
                  <a:gd name="T107" fmla="*/ 46 h 199"/>
                  <a:gd name="T108" fmla="*/ 162 w 228"/>
                  <a:gd name="T109" fmla="*/ 44 h 199"/>
                  <a:gd name="T110" fmla="*/ 147 w 228"/>
                  <a:gd name="T111" fmla="*/ 37 h 199"/>
                  <a:gd name="T112" fmla="*/ 146 w 228"/>
                  <a:gd name="T113" fmla="*/ 32 h 199"/>
                  <a:gd name="T114" fmla="*/ 127 w 228"/>
                  <a:gd name="T115" fmla="*/ 32 h 199"/>
                  <a:gd name="T116" fmla="*/ 111 w 228"/>
                  <a:gd name="T117" fmla="*/ 37 h 199"/>
                  <a:gd name="T118" fmla="*/ 107 w 228"/>
                  <a:gd name="T119" fmla="*/ 21 h 199"/>
                  <a:gd name="T120" fmla="*/ 96 w 228"/>
                  <a:gd name="T121" fmla="*/ 11 h 199"/>
                  <a:gd name="T122" fmla="*/ 109 w 228"/>
                  <a:gd name="T123" fmla="*/ 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9">
                    <a:moveTo>
                      <a:pt x="92" y="0"/>
                    </a:moveTo>
                    <a:cubicBezTo>
                      <a:pt x="92" y="0"/>
                      <a:pt x="58" y="5"/>
                      <a:pt x="35" y="31"/>
                    </a:cubicBezTo>
                    <a:cubicBezTo>
                      <a:pt x="35" y="31"/>
                      <a:pt x="53" y="13"/>
                      <a:pt x="64" y="13"/>
                    </a:cubicBezTo>
                    <a:cubicBezTo>
                      <a:pt x="66" y="14"/>
                      <a:pt x="66" y="14"/>
                      <a:pt x="66" y="14"/>
                    </a:cubicBezTo>
                    <a:cubicBezTo>
                      <a:pt x="66" y="14"/>
                      <a:pt x="66" y="15"/>
                      <a:pt x="65" y="15"/>
                    </a:cubicBezTo>
                    <a:cubicBezTo>
                      <a:pt x="65" y="16"/>
                      <a:pt x="64" y="17"/>
                      <a:pt x="64" y="18"/>
                    </a:cubicBezTo>
                    <a:cubicBezTo>
                      <a:pt x="64" y="18"/>
                      <a:pt x="64" y="20"/>
                      <a:pt x="64" y="20"/>
                    </a:cubicBezTo>
                    <a:cubicBezTo>
                      <a:pt x="63" y="21"/>
                      <a:pt x="63" y="21"/>
                      <a:pt x="63" y="21"/>
                    </a:cubicBezTo>
                    <a:cubicBezTo>
                      <a:pt x="63" y="21"/>
                      <a:pt x="62" y="21"/>
                      <a:pt x="62" y="22"/>
                    </a:cubicBezTo>
                    <a:cubicBezTo>
                      <a:pt x="62" y="22"/>
                      <a:pt x="61" y="22"/>
                      <a:pt x="61" y="23"/>
                    </a:cubicBezTo>
                    <a:cubicBezTo>
                      <a:pt x="61" y="24"/>
                      <a:pt x="61" y="25"/>
                      <a:pt x="61" y="25"/>
                    </a:cubicBezTo>
                    <a:cubicBezTo>
                      <a:pt x="62" y="27"/>
                      <a:pt x="62" y="27"/>
                      <a:pt x="62" y="27"/>
                    </a:cubicBezTo>
                    <a:cubicBezTo>
                      <a:pt x="61" y="28"/>
                      <a:pt x="61" y="28"/>
                      <a:pt x="61" y="28"/>
                    </a:cubicBezTo>
                    <a:cubicBezTo>
                      <a:pt x="59" y="29"/>
                      <a:pt x="59" y="29"/>
                      <a:pt x="59" y="29"/>
                    </a:cubicBezTo>
                    <a:cubicBezTo>
                      <a:pt x="59" y="29"/>
                      <a:pt x="58" y="29"/>
                      <a:pt x="57" y="29"/>
                    </a:cubicBezTo>
                    <a:cubicBezTo>
                      <a:pt x="56" y="29"/>
                      <a:pt x="56" y="27"/>
                      <a:pt x="56" y="27"/>
                    </a:cubicBezTo>
                    <a:cubicBezTo>
                      <a:pt x="58" y="26"/>
                      <a:pt x="58" y="26"/>
                      <a:pt x="58" y="26"/>
                    </a:cubicBezTo>
                    <a:cubicBezTo>
                      <a:pt x="58" y="26"/>
                      <a:pt x="58" y="26"/>
                      <a:pt x="58" y="25"/>
                    </a:cubicBezTo>
                    <a:cubicBezTo>
                      <a:pt x="57" y="25"/>
                      <a:pt x="57" y="24"/>
                      <a:pt x="56" y="24"/>
                    </a:cubicBezTo>
                    <a:cubicBezTo>
                      <a:pt x="55" y="24"/>
                      <a:pt x="54" y="26"/>
                      <a:pt x="54" y="26"/>
                    </a:cubicBezTo>
                    <a:cubicBezTo>
                      <a:pt x="52" y="27"/>
                      <a:pt x="52" y="27"/>
                      <a:pt x="52" y="27"/>
                    </a:cubicBezTo>
                    <a:cubicBezTo>
                      <a:pt x="52" y="27"/>
                      <a:pt x="51" y="29"/>
                      <a:pt x="51" y="29"/>
                    </a:cubicBezTo>
                    <a:cubicBezTo>
                      <a:pt x="52" y="29"/>
                      <a:pt x="53" y="29"/>
                      <a:pt x="53" y="29"/>
                    </a:cubicBezTo>
                    <a:cubicBezTo>
                      <a:pt x="53" y="29"/>
                      <a:pt x="53" y="30"/>
                      <a:pt x="53" y="31"/>
                    </a:cubicBezTo>
                    <a:cubicBezTo>
                      <a:pt x="53" y="31"/>
                      <a:pt x="52" y="32"/>
                      <a:pt x="52" y="32"/>
                    </a:cubicBezTo>
                    <a:cubicBezTo>
                      <a:pt x="52" y="32"/>
                      <a:pt x="52" y="33"/>
                      <a:pt x="51" y="33"/>
                    </a:cubicBezTo>
                    <a:cubicBezTo>
                      <a:pt x="50" y="32"/>
                      <a:pt x="49" y="32"/>
                      <a:pt x="48" y="32"/>
                    </a:cubicBezTo>
                    <a:cubicBezTo>
                      <a:pt x="47" y="32"/>
                      <a:pt x="46" y="31"/>
                      <a:pt x="46" y="32"/>
                    </a:cubicBezTo>
                    <a:cubicBezTo>
                      <a:pt x="45" y="32"/>
                      <a:pt x="45" y="32"/>
                      <a:pt x="45" y="32"/>
                    </a:cubicBezTo>
                    <a:cubicBezTo>
                      <a:pt x="45" y="33"/>
                      <a:pt x="42" y="34"/>
                      <a:pt x="42" y="34"/>
                    </a:cubicBezTo>
                    <a:cubicBezTo>
                      <a:pt x="42" y="34"/>
                      <a:pt x="41" y="35"/>
                      <a:pt x="41" y="35"/>
                    </a:cubicBezTo>
                    <a:cubicBezTo>
                      <a:pt x="41" y="35"/>
                      <a:pt x="41" y="37"/>
                      <a:pt x="41" y="37"/>
                    </a:cubicBezTo>
                    <a:cubicBezTo>
                      <a:pt x="41" y="37"/>
                      <a:pt x="40" y="38"/>
                      <a:pt x="38" y="38"/>
                    </a:cubicBezTo>
                    <a:cubicBezTo>
                      <a:pt x="37" y="39"/>
                      <a:pt x="36" y="39"/>
                      <a:pt x="36" y="39"/>
                    </a:cubicBezTo>
                    <a:cubicBezTo>
                      <a:pt x="36" y="41"/>
                      <a:pt x="36" y="41"/>
                      <a:pt x="36" y="41"/>
                    </a:cubicBezTo>
                    <a:cubicBezTo>
                      <a:pt x="36" y="41"/>
                      <a:pt x="34" y="42"/>
                      <a:pt x="34" y="43"/>
                    </a:cubicBezTo>
                    <a:cubicBezTo>
                      <a:pt x="33" y="44"/>
                      <a:pt x="30" y="46"/>
                      <a:pt x="30" y="46"/>
                    </a:cubicBezTo>
                    <a:cubicBezTo>
                      <a:pt x="30" y="46"/>
                      <a:pt x="29" y="47"/>
                      <a:pt x="28" y="48"/>
                    </a:cubicBezTo>
                    <a:cubicBezTo>
                      <a:pt x="28" y="49"/>
                      <a:pt x="28" y="50"/>
                      <a:pt x="28" y="51"/>
                    </a:cubicBezTo>
                    <a:cubicBezTo>
                      <a:pt x="28" y="51"/>
                      <a:pt x="27" y="52"/>
                      <a:pt x="27" y="53"/>
                    </a:cubicBezTo>
                    <a:cubicBezTo>
                      <a:pt x="27" y="54"/>
                      <a:pt x="26" y="55"/>
                      <a:pt x="26" y="56"/>
                    </a:cubicBezTo>
                    <a:cubicBezTo>
                      <a:pt x="25" y="56"/>
                      <a:pt x="25" y="57"/>
                      <a:pt x="24" y="57"/>
                    </a:cubicBezTo>
                    <a:cubicBezTo>
                      <a:pt x="24" y="57"/>
                      <a:pt x="22" y="58"/>
                      <a:pt x="21" y="58"/>
                    </a:cubicBezTo>
                    <a:cubicBezTo>
                      <a:pt x="20" y="59"/>
                      <a:pt x="20" y="60"/>
                      <a:pt x="20" y="60"/>
                    </a:cubicBezTo>
                    <a:cubicBezTo>
                      <a:pt x="20" y="60"/>
                      <a:pt x="21" y="61"/>
                      <a:pt x="21" y="61"/>
                    </a:cubicBezTo>
                    <a:cubicBezTo>
                      <a:pt x="22" y="61"/>
                      <a:pt x="23" y="62"/>
                      <a:pt x="23" y="62"/>
                    </a:cubicBezTo>
                    <a:cubicBezTo>
                      <a:pt x="23" y="62"/>
                      <a:pt x="23" y="63"/>
                      <a:pt x="23" y="64"/>
                    </a:cubicBezTo>
                    <a:cubicBezTo>
                      <a:pt x="23" y="64"/>
                      <a:pt x="22" y="66"/>
                      <a:pt x="23" y="66"/>
                    </a:cubicBezTo>
                    <a:cubicBezTo>
                      <a:pt x="24" y="66"/>
                      <a:pt x="25" y="66"/>
                      <a:pt x="25" y="66"/>
                    </a:cubicBezTo>
                    <a:cubicBezTo>
                      <a:pt x="27" y="67"/>
                      <a:pt x="27" y="67"/>
                      <a:pt x="27" y="67"/>
                    </a:cubicBezTo>
                    <a:cubicBezTo>
                      <a:pt x="28" y="68"/>
                      <a:pt x="28" y="68"/>
                      <a:pt x="28" y="68"/>
                    </a:cubicBezTo>
                    <a:cubicBezTo>
                      <a:pt x="29" y="68"/>
                      <a:pt x="29" y="68"/>
                      <a:pt x="29" y="68"/>
                    </a:cubicBezTo>
                    <a:cubicBezTo>
                      <a:pt x="29" y="68"/>
                      <a:pt x="29" y="69"/>
                      <a:pt x="29" y="70"/>
                    </a:cubicBezTo>
                    <a:cubicBezTo>
                      <a:pt x="28" y="70"/>
                      <a:pt x="28" y="71"/>
                      <a:pt x="28" y="71"/>
                    </a:cubicBezTo>
                    <a:cubicBezTo>
                      <a:pt x="27" y="71"/>
                      <a:pt x="27" y="71"/>
                      <a:pt x="27" y="70"/>
                    </a:cubicBezTo>
                    <a:cubicBezTo>
                      <a:pt x="27" y="69"/>
                      <a:pt x="27" y="69"/>
                      <a:pt x="26" y="68"/>
                    </a:cubicBezTo>
                    <a:cubicBezTo>
                      <a:pt x="25" y="68"/>
                      <a:pt x="24" y="69"/>
                      <a:pt x="24" y="69"/>
                    </a:cubicBezTo>
                    <a:cubicBezTo>
                      <a:pt x="24" y="69"/>
                      <a:pt x="23" y="69"/>
                      <a:pt x="23" y="68"/>
                    </a:cubicBezTo>
                    <a:cubicBezTo>
                      <a:pt x="22" y="67"/>
                      <a:pt x="22" y="68"/>
                      <a:pt x="22" y="67"/>
                    </a:cubicBezTo>
                    <a:cubicBezTo>
                      <a:pt x="22" y="66"/>
                      <a:pt x="23" y="66"/>
                      <a:pt x="22" y="65"/>
                    </a:cubicBezTo>
                    <a:cubicBezTo>
                      <a:pt x="22" y="65"/>
                      <a:pt x="21" y="64"/>
                      <a:pt x="21" y="64"/>
                    </a:cubicBezTo>
                    <a:cubicBezTo>
                      <a:pt x="20" y="64"/>
                      <a:pt x="21" y="65"/>
                      <a:pt x="20" y="64"/>
                    </a:cubicBezTo>
                    <a:cubicBezTo>
                      <a:pt x="20" y="63"/>
                      <a:pt x="19" y="63"/>
                      <a:pt x="19" y="63"/>
                    </a:cubicBezTo>
                    <a:cubicBezTo>
                      <a:pt x="19" y="63"/>
                      <a:pt x="18" y="63"/>
                      <a:pt x="18" y="62"/>
                    </a:cubicBezTo>
                    <a:cubicBezTo>
                      <a:pt x="18" y="62"/>
                      <a:pt x="18" y="61"/>
                      <a:pt x="18" y="60"/>
                    </a:cubicBezTo>
                    <a:cubicBezTo>
                      <a:pt x="18" y="60"/>
                      <a:pt x="19" y="59"/>
                      <a:pt x="19" y="58"/>
                    </a:cubicBezTo>
                    <a:cubicBezTo>
                      <a:pt x="19" y="58"/>
                      <a:pt x="19" y="55"/>
                      <a:pt x="19" y="55"/>
                    </a:cubicBezTo>
                    <a:cubicBezTo>
                      <a:pt x="19" y="55"/>
                      <a:pt x="16" y="61"/>
                      <a:pt x="15" y="66"/>
                    </a:cubicBezTo>
                    <a:cubicBezTo>
                      <a:pt x="15" y="66"/>
                      <a:pt x="16" y="65"/>
                      <a:pt x="16" y="66"/>
                    </a:cubicBezTo>
                    <a:cubicBezTo>
                      <a:pt x="16" y="67"/>
                      <a:pt x="17" y="68"/>
                      <a:pt x="16" y="69"/>
                    </a:cubicBezTo>
                    <a:cubicBezTo>
                      <a:pt x="16" y="69"/>
                      <a:pt x="16" y="69"/>
                      <a:pt x="16" y="72"/>
                    </a:cubicBezTo>
                    <a:cubicBezTo>
                      <a:pt x="16" y="74"/>
                      <a:pt x="17" y="75"/>
                      <a:pt x="17" y="76"/>
                    </a:cubicBezTo>
                    <a:cubicBezTo>
                      <a:pt x="16" y="76"/>
                      <a:pt x="16" y="77"/>
                      <a:pt x="16" y="78"/>
                    </a:cubicBezTo>
                    <a:cubicBezTo>
                      <a:pt x="16" y="79"/>
                      <a:pt x="16" y="82"/>
                      <a:pt x="17" y="82"/>
                    </a:cubicBezTo>
                    <a:cubicBezTo>
                      <a:pt x="17" y="82"/>
                      <a:pt x="17" y="83"/>
                      <a:pt x="17" y="83"/>
                    </a:cubicBezTo>
                    <a:cubicBezTo>
                      <a:pt x="18" y="84"/>
                      <a:pt x="17" y="85"/>
                      <a:pt x="18" y="84"/>
                    </a:cubicBezTo>
                    <a:cubicBezTo>
                      <a:pt x="19" y="82"/>
                      <a:pt x="20" y="81"/>
                      <a:pt x="20" y="81"/>
                    </a:cubicBezTo>
                    <a:cubicBezTo>
                      <a:pt x="20" y="80"/>
                      <a:pt x="20" y="80"/>
                      <a:pt x="20" y="80"/>
                    </a:cubicBezTo>
                    <a:cubicBezTo>
                      <a:pt x="20" y="80"/>
                      <a:pt x="20" y="79"/>
                      <a:pt x="22" y="79"/>
                    </a:cubicBezTo>
                    <a:cubicBezTo>
                      <a:pt x="23" y="79"/>
                      <a:pt x="24" y="79"/>
                      <a:pt x="24" y="80"/>
                    </a:cubicBezTo>
                    <a:cubicBezTo>
                      <a:pt x="25" y="80"/>
                      <a:pt x="23" y="82"/>
                      <a:pt x="24" y="82"/>
                    </a:cubicBezTo>
                    <a:cubicBezTo>
                      <a:pt x="25" y="82"/>
                      <a:pt x="27" y="81"/>
                      <a:pt x="28" y="81"/>
                    </a:cubicBezTo>
                    <a:cubicBezTo>
                      <a:pt x="29" y="81"/>
                      <a:pt x="29" y="82"/>
                      <a:pt x="30" y="83"/>
                    </a:cubicBezTo>
                    <a:cubicBezTo>
                      <a:pt x="30" y="84"/>
                      <a:pt x="30" y="85"/>
                      <a:pt x="31" y="86"/>
                    </a:cubicBezTo>
                    <a:cubicBezTo>
                      <a:pt x="32" y="86"/>
                      <a:pt x="31" y="87"/>
                      <a:pt x="32" y="88"/>
                    </a:cubicBezTo>
                    <a:cubicBezTo>
                      <a:pt x="32" y="89"/>
                      <a:pt x="34" y="90"/>
                      <a:pt x="35" y="90"/>
                    </a:cubicBezTo>
                    <a:cubicBezTo>
                      <a:pt x="35" y="90"/>
                      <a:pt x="37" y="90"/>
                      <a:pt x="38" y="90"/>
                    </a:cubicBezTo>
                    <a:cubicBezTo>
                      <a:pt x="39" y="91"/>
                      <a:pt x="38" y="92"/>
                      <a:pt x="39" y="92"/>
                    </a:cubicBezTo>
                    <a:cubicBezTo>
                      <a:pt x="40" y="92"/>
                      <a:pt x="41" y="95"/>
                      <a:pt x="41" y="95"/>
                    </a:cubicBezTo>
                    <a:cubicBezTo>
                      <a:pt x="41" y="95"/>
                      <a:pt x="41" y="97"/>
                      <a:pt x="41" y="98"/>
                    </a:cubicBezTo>
                    <a:cubicBezTo>
                      <a:pt x="41" y="98"/>
                      <a:pt x="41" y="99"/>
                      <a:pt x="42" y="100"/>
                    </a:cubicBezTo>
                    <a:cubicBezTo>
                      <a:pt x="42" y="100"/>
                      <a:pt x="44" y="100"/>
                      <a:pt x="44" y="100"/>
                    </a:cubicBezTo>
                    <a:cubicBezTo>
                      <a:pt x="44" y="100"/>
                      <a:pt x="43" y="102"/>
                      <a:pt x="45" y="102"/>
                    </a:cubicBezTo>
                    <a:cubicBezTo>
                      <a:pt x="47" y="103"/>
                      <a:pt x="48" y="103"/>
                      <a:pt x="49" y="104"/>
                    </a:cubicBezTo>
                    <a:cubicBezTo>
                      <a:pt x="49" y="104"/>
                      <a:pt x="48" y="105"/>
                      <a:pt x="50" y="105"/>
                    </a:cubicBezTo>
                    <a:cubicBezTo>
                      <a:pt x="52" y="105"/>
                      <a:pt x="54" y="105"/>
                      <a:pt x="55" y="106"/>
                    </a:cubicBezTo>
                    <a:cubicBezTo>
                      <a:pt x="56" y="106"/>
                      <a:pt x="55" y="107"/>
                      <a:pt x="57" y="109"/>
                    </a:cubicBezTo>
                    <a:cubicBezTo>
                      <a:pt x="60" y="110"/>
                      <a:pt x="60" y="111"/>
                      <a:pt x="61" y="111"/>
                    </a:cubicBezTo>
                    <a:cubicBezTo>
                      <a:pt x="62" y="111"/>
                      <a:pt x="63" y="111"/>
                      <a:pt x="63" y="113"/>
                    </a:cubicBezTo>
                    <a:cubicBezTo>
                      <a:pt x="62" y="115"/>
                      <a:pt x="62" y="116"/>
                      <a:pt x="61" y="117"/>
                    </a:cubicBezTo>
                    <a:cubicBezTo>
                      <a:pt x="60" y="118"/>
                      <a:pt x="59" y="120"/>
                      <a:pt x="58" y="121"/>
                    </a:cubicBezTo>
                    <a:cubicBezTo>
                      <a:pt x="58" y="122"/>
                      <a:pt x="57" y="123"/>
                      <a:pt x="58" y="124"/>
                    </a:cubicBezTo>
                    <a:cubicBezTo>
                      <a:pt x="58" y="126"/>
                      <a:pt x="59" y="127"/>
                      <a:pt x="59" y="128"/>
                    </a:cubicBezTo>
                    <a:cubicBezTo>
                      <a:pt x="59" y="129"/>
                      <a:pt x="59" y="131"/>
                      <a:pt x="59" y="132"/>
                    </a:cubicBezTo>
                    <a:cubicBezTo>
                      <a:pt x="58" y="133"/>
                      <a:pt x="58" y="134"/>
                      <a:pt x="58" y="134"/>
                    </a:cubicBezTo>
                    <a:cubicBezTo>
                      <a:pt x="58" y="134"/>
                      <a:pt x="59" y="136"/>
                      <a:pt x="58" y="137"/>
                    </a:cubicBezTo>
                    <a:cubicBezTo>
                      <a:pt x="57" y="138"/>
                      <a:pt x="55" y="140"/>
                      <a:pt x="54" y="140"/>
                    </a:cubicBezTo>
                    <a:cubicBezTo>
                      <a:pt x="53" y="140"/>
                      <a:pt x="51" y="142"/>
                      <a:pt x="51" y="142"/>
                    </a:cubicBezTo>
                    <a:cubicBezTo>
                      <a:pt x="51" y="142"/>
                      <a:pt x="51" y="146"/>
                      <a:pt x="51" y="147"/>
                    </a:cubicBezTo>
                    <a:cubicBezTo>
                      <a:pt x="51" y="147"/>
                      <a:pt x="47" y="154"/>
                      <a:pt x="49" y="155"/>
                    </a:cubicBezTo>
                    <a:cubicBezTo>
                      <a:pt x="50" y="156"/>
                      <a:pt x="50" y="158"/>
                      <a:pt x="50" y="159"/>
                    </a:cubicBezTo>
                    <a:cubicBezTo>
                      <a:pt x="49" y="160"/>
                      <a:pt x="49" y="160"/>
                      <a:pt x="49" y="160"/>
                    </a:cubicBezTo>
                    <a:cubicBezTo>
                      <a:pt x="48" y="161"/>
                      <a:pt x="46" y="161"/>
                      <a:pt x="47" y="163"/>
                    </a:cubicBezTo>
                    <a:cubicBezTo>
                      <a:pt x="49" y="165"/>
                      <a:pt x="50" y="165"/>
                      <a:pt x="50" y="167"/>
                    </a:cubicBezTo>
                    <a:cubicBezTo>
                      <a:pt x="51" y="168"/>
                      <a:pt x="51" y="168"/>
                      <a:pt x="52" y="170"/>
                    </a:cubicBezTo>
                    <a:cubicBezTo>
                      <a:pt x="53" y="171"/>
                      <a:pt x="53" y="172"/>
                      <a:pt x="54" y="173"/>
                    </a:cubicBezTo>
                    <a:cubicBezTo>
                      <a:pt x="55" y="174"/>
                      <a:pt x="56" y="175"/>
                      <a:pt x="56" y="176"/>
                    </a:cubicBezTo>
                    <a:cubicBezTo>
                      <a:pt x="56" y="177"/>
                      <a:pt x="59" y="179"/>
                      <a:pt x="56" y="177"/>
                    </a:cubicBezTo>
                    <a:cubicBezTo>
                      <a:pt x="53" y="175"/>
                      <a:pt x="56" y="177"/>
                      <a:pt x="52" y="174"/>
                    </a:cubicBezTo>
                    <a:cubicBezTo>
                      <a:pt x="49" y="171"/>
                      <a:pt x="48" y="173"/>
                      <a:pt x="46" y="171"/>
                    </a:cubicBezTo>
                    <a:cubicBezTo>
                      <a:pt x="45" y="169"/>
                      <a:pt x="47" y="175"/>
                      <a:pt x="44" y="168"/>
                    </a:cubicBezTo>
                    <a:cubicBezTo>
                      <a:pt x="41" y="160"/>
                      <a:pt x="40" y="161"/>
                      <a:pt x="39" y="159"/>
                    </a:cubicBezTo>
                    <a:cubicBezTo>
                      <a:pt x="39" y="157"/>
                      <a:pt x="39" y="159"/>
                      <a:pt x="37" y="155"/>
                    </a:cubicBezTo>
                    <a:cubicBezTo>
                      <a:pt x="35" y="151"/>
                      <a:pt x="37" y="154"/>
                      <a:pt x="35" y="151"/>
                    </a:cubicBezTo>
                    <a:cubicBezTo>
                      <a:pt x="33" y="149"/>
                      <a:pt x="33" y="152"/>
                      <a:pt x="32" y="148"/>
                    </a:cubicBezTo>
                    <a:cubicBezTo>
                      <a:pt x="31" y="143"/>
                      <a:pt x="31" y="146"/>
                      <a:pt x="30" y="141"/>
                    </a:cubicBezTo>
                    <a:cubicBezTo>
                      <a:pt x="28" y="136"/>
                      <a:pt x="31" y="136"/>
                      <a:pt x="28" y="133"/>
                    </a:cubicBezTo>
                    <a:cubicBezTo>
                      <a:pt x="25" y="131"/>
                      <a:pt x="25" y="132"/>
                      <a:pt x="24" y="131"/>
                    </a:cubicBezTo>
                    <a:cubicBezTo>
                      <a:pt x="23" y="129"/>
                      <a:pt x="25" y="130"/>
                      <a:pt x="22" y="126"/>
                    </a:cubicBezTo>
                    <a:cubicBezTo>
                      <a:pt x="20" y="122"/>
                      <a:pt x="16" y="120"/>
                      <a:pt x="16" y="113"/>
                    </a:cubicBezTo>
                    <a:cubicBezTo>
                      <a:pt x="16" y="105"/>
                      <a:pt x="16" y="104"/>
                      <a:pt x="16" y="104"/>
                    </a:cubicBezTo>
                    <a:cubicBezTo>
                      <a:pt x="16" y="104"/>
                      <a:pt x="13" y="101"/>
                      <a:pt x="14" y="97"/>
                    </a:cubicBezTo>
                    <a:cubicBezTo>
                      <a:pt x="15" y="92"/>
                      <a:pt x="16" y="94"/>
                      <a:pt x="15" y="92"/>
                    </a:cubicBezTo>
                    <a:cubicBezTo>
                      <a:pt x="15" y="91"/>
                      <a:pt x="14" y="91"/>
                      <a:pt x="13" y="89"/>
                    </a:cubicBezTo>
                    <a:cubicBezTo>
                      <a:pt x="12" y="88"/>
                      <a:pt x="12" y="88"/>
                      <a:pt x="11" y="87"/>
                    </a:cubicBezTo>
                    <a:cubicBezTo>
                      <a:pt x="11" y="86"/>
                      <a:pt x="11" y="83"/>
                      <a:pt x="11" y="83"/>
                    </a:cubicBezTo>
                    <a:cubicBezTo>
                      <a:pt x="10" y="84"/>
                      <a:pt x="10" y="84"/>
                      <a:pt x="10" y="84"/>
                    </a:cubicBezTo>
                    <a:cubicBezTo>
                      <a:pt x="10" y="84"/>
                      <a:pt x="0" y="182"/>
                      <a:pt x="97" y="197"/>
                    </a:cubicBezTo>
                    <a:cubicBezTo>
                      <a:pt x="97" y="197"/>
                      <a:pt x="75" y="192"/>
                      <a:pt x="73" y="187"/>
                    </a:cubicBezTo>
                    <a:cubicBezTo>
                      <a:pt x="73" y="187"/>
                      <a:pt x="72" y="183"/>
                      <a:pt x="73" y="183"/>
                    </a:cubicBezTo>
                    <a:cubicBezTo>
                      <a:pt x="74" y="183"/>
                      <a:pt x="76" y="184"/>
                      <a:pt x="77" y="183"/>
                    </a:cubicBezTo>
                    <a:cubicBezTo>
                      <a:pt x="79" y="181"/>
                      <a:pt x="80" y="180"/>
                      <a:pt x="80" y="180"/>
                    </a:cubicBezTo>
                    <a:cubicBezTo>
                      <a:pt x="80" y="182"/>
                      <a:pt x="80" y="182"/>
                      <a:pt x="80" y="182"/>
                    </a:cubicBezTo>
                    <a:cubicBezTo>
                      <a:pt x="80" y="182"/>
                      <a:pt x="79" y="182"/>
                      <a:pt x="83" y="181"/>
                    </a:cubicBezTo>
                    <a:cubicBezTo>
                      <a:pt x="88" y="181"/>
                      <a:pt x="88" y="181"/>
                      <a:pt x="89" y="181"/>
                    </a:cubicBezTo>
                    <a:cubicBezTo>
                      <a:pt x="91" y="180"/>
                      <a:pt x="93" y="176"/>
                      <a:pt x="94" y="178"/>
                    </a:cubicBezTo>
                    <a:cubicBezTo>
                      <a:pt x="95" y="181"/>
                      <a:pt x="93" y="180"/>
                      <a:pt x="95" y="181"/>
                    </a:cubicBezTo>
                    <a:cubicBezTo>
                      <a:pt x="97" y="181"/>
                      <a:pt x="101" y="180"/>
                      <a:pt x="101" y="180"/>
                    </a:cubicBezTo>
                    <a:cubicBezTo>
                      <a:pt x="101" y="180"/>
                      <a:pt x="108" y="181"/>
                      <a:pt x="108" y="180"/>
                    </a:cubicBezTo>
                    <a:cubicBezTo>
                      <a:pt x="109" y="179"/>
                      <a:pt x="109" y="178"/>
                      <a:pt x="110" y="178"/>
                    </a:cubicBezTo>
                    <a:cubicBezTo>
                      <a:pt x="111" y="178"/>
                      <a:pt x="112" y="180"/>
                      <a:pt x="112" y="180"/>
                    </a:cubicBezTo>
                    <a:cubicBezTo>
                      <a:pt x="108" y="182"/>
                      <a:pt x="108" y="182"/>
                      <a:pt x="108" y="182"/>
                    </a:cubicBezTo>
                    <a:cubicBezTo>
                      <a:pt x="105" y="185"/>
                      <a:pt x="105" y="185"/>
                      <a:pt x="105" y="185"/>
                    </a:cubicBezTo>
                    <a:cubicBezTo>
                      <a:pt x="105" y="185"/>
                      <a:pt x="103" y="185"/>
                      <a:pt x="105" y="186"/>
                    </a:cubicBezTo>
                    <a:cubicBezTo>
                      <a:pt x="106" y="187"/>
                      <a:pt x="107" y="187"/>
                      <a:pt x="108" y="187"/>
                    </a:cubicBezTo>
                    <a:cubicBezTo>
                      <a:pt x="110" y="187"/>
                      <a:pt x="114" y="190"/>
                      <a:pt x="115" y="188"/>
                    </a:cubicBezTo>
                    <a:cubicBezTo>
                      <a:pt x="116" y="186"/>
                      <a:pt x="116" y="186"/>
                      <a:pt x="117" y="185"/>
                    </a:cubicBezTo>
                    <a:cubicBezTo>
                      <a:pt x="117" y="184"/>
                      <a:pt x="117" y="182"/>
                      <a:pt x="119" y="182"/>
                    </a:cubicBezTo>
                    <a:cubicBezTo>
                      <a:pt x="120" y="182"/>
                      <a:pt x="122" y="183"/>
                      <a:pt x="122" y="183"/>
                    </a:cubicBezTo>
                    <a:cubicBezTo>
                      <a:pt x="121" y="186"/>
                      <a:pt x="121" y="186"/>
                      <a:pt x="121" y="186"/>
                    </a:cubicBezTo>
                    <a:cubicBezTo>
                      <a:pt x="121" y="186"/>
                      <a:pt x="123" y="186"/>
                      <a:pt x="125" y="186"/>
                    </a:cubicBezTo>
                    <a:cubicBezTo>
                      <a:pt x="126" y="186"/>
                      <a:pt x="126" y="188"/>
                      <a:pt x="128" y="186"/>
                    </a:cubicBezTo>
                    <a:cubicBezTo>
                      <a:pt x="129" y="184"/>
                      <a:pt x="129" y="184"/>
                      <a:pt x="131" y="184"/>
                    </a:cubicBezTo>
                    <a:cubicBezTo>
                      <a:pt x="133" y="184"/>
                      <a:pt x="135" y="183"/>
                      <a:pt x="136" y="183"/>
                    </a:cubicBezTo>
                    <a:cubicBezTo>
                      <a:pt x="136" y="184"/>
                      <a:pt x="138" y="184"/>
                      <a:pt x="139" y="184"/>
                    </a:cubicBezTo>
                    <a:cubicBezTo>
                      <a:pt x="139" y="184"/>
                      <a:pt x="143" y="186"/>
                      <a:pt x="143" y="186"/>
                    </a:cubicBezTo>
                    <a:cubicBezTo>
                      <a:pt x="144" y="185"/>
                      <a:pt x="148" y="186"/>
                      <a:pt x="148" y="186"/>
                    </a:cubicBezTo>
                    <a:cubicBezTo>
                      <a:pt x="148" y="186"/>
                      <a:pt x="137" y="196"/>
                      <a:pt x="113" y="197"/>
                    </a:cubicBezTo>
                    <a:cubicBezTo>
                      <a:pt x="113" y="197"/>
                      <a:pt x="167" y="199"/>
                      <a:pt x="197" y="146"/>
                    </a:cubicBezTo>
                    <a:cubicBezTo>
                      <a:pt x="228" y="94"/>
                      <a:pt x="206" y="26"/>
                      <a:pt x="137" y="3"/>
                    </a:cubicBezTo>
                    <a:cubicBezTo>
                      <a:pt x="137" y="3"/>
                      <a:pt x="189" y="22"/>
                      <a:pt x="203" y="71"/>
                    </a:cubicBezTo>
                    <a:cubicBezTo>
                      <a:pt x="202" y="72"/>
                      <a:pt x="202" y="72"/>
                      <a:pt x="202" y="72"/>
                    </a:cubicBezTo>
                    <a:cubicBezTo>
                      <a:pt x="201" y="71"/>
                      <a:pt x="201" y="72"/>
                      <a:pt x="200" y="69"/>
                    </a:cubicBezTo>
                    <a:cubicBezTo>
                      <a:pt x="199" y="67"/>
                      <a:pt x="199" y="68"/>
                      <a:pt x="199" y="66"/>
                    </a:cubicBezTo>
                    <a:cubicBezTo>
                      <a:pt x="198" y="64"/>
                      <a:pt x="198" y="65"/>
                      <a:pt x="197" y="64"/>
                    </a:cubicBezTo>
                    <a:cubicBezTo>
                      <a:pt x="195" y="62"/>
                      <a:pt x="195" y="62"/>
                      <a:pt x="194" y="61"/>
                    </a:cubicBezTo>
                    <a:cubicBezTo>
                      <a:pt x="193" y="61"/>
                      <a:pt x="192" y="58"/>
                      <a:pt x="192" y="57"/>
                    </a:cubicBezTo>
                    <a:cubicBezTo>
                      <a:pt x="191" y="56"/>
                      <a:pt x="189" y="55"/>
                      <a:pt x="188" y="55"/>
                    </a:cubicBezTo>
                    <a:cubicBezTo>
                      <a:pt x="187" y="55"/>
                      <a:pt x="188" y="54"/>
                      <a:pt x="187" y="55"/>
                    </a:cubicBezTo>
                    <a:cubicBezTo>
                      <a:pt x="187" y="56"/>
                      <a:pt x="189" y="58"/>
                      <a:pt x="189" y="58"/>
                    </a:cubicBezTo>
                    <a:cubicBezTo>
                      <a:pt x="189" y="62"/>
                      <a:pt x="189" y="62"/>
                      <a:pt x="189" y="62"/>
                    </a:cubicBezTo>
                    <a:cubicBezTo>
                      <a:pt x="189" y="62"/>
                      <a:pt x="190" y="65"/>
                      <a:pt x="190" y="66"/>
                    </a:cubicBezTo>
                    <a:cubicBezTo>
                      <a:pt x="190" y="67"/>
                      <a:pt x="189" y="70"/>
                      <a:pt x="189" y="70"/>
                    </a:cubicBezTo>
                    <a:cubicBezTo>
                      <a:pt x="189" y="70"/>
                      <a:pt x="188" y="72"/>
                      <a:pt x="187" y="73"/>
                    </a:cubicBezTo>
                    <a:cubicBezTo>
                      <a:pt x="186" y="73"/>
                      <a:pt x="181" y="74"/>
                      <a:pt x="181" y="74"/>
                    </a:cubicBezTo>
                    <a:cubicBezTo>
                      <a:pt x="181" y="74"/>
                      <a:pt x="179" y="72"/>
                      <a:pt x="179" y="71"/>
                    </a:cubicBezTo>
                    <a:cubicBezTo>
                      <a:pt x="178" y="69"/>
                      <a:pt x="175" y="69"/>
                      <a:pt x="174" y="68"/>
                    </a:cubicBezTo>
                    <a:cubicBezTo>
                      <a:pt x="174" y="67"/>
                      <a:pt x="175" y="66"/>
                      <a:pt x="173" y="64"/>
                    </a:cubicBezTo>
                    <a:cubicBezTo>
                      <a:pt x="172" y="62"/>
                      <a:pt x="173" y="63"/>
                      <a:pt x="172" y="61"/>
                    </a:cubicBezTo>
                    <a:cubicBezTo>
                      <a:pt x="170" y="59"/>
                      <a:pt x="170" y="59"/>
                      <a:pt x="170" y="59"/>
                    </a:cubicBezTo>
                    <a:cubicBezTo>
                      <a:pt x="170" y="59"/>
                      <a:pt x="166" y="58"/>
                      <a:pt x="167" y="60"/>
                    </a:cubicBezTo>
                    <a:cubicBezTo>
                      <a:pt x="168" y="63"/>
                      <a:pt x="167" y="65"/>
                      <a:pt x="168" y="65"/>
                    </a:cubicBezTo>
                    <a:cubicBezTo>
                      <a:pt x="169" y="66"/>
                      <a:pt x="170" y="65"/>
                      <a:pt x="171" y="67"/>
                    </a:cubicBezTo>
                    <a:cubicBezTo>
                      <a:pt x="172" y="69"/>
                      <a:pt x="172" y="70"/>
                      <a:pt x="172" y="71"/>
                    </a:cubicBezTo>
                    <a:cubicBezTo>
                      <a:pt x="173" y="71"/>
                      <a:pt x="173" y="74"/>
                      <a:pt x="174" y="75"/>
                    </a:cubicBezTo>
                    <a:cubicBezTo>
                      <a:pt x="175" y="75"/>
                      <a:pt x="178" y="75"/>
                      <a:pt x="178" y="76"/>
                    </a:cubicBezTo>
                    <a:cubicBezTo>
                      <a:pt x="177" y="77"/>
                      <a:pt x="176" y="78"/>
                      <a:pt x="178" y="79"/>
                    </a:cubicBezTo>
                    <a:cubicBezTo>
                      <a:pt x="179" y="79"/>
                      <a:pt x="179" y="80"/>
                      <a:pt x="180" y="80"/>
                    </a:cubicBezTo>
                    <a:cubicBezTo>
                      <a:pt x="181" y="80"/>
                      <a:pt x="181" y="80"/>
                      <a:pt x="182" y="79"/>
                    </a:cubicBezTo>
                    <a:cubicBezTo>
                      <a:pt x="184" y="79"/>
                      <a:pt x="186" y="79"/>
                      <a:pt x="186" y="79"/>
                    </a:cubicBezTo>
                    <a:cubicBezTo>
                      <a:pt x="186" y="79"/>
                      <a:pt x="188" y="80"/>
                      <a:pt x="188" y="81"/>
                    </a:cubicBezTo>
                    <a:cubicBezTo>
                      <a:pt x="188" y="82"/>
                      <a:pt x="187" y="86"/>
                      <a:pt x="187" y="86"/>
                    </a:cubicBezTo>
                    <a:cubicBezTo>
                      <a:pt x="185" y="90"/>
                      <a:pt x="185" y="90"/>
                      <a:pt x="185" y="90"/>
                    </a:cubicBezTo>
                    <a:cubicBezTo>
                      <a:pt x="185" y="90"/>
                      <a:pt x="185" y="97"/>
                      <a:pt x="184" y="97"/>
                    </a:cubicBezTo>
                    <a:cubicBezTo>
                      <a:pt x="183" y="97"/>
                      <a:pt x="182" y="100"/>
                      <a:pt x="181" y="100"/>
                    </a:cubicBezTo>
                    <a:cubicBezTo>
                      <a:pt x="180" y="101"/>
                      <a:pt x="180" y="105"/>
                      <a:pt x="180" y="105"/>
                    </a:cubicBezTo>
                    <a:cubicBezTo>
                      <a:pt x="178" y="108"/>
                      <a:pt x="178" y="108"/>
                      <a:pt x="178" y="108"/>
                    </a:cubicBezTo>
                    <a:cubicBezTo>
                      <a:pt x="178" y="108"/>
                      <a:pt x="178" y="111"/>
                      <a:pt x="178" y="112"/>
                    </a:cubicBezTo>
                    <a:cubicBezTo>
                      <a:pt x="178" y="113"/>
                      <a:pt x="179" y="117"/>
                      <a:pt x="178" y="119"/>
                    </a:cubicBezTo>
                    <a:cubicBezTo>
                      <a:pt x="178" y="121"/>
                      <a:pt x="175" y="122"/>
                      <a:pt x="175" y="122"/>
                    </a:cubicBezTo>
                    <a:cubicBezTo>
                      <a:pt x="175" y="122"/>
                      <a:pt x="179" y="126"/>
                      <a:pt x="177" y="126"/>
                    </a:cubicBezTo>
                    <a:cubicBezTo>
                      <a:pt x="175" y="127"/>
                      <a:pt x="173" y="129"/>
                      <a:pt x="173" y="130"/>
                    </a:cubicBezTo>
                    <a:cubicBezTo>
                      <a:pt x="172" y="131"/>
                      <a:pt x="172" y="132"/>
                      <a:pt x="171" y="132"/>
                    </a:cubicBezTo>
                    <a:cubicBezTo>
                      <a:pt x="170" y="133"/>
                      <a:pt x="168" y="133"/>
                      <a:pt x="168" y="134"/>
                    </a:cubicBezTo>
                    <a:cubicBezTo>
                      <a:pt x="168" y="134"/>
                      <a:pt x="168" y="137"/>
                      <a:pt x="168" y="137"/>
                    </a:cubicBezTo>
                    <a:cubicBezTo>
                      <a:pt x="164" y="142"/>
                      <a:pt x="164" y="142"/>
                      <a:pt x="164" y="142"/>
                    </a:cubicBezTo>
                    <a:cubicBezTo>
                      <a:pt x="160" y="146"/>
                      <a:pt x="160" y="146"/>
                      <a:pt x="160" y="146"/>
                    </a:cubicBezTo>
                    <a:cubicBezTo>
                      <a:pt x="160" y="146"/>
                      <a:pt x="160" y="149"/>
                      <a:pt x="159" y="149"/>
                    </a:cubicBezTo>
                    <a:cubicBezTo>
                      <a:pt x="158" y="149"/>
                      <a:pt x="153" y="151"/>
                      <a:pt x="152" y="152"/>
                    </a:cubicBezTo>
                    <a:cubicBezTo>
                      <a:pt x="152" y="152"/>
                      <a:pt x="148" y="154"/>
                      <a:pt x="147" y="154"/>
                    </a:cubicBezTo>
                    <a:cubicBezTo>
                      <a:pt x="146" y="154"/>
                      <a:pt x="148" y="157"/>
                      <a:pt x="146" y="154"/>
                    </a:cubicBezTo>
                    <a:cubicBezTo>
                      <a:pt x="144" y="151"/>
                      <a:pt x="145" y="153"/>
                      <a:pt x="144" y="149"/>
                    </a:cubicBezTo>
                    <a:cubicBezTo>
                      <a:pt x="142" y="145"/>
                      <a:pt x="142" y="148"/>
                      <a:pt x="142" y="145"/>
                    </a:cubicBezTo>
                    <a:cubicBezTo>
                      <a:pt x="142" y="143"/>
                      <a:pt x="142" y="145"/>
                      <a:pt x="142" y="143"/>
                    </a:cubicBezTo>
                    <a:cubicBezTo>
                      <a:pt x="142" y="140"/>
                      <a:pt x="143" y="142"/>
                      <a:pt x="141" y="139"/>
                    </a:cubicBezTo>
                    <a:cubicBezTo>
                      <a:pt x="140" y="136"/>
                      <a:pt x="140" y="137"/>
                      <a:pt x="138" y="135"/>
                    </a:cubicBezTo>
                    <a:cubicBezTo>
                      <a:pt x="136" y="133"/>
                      <a:pt x="135" y="135"/>
                      <a:pt x="136" y="132"/>
                    </a:cubicBezTo>
                    <a:cubicBezTo>
                      <a:pt x="137" y="129"/>
                      <a:pt x="137" y="132"/>
                      <a:pt x="137" y="129"/>
                    </a:cubicBezTo>
                    <a:cubicBezTo>
                      <a:pt x="138" y="126"/>
                      <a:pt x="137" y="125"/>
                      <a:pt x="139" y="124"/>
                    </a:cubicBezTo>
                    <a:cubicBezTo>
                      <a:pt x="141" y="123"/>
                      <a:pt x="142" y="122"/>
                      <a:pt x="142" y="121"/>
                    </a:cubicBezTo>
                    <a:cubicBezTo>
                      <a:pt x="142" y="119"/>
                      <a:pt x="142" y="118"/>
                      <a:pt x="142" y="117"/>
                    </a:cubicBezTo>
                    <a:cubicBezTo>
                      <a:pt x="141" y="116"/>
                      <a:pt x="139" y="114"/>
                      <a:pt x="139" y="113"/>
                    </a:cubicBezTo>
                    <a:cubicBezTo>
                      <a:pt x="139" y="112"/>
                      <a:pt x="139" y="113"/>
                      <a:pt x="137" y="111"/>
                    </a:cubicBezTo>
                    <a:cubicBezTo>
                      <a:pt x="136" y="109"/>
                      <a:pt x="135" y="108"/>
                      <a:pt x="135" y="108"/>
                    </a:cubicBezTo>
                    <a:cubicBezTo>
                      <a:pt x="135" y="108"/>
                      <a:pt x="135" y="103"/>
                      <a:pt x="135" y="101"/>
                    </a:cubicBezTo>
                    <a:cubicBezTo>
                      <a:pt x="135" y="99"/>
                      <a:pt x="134" y="102"/>
                      <a:pt x="135" y="99"/>
                    </a:cubicBezTo>
                    <a:cubicBezTo>
                      <a:pt x="135" y="96"/>
                      <a:pt x="135" y="94"/>
                      <a:pt x="135" y="94"/>
                    </a:cubicBezTo>
                    <a:cubicBezTo>
                      <a:pt x="135" y="94"/>
                      <a:pt x="132" y="92"/>
                      <a:pt x="131" y="92"/>
                    </a:cubicBezTo>
                    <a:cubicBezTo>
                      <a:pt x="129" y="92"/>
                      <a:pt x="129" y="94"/>
                      <a:pt x="127" y="93"/>
                    </a:cubicBezTo>
                    <a:cubicBezTo>
                      <a:pt x="125" y="91"/>
                      <a:pt x="126" y="90"/>
                      <a:pt x="125" y="89"/>
                    </a:cubicBezTo>
                    <a:cubicBezTo>
                      <a:pt x="124" y="89"/>
                      <a:pt x="123" y="89"/>
                      <a:pt x="122" y="90"/>
                    </a:cubicBezTo>
                    <a:cubicBezTo>
                      <a:pt x="121" y="91"/>
                      <a:pt x="118" y="91"/>
                      <a:pt x="116" y="91"/>
                    </a:cubicBezTo>
                    <a:cubicBezTo>
                      <a:pt x="114" y="92"/>
                      <a:pt x="113" y="92"/>
                      <a:pt x="110" y="92"/>
                    </a:cubicBezTo>
                    <a:cubicBezTo>
                      <a:pt x="108" y="92"/>
                      <a:pt x="104" y="93"/>
                      <a:pt x="102" y="92"/>
                    </a:cubicBezTo>
                    <a:cubicBezTo>
                      <a:pt x="100" y="91"/>
                      <a:pt x="100" y="92"/>
                      <a:pt x="99" y="90"/>
                    </a:cubicBezTo>
                    <a:cubicBezTo>
                      <a:pt x="98" y="88"/>
                      <a:pt x="99" y="88"/>
                      <a:pt x="97" y="87"/>
                    </a:cubicBezTo>
                    <a:cubicBezTo>
                      <a:pt x="95" y="86"/>
                      <a:pt x="94" y="87"/>
                      <a:pt x="94" y="85"/>
                    </a:cubicBezTo>
                    <a:cubicBezTo>
                      <a:pt x="94" y="82"/>
                      <a:pt x="95" y="83"/>
                      <a:pt x="93" y="81"/>
                    </a:cubicBezTo>
                    <a:cubicBezTo>
                      <a:pt x="92" y="79"/>
                      <a:pt x="94" y="82"/>
                      <a:pt x="92" y="79"/>
                    </a:cubicBezTo>
                    <a:cubicBezTo>
                      <a:pt x="89" y="76"/>
                      <a:pt x="88" y="79"/>
                      <a:pt x="89" y="76"/>
                    </a:cubicBezTo>
                    <a:cubicBezTo>
                      <a:pt x="90" y="74"/>
                      <a:pt x="91" y="75"/>
                      <a:pt x="91" y="73"/>
                    </a:cubicBezTo>
                    <a:cubicBezTo>
                      <a:pt x="91" y="70"/>
                      <a:pt x="95" y="74"/>
                      <a:pt x="92" y="68"/>
                    </a:cubicBezTo>
                    <a:cubicBezTo>
                      <a:pt x="90" y="63"/>
                      <a:pt x="89" y="64"/>
                      <a:pt x="92" y="60"/>
                    </a:cubicBezTo>
                    <a:cubicBezTo>
                      <a:pt x="94" y="55"/>
                      <a:pt x="97" y="54"/>
                      <a:pt x="98" y="53"/>
                    </a:cubicBezTo>
                    <a:cubicBezTo>
                      <a:pt x="98" y="52"/>
                      <a:pt x="99" y="50"/>
                      <a:pt x="100" y="49"/>
                    </a:cubicBezTo>
                    <a:cubicBezTo>
                      <a:pt x="101" y="48"/>
                      <a:pt x="100" y="48"/>
                      <a:pt x="102" y="48"/>
                    </a:cubicBezTo>
                    <a:cubicBezTo>
                      <a:pt x="104" y="48"/>
                      <a:pt x="107" y="47"/>
                      <a:pt x="108" y="46"/>
                    </a:cubicBezTo>
                    <a:cubicBezTo>
                      <a:pt x="109" y="45"/>
                      <a:pt x="111" y="42"/>
                      <a:pt x="112" y="42"/>
                    </a:cubicBezTo>
                    <a:cubicBezTo>
                      <a:pt x="113" y="42"/>
                      <a:pt x="113" y="42"/>
                      <a:pt x="115" y="42"/>
                    </a:cubicBezTo>
                    <a:cubicBezTo>
                      <a:pt x="117" y="41"/>
                      <a:pt x="117" y="41"/>
                      <a:pt x="119" y="41"/>
                    </a:cubicBezTo>
                    <a:cubicBezTo>
                      <a:pt x="120" y="41"/>
                      <a:pt x="117" y="42"/>
                      <a:pt x="121" y="41"/>
                    </a:cubicBezTo>
                    <a:cubicBezTo>
                      <a:pt x="125" y="40"/>
                      <a:pt x="124" y="40"/>
                      <a:pt x="125" y="40"/>
                    </a:cubicBezTo>
                    <a:cubicBezTo>
                      <a:pt x="126" y="40"/>
                      <a:pt x="126" y="41"/>
                      <a:pt x="127" y="41"/>
                    </a:cubicBezTo>
                    <a:cubicBezTo>
                      <a:pt x="129" y="41"/>
                      <a:pt x="129" y="38"/>
                      <a:pt x="129" y="41"/>
                    </a:cubicBezTo>
                    <a:cubicBezTo>
                      <a:pt x="129" y="45"/>
                      <a:pt x="128" y="46"/>
                      <a:pt x="130" y="46"/>
                    </a:cubicBezTo>
                    <a:cubicBezTo>
                      <a:pt x="133" y="47"/>
                      <a:pt x="130" y="47"/>
                      <a:pt x="133" y="47"/>
                    </a:cubicBezTo>
                    <a:cubicBezTo>
                      <a:pt x="136" y="47"/>
                      <a:pt x="135" y="47"/>
                      <a:pt x="137" y="48"/>
                    </a:cubicBezTo>
                    <a:cubicBezTo>
                      <a:pt x="138" y="48"/>
                      <a:pt x="139" y="49"/>
                      <a:pt x="141" y="49"/>
                    </a:cubicBezTo>
                    <a:cubicBezTo>
                      <a:pt x="143" y="49"/>
                      <a:pt x="140" y="52"/>
                      <a:pt x="143" y="49"/>
                    </a:cubicBezTo>
                    <a:cubicBezTo>
                      <a:pt x="146" y="46"/>
                      <a:pt x="141" y="46"/>
                      <a:pt x="146" y="46"/>
                    </a:cubicBezTo>
                    <a:cubicBezTo>
                      <a:pt x="151" y="47"/>
                      <a:pt x="152" y="48"/>
                      <a:pt x="153" y="48"/>
                    </a:cubicBezTo>
                    <a:cubicBezTo>
                      <a:pt x="154" y="47"/>
                      <a:pt x="154" y="48"/>
                      <a:pt x="156" y="47"/>
                    </a:cubicBezTo>
                    <a:cubicBezTo>
                      <a:pt x="159" y="46"/>
                      <a:pt x="159" y="46"/>
                      <a:pt x="160" y="46"/>
                    </a:cubicBezTo>
                    <a:cubicBezTo>
                      <a:pt x="161" y="47"/>
                      <a:pt x="161" y="49"/>
                      <a:pt x="162" y="47"/>
                    </a:cubicBezTo>
                    <a:cubicBezTo>
                      <a:pt x="163" y="45"/>
                      <a:pt x="165" y="45"/>
                      <a:pt x="162" y="44"/>
                    </a:cubicBezTo>
                    <a:cubicBezTo>
                      <a:pt x="159" y="42"/>
                      <a:pt x="158" y="44"/>
                      <a:pt x="158" y="42"/>
                    </a:cubicBezTo>
                    <a:cubicBezTo>
                      <a:pt x="157" y="40"/>
                      <a:pt x="160" y="41"/>
                      <a:pt x="157" y="40"/>
                    </a:cubicBezTo>
                    <a:cubicBezTo>
                      <a:pt x="154" y="40"/>
                      <a:pt x="155" y="40"/>
                      <a:pt x="153" y="39"/>
                    </a:cubicBezTo>
                    <a:cubicBezTo>
                      <a:pt x="151" y="38"/>
                      <a:pt x="149" y="41"/>
                      <a:pt x="148" y="39"/>
                    </a:cubicBezTo>
                    <a:cubicBezTo>
                      <a:pt x="147" y="37"/>
                      <a:pt x="143" y="41"/>
                      <a:pt x="147" y="37"/>
                    </a:cubicBezTo>
                    <a:cubicBezTo>
                      <a:pt x="151" y="34"/>
                      <a:pt x="149" y="32"/>
                      <a:pt x="152" y="33"/>
                    </a:cubicBezTo>
                    <a:cubicBezTo>
                      <a:pt x="155" y="34"/>
                      <a:pt x="154" y="36"/>
                      <a:pt x="155" y="35"/>
                    </a:cubicBezTo>
                    <a:cubicBezTo>
                      <a:pt x="157" y="33"/>
                      <a:pt x="160" y="32"/>
                      <a:pt x="157" y="30"/>
                    </a:cubicBezTo>
                    <a:cubicBezTo>
                      <a:pt x="154" y="28"/>
                      <a:pt x="156" y="29"/>
                      <a:pt x="153" y="28"/>
                    </a:cubicBezTo>
                    <a:cubicBezTo>
                      <a:pt x="150" y="26"/>
                      <a:pt x="147" y="33"/>
                      <a:pt x="146" y="32"/>
                    </a:cubicBezTo>
                    <a:cubicBezTo>
                      <a:pt x="145" y="31"/>
                      <a:pt x="144" y="30"/>
                      <a:pt x="143" y="31"/>
                    </a:cubicBezTo>
                    <a:cubicBezTo>
                      <a:pt x="142" y="31"/>
                      <a:pt x="142" y="34"/>
                      <a:pt x="142" y="36"/>
                    </a:cubicBezTo>
                    <a:cubicBezTo>
                      <a:pt x="142" y="38"/>
                      <a:pt x="143" y="38"/>
                      <a:pt x="140" y="37"/>
                    </a:cubicBezTo>
                    <a:cubicBezTo>
                      <a:pt x="137" y="35"/>
                      <a:pt x="144" y="36"/>
                      <a:pt x="137" y="33"/>
                    </a:cubicBezTo>
                    <a:cubicBezTo>
                      <a:pt x="130" y="31"/>
                      <a:pt x="128" y="31"/>
                      <a:pt x="127" y="32"/>
                    </a:cubicBezTo>
                    <a:cubicBezTo>
                      <a:pt x="126" y="33"/>
                      <a:pt x="125" y="33"/>
                      <a:pt x="124" y="34"/>
                    </a:cubicBezTo>
                    <a:cubicBezTo>
                      <a:pt x="123" y="35"/>
                      <a:pt x="126" y="36"/>
                      <a:pt x="123" y="35"/>
                    </a:cubicBezTo>
                    <a:cubicBezTo>
                      <a:pt x="120" y="33"/>
                      <a:pt x="118" y="35"/>
                      <a:pt x="118" y="35"/>
                    </a:cubicBezTo>
                    <a:cubicBezTo>
                      <a:pt x="118" y="35"/>
                      <a:pt x="117" y="35"/>
                      <a:pt x="116" y="36"/>
                    </a:cubicBezTo>
                    <a:cubicBezTo>
                      <a:pt x="114" y="37"/>
                      <a:pt x="112" y="38"/>
                      <a:pt x="111" y="37"/>
                    </a:cubicBezTo>
                    <a:cubicBezTo>
                      <a:pt x="109" y="37"/>
                      <a:pt x="106" y="38"/>
                      <a:pt x="109" y="34"/>
                    </a:cubicBezTo>
                    <a:cubicBezTo>
                      <a:pt x="111" y="31"/>
                      <a:pt x="109" y="33"/>
                      <a:pt x="113" y="31"/>
                    </a:cubicBezTo>
                    <a:cubicBezTo>
                      <a:pt x="117" y="30"/>
                      <a:pt x="123" y="29"/>
                      <a:pt x="118" y="28"/>
                    </a:cubicBezTo>
                    <a:cubicBezTo>
                      <a:pt x="113" y="27"/>
                      <a:pt x="121" y="27"/>
                      <a:pt x="114" y="24"/>
                    </a:cubicBezTo>
                    <a:cubicBezTo>
                      <a:pt x="107" y="21"/>
                      <a:pt x="107" y="25"/>
                      <a:pt x="107" y="21"/>
                    </a:cubicBezTo>
                    <a:cubicBezTo>
                      <a:pt x="108" y="16"/>
                      <a:pt x="107" y="16"/>
                      <a:pt x="106" y="16"/>
                    </a:cubicBezTo>
                    <a:cubicBezTo>
                      <a:pt x="104" y="16"/>
                      <a:pt x="100" y="17"/>
                      <a:pt x="98" y="18"/>
                    </a:cubicBezTo>
                    <a:cubicBezTo>
                      <a:pt x="97" y="18"/>
                      <a:pt x="99" y="19"/>
                      <a:pt x="96" y="17"/>
                    </a:cubicBezTo>
                    <a:cubicBezTo>
                      <a:pt x="92" y="15"/>
                      <a:pt x="91" y="18"/>
                      <a:pt x="92" y="15"/>
                    </a:cubicBezTo>
                    <a:cubicBezTo>
                      <a:pt x="94" y="13"/>
                      <a:pt x="94" y="12"/>
                      <a:pt x="96" y="11"/>
                    </a:cubicBezTo>
                    <a:cubicBezTo>
                      <a:pt x="98" y="9"/>
                      <a:pt x="97" y="3"/>
                      <a:pt x="102" y="5"/>
                    </a:cubicBezTo>
                    <a:cubicBezTo>
                      <a:pt x="106" y="8"/>
                      <a:pt x="105" y="7"/>
                      <a:pt x="108" y="7"/>
                    </a:cubicBezTo>
                    <a:cubicBezTo>
                      <a:pt x="112" y="7"/>
                      <a:pt x="114" y="7"/>
                      <a:pt x="114" y="6"/>
                    </a:cubicBezTo>
                    <a:cubicBezTo>
                      <a:pt x="114" y="5"/>
                      <a:pt x="109" y="3"/>
                      <a:pt x="109" y="3"/>
                    </a:cubicBezTo>
                    <a:cubicBezTo>
                      <a:pt x="109" y="3"/>
                      <a:pt x="108" y="4"/>
                      <a:pt x="109" y="3"/>
                    </a:cubicBezTo>
                    <a:cubicBezTo>
                      <a:pt x="109" y="2"/>
                      <a:pt x="110" y="1"/>
                      <a:pt x="110" y="1"/>
                    </a:cubicBezTo>
                    <a:cubicBezTo>
                      <a:pt x="109" y="0"/>
                      <a:pt x="109" y="0"/>
                      <a:pt x="109" y="0"/>
                    </a:cubicBezTo>
                    <a:cubicBezTo>
                      <a:pt x="109" y="0"/>
                      <a:pt x="96" y="0"/>
                      <a:pt x="92" y="0"/>
                    </a:cubicBez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grpSp>
        <p:grpSp>
          <p:nvGrpSpPr>
            <p:cNvPr id="17" name="组合 19"/>
            <p:cNvGrpSpPr/>
            <p:nvPr/>
          </p:nvGrpSpPr>
          <p:grpSpPr>
            <a:xfrm>
              <a:off x="5160946" y="3004669"/>
              <a:ext cx="301846" cy="482642"/>
              <a:chOff x="5452697" y="3283198"/>
              <a:chExt cx="428625" cy="685359"/>
            </a:xfrm>
            <a:grpFill/>
          </p:grpSpPr>
          <p:sp>
            <p:nvSpPr>
              <p:cNvPr id="52" name="Freeform 41"/>
              <p:cNvSpPr>
                <a:spLocks noEditPoints="1"/>
              </p:cNvSpPr>
              <p:nvPr/>
            </p:nvSpPr>
            <p:spPr bwMode="auto">
              <a:xfrm>
                <a:off x="5452697" y="3283198"/>
                <a:ext cx="428625" cy="390525"/>
              </a:xfrm>
              <a:custGeom>
                <a:avLst/>
                <a:gdLst>
                  <a:gd name="T0" fmla="*/ 116 w 196"/>
                  <a:gd name="T1" fmla="*/ 2 h 179"/>
                  <a:gd name="T2" fmla="*/ 98 w 196"/>
                  <a:gd name="T3" fmla="*/ 0 h 179"/>
                  <a:gd name="T4" fmla="*/ 98 w 196"/>
                  <a:gd name="T5" fmla="*/ 17 h 179"/>
                  <a:gd name="T6" fmla="*/ 113 w 196"/>
                  <a:gd name="T7" fmla="*/ 18 h 179"/>
                  <a:gd name="T8" fmla="*/ 169 w 196"/>
                  <a:gd name="T9" fmla="*/ 105 h 179"/>
                  <a:gd name="T10" fmla="*/ 98 w 196"/>
                  <a:gd name="T11" fmla="*/ 163 h 179"/>
                  <a:gd name="T12" fmla="*/ 98 w 196"/>
                  <a:gd name="T13" fmla="*/ 179 h 179"/>
                  <a:gd name="T14" fmla="*/ 185 w 196"/>
                  <a:gd name="T15" fmla="*/ 108 h 179"/>
                  <a:gd name="T16" fmla="*/ 116 w 196"/>
                  <a:gd name="T17" fmla="*/ 2 h 179"/>
                  <a:gd name="T18" fmla="*/ 98 w 196"/>
                  <a:gd name="T19" fmla="*/ 0 h 179"/>
                  <a:gd name="T20" fmla="*/ 10 w 196"/>
                  <a:gd name="T21" fmla="*/ 71 h 179"/>
                  <a:gd name="T22" fmla="*/ 79 w 196"/>
                  <a:gd name="T23" fmla="*/ 177 h 179"/>
                  <a:gd name="T24" fmla="*/ 98 w 196"/>
                  <a:gd name="T25" fmla="*/ 179 h 179"/>
                  <a:gd name="T26" fmla="*/ 98 w 196"/>
                  <a:gd name="T27" fmla="*/ 163 h 179"/>
                  <a:gd name="T28" fmla="*/ 83 w 196"/>
                  <a:gd name="T29" fmla="*/ 161 h 179"/>
                  <a:gd name="T30" fmla="*/ 83 w 196"/>
                  <a:gd name="T31" fmla="*/ 161 h 179"/>
                  <a:gd name="T32" fmla="*/ 26 w 196"/>
                  <a:gd name="T33" fmla="*/ 75 h 179"/>
                  <a:gd name="T34" fmla="*/ 98 w 196"/>
                  <a:gd name="T35" fmla="*/ 17 h 179"/>
                  <a:gd name="T36" fmla="*/ 98 w 196"/>
                  <a:gd name="T3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6" h="179">
                    <a:moveTo>
                      <a:pt x="116" y="2"/>
                    </a:moveTo>
                    <a:cubicBezTo>
                      <a:pt x="110" y="1"/>
                      <a:pt x="104" y="0"/>
                      <a:pt x="98" y="0"/>
                    </a:cubicBezTo>
                    <a:cubicBezTo>
                      <a:pt x="98" y="17"/>
                      <a:pt x="98" y="17"/>
                      <a:pt x="98" y="17"/>
                    </a:cubicBezTo>
                    <a:cubicBezTo>
                      <a:pt x="103" y="17"/>
                      <a:pt x="108" y="17"/>
                      <a:pt x="113" y="18"/>
                    </a:cubicBezTo>
                    <a:cubicBezTo>
                      <a:pt x="152" y="27"/>
                      <a:pt x="177" y="65"/>
                      <a:pt x="169" y="105"/>
                    </a:cubicBezTo>
                    <a:cubicBezTo>
                      <a:pt x="162" y="139"/>
                      <a:pt x="131" y="163"/>
                      <a:pt x="98" y="163"/>
                    </a:cubicBezTo>
                    <a:cubicBezTo>
                      <a:pt x="98" y="179"/>
                      <a:pt x="98" y="179"/>
                      <a:pt x="98" y="179"/>
                    </a:cubicBezTo>
                    <a:cubicBezTo>
                      <a:pt x="139" y="179"/>
                      <a:pt x="177" y="150"/>
                      <a:pt x="185" y="108"/>
                    </a:cubicBezTo>
                    <a:cubicBezTo>
                      <a:pt x="196" y="60"/>
                      <a:pt x="165" y="12"/>
                      <a:pt x="116" y="2"/>
                    </a:cubicBezTo>
                    <a:close/>
                    <a:moveTo>
                      <a:pt x="98" y="0"/>
                    </a:moveTo>
                    <a:cubicBezTo>
                      <a:pt x="56" y="0"/>
                      <a:pt x="19" y="29"/>
                      <a:pt x="10" y="71"/>
                    </a:cubicBezTo>
                    <a:cubicBezTo>
                      <a:pt x="0" y="120"/>
                      <a:pt x="31" y="167"/>
                      <a:pt x="79" y="177"/>
                    </a:cubicBezTo>
                    <a:cubicBezTo>
                      <a:pt x="85" y="179"/>
                      <a:pt x="92" y="179"/>
                      <a:pt x="98" y="179"/>
                    </a:cubicBezTo>
                    <a:cubicBezTo>
                      <a:pt x="98" y="163"/>
                      <a:pt x="98" y="163"/>
                      <a:pt x="98" y="163"/>
                    </a:cubicBezTo>
                    <a:cubicBezTo>
                      <a:pt x="93" y="163"/>
                      <a:pt x="88" y="162"/>
                      <a:pt x="83" y="161"/>
                    </a:cubicBezTo>
                    <a:cubicBezTo>
                      <a:pt x="83" y="161"/>
                      <a:pt x="83" y="161"/>
                      <a:pt x="83" y="161"/>
                    </a:cubicBezTo>
                    <a:cubicBezTo>
                      <a:pt x="43" y="153"/>
                      <a:pt x="18" y="114"/>
                      <a:pt x="26" y="75"/>
                    </a:cubicBezTo>
                    <a:cubicBezTo>
                      <a:pt x="33" y="40"/>
                      <a:pt x="64" y="17"/>
                      <a:pt x="98" y="17"/>
                    </a:cubicBezTo>
                    <a:lnTo>
                      <a:pt x="9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53" name="Freeform 43"/>
              <p:cNvSpPr/>
              <p:nvPr/>
            </p:nvSpPr>
            <p:spPr bwMode="auto">
              <a:xfrm>
                <a:off x="5530719" y="3643561"/>
                <a:ext cx="125178" cy="324996"/>
              </a:xfrm>
              <a:custGeom>
                <a:avLst/>
                <a:gdLst/>
                <a:ahLst/>
                <a:cxnLst/>
                <a:rect l="l" t="t" r="r" b="b"/>
                <a:pathLst>
                  <a:path w="125178" h="324996">
                    <a:moveTo>
                      <a:pt x="72791" y="0"/>
                    </a:moveTo>
                    <a:lnTo>
                      <a:pt x="125178" y="11112"/>
                    </a:lnTo>
                    <a:lnTo>
                      <a:pt x="110517" y="80314"/>
                    </a:lnTo>
                    <a:cubicBezTo>
                      <a:pt x="119190" y="88806"/>
                      <a:pt x="122294" y="101492"/>
                      <a:pt x="118669" y="114855"/>
                    </a:cubicBezTo>
                    <a:lnTo>
                      <a:pt x="81787" y="291533"/>
                    </a:lnTo>
                    <a:cubicBezTo>
                      <a:pt x="77447" y="313345"/>
                      <a:pt x="55752" y="328613"/>
                      <a:pt x="34056" y="324251"/>
                    </a:cubicBezTo>
                    <a:cubicBezTo>
                      <a:pt x="10190" y="317707"/>
                      <a:pt x="-4997" y="295895"/>
                      <a:pt x="1512" y="274083"/>
                    </a:cubicBezTo>
                    <a:cubicBezTo>
                      <a:pt x="38395" y="97406"/>
                      <a:pt x="38395" y="97406"/>
                      <a:pt x="38395" y="97406"/>
                    </a:cubicBezTo>
                    <a:cubicBezTo>
                      <a:pt x="40712" y="84594"/>
                      <a:pt x="47978" y="74891"/>
                      <a:pt x="57961" y="699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grpSp>
        <p:sp>
          <p:nvSpPr>
            <p:cNvPr id="18" name="Freeform 44"/>
            <p:cNvSpPr/>
            <p:nvPr/>
          </p:nvSpPr>
          <p:spPr bwMode="auto">
            <a:xfrm>
              <a:off x="4375029" y="1184652"/>
              <a:ext cx="368922" cy="337620"/>
            </a:xfrm>
            <a:custGeom>
              <a:avLst/>
              <a:gdLst>
                <a:gd name="T0" fmla="*/ 117 w 240"/>
                <a:gd name="T1" fmla="*/ 220 h 220"/>
                <a:gd name="T2" fmla="*/ 0 w 240"/>
                <a:gd name="T3" fmla="*/ 219 h 220"/>
                <a:gd name="T4" fmla="*/ 0 w 240"/>
                <a:gd name="T5" fmla="*/ 44 h 220"/>
                <a:gd name="T6" fmla="*/ 120 w 240"/>
                <a:gd name="T7" fmla="*/ 44 h 220"/>
                <a:gd name="T8" fmla="*/ 240 w 240"/>
                <a:gd name="T9" fmla="*/ 44 h 220"/>
                <a:gd name="T10" fmla="*/ 240 w 240"/>
                <a:gd name="T11" fmla="*/ 219 h 220"/>
                <a:gd name="T12" fmla="*/ 117 w 240"/>
                <a:gd name="T13" fmla="*/ 220 h 220"/>
              </a:gdLst>
              <a:ahLst/>
              <a:cxnLst>
                <a:cxn ang="0">
                  <a:pos x="T0" y="T1"/>
                </a:cxn>
                <a:cxn ang="0">
                  <a:pos x="T2" y="T3"/>
                </a:cxn>
                <a:cxn ang="0">
                  <a:pos x="T4" y="T5"/>
                </a:cxn>
                <a:cxn ang="0">
                  <a:pos x="T6" y="T7"/>
                </a:cxn>
                <a:cxn ang="0">
                  <a:pos x="T8" y="T9"/>
                </a:cxn>
                <a:cxn ang="0">
                  <a:pos x="T10" y="T11"/>
                </a:cxn>
                <a:cxn ang="0">
                  <a:pos x="T12" y="T13"/>
                </a:cxn>
              </a:cxnLst>
              <a:rect l="0" t="0" r="r" b="b"/>
              <a:pathLst>
                <a:path w="240" h="220">
                  <a:moveTo>
                    <a:pt x="117" y="220"/>
                  </a:moveTo>
                  <a:cubicBezTo>
                    <a:pt x="117" y="220"/>
                    <a:pt x="76" y="179"/>
                    <a:pt x="0" y="219"/>
                  </a:cubicBezTo>
                  <a:cubicBezTo>
                    <a:pt x="0" y="44"/>
                    <a:pt x="0" y="44"/>
                    <a:pt x="0" y="44"/>
                  </a:cubicBezTo>
                  <a:cubicBezTo>
                    <a:pt x="0" y="44"/>
                    <a:pt x="78" y="0"/>
                    <a:pt x="120" y="44"/>
                  </a:cubicBezTo>
                  <a:cubicBezTo>
                    <a:pt x="240" y="44"/>
                    <a:pt x="240" y="44"/>
                    <a:pt x="240" y="44"/>
                  </a:cubicBezTo>
                  <a:cubicBezTo>
                    <a:pt x="240" y="219"/>
                    <a:pt x="240" y="219"/>
                    <a:pt x="240" y="219"/>
                  </a:cubicBezTo>
                  <a:lnTo>
                    <a:pt x="117" y="220"/>
                  </a:lnTo>
                  <a:close/>
                </a:path>
              </a:pathLst>
            </a:custGeom>
            <a:solidFill>
              <a:schemeClr val="accent6">
                <a:lumMod val="75000"/>
              </a:schemeClr>
            </a:solidFill>
            <a:ln>
              <a:noFill/>
            </a:ln>
          </p:spPr>
          <p:txBody>
            <a:bodyPr vert="horz" wrap="square" lIns="121920" tIns="60960" rIns="121920" bIns="60960" numCol="1" anchor="t" anchorCtr="0" compatLnSpc="1"/>
            <a:lstStyle/>
            <a:p>
              <a:pPr defTabSz="457200"/>
              <a:endParaRPr lang="id-ID" sz="2400">
                <a:solidFill>
                  <a:prstClr val="black"/>
                </a:solidFill>
              </a:endParaRPr>
            </a:p>
          </p:txBody>
        </p:sp>
        <p:sp>
          <p:nvSpPr>
            <p:cNvPr id="19" name="Freeform 45"/>
            <p:cNvSpPr>
              <a:spLocks noEditPoints="1"/>
            </p:cNvSpPr>
            <p:nvPr/>
          </p:nvSpPr>
          <p:spPr bwMode="auto">
            <a:xfrm>
              <a:off x="4265470" y="3058331"/>
              <a:ext cx="449415" cy="372277"/>
            </a:xfrm>
            <a:custGeom>
              <a:avLst/>
              <a:gdLst>
                <a:gd name="T0" fmla="*/ 199 w 293"/>
                <a:gd name="T1" fmla="*/ 192 h 242"/>
                <a:gd name="T2" fmla="*/ 219 w 293"/>
                <a:gd name="T3" fmla="*/ 205 h 242"/>
                <a:gd name="T4" fmla="*/ 219 w 293"/>
                <a:gd name="T5" fmla="*/ 214 h 242"/>
                <a:gd name="T6" fmla="*/ 199 w 293"/>
                <a:gd name="T7" fmla="*/ 214 h 242"/>
                <a:gd name="T8" fmla="*/ 219 w 293"/>
                <a:gd name="T9" fmla="*/ 242 h 242"/>
                <a:gd name="T10" fmla="*/ 242 w 293"/>
                <a:gd name="T11" fmla="*/ 216 h 242"/>
                <a:gd name="T12" fmla="*/ 199 w 293"/>
                <a:gd name="T13" fmla="*/ 170 h 242"/>
                <a:gd name="T14" fmla="*/ 293 w 293"/>
                <a:gd name="T15" fmla="*/ 147 h 242"/>
                <a:gd name="T16" fmla="*/ 269 w 293"/>
                <a:gd name="T17" fmla="*/ 0 h 242"/>
                <a:gd name="T18" fmla="*/ 199 w 293"/>
                <a:gd name="T19" fmla="*/ 16 h 242"/>
                <a:gd name="T20" fmla="*/ 275 w 293"/>
                <a:gd name="T21" fmla="*/ 35 h 242"/>
                <a:gd name="T22" fmla="*/ 256 w 293"/>
                <a:gd name="T23" fmla="*/ 154 h 242"/>
                <a:gd name="T24" fmla="*/ 199 w 293"/>
                <a:gd name="T25" fmla="*/ 170 h 242"/>
                <a:gd name="T26" fmla="*/ 175 w 293"/>
                <a:gd name="T27" fmla="*/ 192 h 242"/>
                <a:gd name="T28" fmla="*/ 199 w 293"/>
                <a:gd name="T29" fmla="*/ 170 h 242"/>
                <a:gd name="T30" fmla="*/ 146 w 293"/>
                <a:gd name="T31" fmla="*/ 154 h 242"/>
                <a:gd name="T32" fmla="*/ 199 w 293"/>
                <a:gd name="T33" fmla="*/ 242 h 242"/>
                <a:gd name="T34" fmla="*/ 179 w 293"/>
                <a:gd name="T35" fmla="*/ 214 h 242"/>
                <a:gd name="T36" fmla="*/ 179 w 293"/>
                <a:gd name="T37" fmla="*/ 205 h 242"/>
                <a:gd name="T38" fmla="*/ 199 w 293"/>
                <a:gd name="T39" fmla="*/ 192 h 242"/>
                <a:gd name="T40" fmla="*/ 146 w 293"/>
                <a:gd name="T41" fmla="*/ 0 h 242"/>
                <a:gd name="T42" fmla="*/ 199 w 293"/>
                <a:gd name="T43" fmla="*/ 16 h 242"/>
                <a:gd name="T44" fmla="*/ 146 w 293"/>
                <a:gd name="T45" fmla="*/ 0 h 242"/>
                <a:gd name="T46" fmla="*/ 0 w 293"/>
                <a:gd name="T47" fmla="*/ 24 h 242"/>
                <a:gd name="T48" fmla="*/ 23 w 293"/>
                <a:gd name="T49" fmla="*/ 170 h 242"/>
                <a:gd name="T50" fmla="*/ 117 w 293"/>
                <a:gd name="T51" fmla="*/ 192 h 242"/>
                <a:gd name="T52" fmla="*/ 52 w 293"/>
                <a:gd name="T53" fmla="*/ 216 h 242"/>
                <a:gd name="T54" fmla="*/ 75 w 293"/>
                <a:gd name="T55" fmla="*/ 242 h 242"/>
                <a:gd name="T56" fmla="*/ 146 w 293"/>
                <a:gd name="T57" fmla="*/ 154 h 242"/>
                <a:gd name="T58" fmla="*/ 37 w 293"/>
                <a:gd name="T59" fmla="*/ 154 h 242"/>
                <a:gd name="T60" fmla="*/ 17 w 293"/>
                <a:gd name="T61" fmla="*/ 35 h 242"/>
                <a:gd name="T62" fmla="*/ 146 w 293"/>
                <a:gd name="T63" fmla="*/ 1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3" h="242">
                  <a:moveTo>
                    <a:pt x="219" y="192"/>
                  </a:moveTo>
                  <a:cubicBezTo>
                    <a:pt x="199" y="192"/>
                    <a:pt x="199" y="192"/>
                    <a:pt x="199" y="192"/>
                  </a:cubicBezTo>
                  <a:cubicBezTo>
                    <a:pt x="199" y="205"/>
                    <a:pt x="199" y="205"/>
                    <a:pt x="199" y="205"/>
                  </a:cubicBezTo>
                  <a:cubicBezTo>
                    <a:pt x="219" y="205"/>
                    <a:pt x="219" y="205"/>
                    <a:pt x="219" y="205"/>
                  </a:cubicBezTo>
                  <a:cubicBezTo>
                    <a:pt x="221" y="205"/>
                    <a:pt x="223" y="207"/>
                    <a:pt x="223" y="209"/>
                  </a:cubicBezTo>
                  <a:cubicBezTo>
                    <a:pt x="223" y="212"/>
                    <a:pt x="221" y="214"/>
                    <a:pt x="219" y="214"/>
                  </a:cubicBezTo>
                  <a:cubicBezTo>
                    <a:pt x="219" y="214"/>
                    <a:pt x="219" y="214"/>
                    <a:pt x="219" y="214"/>
                  </a:cubicBezTo>
                  <a:cubicBezTo>
                    <a:pt x="199" y="214"/>
                    <a:pt x="199" y="214"/>
                    <a:pt x="199" y="214"/>
                  </a:cubicBezTo>
                  <a:cubicBezTo>
                    <a:pt x="199" y="242"/>
                    <a:pt x="199" y="242"/>
                    <a:pt x="199" y="242"/>
                  </a:cubicBezTo>
                  <a:cubicBezTo>
                    <a:pt x="219" y="242"/>
                    <a:pt x="219" y="242"/>
                    <a:pt x="219" y="242"/>
                  </a:cubicBezTo>
                  <a:cubicBezTo>
                    <a:pt x="232" y="242"/>
                    <a:pt x="242" y="232"/>
                    <a:pt x="242" y="219"/>
                  </a:cubicBezTo>
                  <a:cubicBezTo>
                    <a:pt x="242" y="216"/>
                    <a:pt x="242" y="216"/>
                    <a:pt x="242" y="216"/>
                  </a:cubicBezTo>
                  <a:cubicBezTo>
                    <a:pt x="242" y="203"/>
                    <a:pt x="232" y="192"/>
                    <a:pt x="219" y="192"/>
                  </a:cubicBezTo>
                  <a:close/>
                  <a:moveTo>
                    <a:pt x="199" y="170"/>
                  </a:moveTo>
                  <a:cubicBezTo>
                    <a:pt x="269" y="170"/>
                    <a:pt x="269" y="170"/>
                    <a:pt x="269" y="170"/>
                  </a:cubicBezTo>
                  <a:cubicBezTo>
                    <a:pt x="282" y="170"/>
                    <a:pt x="293" y="160"/>
                    <a:pt x="293" y="147"/>
                  </a:cubicBezTo>
                  <a:cubicBezTo>
                    <a:pt x="293" y="24"/>
                    <a:pt x="293" y="24"/>
                    <a:pt x="293" y="24"/>
                  </a:cubicBezTo>
                  <a:cubicBezTo>
                    <a:pt x="293" y="11"/>
                    <a:pt x="282" y="0"/>
                    <a:pt x="269" y="0"/>
                  </a:cubicBezTo>
                  <a:cubicBezTo>
                    <a:pt x="199" y="0"/>
                    <a:pt x="199" y="0"/>
                    <a:pt x="199" y="0"/>
                  </a:cubicBezTo>
                  <a:cubicBezTo>
                    <a:pt x="199" y="16"/>
                    <a:pt x="199" y="16"/>
                    <a:pt x="199" y="16"/>
                  </a:cubicBezTo>
                  <a:cubicBezTo>
                    <a:pt x="256" y="16"/>
                    <a:pt x="256" y="16"/>
                    <a:pt x="256" y="16"/>
                  </a:cubicBezTo>
                  <a:cubicBezTo>
                    <a:pt x="267" y="16"/>
                    <a:pt x="275" y="24"/>
                    <a:pt x="275" y="35"/>
                  </a:cubicBezTo>
                  <a:cubicBezTo>
                    <a:pt x="275" y="135"/>
                    <a:pt x="275" y="135"/>
                    <a:pt x="275" y="135"/>
                  </a:cubicBezTo>
                  <a:cubicBezTo>
                    <a:pt x="275" y="146"/>
                    <a:pt x="267" y="154"/>
                    <a:pt x="256" y="154"/>
                  </a:cubicBezTo>
                  <a:cubicBezTo>
                    <a:pt x="199" y="154"/>
                    <a:pt x="199" y="154"/>
                    <a:pt x="199" y="154"/>
                  </a:cubicBezTo>
                  <a:lnTo>
                    <a:pt x="199" y="170"/>
                  </a:lnTo>
                  <a:close/>
                  <a:moveTo>
                    <a:pt x="199" y="192"/>
                  </a:moveTo>
                  <a:cubicBezTo>
                    <a:pt x="175" y="192"/>
                    <a:pt x="175" y="192"/>
                    <a:pt x="175" y="192"/>
                  </a:cubicBezTo>
                  <a:cubicBezTo>
                    <a:pt x="175" y="170"/>
                    <a:pt x="175" y="170"/>
                    <a:pt x="175" y="170"/>
                  </a:cubicBezTo>
                  <a:cubicBezTo>
                    <a:pt x="199" y="170"/>
                    <a:pt x="199" y="170"/>
                    <a:pt x="199" y="170"/>
                  </a:cubicBezTo>
                  <a:cubicBezTo>
                    <a:pt x="199" y="154"/>
                    <a:pt x="199" y="154"/>
                    <a:pt x="199" y="154"/>
                  </a:cubicBezTo>
                  <a:cubicBezTo>
                    <a:pt x="146" y="154"/>
                    <a:pt x="146" y="154"/>
                    <a:pt x="146" y="154"/>
                  </a:cubicBezTo>
                  <a:cubicBezTo>
                    <a:pt x="146" y="242"/>
                    <a:pt x="146" y="242"/>
                    <a:pt x="146" y="242"/>
                  </a:cubicBezTo>
                  <a:cubicBezTo>
                    <a:pt x="199" y="242"/>
                    <a:pt x="199" y="242"/>
                    <a:pt x="199" y="242"/>
                  </a:cubicBezTo>
                  <a:cubicBezTo>
                    <a:pt x="199" y="214"/>
                    <a:pt x="199" y="214"/>
                    <a:pt x="199" y="214"/>
                  </a:cubicBezTo>
                  <a:cubicBezTo>
                    <a:pt x="179" y="214"/>
                    <a:pt x="179" y="214"/>
                    <a:pt x="179" y="214"/>
                  </a:cubicBezTo>
                  <a:cubicBezTo>
                    <a:pt x="177" y="214"/>
                    <a:pt x="175" y="212"/>
                    <a:pt x="175" y="209"/>
                  </a:cubicBezTo>
                  <a:cubicBezTo>
                    <a:pt x="175" y="207"/>
                    <a:pt x="177" y="205"/>
                    <a:pt x="179" y="205"/>
                  </a:cubicBezTo>
                  <a:cubicBezTo>
                    <a:pt x="199" y="205"/>
                    <a:pt x="199" y="205"/>
                    <a:pt x="199" y="205"/>
                  </a:cubicBezTo>
                  <a:cubicBezTo>
                    <a:pt x="199" y="192"/>
                    <a:pt x="199" y="192"/>
                    <a:pt x="199" y="192"/>
                  </a:cubicBezTo>
                  <a:close/>
                  <a:moveTo>
                    <a:pt x="199" y="0"/>
                  </a:moveTo>
                  <a:cubicBezTo>
                    <a:pt x="146" y="0"/>
                    <a:pt x="146" y="0"/>
                    <a:pt x="146" y="0"/>
                  </a:cubicBezTo>
                  <a:cubicBezTo>
                    <a:pt x="146" y="16"/>
                    <a:pt x="146" y="16"/>
                    <a:pt x="146" y="16"/>
                  </a:cubicBezTo>
                  <a:cubicBezTo>
                    <a:pt x="199" y="16"/>
                    <a:pt x="199" y="16"/>
                    <a:pt x="199" y="16"/>
                  </a:cubicBezTo>
                  <a:lnTo>
                    <a:pt x="199" y="0"/>
                  </a:lnTo>
                  <a:close/>
                  <a:moveTo>
                    <a:pt x="146" y="0"/>
                  </a:moveTo>
                  <a:cubicBezTo>
                    <a:pt x="23" y="0"/>
                    <a:pt x="23" y="0"/>
                    <a:pt x="23" y="0"/>
                  </a:cubicBezTo>
                  <a:cubicBezTo>
                    <a:pt x="10" y="0"/>
                    <a:pt x="0" y="11"/>
                    <a:pt x="0" y="24"/>
                  </a:cubicBezTo>
                  <a:cubicBezTo>
                    <a:pt x="0" y="147"/>
                    <a:pt x="0" y="147"/>
                    <a:pt x="0" y="147"/>
                  </a:cubicBezTo>
                  <a:cubicBezTo>
                    <a:pt x="0" y="160"/>
                    <a:pt x="10" y="170"/>
                    <a:pt x="23" y="170"/>
                  </a:cubicBezTo>
                  <a:cubicBezTo>
                    <a:pt x="117" y="170"/>
                    <a:pt x="117" y="170"/>
                    <a:pt x="117" y="170"/>
                  </a:cubicBezTo>
                  <a:cubicBezTo>
                    <a:pt x="117" y="192"/>
                    <a:pt x="117" y="192"/>
                    <a:pt x="117" y="192"/>
                  </a:cubicBezTo>
                  <a:cubicBezTo>
                    <a:pt x="75" y="192"/>
                    <a:pt x="75" y="192"/>
                    <a:pt x="75" y="192"/>
                  </a:cubicBezTo>
                  <a:cubicBezTo>
                    <a:pt x="62" y="192"/>
                    <a:pt x="52" y="203"/>
                    <a:pt x="52" y="216"/>
                  </a:cubicBezTo>
                  <a:cubicBezTo>
                    <a:pt x="52" y="219"/>
                    <a:pt x="52" y="219"/>
                    <a:pt x="52" y="219"/>
                  </a:cubicBezTo>
                  <a:cubicBezTo>
                    <a:pt x="52" y="232"/>
                    <a:pt x="62" y="242"/>
                    <a:pt x="75" y="242"/>
                  </a:cubicBezTo>
                  <a:cubicBezTo>
                    <a:pt x="146" y="242"/>
                    <a:pt x="146" y="242"/>
                    <a:pt x="146" y="242"/>
                  </a:cubicBezTo>
                  <a:cubicBezTo>
                    <a:pt x="146" y="154"/>
                    <a:pt x="146" y="154"/>
                    <a:pt x="146" y="154"/>
                  </a:cubicBezTo>
                  <a:cubicBezTo>
                    <a:pt x="37" y="154"/>
                    <a:pt x="37" y="154"/>
                    <a:pt x="37" y="154"/>
                  </a:cubicBezTo>
                  <a:cubicBezTo>
                    <a:pt x="37" y="154"/>
                    <a:pt x="37" y="154"/>
                    <a:pt x="37" y="154"/>
                  </a:cubicBezTo>
                  <a:cubicBezTo>
                    <a:pt x="26" y="154"/>
                    <a:pt x="17" y="146"/>
                    <a:pt x="17" y="135"/>
                  </a:cubicBezTo>
                  <a:cubicBezTo>
                    <a:pt x="17" y="35"/>
                    <a:pt x="17" y="35"/>
                    <a:pt x="17" y="35"/>
                  </a:cubicBezTo>
                  <a:cubicBezTo>
                    <a:pt x="17" y="24"/>
                    <a:pt x="26" y="16"/>
                    <a:pt x="37" y="16"/>
                  </a:cubicBezTo>
                  <a:cubicBezTo>
                    <a:pt x="146" y="16"/>
                    <a:pt x="146" y="16"/>
                    <a:pt x="146" y="16"/>
                  </a:cubicBezTo>
                  <a:lnTo>
                    <a:pt x="14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20" name="Freeform 46"/>
            <p:cNvSpPr>
              <a:spLocks noEditPoints="1"/>
            </p:cNvSpPr>
            <p:nvPr/>
          </p:nvSpPr>
          <p:spPr bwMode="auto">
            <a:xfrm>
              <a:off x="5060331" y="2317132"/>
              <a:ext cx="576861" cy="673004"/>
            </a:xfrm>
            <a:custGeom>
              <a:avLst/>
              <a:gdLst>
                <a:gd name="T0" fmla="*/ 376 w 376"/>
                <a:gd name="T1" fmla="*/ 43 h 438"/>
                <a:gd name="T2" fmla="*/ 324 w 376"/>
                <a:gd name="T3" fmla="*/ 32 h 438"/>
                <a:gd name="T4" fmla="*/ 334 w 376"/>
                <a:gd name="T5" fmla="*/ 54 h 438"/>
                <a:gd name="T6" fmla="*/ 324 w 376"/>
                <a:gd name="T7" fmla="*/ 59 h 438"/>
                <a:gd name="T8" fmla="*/ 272 w 376"/>
                <a:gd name="T9" fmla="*/ 63 h 438"/>
                <a:gd name="T10" fmla="*/ 304 w 376"/>
                <a:gd name="T11" fmla="*/ 98 h 438"/>
                <a:gd name="T12" fmla="*/ 256 w 376"/>
                <a:gd name="T13" fmla="*/ 81 h 438"/>
                <a:gd name="T14" fmla="*/ 271 w 376"/>
                <a:gd name="T15" fmla="*/ 103 h 438"/>
                <a:gd name="T16" fmla="*/ 241 w 376"/>
                <a:gd name="T17" fmla="*/ 100 h 438"/>
                <a:gd name="T18" fmla="*/ 256 w 376"/>
                <a:gd name="T19" fmla="*/ 122 h 438"/>
                <a:gd name="T20" fmla="*/ 226 w 376"/>
                <a:gd name="T21" fmla="*/ 119 h 438"/>
                <a:gd name="T22" fmla="*/ 240 w 376"/>
                <a:gd name="T23" fmla="*/ 140 h 438"/>
                <a:gd name="T24" fmla="*/ 210 w 376"/>
                <a:gd name="T25" fmla="*/ 138 h 438"/>
                <a:gd name="T26" fmla="*/ 242 w 376"/>
                <a:gd name="T27" fmla="*/ 173 h 438"/>
                <a:gd name="T28" fmla="*/ 195 w 376"/>
                <a:gd name="T29" fmla="*/ 156 h 438"/>
                <a:gd name="T30" fmla="*/ 210 w 376"/>
                <a:gd name="T31" fmla="*/ 178 h 438"/>
                <a:gd name="T32" fmla="*/ 180 w 376"/>
                <a:gd name="T33" fmla="*/ 175 h 438"/>
                <a:gd name="T34" fmla="*/ 194 w 376"/>
                <a:gd name="T35" fmla="*/ 197 h 438"/>
                <a:gd name="T36" fmla="*/ 164 w 376"/>
                <a:gd name="T37" fmla="*/ 194 h 438"/>
                <a:gd name="T38" fmla="*/ 179 w 376"/>
                <a:gd name="T39" fmla="*/ 215 h 438"/>
                <a:gd name="T40" fmla="*/ 149 w 376"/>
                <a:gd name="T41" fmla="*/ 213 h 438"/>
                <a:gd name="T42" fmla="*/ 181 w 376"/>
                <a:gd name="T43" fmla="*/ 248 h 438"/>
                <a:gd name="T44" fmla="*/ 134 w 376"/>
                <a:gd name="T45" fmla="*/ 232 h 438"/>
                <a:gd name="T46" fmla="*/ 148 w 376"/>
                <a:gd name="T47" fmla="*/ 253 h 438"/>
                <a:gd name="T48" fmla="*/ 118 w 376"/>
                <a:gd name="T49" fmla="*/ 250 h 438"/>
                <a:gd name="T50" fmla="*/ 133 w 376"/>
                <a:gd name="T51" fmla="*/ 272 h 438"/>
                <a:gd name="T52" fmla="*/ 103 w 376"/>
                <a:gd name="T53" fmla="*/ 269 h 438"/>
                <a:gd name="T54" fmla="*/ 117 w 376"/>
                <a:gd name="T55" fmla="*/ 290 h 438"/>
                <a:gd name="T56" fmla="*/ 88 w 376"/>
                <a:gd name="T57" fmla="*/ 288 h 438"/>
                <a:gd name="T58" fmla="*/ 119 w 376"/>
                <a:gd name="T59" fmla="*/ 323 h 438"/>
                <a:gd name="T60" fmla="*/ 72 w 376"/>
                <a:gd name="T61" fmla="*/ 307 h 438"/>
                <a:gd name="T62" fmla="*/ 87 w 376"/>
                <a:gd name="T63" fmla="*/ 328 h 438"/>
                <a:gd name="T64" fmla="*/ 57 w 376"/>
                <a:gd name="T65" fmla="*/ 325 h 438"/>
                <a:gd name="T66" fmla="*/ 71 w 376"/>
                <a:gd name="T67" fmla="*/ 347 h 438"/>
                <a:gd name="T68" fmla="*/ 42 w 376"/>
                <a:gd name="T69" fmla="*/ 344 h 438"/>
                <a:gd name="T70" fmla="*/ 56 w 376"/>
                <a:gd name="T71" fmla="*/ 366 h 438"/>
                <a:gd name="T72" fmla="*/ 26 w 376"/>
                <a:gd name="T73" fmla="*/ 363 h 438"/>
                <a:gd name="T74" fmla="*/ 58 w 376"/>
                <a:gd name="T75" fmla="*/ 398 h 438"/>
                <a:gd name="T76" fmla="*/ 0 w 376"/>
                <a:gd name="T77" fmla="*/ 395 h 438"/>
                <a:gd name="T78" fmla="*/ 324 w 376"/>
                <a:gd name="T79" fmla="*/ 106 h 438"/>
                <a:gd name="T80" fmla="*/ 316 w 376"/>
                <a:gd name="T81" fmla="*/ 56 h 438"/>
                <a:gd name="T82" fmla="*/ 324 w 376"/>
                <a:gd name="T83" fmla="*/ 32 h 438"/>
                <a:gd name="T84" fmla="*/ 323 w 376"/>
                <a:gd name="T8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76" h="438">
                  <a:moveTo>
                    <a:pt x="324" y="106"/>
                  </a:moveTo>
                  <a:cubicBezTo>
                    <a:pt x="376" y="43"/>
                    <a:pt x="376" y="43"/>
                    <a:pt x="376" y="43"/>
                  </a:cubicBezTo>
                  <a:cubicBezTo>
                    <a:pt x="324" y="1"/>
                    <a:pt x="324" y="1"/>
                    <a:pt x="324" y="1"/>
                  </a:cubicBezTo>
                  <a:cubicBezTo>
                    <a:pt x="324" y="32"/>
                    <a:pt x="324" y="32"/>
                    <a:pt x="324" y="32"/>
                  </a:cubicBezTo>
                  <a:cubicBezTo>
                    <a:pt x="327" y="32"/>
                    <a:pt x="330" y="33"/>
                    <a:pt x="332" y="35"/>
                  </a:cubicBezTo>
                  <a:cubicBezTo>
                    <a:pt x="338" y="40"/>
                    <a:pt x="339" y="49"/>
                    <a:pt x="334" y="54"/>
                  </a:cubicBezTo>
                  <a:cubicBezTo>
                    <a:pt x="334" y="54"/>
                    <a:pt x="334" y="54"/>
                    <a:pt x="334" y="54"/>
                  </a:cubicBezTo>
                  <a:cubicBezTo>
                    <a:pt x="332" y="57"/>
                    <a:pt x="328" y="59"/>
                    <a:pt x="324" y="59"/>
                  </a:cubicBezTo>
                  <a:lnTo>
                    <a:pt x="324" y="106"/>
                  </a:lnTo>
                  <a:close/>
                  <a:moveTo>
                    <a:pt x="272" y="63"/>
                  </a:moveTo>
                  <a:cubicBezTo>
                    <a:pt x="308" y="92"/>
                    <a:pt x="308" y="92"/>
                    <a:pt x="308" y="92"/>
                  </a:cubicBezTo>
                  <a:cubicBezTo>
                    <a:pt x="304" y="98"/>
                    <a:pt x="304" y="98"/>
                    <a:pt x="304" y="98"/>
                  </a:cubicBezTo>
                  <a:cubicBezTo>
                    <a:pt x="267" y="68"/>
                    <a:pt x="267" y="68"/>
                    <a:pt x="267" y="68"/>
                  </a:cubicBezTo>
                  <a:cubicBezTo>
                    <a:pt x="256" y="81"/>
                    <a:pt x="256" y="81"/>
                    <a:pt x="256" y="81"/>
                  </a:cubicBezTo>
                  <a:cubicBezTo>
                    <a:pt x="276" y="97"/>
                    <a:pt x="276" y="97"/>
                    <a:pt x="276" y="97"/>
                  </a:cubicBezTo>
                  <a:cubicBezTo>
                    <a:pt x="271" y="103"/>
                    <a:pt x="271" y="103"/>
                    <a:pt x="271" y="103"/>
                  </a:cubicBezTo>
                  <a:cubicBezTo>
                    <a:pt x="252" y="87"/>
                    <a:pt x="252" y="87"/>
                    <a:pt x="252" y="87"/>
                  </a:cubicBezTo>
                  <a:cubicBezTo>
                    <a:pt x="241" y="100"/>
                    <a:pt x="241" y="100"/>
                    <a:pt x="241" y="100"/>
                  </a:cubicBezTo>
                  <a:cubicBezTo>
                    <a:pt x="260" y="116"/>
                    <a:pt x="260" y="116"/>
                    <a:pt x="260" y="116"/>
                  </a:cubicBezTo>
                  <a:cubicBezTo>
                    <a:pt x="256" y="122"/>
                    <a:pt x="256" y="122"/>
                    <a:pt x="256" y="122"/>
                  </a:cubicBezTo>
                  <a:cubicBezTo>
                    <a:pt x="236" y="106"/>
                    <a:pt x="236" y="106"/>
                    <a:pt x="236" y="106"/>
                  </a:cubicBezTo>
                  <a:cubicBezTo>
                    <a:pt x="226" y="119"/>
                    <a:pt x="226" y="119"/>
                    <a:pt x="226" y="119"/>
                  </a:cubicBezTo>
                  <a:cubicBezTo>
                    <a:pt x="245" y="135"/>
                    <a:pt x="245" y="135"/>
                    <a:pt x="245" y="135"/>
                  </a:cubicBezTo>
                  <a:cubicBezTo>
                    <a:pt x="240" y="140"/>
                    <a:pt x="240" y="140"/>
                    <a:pt x="240" y="140"/>
                  </a:cubicBezTo>
                  <a:cubicBezTo>
                    <a:pt x="221" y="125"/>
                    <a:pt x="221" y="125"/>
                    <a:pt x="221" y="125"/>
                  </a:cubicBezTo>
                  <a:cubicBezTo>
                    <a:pt x="210" y="138"/>
                    <a:pt x="210" y="138"/>
                    <a:pt x="210" y="138"/>
                  </a:cubicBezTo>
                  <a:cubicBezTo>
                    <a:pt x="247" y="167"/>
                    <a:pt x="247" y="167"/>
                    <a:pt x="247" y="167"/>
                  </a:cubicBezTo>
                  <a:cubicBezTo>
                    <a:pt x="242" y="173"/>
                    <a:pt x="242" y="173"/>
                    <a:pt x="242" y="173"/>
                  </a:cubicBezTo>
                  <a:cubicBezTo>
                    <a:pt x="206" y="143"/>
                    <a:pt x="206" y="143"/>
                    <a:pt x="206" y="143"/>
                  </a:cubicBezTo>
                  <a:cubicBezTo>
                    <a:pt x="195" y="156"/>
                    <a:pt x="195" y="156"/>
                    <a:pt x="195" y="156"/>
                  </a:cubicBezTo>
                  <a:cubicBezTo>
                    <a:pt x="214" y="172"/>
                    <a:pt x="214" y="172"/>
                    <a:pt x="214" y="172"/>
                  </a:cubicBezTo>
                  <a:cubicBezTo>
                    <a:pt x="210" y="178"/>
                    <a:pt x="210" y="178"/>
                    <a:pt x="210" y="178"/>
                  </a:cubicBezTo>
                  <a:cubicBezTo>
                    <a:pt x="190" y="162"/>
                    <a:pt x="190" y="162"/>
                    <a:pt x="190" y="162"/>
                  </a:cubicBezTo>
                  <a:cubicBezTo>
                    <a:pt x="180" y="175"/>
                    <a:pt x="180" y="175"/>
                    <a:pt x="180" y="175"/>
                  </a:cubicBezTo>
                  <a:cubicBezTo>
                    <a:pt x="199" y="191"/>
                    <a:pt x="199" y="191"/>
                    <a:pt x="199" y="191"/>
                  </a:cubicBezTo>
                  <a:cubicBezTo>
                    <a:pt x="194" y="197"/>
                    <a:pt x="194" y="197"/>
                    <a:pt x="194" y="197"/>
                  </a:cubicBezTo>
                  <a:cubicBezTo>
                    <a:pt x="175" y="181"/>
                    <a:pt x="175" y="181"/>
                    <a:pt x="175" y="181"/>
                  </a:cubicBezTo>
                  <a:cubicBezTo>
                    <a:pt x="164" y="194"/>
                    <a:pt x="164" y="194"/>
                    <a:pt x="164" y="194"/>
                  </a:cubicBezTo>
                  <a:cubicBezTo>
                    <a:pt x="184" y="210"/>
                    <a:pt x="184" y="210"/>
                    <a:pt x="184" y="210"/>
                  </a:cubicBezTo>
                  <a:cubicBezTo>
                    <a:pt x="179" y="215"/>
                    <a:pt x="179" y="215"/>
                    <a:pt x="179" y="215"/>
                  </a:cubicBezTo>
                  <a:cubicBezTo>
                    <a:pt x="160" y="200"/>
                    <a:pt x="160" y="200"/>
                    <a:pt x="160" y="200"/>
                  </a:cubicBezTo>
                  <a:cubicBezTo>
                    <a:pt x="149" y="213"/>
                    <a:pt x="149" y="213"/>
                    <a:pt x="149" y="213"/>
                  </a:cubicBezTo>
                  <a:cubicBezTo>
                    <a:pt x="185" y="243"/>
                    <a:pt x="185" y="243"/>
                    <a:pt x="185" y="243"/>
                  </a:cubicBezTo>
                  <a:cubicBezTo>
                    <a:pt x="181" y="248"/>
                    <a:pt x="181" y="248"/>
                    <a:pt x="181" y="248"/>
                  </a:cubicBezTo>
                  <a:cubicBezTo>
                    <a:pt x="144" y="218"/>
                    <a:pt x="144" y="218"/>
                    <a:pt x="144" y="218"/>
                  </a:cubicBezTo>
                  <a:cubicBezTo>
                    <a:pt x="134" y="232"/>
                    <a:pt x="134" y="232"/>
                    <a:pt x="134" y="232"/>
                  </a:cubicBezTo>
                  <a:cubicBezTo>
                    <a:pt x="153" y="247"/>
                    <a:pt x="153" y="247"/>
                    <a:pt x="153" y="247"/>
                  </a:cubicBezTo>
                  <a:cubicBezTo>
                    <a:pt x="148" y="253"/>
                    <a:pt x="148" y="253"/>
                    <a:pt x="148" y="253"/>
                  </a:cubicBezTo>
                  <a:cubicBezTo>
                    <a:pt x="129" y="237"/>
                    <a:pt x="129" y="237"/>
                    <a:pt x="129" y="237"/>
                  </a:cubicBezTo>
                  <a:cubicBezTo>
                    <a:pt x="118" y="250"/>
                    <a:pt x="118" y="250"/>
                    <a:pt x="118" y="250"/>
                  </a:cubicBezTo>
                  <a:cubicBezTo>
                    <a:pt x="137" y="266"/>
                    <a:pt x="137" y="266"/>
                    <a:pt x="137" y="266"/>
                  </a:cubicBezTo>
                  <a:cubicBezTo>
                    <a:pt x="133" y="272"/>
                    <a:pt x="133" y="272"/>
                    <a:pt x="133" y="272"/>
                  </a:cubicBezTo>
                  <a:cubicBezTo>
                    <a:pt x="114" y="256"/>
                    <a:pt x="114" y="256"/>
                    <a:pt x="114" y="256"/>
                  </a:cubicBezTo>
                  <a:cubicBezTo>
                    <a:pt x="103" y="269"/>
                    <a:pt x="103" y="269"/>
                    <a:pt x="103" y="269"/>
                  </a:cubicBezTo>
                  <a:cubicBezTo>
                    <a:pt x="122" y="285"/>
                    <a:pt x="122" y="285"/>
                    <a:pt x="122" y="285"/>
                  </a:cubicBezTo>
                  <a:cubicBezTo>
                    <a:pt x="117" y="290"/>
                    <a:pt x="117" y="290"/>
                    <a:pt x="117" y="290"/>
                  </a:cubicBezTo>
                  <a:cubicBezTo>
                    <a:pt x="98" y="275"/>
                    <a:pt x="98" y="275"/>
                    <a:pt x="98" y="275"/>
                  </a:cubicBezTo>
                  <a:cubicBezTo>
                    <a:pt x="88" y="288"/>
                    <a:pt x="88" y="288"/>
                    <a:pt x="88" y="288"/>
                  </a:cubicBezTo>
                  <a:cubicBezTo>
                    <a:pt x="124" y="318"/>
                    <a:pt x="124" y="318"/>
                    <a:pt x="124" y="318"/>
                  </a:cubicBezTo>
                  <a:cubicBezTo>
                    <a:pt x="119" y="323"/>
                    <a:pt x="119" y="323"/>
                    <a:pt x="119" y="323"/>
                  </a:cubicBezTo>
                  <a:cubicBezTo>
                    <a:pt x="83" y="294"/>
                    <a:pt x="83" y="294"/>
                    <a:pt x="83" y="294"/>
                  </a:cubicBezTo>
                  <a:cubicBezTo>
                    <a:pt x="72" y="307"/>
                    <a:pt x="72" y="307"/>
                    <a:pt x="72" y="307"/>
                  </a:cubicBezTo>
                  <a:cubicBezTo>
                    <a:pt x="91" y="322"/>
                    <a:pt x="91" y="322"/>
                    <a:pt x="91" y="322"/>
                  </a:cubicBezTo>
                  <a:cubicBezTo>
                    <a:pt x="87" y="328"/>
                    <a:pt x="87" y="328"/>
                    <a:pt x="87" y="328"/>
                  </a:cubicBezTo>
                  <a:cubicBezTo>
                    <a:pt x="68" y="312"/>
                    <a:pt x="68" y="312"/>
                    <a:pt x="68" y="312"/>
                  </a:cubicBezTo>
                  <a:cubicBezTo>
                    <a:pt x="57" y="325"/>
                    <a:pt x="57" y="325"/>
                    <a:pt x="57" y="325"/>
                  </a:cubicBezTo>
                  <a:cubicBezTo>
                    <a:pt x="76" y="341"/>
                    <a:pt x="76" y="341"/>
                    <a:pt x="76" y="341"/>
                  </a:cubicBezTo>
                  <a:cubicBezTo>
                    <a:pt x="71" y="347"/>
                    <a:pt x="71" y="347"/>
                    <a:pt x="71" y="347"/>
                  </a:cubicBezTo>
                  <a:cubicBezTo>
                    <a:pt x="52" y="331"/>
                    <a:pt x="52" y="331"/>
                    <a:pt x="52" y="331"/>
                  </a:cubicBezTo>
                  <a:cubicBezTo>
                    <a:pt x="42" y="344"/>
                    <a:pt x="42" y="344"/>
                    <a:pt x="42" y="344"/>
                  </a:cubicBezTo>
                  <a:cubicBezTo>
                    <a:pt x="61" y="360"/>
                    <a:pt x="61" y="360"/>
                    <a:pt x="61" y="360"/>
                  </a:cubicBezTo>
                  <a:cubicBezTo>
                    <a:pt x="56" y="366"/>
                    <a:pt x="56" y="366"/>
                    <a:pt x="56" y="366"/>
                  </a:cubicBezTo>
                  <a:cubicBezTo>
                    <a:pt x="37" y="350"/>
                    <a:pt x="37" y="350"/>
                    <a:pt x="37" y="350"/>
                  </a:cubicBezTo>
                  <a:cubicBezTo>
                    <a:pt x="26" y="363"/>
                    <a:pt x="26" y="363"/>
                    <a:pt x="26" y="363"/>
                  </a:cubicBezTo>
                  <a:cubicBezTo>
                    <a:pt x="63" y="393"/>
                    <a:pt x="63" y="393"/>
                    <a:pt x="63" y="393"/>
                  </a:cubicBezTo>
                  <a:cubicBezTo>
                    <a:pt x="58" y="398"/>
                    <a:pt x="58" y="398"/>
                    <a:pt x="58" y="398"/>
                  </a:cubicBezTo>
                  <a:cubicBezTo>
                    <a:pt x="22" y="369"/>
                    <a:pt x="22" y="369"/>
                    <a:pt x="22" y="369"/>
                  </a:cubicBezTo>
                  <a:cubicBezTo>
                    <a:pt x="0" y="395"/>
                    <a:pt x="0" y="395"/>
                    <a:pt x="0" y="395"/>
                  </a:cubicBezTo>
                  <a:cubicBezTo>
                    <a:pt x="53" y="438"/>
                    <a:pt x="53" y="438"/>
                    <a:pt x="53" y="438"/>
                  </a:cubicBezTo>
                  <a:cubicBezTo>
                    <a:pt x="324" y="106"/>
                    <a:pt x="324" y="106"/>
                    <a:pt x="324" y="106"/>
                  </a:cubicBezTo>
                  <a:cubicBezTo>
                    <a:pt x="324" y="59"/>
                    <a:pt x="324" y="59"/>
                    <a:pt x="324" y="59"/>
                  </a:cubicBezTo>
                  <a:cubicBezTo>
                    <a:pt x="321" y="59"/>
                    <a:pt x="318" y="58"/>
                    <a:pt x="316" y="56"/>
                  </a:cubicBezTo>
                  <a:cubicBezTo>
                    <a:pt x="310" y="51"/>
                    <a:pt x="309" y="43"/>
                    <a:pt x="314" y="37"/>
                  </a:cubicBezTo>
                  <a:cubicBezTo>
                    <a:pt x="316" y="34"/>
                    <a:pt x="320" y="32"/>
                    <a:pt x="324" y="32"/>
                  </a:cubicBezTo>
                  <a:cubicBezTo>
                    <a:pt x="324" y="1"/>
                    <a:pt x="324" y="1"/>
                    <a:pt x="324" y="1"/>
                  </a:cubicBezTo>
                  <a:cubicBezTo>
                    <a:pt x="323" y="0"/>
                    <a:pt x="323" y="0"/>
                    <a:pt x="323" y="0"/>
                  </a:cubicBezTo>
                  <a:lnTo>
                    <a:pt x="272" y="63"/>
                  </a:lnTo>
                  <a:close/>
                </a:path>
              </a:pathLst>
            </a:custGeom>
            <a:solidFill>
              <a:schemeClr val="tx2">
                <a:lumMod val="40000"/>
                <a:lumOff val="60000"/>
              </a:schemeClr>
            </a:solidFill>
            <a:ln>
              <a:noFill/>
            </a:ln>
          </p:spPr>
          <p:txBody>
            <a:bodyPr vert="horz" wrap="square" lIns="121920" tIns="60960" rIns="121920" bIns="60960" numCol="1" anchor="t" anchorCtr="0" compatLnSpc="1"/>
            <a:lstStyle/>
            <a:p>
              <a:pPr defTabSz="457200"/>
              <a:endParaRPr lang="id-ID" sz="2400">
                <a:solidFill>
                  <a:prstClr val="black"/>
                </a:solidFill>
              </a:endParaRPr>
            </a:p>
          </p:txBody>
        </p:sp>
        <p:sp>
          <p:nvSpPr>
            <p:cNvPr id="21" name="Freeform 47"/>
            <p:cNvSpPr>
              <a:spLocks noEditPoints="1"/>
            </p:cNvSpPr>
            <p:nvPr/>
          </p:nvSpPr>
          <p:spPr bwMode="auto">
            <a:xfrm>
              <a:off x="5497447" y="2513891"/>
              <a:ext cx="249303" cy="489661"/>
            </a:xfrm>
            <a:custGeom>
              <a:avLst/>
              <a:gdLst>
                <a:gd name="T0" fmla="*/ 121 w 162"/>
                <a:gd name="T1" fmla="*/ 144 h 319"/>
                <a:gd name="T2" fmla="*/ 128 w 162"/>
                <a:gd name="T3" fmla="*/ 138 h 319"/>
                <a:gd name="T4" fmla="*/ 150 w 162"/>
                <a:gd name="T5" fmla="*/ 80 h 319"/>
                <a:gd name="T6" fmla="*/ 147 w 162"/>
                <a:gd name="T7" fmla="*/ 69 h 319"/>
                <a:gd name="T8" fmla="*/ 156 w 162"/>
                <a:gd name="T9" fmla="*/ 46 h 319"/>
                <a:gd name="T10" fmla="*/ 137 w 162"/>
                <a:gd name="T11" fmla="*/ 3 h 319"/>
                <a:gd name="T12" fmla="*/ 121 w 162"/>
                <a:gd name="T13" fmla="*/ 1 h 319"/>
                <a:gd name="T14" fmla="*/ 121 w 162"/>
                <a:gd name="T15" fmla="*/ 58 h 319"/>
                <a:gd name="T16" fmla="*/ 126 w 162"/>
                <a:gd name="T17" fmla="*/ 61 h 319"/>
                <a:gd name="T18" fmla="*/ 121 w 162"/>
                <a:gd name="T19" fmla="*/ 59 h 319"/>
                <a:gd name="T20" fmla="*/ 121 w 162"/>
                <a:gd name="T21" fmla="*/ 85 h 319"/>
                <a:gd name="T22" fmla="*/ 125 w 162"/>
                <a:gd name="T23" fmla="*/ 75 h 319"/>
                <a:gd name="T24" fmla="*/ 123 w 162"/>
                <a:gd name="T25" fmla="*/ 66 h 319"/>
                <a:gd name="T26" fmla="*/ 139 w 162"/>
                <a:gd name="T27" fmla="*/ 72 h 319"/>
                <a:gd name="T28" fmla="*/ 144 w 162"/>
                <a:gd name="T29" fmla="*/ 83 h 319"/>
                <a:gd name="T30" fmla="*/ 125 w 162"/>
                <a:gd name="T31" fmla="*/ 132 h 319"/>
                <a:gd name="T32" fmla="*/ 121 w 162"/>
                <a:gd name="T33" fmla="*/ 136 h 319"/>
                <a:gd name="T34" fmla="*/ 121 w 162"/>
                <a:gd name="T35" fmla="*/ 144 h 319"/>
                <a:gd name="T36" fmla="*/ 66 w 162"/>
                <a:gd name="T37" fmla="*/ 284 h 319"/>
                <a:gd name="T38" fmla="*/ 121 w 162"/>
                <a:gd name="T39" fmla="*/ 144 h 319"/>
                <a:gd name="T40" fmla="*/ 121 w 162"/>
                <a:gd name="T41" fmla="*/ 144 h 319"/>
                <a:gd name="T42" fmla="*/ 121 w 162"/>
                <a:gd name="T43" fmla="*/ 136 h 319"/>
                <a:gd name="T44" fmla="*/ 114 w 162"/>
                <a:gd name="T45" fmla="*/ 137 h 319"/>
                <a:gd name="T46" fmla="*/ 98 w 162"/>
                <a:gd name="T47" fmla="*/ 130 h 319"/>
                <a:gd name="T48" fmla="*/ 98 w 162"/>
                <a:gd name="T49" fmla="*/ 130 h 319"/>
                <a:gd name="T50" fmla="*/ 106 w 162"/>
                <a:gd name="T51" fmla="*/ 125 h 319"/>
                <a:gd name="T52" fmla="*/ 121 w 162"/>
                <a:gd name="T53" fmla="*/ 85 h 319"/>
                <a:gd name="T54" fmla="*/ 121 w 162"/>
                <a:gd name="T55" fmla="*/ 59 h 319"/>
                <a:gd name="T56" fmla="*/ 85 w 162"/>
                <a:gd name="T57" fmla="*/ 45 h 319"/>
                <a:gd name="T58" fmla="*/ 74 w 162"/>
                <a:gd name="T59" fmla="*/ 51 h 319"/>
                <a:gd name="T60" fmla="*/ 52 w 162"/>
                <a:gd name="T61" fmla="*/ 108 h 319"/>
                <a:gd name="T62" fmla="*/ 54 w 162"/>
                <a:gd name="T63" fmla="*/ 118 h 319"/>
                <a:gd name="T64" fmla="*/ 35 w 162"/>
                <a:gd name="T65" fmla="*/ 168 h 319"/>
                <a:gd name="T66" fmla="*/ 35 w 162"/>
                <a:gd name="T67" fmla="*/ 256 h 319"/>
                <a:gd name="T68" fmla="*/ 39 w 162"/>
                <a:gd name="T69" fmla="*/ 257 h 319"/>
                <a:gd name="T70" fmla="*/ 45 w 162"/>
                <a:gd name="T71" fmla="*/ 268 h 319"/>
                <a:gd name="T72" fmla="*/ 58 w 162"/>
                <a:gd name="T73" fmla="*/ 264 h 319"/>
                <a:gd name="T74" fmla="*/ 64 w 162"/>
                <a:gd name="T75" fmla="*/ 278 h 319"/>
                <a:gd name="T76" fmla="*/ 63 w 162"/>
                <a:gd name="T77" fmla="*/ 281 h 319"/>
                <a:gd name="T78" fmla="*/ 35 w 162"/>
                <a:gd name="T79" fmla="*/ 300 h 319"/>
                <a:gd name="T80" fmla="*/ 35 w 162"/>
                <a:gd name="T81" fmla="*/ 306 h 319"/>
                <a:gd name="T82" fmla="*/ 66 w 162"/>
                <a:gd name="T83" fmla="*/ 284 h 319"/>
                <a:gd name="T84" fmla="*/ 121 w 162"/>
                <a:gd name="T85" fmla="*/ 1 h 319"/>
                <a:gd name="T86" fmla="*/ 121 w 162"/>
                <a:gd name="T87" fmla="*/ 58 h 319"/>
                <a:gd name="T88" fmla="*/ 88 w 162"/>
                <a:gd name="T89" fmla="*/ 36 h 319"/>
                <a:gd name="T90" fmla="*/ 94 w 162"/>
                <a:gd name="T91" fmla="*/ 22 h 319"/>
                <a:gd name="T92" fmla="*/ 121 w 162"/>
                <a:gd name="T93" fmla="*/ 1 h 319"/>
                <a:gd name="T94" fmla="*/ 35 w 162"/>
                <a:gd name="T95" fmla="*/ 168 h 319"/>
                <a:gd name="T96" fmla="*/ 0 w 162"/>
                <a:gd name="T97" fmla="*/ 258 h 319"/>
                <a:gd name="T98" fmla="*/ 15 w 162"/>
                <a:gd name="T99" fmla="*/ 319 h 319"/>
                <a:gd name="T100" fmla="*/ 35 w 162"/>
                <a:gd name="T101" fmla="*/ 306 h 319"/>
                <a:gd name="T102" fmla="*/ 35 w 162"/>
                <a:gd name="T103" fmla="*/ 300 h 319"/>
                <a:gd name="T104" fmla="*/ 33 w 162"/>
                <a:gd name="T105" fmla="*/ 301 h 319"/>
                <a:gd name="T106" fmla="*/ 13 w 162"/>
                <a:gd name="T107" fmla="*/ 294 h 319"/>
                <a:gd name="T108" fmla="*/ 5 w 162"/>
                <a:gd name="T109" fmla="*/ 259 h 319"/>
                <a:gd name="T110" fmla="*/ 5 w 162"/>
                <a:gd name="T111" fmla="*/ 259 h 319"/>
                <a:gd name="T112" fmla="*/ 6 w 162"/>
                <a:gd name="T113" fmla="*/ 256 h 319"/>
                <a:gd name="T114" fmla="*/ 19 w 162"/>
                <a:gd name="T115" fmla="*/ 250 h 319"/>
                <a:gd name="T116" fmla="*/ 26 w 162"/>
                <a:gd name="T117" fmla="*/ 261 h 319"/>
                <a:gd name="T118" fmla="*/ 35 w 162"/>
                <a:gd name="T119" fmla="*/ 256 h 319"/>
                <a:gd name="T120" fmla="*/ 35 w 162"/>
                <a:gd name="T121" fmla="*/ 168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2" h="319">
                  <a:moveTo>
                    <a:pt x="121" y="144"/>
                  </a:moveTo>
                  <a:cubicBezTo>
                    <a:pt x="124" y="143"/>
                    <a:pt x="127" y="141"/>
                    <a:pt x="128" y="138"/>
                  </a:cubicBezTo>
                  <a:cubicBezTo>
                    <a:pt x="150" y="80"/>
                    <a:pt x="150" y="80"/>
                    <a:pt x="150" y="80"/>
                  </a:cubicBezTo>
                  <a:cubicBezTo>
                    <a:pt x="152" y="76"/>
                    <a:pt x="150" y="71"/>
                    <a:pt x="147" y="69"/>
                  </a:cubicBezTo>
                  <a:cubicBezTo>
                    <a:pt x="156" y="46"/>
                    <a:pt x="156" y="46"/>
                    <a:pt x="156" y="46"/>
                  </a:cubicBezTo>
                  <a:cubicBezTo>
                    <a:pt x="162" y="29"/>
                    <a:pt x="154" y="9"/>
                    <a:pt x="137" y="3"/>
                  </a:cubicBezTo>
                  <a:cubicBezTo>
                    <a:pt x="132" y="1"/>
                    <a:pt x="126" y="0"/>
                    <a:pt x="121" y="1"/>
                  </a:cubicBezTo>
                  <a:cubicBezTo>
                    <a:pt x="121" y="58"/>
                    <a:pt x="121" y="58"/>
                    <a:pt x="121" y="58"/>
                  </a:cubicBezTo>
                  <a:cubicBezTo>
                    <a:pt x="126" y="61"/>
                    <a:pt x="126" y="61"/>
                    <a:pt x="126" y="61"/>
                  </a:cubicBezTo>
                  <a:cubicBezTo>
                    <a:pt x="121" y="59"/>
                    <a:pt x="121" y="59"/>
                    <a:pt x="121" y="59"/>
                  </a:cubicBezTo>
                  <a:cubicBezTo>
                    <a:pt x="121" y="85"/>
                    <a:pt x="121" y="85"/>
                    <a:pt x="121" y="85"/>
                  </a:cubicBezTo>
                  <a:cubicBezTo>
                    <a:pt x="125" y="75"/>
                    <a:pt x="125" y="75"/>
                    <a:pt x="125" y="75"/>
                  </a:cubicBezTo>
                  <a:cubicBezTo>
                    <a:pt x="126" y="72"/>
                    <a:pt x="126" y="68"/>
                    <a:pt x="123" y="66"/>
                  </a:cubicBezTo>
                  <a:cubicBezTo>
                    <a:pt x="139" y="72"/>
                    <a:pt x="139" y="72"/>
                    <a:pt x="139" y="72"/>
                  </a:cubicBezTo>
                  <a:cubicBezTo>
                    <a:pt x="143" y="73"/>
                    <a:pt x="146" y="78"/>
                    <a:pt x="144" y="83"/>
                  </a:cubicBezTo>
                  <a:cubicBezTo>
                    <a:pt x="125" y="132"/>
                    <a:pt x="125" y="132"/>
                    <a:pt x="125" y="132"/>
                  </a:cubicBezTo>
                  <a:cubicBezTo>
                    <a:pt x="124" y="134"/>
                    <a:pt x="123" y="135"/>
                    <a:pt x="121" y="136"/>
                  </a:cubicBezTo>
                  <a:lnTo>
                    <a:pt x="121" y="144"/>
                  </a:lnTo>
                  <a:close/>
                  <a:moveTo>
                    <a:pt x="66" y="284"/>
                  </a:moveTo>
                  <a:cubicBezTo>
                    <a:pt x="121" y="144"/>
                    <a:pt x="121" y="144"/>
                    <a:pt x="121" y="144"/>
                  </a:cubicBezTo>
                  <a:cubicBezTo>
                    <a:pt x="121" y="144"/>
                    <a:pt x="121" y="144"/>
                    <a:pt x="121" y="144"/>
                  </a:cubicBezTo>
                  <a:cubicBezTo>
                    <a:pt x="121" y="136"/>
                    <a:pt x="121" y="136"/>
                    <a:pt x="121" y="136"/>
                  </a:cubicBezTo>
                  <a:cubicBezTo>
                    <a:pt x="119" y="137"/>
                    <a:pt x="117" y="137"/>
                    <a:pt x="114" y="137"/>
                  </a:cubicBezTo>
                  <a:cubicBezTo>
                    <a:pt x="98" y="130"/>
                    <a:pt x="98" y="130"/>
                    <a:pt x="98" y="130"/>
                  </a:cubicBezTo>
                  <a:cubicBezTo>
                    <a:pt x="98" y="130"/>
                    <a:pt x="98" y="130"/>
                    <a:pt x="98" y="130"/>
                  </a:cubicBezTo>
                  <a:cubicBezTo>
                    <a:pt x="102" y="130"/>
                    <a:pt x="105" y="128"/>
                    <a:pt x="106" y="125"/>
                  </a:cubicBezTo>
                  <a:cubicBezTo>
                    <a:pt x="121" y="85"/>
                    <a:pt x="121" y="85"/>
                    <a:pt x="121" y="85"/>
                  </a:cubicBezTo>
                  <a:cubicBezTo>
                    <a:pt x="121" y="59"/>
                    <a:pt x="121" y="59"/>
                    <a:pt x="121" y="59"/>
                  </a:cubicBezTo>
                  <a:cubicBezTo>
                    <a:pt x="85" y="45"/>
                    <a:pt x="85" y="45"/>
                    <a:pt x="85" y="45"/>
                  </a:cubicBezTo>
                  <a:cubicBezTo>
                    <a:pt x="80" y="44"/>
                    <a:pt x="76" y="47"/>
                    <a:pt x="74" y="51"/>
                  </a:cubicBezTo>
                  <a:cubicBezTo>
                    <a:pt x="52" y="108"/>
                    <a:pt x="52" y="108"/>
                    <a:pt x="52" y="108"/>
                  </a:cubicBezTo>
                  <a:cubicBezTo>
                    <a:pt x="51" y="112"/>
                    <a:pt x="52" y="115"/>
                    <a:pt x="54" y="118"/>
                  </a:cubicBezTo>
                  <a:cubicBezTo>
                    <a:pt x="35" y="168"/>
                    <a:pt x="35" y="168"/>
                    <a:pt x="35" y="168"/>
                  </a:cubicBezTo>
                  <a:cubicBezTo>
                    <a:pt x="35" y="256"/>
                    <a:pt x="35" y="256"/>
                    <a:pt x="35" y="256"/>
                  </a:cubicBezTo>
                  <a:cubicBezTo>
                    <a:pt x="36" y="256"/>
                    <a:pt x="37" y="257"/>
                    <a:pt x="39" y="257"/>
                  </a:cubicBezTo>
                  <a:cubicBezTo>
                    <a:pt x="43" y="259"/>
                    <a:pt x="46" y="264"/>
                    <a:pt x="45" y="268"/>
                  </a:cubicBezTo>
                  <a:cubicBezTo>
                    <a:pt x="48" y="264"/>
                    <a:pt x="53" y="263"/>
                    <a:pt x="58" y="264"/>
                  </a:cubicBezTo>
                  <a:cubicBezTo>
                    <a:pt x="63" y="267"/>
                    <a:pt x="66" y="273"/>
                    <a:pt x="64" y="278"/>
                  </a:cubicBezTo>
                  <a:cubicBezTo>
                    <a:pt x="63" y="281"/>
                    <a:pt x="63" y="281"/>
                    <a:pt x="63" y="281"/>
                  </a:cubicBezTo>
                  <a:cubicBezTo>
                    <a:pt x="35" y="300"/>
                    <a:pt x="35" y="300"/>
                    <a:pt x="35" y="300"/>
                  </a:cubicBezTo>
                  <a:cubicBezTo>
                    <a:pt x="35" y="306"/>
                    <a:pt x="35" y="306"/>
                    <a:pt x="35" y="306"/>
                  </a:cubicBezTo>
                  <a:cubicBezTo>
                    <a:pt x="66" y="284"/>
                    <a:pt x="66" y="284"/>
                    <a:pt x="66" y="284"/>
                  </a:cubicBezTo>
                  <a:close/>
                  <a:moveTo>
                    <a:pt x="121" y="1"/>
                  </a:moveTo>
                  <a:cubicBezTo>
                    <a:pt x="121" y="58"/>
                    <a:pt x="121" y="58"/>
                    <a:pt x="121" y="58"/>
                  </a:cubicBezTo>
                  <a:cubicBezTo>
                    <a:pt x="88" y="36"/>
                    <a:pt x="88" y="36"/>
                    <a:pt x="88" y="36"/>
                  </a:cubicBezTo>
                  <a:cubicBezTo>
                    <a:pt x="94" y="22"/>
                    <a:pt x="94" y="22"/>
                    <a:pt x="94" y="22"/>
                  </a:cubicBezTo>
                  <a:cubicBezTo>
                    <a:pt x="98" y="10"/>
                    <a:pt x="109" y="2"/>
                    <a:pt x="121" y="1"/>
                  </a:cubicBezTo>
                  <a:close/>
                  <a:moveTo>
                    <a:pt x="35" y="168"/>
                  </a:moveTo>
                  <a:cubicBezTo>
                    <a:pt x="0" y="258"/>
                    <a:pt x="0" y="258"/>
                    <a:pt x="0" y="258"/>
                  </a:cubicBezTo>
                  <a:cubicBezTo>
                    <a:pt x="15" y="319"/>
                    <a:pt x="15" y="319"/>
                    <a:pt x="15" y="319"/>
                  </a:cubicBezTo>
                  <a:cubicBezTo>
                    <a:pt x="35" y="306"/>
                    <a:pt x="35" y="306"/>
                    <a:pt x="35" y="306"/>
                  </a:cubicBezTo>
                  <a:cubicBezTo>
                    <a:pt x="35" y="300"/>
                    <a:pt x="35" y="300"/>
                    <a:pt x="35" y="300"/>
                  </a:cubicBezTo>
                  <a:cubicBezTo>
                    <a:pt x="33" y="301"/>
                    <a:pt x="33" y="301"/>
                    <a:pt x="33" y="301"/>
                  </a:cubicBezTo>
                  <a:cubicBezTo>
                    <a:pt x="13" y="294"/>
                    <a:pt x="13" y="294"/>
                    <a:pt x="13" y="294"/>
                  </a:cubicBezTo>
                  <a:cubicBezTo>
                    <a:pt x="5" y="259"/>
                    <a:pt x="5" y="259"/>
                    <a:pt x="5" y="259"/>
                  </a:cubicBezTo>
                  <a:cubicBezTo>
                    <a:pt x="5" y="259"/>
                    <a:pt x="5" y="259"/>
                    <a:pt x="5" y="259"/>
                  </a:cubicBezTo>
                  <a:cubicBezTo>
                    <a:pt x="6" y="256"/>
                    <a:pt x="6" y="256"/>
                    <a:pt x="6" y="256"/>
                  </a:cubicBezTo>
                  <a:cubicBezTo>
                    <a:pt x="8" y="250"/>
                    <a:pt x="14" y="248"/>
                    <a:pt x="19" y="250"/>
                  </a:cubicBezTo>
                  <a:cubicBezTo>
                    <a:pt x="24" y="251"/>
                    <a:pt x="27" y="256"/>
                    <a:pt x="26" y="261"/>
                  </a:cubicBezTo>
                  <a:cubicBezTo>
                    <a:pt x="28" y="258"/>
                    <a:pt x="31" y="256"/>
                    <a:pt x="35" y="256"/>
                  </a:cubicBezTo>
                  <a:lnTo>
                    <a:pt x="35" y="168"/>
                  </a:lnTo>
                  <a:close/>
                </a:path>
              </a:pathLst>
            </a:custGeom>
            <a:solidFill>
              <a:schemeClr val="accent3">
                <a:lumMod val="75000"/>
              </a:schemeClr>
            </a:solidFill>
            <a:ln>
              <a:noFill/>
            </a:ln>
          </p:spPr>
          <p:txBody>
            <a:bodyPr vert="horz" wrap="square" lIns="121920" tIns="60960" rIns="121920" bIns="60960" numCol="1" anchor="t" anchorCtr="0" compatLnSpc="1"/>
            <a:lstStyle/>
            <a:p>
              <a:pPr defTabSz="457200"/>
              <a:endParaRPr lang="id-ID" sz="2400">
                <a:solidFill>
                  <a:prstClr val="black"/>
                </a:solidFill>
              </a:endParaRPr>
            </a:p>
          </p:txBody>
        </p:sp>
        <p:sp>
          <p:nvSpPr>
            <p:cNvPr id="22" name="Freeform 48"/>
            <p:cNvSpPr>
              <a:spLocks noEditPoints="1"/>
            </p:cNvSpPr>
            <p:nvPr/>
          </p:nvSpPr>
          <p:spPr bwMode="auto">
            <a:xfrm>
              <a:off x="4627685" y="2576496"/>
              <a:ext cx="408051" cy="408051"/>
            </a:xfrm>
            <a:custGeom>
              <a:avLst/>
              <a:gdLst>
                <a:gd name="T0" fmla="*/ 133 w 266"/>
                <a:gd name="T1" fmla="*/ 0 h 266"/>
                <a:gd name="T2" fmla="*/ 133 w 266"/>
                <a:gd name="T3" fmla="*/ 0 h 266"/>
                <a:gd name="T4" fmla="*/ 133 w 266"/>
                <a:gd name="T5" fmla="*/ 35 h 266"/>
                <a:gd name="T6" fmla="*/ 150 w 266"/>
                <a:gd name="T7" fmla="*/ 24 h 266"/>
                <a:gd name="T8" fmla="*/ 242 w 266"/>
                <a:gd name="T9" fmla="*/ 117 h 266"/>
                <a:gd name="T10" fmla="*/ 231 w 266"/>
                <a:gd name="T11" fmla="*/ 133 h 266"/>
                <a:gd name="T12" fmla="*/ 242 w 266"/>
                <a:gd name="T13" fmla="*/ 149 h 266"/>
                <a:gd name="T14" fmla="*/ 150 w 266"/>
                <a:gd name="T15" fmla="*/ 242 h 266"/>
                <a:gd name="T16" fmla="*/ 150 w 266"/>
                <a:gd name="T17" fmla="*/ 242 h 266"/>
                <a:gd name="T18" fmla="*/ 133 w 266"/>
                <a:gd name="T19" fmla="*/ 231 h 266"/>
                <a:gd name="T20" fmla="*/ 133 w 266"/>
                <a:gd name="T21" fmla="*/ 266 h 266"/>
                <a:gd name="T22" fmla="*/ 133 w 266"/>
                <a:gd name="T23" fmla="*/ 266 h 266"/>
                <a:gd name="T24" fmla="*/ 266 w 266"/>
                <a:gd name="T25" fmla="*/ 133 h 266"/>
                <a:gd name="T26" fmla="*/ 133 w 266"/>
                <a:gd name="T27" fmla="*/ 0 h 266"/>
                <a:gd name="T28" fmla="*/ 133 w 266"/>
                <a:gd name="T29" fmla="*/ 0 h 266"/>
                <a:gd name="T30" fmla="*/ 133 w 266"/>
                <a:gd name="T31" fmla="*/ 0 h 266"/>
                <a:gd name="T32" fmla="*/ 0 w 266"/>
                <a:gd name="T33" fmla="*/ 133 h 266"/>
                <a:gd name="T34" fmla="*/ 133 w 266"/>
                <a:gd name="T35" fmla="*/ 266 h 266"/>
                <a:gd name="T36" fmla="*/ 133 w 266"/>
                <a:gd name="T37" fmla="*/ 266 h 266"/>
                <a:gd name="T38" fmla="*/ 133 w 266"/>
                <a:gd name="T39" fmla="*/ 231 h 266"/>
                <a:gd name="T40" fmla="*/ 133 w 266"/>
                <a:gd name="T41" fmla="*/ 231 h 266"/>
                <a:gd name="T42" fmla="*/ 117 w 266"/>
                <a:gd name="T43" fmla="*/ 242 h 266"/>
                <a:gd name="T44" fmla="*/ 24 w 266"/>
                <a:gd name="T45" fmla="*/ 149 h 266"/>
                <a:gd name="T46" fmla="*/ 35 w 266"/>
                <a:gd name="T47" fmla="*/ 133 h 266"/>
                <a:gd name="T48" fmla="*/ 24 w 266"/>
                <a:gd name="T49" fmla="*/ 117 h 266"/>
                <a:gd name="T50" fmla="*/ 117 w 266"/>
                <a:gd name="T51" fmla="*/ 24 h 266"/>
                <a:gd name="T52" fmla="*/ 133 w 266"/>
                <a:gd name="T53" fmla="*/ 35 h 266"/>
                <a:gd name="T54" fmla="*/ 133 w 266"/>
                <a:gd name="T55" fmla="*/ 35 h 266"/>
                <a:gd name="T56" fmla="*/ 133 w 266"/>
                <a:gd name="T57"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6" h="266">
                  <a:moveTo>
                    <a:pt x="133" y="0"/>
                  </a:moveTo>
                  <a:cubicBezTo>
                    <a:pt x="133" y="0"/>
                    <a:pt x="133" y="0"/>
                    <a:pt x="133" y="0"/>
                  </a:cubicBezTo>
                  <a:cubicBezTo>
                    <a:pt x="133" y="35"/>
                    <a:pt x="133" y="35"/>
                    <a:pt x="133" y="35"/>
                  </a:cubicBezTo>
                  <a:cubicBezTo>
                    <a:pt x="141" y="35"/>
                    <a:pt x="147" y="30"/>
                    <a:pt x="150" y="24"/>
                  </a:cubicBezTo>
                  <a:cubicBezTo>
                    <a:pt x="197" y="31"/>
                    <a:pt x="235" y="69"/>
                    <a:pt x="242" y="117"/>
                  </a:cubicBezTo>
                  <a:cubicBezTo>
                    <a:pt x="236" y="119"/>
                    <a:pt x="231" y="125"/>
                    <a:pt x="231" y="133"/>
                  </a:cubicBezTo>
                  <a:cubicBezTo>
                    <a:pt x="231" y="140"/>
                    <a:pt x="236" y="147"/>
                    <a:pt x="242" y="149"/>
                  </a:cubicBezTo>
                  <a:cubicBezTo>
                    <a:pt x="235" y="197"/>
                    <a:pt x="197" y="235"/>
                    <a:pt x="150" y="242"/>
                  </a:cubicBezTo>
                  <a:cubicBezTo>
                    <a:pt x="150" y="242"/>
                    <a:pt x="150" y="242"/>
                    <a:pt x="150" y="242"/>
                  </a:cubicBezTo>
                  <a:cubicBezTo>
                    <a:pt x="147" y="236"/>
                    <a:pt x="141" y="231"/>
                    <a:pt x="133" y="231"/>
                  </a:cubicBezTo>
                  <a:cubicBezTo>
                    <a:pt x="133" y="266"/>
                    <a:pt x="133" y="266"/>
                    <a:pt x="133" y="266"/>
                  </a:cubicBezTo>
                  <a:cubicBezTo>
                    <a:pt x="133" y="266"/>
                    <a:pt x="133" y="266"/>
                    <a:pt x="133" y="266"/>
                  </a:cubicBezTo>
                  <a:cubicBezTo>
                    <a:pt x="207" y="266"/>
                    <a:pt x="266" y="206"/>
                    <a:pt x="266" y="133"/>
                  </a:cubicBezTo>
                  <a:cubicBezTo>
                    <a:pt x="266" y="59"/>
                    <a:pt x="207" y="0"/>
                    <a:pt x="133" y="0"/>
                  </a:cubicBezTo>
                  <a:close/>
                  <a:moveTo>
                    <a:pt x="133" y="0"/>
                  </a:moveTo>
                  <a:cubicBezTo>
                    <a:pt x="133" y="0"/>
                    <a:pt x="133" y="0"/>
                    <a:pt x="133" y="0"/>
                  </a:cubicBezTo>
                  <a:cubicBezTo>
                    <a:pt x="60" y="0"/>
                    <a:pt x="0" y="59"/>
                    <a:pt x="0" y="133"/>
                  </a:cubicBezTo>
                  <a:cubicBezTo>
                    <a:pt x="0" y="206"/>
                    <a:pt x="60" y="266"/>
                    <a:pt x="133" y="266"/>
                  </a:cubicBezTo>
                  <a:cubicBezTo>
                    <a:pt x="133" y="266"/>
                    <a:pt x="133" y="266"/>
                    <a:pt x="133" y="266"/>
                  </a:cubicBezTo>
                  <a:cubicBezTo>
                    <a:pt x="133" y="231"/>
                    <a:pt x="133" y="231"/>
                    <a:pt x="133" y="231"/>
                  </a:cubicBezTo>
                  <a:cubicBezTo>
                    <a:pt x="133" y="231"/>
                    <a:pt x="133" y="231"/>
                    <a:pt x="133" y="231"/>
                  </a:cubicBezTo>
                  <a:cubicBezTo>
                    <a:pt x="126" y="231"/>
                    <a:pt x="120" y="236"/>
                    <a:pt x="117" y="242"/>
                  </a:cubicBezTo>
                  <a:cubicBezTo>
                    <a:pt x="69" y="235"/>
                    <a:pt x="31" y="197"/>
                    <a:pt x="24" y="149"/>
                  </a:cubicBezTo>
                  <a:cubicBezTo>
                    <a:pt x="31" y="147"/>
                    <a:pt x="35" y="140"/>
                    <a:pt x="35" y="133"/>
                  </a:cubicBezTo>
                  <a:cubicBezTo>
                    <a:pt x="35" y="125"/>
                    <a:pt x="31" y="119"/>
                    <a:pt x="24" y="117"/>
                  </a:cubicBezTo>
                  <a:cubicBezTo>
                    <a:pt x="31" y="69"/>
                    <a:pt x="69" y="31"/>
                    <a:pt x="117" y="24"/>
                  </a:cubicBezTo>
                  <a:cubicBezTo>
                    <a:pt x="120" y="30"/>
                    <a:pt x="126" y="35"/>
                    <a:pt x="133" y="35"/>
                  </a:cubicBezTo>
                  <a:cubicBezTo>
                    <a:pt x="133" y="35"/>
                    <a:pt x="133" y="35"/>
                    <a:pt x="133" y="35"/>
                  </a:cubicBezTo>
                  <a:lnTo>
                    <a:pt x="133" y="0"/>
                  </a:lnTo>
                  <a:close/>
                </a:path>
              </a:pathLst>
            </a:custGeom>
            <a:solidFill>
              <a:schemeClr val="accent5">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23" name="Freeform 49"/>
            <p:cNvSpPr/>
            <p:nvPr/>
          </p:nvSpPr>
          <p:spPr bwMode="auto">
            <a:xfrm>
              <a:off x="4702588" y="2706178"/>
              <a:ext cx="203466" cy="107323"/>
            </a:xfrm>
            <a:custGeom>
              <a:avLst/>
              <a:gdLst>
                <a:gd name="T0" fmla="*/ 124 w 133"/>
                <a:gd name="T1" fmla="*/ 0 h 70"/>
                <a:gd name="T2" fmla="*/ 93 w 133"/>
                <a:gd name="T3" fmla="*/ 30 h 70"/>
                <a:gd name="T4" fmla="*/ 84 w 133"/>
                <a:gd name="T5" fmla="*/ 28 h 70"/>
                <a:gd name="T6" fmla="*/ 65 w 133"/>
                <a:gd name="T7" fmla="*/ 42 h 70"/>
                <a:gd name="T8" fmla="*/ 0 w 133"/>
                <a:gd name="T9" fmla="*/ 42 h 70"/>
                <a:gd name="T10" fmla="*/ 0 w 133"/>
                <a:gd name="T11" fmla="*/ 56 h 70"/>
                <a:gd name="T12" fmla="*/ 65 w 133"/>
                <a:gd name="T13" fmla="*/ 56 h 70"/>
                <a:gd name="T14" fmla="*/ 84 w 133"/>
                <a:gd name="T15" fmla="*/ 70 h 70"/>
                <a:gd name="T16" fmla="*/ 105 w 133"/>
                <a:gd name="T17" fmla="*/ 49 h 70"/>
                <a:gd name="T18" fmla="*/ 103 w 133"/>
                <a:gd name="T19" fmla="*/ 40 h 70"/>
                <a:gd name="T20" fmla="*/ 133 w 133"/>
                <a:gd name="T21" fmla="*/ 9 h 70"/>
                <a:gd name="T22" fmla="*/ 124 w 133"/>
                <a:gd name="T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 h="70">
                  <a:moveTo>
                    <a:pt x="124" y="0"/>
                  </a:moveTo>
                  <a:cubicBezTo>
                    <a:pt x="93" y="30"/>
                    <a:pt x="93" y="30"/>
                    <a:pt x="93" y="30"/>
                  </a:cubicBezTo>
                  <a:cubicBezTo>
                    <a:pt x="91" y="29"/>
                    <a:pt x="88" y="28"/>
                    <a:pt x="84" y="28"/>
                  </a:cubicBezTo>
                  <a:cubicBezTo>
                    <a:pt x="75" y="28"/>
                    <a:pt x="67" y="34"/>
                    <a:pt x="65" y="42"/>
                  </a:cubicBezTo>
                  <a:cubicBezTo>
                    <a:pt x="0" y="42"/>
                    <a:pt x="0" y="42"/>
                    <a:pt x="0" y="42"/>
                  </a:cubicBezTo>
                  <a:cubicBezTo>
                    <a:pt x="0" y="56"/>
                    <a:pt x="0" y="56"/>
                    <a:pt x="0" y="56"/>
                  </a:cubicBezTo>
                  <a:cubicBezTo>
                    <a:pt x="65" y="56"/>
                    <a:pt x="65" y="56"/>
                    <a:pt x="65" y="56"/>
                  </a:cubicBezTo>
                  <a:cubicBezTo>
                    <a:pt x="67" y="64"/>
                    <a:pt x="75" y="70"/>
                    <a:pt x="84" y="70"/>
                  </a:cubicBezTo>
                  <a:cubicBezTo>
                    <a:pt x="96" y="70"/>
                    <a:pt x="105" y="60"/>
                    <a:pt x="105" y="49"/>
                  </a:cubicBezTo>
                  <a:cubicBezTo>
                    <a:pt x="105" y="46"/>
                    <a:pt x="104" y="43"/>
                    <a:pt x="103" y="40"/>
                  </a:cubicBezTo>
                  <a:cubicBezTo>
                    <a:pt x="133" y="9"/>
                    <a:pt x="133" y="9"/>
                    <a:pt x="133" y="9"/>
                  </a:cubicBezTo>
                  <a:lnTo>
                    <a:pt x="12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grpSp>
          <p:nvGrpSpPr>
            <p:cNvPr id="24" name="Group 126"/>
            <p:cNvGrpSpPr/>
            <p:nvPr/>
          </p:nvGrpSpPr>
          <p:grpSpPr>
            <a:xfrm>
              <a:off x="4790905" y="3101931"/>
              <a:ext cx="319733" cy="304081"/>
              <a:chOff x="8505825" y="3605213"/>
              <a:chExt cx="454025" cy="431800"/>
            </a:xfrm>
            <a:grpFill/>
          </p:grpSpPr>
          <p:sp>
            <p:nvSpPr>
              <p:cNvPr id="50" name="Freeform 50"/>
              <p:cNvSpPr/>
              <p:nvPr/>
            </p:nvSpPr>
            <p:spPr bwMode="auto">
              <a:xfrm>
                <a:off x="8505825" y="3694113"/>
                <a:ext cx="454025" cy="342900"/>
              </a:xfrm>
              <a:custGeom>
                <a:avLst/>
                <a:gdLst>
                  <a:gd name="T0" fmla="*/ 146 w 208"/>
                  <a:gd name="T1" fmla="*/ 0 h 157"/>
                  <a:gd name="T2" fmla="*/ 104 w 208"/>
                  <a:gd name="T3" fmla="*/ 15 h 157"/>
                  <a:gd name="T4" fmla="*/ 62 w 208"/>
                  <a:gd name="T5" fmla="*/ 0 h 157"/>
                  <a:gd name="T6" fmla="*/ 0 w 208"/>
                  <a:gd name="T7" fmla="*/ 60 h 157"/>
                  <a:gd name="T8" fmla="*/ 107 w 208"/>
                  <a:gd name="T9" fmla="*/ 157 h 157"/>
                  <a:gd name="T10" fmla="*/ 208 w 208"/>
                  <a:gd name="T11" fmla="*/ 60 h 157"/>
                  <a:gd name="T12" fmla="*/ 146 w 208"/>
                  <a:gd name="T13" fmla="*/ 0 h 157"/>
                </a:gdLst>
                <a:ahLst/>
                <a:cxnLst>
                  <a:cxn ang="0">
                    <a:pos x="T0" y="T1"/>
                  </a:cxn>
                  <a:cxn ang="0">
                    <a:pos x="T2" y="T3"/>
                  </a:cxn>
                  <a:cxn ang="0">
                    <a:pos x="T4" y="T5"/>
                  </a:cxn>
                  <a:cxn ang="0">
                    <a:pos x="T6" y="T7"/>
                  </a:cxn>
                  <a:cxn ang="0">
                    <a:pos x="T8" y="T9"/>
                  </a:cxn>
                  <a:cxn ang="0">
                    <a:pos x="T10" y="T11"/>
                  </a:cxn>
                  <a:cxn ang="0">
                    <a:pos x="T12" y="T13"/>
                  </a:cxn>
                </a:cxnLst>
                <a:rect l="0" t="0" r="r" b="b"/>
                <a:pathLst>
                  <a:path w="208" h="157">
                    <a:moveTo>
                      <a:pt x="146" y="0"/>
                    </a:moveTo>
                    <a:cubicBezTo>
                      <a:pt x="130" y="0"/>
                      <a:pt x="115" y="6"/>
                      <a:pt x="104" y="15"/>
                    </a:cubicBezTo>
                    <a:cubicBezTo>
                      <a:pt x="93" y="6"/>
                      <a:pt x="78" y="0"/>
                      <a:pt x="62" y="0"/>
                    </a:cubicBezTo>
                    <a:cubicBezTo>
                      <a:pt x="28" y="0"/>
                      <a:pt x="0" y="27"/>
                      <a:pt x="0" y="60"/>
                    </a:cubicBezTo>
                    <a:cubicBezTo>
                      <a:pt x="0" y="98"/>
                      <a:pt x="31" y="157"/>
                      <a:pt x="107" y="157"/>
                    </a:cubicBezTo>
                    <a:cubicBezTo>
                      <a:pt x="185" y="157"/>
                      <a:pt x="208" y="95"/>
                      <a:pt x="208" y="60"/>
                    </a:cubicBezTo>
                    <a:cubicBezTo>
                      <a:pt x="208" y="27"/>
                      <a:pt x="180" y="0"/>
                      <a:pt x="146" y="0"/>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51" name="Freeform 51"/>
              <p:cNvSpPr/>
              <p:nvPr/>
            </p:nvSpPr>
            <p:spPr bwMode="auto">
              <a:xfrm>
                <a:off x="8709025" y="3605213"/>
                <a:ext cx="123825" cy="157163"/>
              </a:xfrm>
              <a:custGeom>
                <a:avLst/>
                <a:gdLst>
                  <a:gd name="T0" fmla="*/ 12 w 57"/>
                  <a:gd name="T1" fmla="*/ 72 h 72"/>
                  <a:gd name="T2" fmla="*/ 27 w 57"/>
                  <a:gd name="T3" fmla="*/ 0 h 72"/>
                  <a:gd name="T4" fmla="*/ 57 w 57"/>
                  <a:gd name="T5" fmla="*/ 6 h 72"/>
                  <a:gd name="T6" fmla="*/ 12 w 57"/>
                  <a:gd name="T7" fmla="*/ 72 h 72"/>
                </a:gdLst>
                <a:ahLst/>
                <a:cxnLst>
                  <a:cxn ang="0">
                    <a:pos x="T0" y="T1"/>
                  </a:cxn>
                  <a:cxn ang="0">
                    <a:pos x="T2" y="T3"/>
                  </a:cxn>
                  <a:cxn ang="0">
                    <a:pos x="T4" y="T5"/>
                  </a:cxn>
                  <a:cxn ang="0">
                    <a:pos x="T6" y="T7"/>
                  </a:cxn>
                </a:cxnLst>
                <a:rect l="0" t="0" r="r" b="b"/>
                <a:pathLst>
                  <a:path w="57" h="72">
                    <a:moveTo>
                      <a:pt x="12" y="72"/>
                    </a:moveTo>
                    <a:cubicBezTo>
                      <a:pt x="0" y="48"/>
                      <a:pt x="7" y="20"/>
                      <a:pt x="27" y="0"/>
                    </a:cubicBezTo>
                    <a:cubicBezTo>
                      <a:pt x="57" y="6"/>
                      <a:pt x="57" y="6"/>
                      <a:pt x="57" y="6"/>
                    </a:cubicBezTo>
                    <a:cubicBezTo>
                      <a:pt x="29" y="21"/>
                      <a:pt x="12" y="37"/>
                      <a:pt x="1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grpSp>
        <p:sp>
          <p:nvSpPr>
            <p:cNvPr id="25" name="Freeform 52"/>
            <p:cNvSpPr/>
            <p:nvPr/>
          </p:nvSpPr>
          <p:spPr bwMode="auto">
            <a:xfrm>
              <a:off x="3814163" y="1273122"/>
              <a:ext cx="483950" cy="397374"/>
            </a:xfrm>
            <a:custGeom>
              <a:avLst/>
              <a:gdLst/>
              <a:ahLst/>
              <a:cxnLst/>
              <a:rect l="l" t="t" r="r" b="b"/>
              <a:pathLst>
                <a:path w="687216" h="564276">
                  <a:moveTo>
                    <a:pt x="570447" y="172822"/>
                  </a:moveTo>
                  <a:cubicBezTo>
                    <a:pt x="570447" y="172822"/>
                    <a:pt x="570447" y="172822"/>
                    <a:pt x="590062" y="201232"/>
                  </a:cubicBezTo>
                  <a:lnTo>
                    <a:pt x="154172" y="491889"/>
                  </a:lnTo>
                  <a:cubicBezTo>
                    <a:pt x="130198" y="509372"/>
                    <a:pt x="95327" y="500631"/>
                    <a:pt x="77892" y="474406"/>
                  </a:cubicBezTo>
                  <a:cubicBezTo>
                    <a:pt x="75712" y="472220"/>
                    <a:pt x="75712" y="472220"/>
                    <a:pt x="75712" y="470035"/>
                  </a:cubicBezTo>
                  <a:cubicBezTo>
                    <a:pt x="93148" y="478777"/>
                    <a:pt x="112763" y="478777"/>
                    <a:pt x="130198" y="467850"/>
                  </a:cubicBezTo>
                  <a:cubicBezTo>
                    <a:pt x="130198" y="467850"/>
                    <a:pt x="130198" y="467850"/>
                    <a:pt x="570447" y="172822"/>
                  </a:cubicBezTo>
                  <a:close/>
                  <a:moveTo>
                    <a:pt x="533073" y="67001"/>
                  </a:moveTo>
                  <a:cubicBezTo>
                    <a:pt x="491035" y="95040"/>
                    <a:pt x="376282" y="171580"/>
                    <a:pt x="63032" y="380515"/>
                  </a:cubicBezTo>
                  <a:cubicBezTo>
                    <a:pt x="28189" y="404534"/>
                    <a:pt x="21656" y="454757"/>
                    <a:pt x="47788" y="494062"/>
                  </a:cubicBezTo>
                  <a:cubicBezTo>
                    <a:pt x="73921" y="531183"/>
                    <a:pt x="124009" y="544285"/>
                    <a:pt x="158852" y="520265"/>
                  </a:cubicBezTo>
                  <a:cubicBezTo>
                    <a:pt x="158860" y="520260"/>
                    <a:pt x="160695" y="519030"/>
                    <a:pt x="626715" y="206824"/>
                  </a:cubicBezTo>
                  <a:cubicBezTo>
                    <a:pt x="578252" y="134460"/>
                    <a:pt x="549789" y="91961"/>
                    <a:pt x="533073" y="67001"/>
                  </a:cubicBezTo>
                  <a:close/>
                  <a:moveTo>
                    <a:pt x="530794" y="696"/>
                  </a:moveTo>
                  <a:cubicBezTo>
                    <a:pt x="535968" y="2059"/>
                    <a:pt x="540869" y="5328"/>
                    <a:pt x="544136" y="9687"/>
                  </a:cubicBezTo>
                  <a:cubicBezTo>
                    <a:pt x="683541" y="218914"/>
                    <a:pt x="683541" y="218914"/>
                    <a:pt x="683541" y="218914"/>
                  </a:cubicBezTo>
                  <a:cubicBezTo>
                    <a:pt x="690075" y="229811"/>
                    <a:pt x="687897" y="240708"/>
                    <a:pt x="677006" y="247247"/>
                  </a:cubicBezTo>
                  <a:cubicBezTo>
                    <a:pt x="668293" y="253785"/>
                    <a:pt x="655224" y="251606"/>
                    <a:pt x="650868" y="242888"/>
                  </a:cubicBezTo>
                  <a:lnTo>
                    <a:pt x="642540" y="230453"/>
                  </a:lnTo>
                  <a:lnTo>
                    <a:pt x="167563" y="548652"/>
                  </a:lnTo>
                  <a:cubicBezTo>
                    <a:pt x="121831" y="579222"/>
                    <a:pt x="54322" y="563937"/>
                    <a:pt x="19478" y="511531"/>
                  </a:cubicBezTo>
                  <a:cubicBezTo>
                    <a:pt x="-13188" y="459124"/>
                    <a:pt x="-4477" y="391433"/>
                    <a:pt x="43433" y="360862"/>
                  </a:cubicBezTo>
                  <a:cubicBezTo>
                    <a:pt x="43440" y="360857"/>
                    <a:pt x="45324" y="359590"/>
                    <a:pt x="516638" y="42461"/>
                  </a:cubicBezTo>
                  <a:lnTo>
                    <a:pt x="510204" y="32854"/>
                  </a:lnTo>
                  <a:cubicBezTo>
                    <a:pt x="509285" y="31481"/>
                    <a:pt x="509285" y="31481"/>
                    <a:pt x="509285" y="31481"/>
                  </a:cubicBezTo>
                  <a:cubicBezTo>
                    <a:pt x="502750" y="22763"/>
                    <a:pt x="504928" y="9687"/>
                    <a:pt x="515819" y="3148"/>
                  </a:cubicBezTo>
                  <a:cubicBezTo>
                    <a:pt x="520176" y="-121"/>
                    <a:pt x="525621" y="-666"/>
                    <a:pt x="530794" y="696"/>
                  </a:cubicBezTo>
                  <a:close/>
                </a:path>
              </a:pathLst>
            </a:custGeom>
            <a:solidFill>
              <a:schemeClr val="bg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26" name="Freeform 55"/>
            <p:cNvSpPr>
              <a:spLocks noEditPoints="1"/>
            </p:cNvSpPr>
            <p:nvPr/>
          </p:nvSpPr>
          <p:spPr bwMode="auto">
            <a:xfrm>
              <a:off x="3572343" y="1602764"/>
              <a:ext cx="209056" cy="366687"/>
            </a:xfrm>
            <a:custGeom>
              <a:avLst/>
              <a:gdLst>
                <a:gd name="T0" fmla="*/ 59 w 136"/>
                <a:gd name="T1" fmla="*/ 203 h 239"/>
                <a:gd name="T2" fmla="*/ 54 w 136"/>
                <a:gd name="T3" fmla="*/ 203 h 239"/>
                <a:gd name="T4" fmla="*/ 54 w 136"/>
                <a:gd name="T5" fmla="*/ 239 h 239"/>
                <a:gd name="T6" fmla="*/ 72 w 136"/>
                <a:gd name="T7" fmla="*/ 226 h 239"/>
                <a:gd name="T8" fmla="*/ 59 w 136"/>
                <a:gd name="T9" fmla="*/ 203 h 239"/>
                <a:gd name="T10" fmla="*/ 54 w 136"/>
                <a:gd name="T11" fmla="*/ 187 h 239"/>
                <a:gd name="T12" fmla="*/ 54 w 136"/>
                <a:gd name="T13" fmla="*/ 82 h 239"/>
                <a:gd name="T14" fmla="*/ 81 w 136"/>
                <a:gd name="T15" fmla="*/ 74 h 239"/>
                <a:gd name="T16" fmla="*/ 97 w 136"/>
                <a:gd name="T17" fmla="*/ 13 h 239"/>
                <a:gd name="T18" fmla="*/ 114 w 136"/>
                <a:gd name="T19" fmla="*/ 2 h 239"/>
                <a:gd name="T20" fmla="*/ 124 w 136"/>
                <a:gd name="T21" fmla="*/ 20 h 239"/>
                <a:gd name="T22" fmla="*/ 109 w 136"/>
                <a:gd name="T23" fmla="*/ 81 h 239"/>
                <a:gd name="T24" fmla="*/ 130 w 136"/>
                <a:gd name="T25" fmla="*/ 134 h 239"/>
                <a:gd name="T26" fmla="*/ 122 w 136"/>
                <a:gd name="T27" fmla="*/ 164 h 239"/>
                <a:gd name="T28" fmla="*/ 122 w 136"/>
                <a:gd name="T29" fmla="*/ 164 h 239"/>
                <a:gd name="T30" fmla="*/ 136 w 136"/>
                <a:gd name="T31" fmla="*/ 187 h 239"/>
                <a:gd name="T32" fmla="*/ 131 w 136"/>
                <a:gd name="T33" fmla="*/ 207 h 239"/>
                <a:gd name="T34" fmla="*/ 54 w 136"/>
                <a:gd name="T35" fmla="*/ 187 h 239"/>
                <a:gd name="T36" fmla="*/ 54 w 136"/>
                <a:gd name="T37" fmla="*/ 203 h 239"/>
                <a:gd name="T38" fmla="*/ 36 w 136"/>
                <a:gd name="T39" fmla="*/ 216 h 239"/>
                <a:gd name="T40" fmla="*/ 50 w 136"/>
                <a:gd name="T41" fmla="*/ 239 h 239"/>
                <a:gd name="T42" fmla="*/ 54 w 136"/>
                <a:gd name="T43" fmla="*/ 239 h 239"/>
                <a:gd name="T44" fmla="*/ 54 w 136"/>
                <a:gd name="T45" fmla="*/ 203 h 239"/>
                <a:gd name="T46" fmla="*/ 54 w 136"/>
                <a:gd name="T47" fmla="*/ 82 h 239"/>
                <a:gd name="T48" fmla="*/ 54 w 136"/>
                <a:gd name="T49" fmla="*/ 187 h 239"/>
                <a:gd name="T50" fmla="*/ 0 w 136"/>
                <a:gd name="T51" fmla="*/ 173 h 239"/>
                <a:gd name="T52" fmla="*/ 5 w 136"/>
                <a:gd name="T53" fmla="*/ 152 h 239"/>
                <a:gd name="T54" fmla="*/ 29 w 136"/>
                <a:gd name="T55" fmla="*/ 140 h 239"/>
                <a:gd name="T56" fmla="*/ 37 w 136"/>
                <a:gd name="T57" fmla="*/ 109 h 239"/>
                <a:gd name="T58" fmla="*/ 54 w 136"/>
                <a:gd name="T59" fmla="*/ 8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6" h="239">
                  <a:moveTo>
                    <a:pt x="59" y="203"/>
                  </a:moveTo>
                  <a:cubicBezTo>
                    <a:pt x="57" y="203"/>
                    <a:pt x="56" y="203"/>
                    <a:pt x="54" y="203"/>
                  </a:cubicBezTo>
                  <a:cubicBezTo>
                    <a:pt x="54" y="239"/>
                    <a:pt x="54" y="239"/>
                    <a:pt x="54" y="239"/>
                  </a:cubicBezTo>
                  <a:cubicBezTo>
                    <a:pt x="62" y="239"/>
                    <a:pt x="70" y="234"/>
                    <a:pt x="72" y="226"/>
                  </a:cubicBezTo>
                  <a:cubicBezTo>
                    <a:pt x="74" y="216"/>
                    <a:pt x="69" y="206"/>
                    <a:pt x="59" y="203"/>
                  </a:cubicBezTo>
                  <a:close/>
                  <a:moveTo>
                    <a:pt x="54" y="187"/>
                  </a:moveTo>
                  <a:cubicBezTo>
                    <a:pt x="54" y="82"/>
                    <a:pt x="54" y="82"/>
                    <a:pt x="54" y="82"/>
                  </a:cubicBezTo>
                  <a:cubicBezTo>
                    <a:pt x="62" y="76"/>
                    <a:pt x="71" y="74"/>
                    <a:pt x="81" y="74"/>
                  </a:cubicBezTo>
                  <a:cubicBezTo>
                    <a:pt x="97" y="13"/>
                    <a:pt x="97" y="13"/>
                    <a:pt x="97" y="13"/>
                  </a:cubicBezTo>
                  <a:cubicBezTo>
                    <a:pt x="99" y="5"/>
                    <a:pt x="107" y="0"/>
                    <a:pt x="114" y="2"/>
                  </a:cubicBezTo>
                  <a:cubicBezTo>
                    <a:pt x="122" y="4"/>
                    <a:pt x="126" y="12"/>
                    <a:pt x="124" y="20"/>
                  </a:cubicBezTo>
                  <a:cubicBezTo>
                    <a:pt x="109" y="81"/>
                    <a:pt x="109" y="81"/>
                    <a:pt x="109" y="81"/>
                  </a:cubicBezTo>
                  <a:cubicBezTo>
                    <a:pt x="125" y="90"/>
                    <a:pt x="136" y="109"/>
                    <a:pt x="130" y="134"/>
                  </a:cubicBezTo>
                  <a:cubicBezTo>
                    <a:pt x="130" y="134"/>
                    <a:pt x="125" y="154"/>
                    <a:pt x="122" y="164"/>
                  </a:cubicBezTo>
                  <a:cubicBezTo>
                    <a:pt x="122" y="164"/>
                    <a:pt x="122" y="164"/>
                    <a:pt x="122" y="164"/>
                  </a:cubicBezTo>
                  <a:cubicBezTo>
                    <a:pt x="118" y="178"/>
                    <a:pt x="136" y="187"/>
                    <a:pt x="136" y="187"/>
                  </a:cubicBezTo>
                  <a:cubicBezTo>
                    <a:pt x="131" y="207"/>
                    <a:pt x="131" y="207"/>
                    <a:pt x="131" y="207"/>
                  </a:cubicBezTo>
                  <a:lnTo>
                    <a:pt x="54" y="187"/>
                  </a:lnTo>
                  <a:close/>
                  <a:moveTo>
                    <a:pt x="54" y="203"/>
                  </a:moveTo>
                  <a:cubicBezTo>
                    <a:pt x="46" y="203"/>
                    <a:pt x="38" y="208"/>
                    <a:pt x="36" y="216"/>
                  </a:cubicBezTo>
                  <a:cubicBezTo>
                    <a:pt x="34" y="226"/>
                    <a:pt x="40" y="236"/>
                    <a:pt x="50" y="239"/>
                  </a:cubicBezTo>
                  <a:cubicBezTo>
                    <a:pt x="51" y="239"/>
                    <a:pt x="53" y="239"/>
                    <a:pt x="54" y="239"/>
                  </a:cubicBezTo>
                  <a:cubicBezTo>
                    <a:pt x="54" y="203"/>
                    <a:pt x="54" y="203"/>
                    <a:pt x="54" y="203"/>
                  </a:cubicBezTo>
                  <a:close/>
                  <a:moveTo>
                    <a:pt x="54" y="82"/>
                  </a:moveTo>
                  <a:cubicBezTo>
                    <a:pt x="54" y="187"/>
                    <a:pt x="54" y="187"/>
                    <a:pt x="54" y="187"/>
                  </a:cubicBezTo>
                  <a:cubicBezTo>
                    <a:pt x="0" y="173"/>
                    <a:pt x="0" y="173"/>
                    <a:pt x="0" y="173"/>
                  </a:cubicBezTo>
                  <a:cubicBezTo>
                    <a:pt x="5" y="152"/>
                    <a:pt x="5" y="152"/>
                    <a:pt x="5" y="152"/>
                  </a:cubicBezTo>
                  <a:cubicBezTo>
                    <a:pt x="5" y="152"/>
                    <a:pt x="25" y="154"/>
                    <a:pt x="29" y="140"/>
                  </a:cubicBezTo>
                  <a:cubicBezTo>
                    <a:pt x="32" y="128"/>
                    <a:pt x="37" y="109"/>
                    <a:pt x="37" y="109"/>
                  </a:cubicBezTo>
                  <a:cubicBezTo>
                    <a:pt x="40" y="97"/>
                    <a:pt x="46" y="88"/>
                    <a:pt x="54" y="82"/>
                  </a:cubicBezTo>
                  <a:close/>
                </a:path>
              </a:pathLst>
            </a:custGeom>
            <a:solidFill>
              <a:schemeClr val="accent3">
                <a:lumMod val="75000"/>
              </a:schemeClr>
            </a:solidFill>
            <a:ln>
              <a:noFill/>
            </a:ln>
          </p:spPr>
          <p:txBody>
            <a:bodyPr vert="horz" wrap="square" lIns="121920" tIns="60960" rIns="121920" bIns="60960" numCol="1" anchor="t" anchorCtr="0" compatLnSpc="1"/>
            <a:lstStyle/>
            <a:p>
              <a:pPr defTabSz="457200"/>
              <a:endParaRPr lang="id-ID" sz="2400">
                <a:solidFill>
                  <a:prstClr val="black"/>
                </a:solidFill>
              </a:endParaRPr>
            </a:p>
          </p:txBody>
        </p:sp>
        <p:sp>
          <p:nvSpPr>
            <p:cNvPr id="27" name="Freeform 56"/>
            <p:cNvSpPr>
              <a:spLocks noEditPoints="1"/>
            </p:cNvSpPr>
            <p:nvPr/>
          </p:nvSpPr>
          <p:spPr bwMode="auto">
            <a:xfrm>
              <a:off x="3382292" y="2370794"/>
              <a:ext cx="391281" cy="425938"/>
            </a:xfrm>
            <a:custGeom>
              <a:avLst/>
              <a:gdLst>
                <a:gd name="T0" fmla="*/ 198 w 255"/>
                <a:gd name="T1" fmla="*/ 128 h 277"/>
                <a:gd name="T2" fmla="*/ 191 w 255"/>
                <a:gd name="T3" fmla="*/ 158 h 277"/>
                <a:gd name="T4" fmla="*/ 191 w 255"/>
                <a:gd name="T5" fmla="*/ 185 h 277"/>
                <a:gd name="T6" fmla="*/ 196 w 255"/>
                <a:gd name="T7" fmla="*/ 187 h 277"/>
                <a:gd name="T8" fmla="*/ 218 w 255"/>
                <a:gd name="T9" fmla="*/ 218 h 277"/>
                <a:gd name="T10" fmla="*/ 191 w 255"/>
                <a:gd name="T11" fmla="*/ 201 h 277"/>
                <a:gd name="T12" fmla="*/ 191 w 255"/>
                <a:gd name="T13" fmla="*/ 55 h 277"/>
                <a:gd name="T14" fmla="*/ 218 w 255"/>
                <a:gd name="T15" fmla="*/ 38 h 277"/>
                <a:gd name="T16" fmla="*/ 196 w 255"/>
                <a:gd name="T17" fmla="*/ 69 h 277"/>
                <a:gd name="T18" fmla="*/ 191 w 255"/>
                <a:gd name="T19" fmla="*/ 71 h 277"/>
                <a:gd name="T20" fmla="*/ 249 w 255"/>
                <a:gd name="T21" fmla="*/ 121 h 277"/>
                <a:gd name="T22" fmla="*/ 211 w 255"/>
                <a:gd name="T23" fmla="*/ 128 h 277"/>
                <a:gd name="T24" fmla="*/ 249 w 255"/>
                <a:gd name="T25" fmla="*/ 134 h 277"/>
                <a:gd name="T26" fmla="*/ 249 w 255"/>
                <a:gd name="T27" fmla="*/ 121 h 277"/>
                <a:gd name="T28" fmla="*/ 132 w 255"/>
                <a:gd name="T29" fmla="*/ 277 h 277"/>
                <a:gd name="T30" fmla="*/ 167 w 255"/>
                <a:gd name="T31" fmla="*/ 186 h 277"/>
                <a:gd name="T32" fmla="*/ 191 w 255"/>
                <a:gd name="T33" fmla="*/ 98 h 277"/>
                <a:gd name="T34" fmla="*/ 127 w 255"/>
                <a:gd name="T35" fmla="*/ 72 h 277"/>
                <a:gd name="T36" fmla="*/ 183 w 255"/>
                <a:gd name="T37" fmla="*/ 128 h 277"/>
                <a:gd name="T38" fmla="*/ 156 w 255"/>
                <a:gd name="T39" fmla="*/ 176 h 277"/>
                <a:gd name="T40" fmla="*/ 153 w 255"/>
                <a:gd name="T41" fmla="*/ 214 h 277"/>
                <a:gd name="T42" fmla="*/ 127 w 255"/>
                <a:gd name="T43" fmla="*/ 277 h 277"/>
                <a:gd name="T44" fmla="*/ 191 w 255"/>
                <a:gd name="T45" fmla="*/ 71 h 277"/>
                <a:gd name="T46" fmla="*/ 186 w 255"/>
                <a:gd name="T47" fmla="*/ 60 h 277"/>
                <a:gd name="T48" fmla="*/ 191 w 255"/>
                <a:gd name="T49" fmla="*/ 185 h 277"/>
                <a:gd name="T50" fmla="*/ 186 w 255"/>
                <a:gd name="T51" fmla="*/ 196 h 277"/>
                <a:gd name="T52" fmla="*/ 191 w 255"/>
                <a:gd name="T53" fmla="*/ 185 h 277"/>
                <a:gd name="T54" fmla="*/ 127 w 255"/>
                <a:gd name="T55" fmla="*/ 0 h 277"/>
                <a:gd name="T56" fmla="*/ 134 w 255"/>
                <a:gd name="T57" fmla="*/ 7 h 277"/>
                <a:gd name="T58" fmla="*/ 128 w 255"/>
                <a:gd name="T59" fmla="*/ 45 h 277"/>
                <a:gd name="T60" fmla="*/ 127 w 255"/>
                <a:gd name="T61" fmla="*/ 45 h 277"/>
                <a:gd name="T62" fmla="*/ 64 w 255"/>
                <a:gd name="T63" fmla="*/ 97 h 277"/>
                <a:gd name="T64" fmla="*/ 89 w 255"/>
                <a:gd name="T65" fmla="*/ 187 h 277"/>
                <a:gd name="T66" fmla="*/ 124 w 255"/>
                <a:gd name="T67" fmla="*/ 277 h 277"/>
                <a:gd name="T68" fmla="*/ 127 w 255"/>
                <a:gd name="T69" fmla="*/ 214 h 277"/>
                <a:gd name="T70" fmla="*/ 103 w 255"/>
                <a:gd name="T71" fmla="*/ 183 h 277"/>
                <a:gd name="T72" fmla="*/ 71 w 255"/>
                <a:gd name="T73" fmla="*/ 128 h 277"/>
                <a:gd name="T74" fmla="*/ 127 w 255"/>
                <a:gd name="T75" fmla="*/ 72 h 277"/>
                <a:gd name="T76" fmla="*/ 127 w 255"/>
                <a:gd name="T77" fmla="*/ 57 h 277"/>
                <a:gd name="T78" fmla="*/ 127 w 255"/>
                <a:gd name="T79" fmla="*/ 0 h 277"/>
                <a:gd name="T80" fmla="*/ 121 w 255"/>
                <a:gd name="T81" fmla="*/ 38 h 277"/>
                <a:gd name="T82" fmla="*/ 127 w 255"/>
                <a:gd name="T83" fmla="*/ 0 h 277"/>
                <a:gd name="T84" fmla="*/ 64 w 255"/>
                <a:gd name="T85" fmla="*/ 185 h 277"/>
                <a:gd name="T86" fmla="*/ 69 w 255"/>
                <a:gd name="T87" fmla="*/ 196 h 277"/>
                <a:gd name="T88" fmla="*/ 64 w 255"/>
                <a:gd name="T89" fmla="*/ 71 h 277"/>
                <a:gd name="T90" fmla="*/ 69 w 255"/>
                <a:gd name="T91" fmla="*/ 60 h 277"/>
                <a:gd name="T92" fmla="*/ 64 w 255"/>
                <a:gd name="T93" fmla="*/ 71 h 277"/>
                <a:gd name="T94" fmla="*/ 57 w 255"/>
                <a:gd name="T95" fmla="*/ 128 h 277"/>
                <a:gd name="T96" fmla="*/ 64 w 255"/>
                <a:gd name="T97" fmla="*/ 97 h 277"/>
                <a:gd name="T98" fmla="*/ 64 w 255"/>
                <a:gd name="T99" fmla="*/ 71 h 277"/>
                <a:gd name="T100" fmla="*/ 60 w 255"/>
                <a:gd name="T101" fmla="*/ 69 h 277"/>
                <a:gd name="T102" fmla="*/ 38 w 255"/>
                <a:gd name="T103" fmla="*/ 38 h 277"/>
                <a:gd name="T104" fmla="*/ 64 w 255"/>
                <a:gd name="T105" fmla="*/ 55 h 277"/>
                <a:gd name="T106" fmla="*/ 64 w 255"/>
                <a:gd name="T107" fmla="*/ 201 h 277"/>
                <a:gd name="T108" fmla="*/ 38 w 255"/>
                <a:gd name="T109" fmla="*/ 218 h 277"/>
                <a:gd name="T110" fmla="*/ 60 w 255"/>
                <a:gd name="T111" fmla="*/ 187 h 277"/>
                <a:gd name="T112" fmla="*/ 64 w 255"/>
                <a:gd name="T113" fmla="*/ 185 h 277"/>
                <a:gd name="T114" fmla="*/ 45 w 255"/>
                <a:gd name="T115" fmla="*/ 128 h 277"/>
                <a:gd name="T116" fmla="*/ 7 w 255"/>
                <a:gd name="T117" fmla="*/ 121 h 277"/>
                <a:gd name="T118" fmla="*/ 7 w 255"/>
                <a:gd name="T119" fmla="*/ 134 h 277"/>
                <a:gd name="T120" fmla="*/ 45 w 255"/>
                <a:gd name="T121" fmla="*/ 12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5" h="277">
                  <a:moveTo>
                    <a:pt x="191" y="158"/>
                  </a:moveTo>
                  <a:cubicBezTo>
                    <a:pt x="195" y="149"/>
                    <a:pt x="198" y="139"/>
                    <a:pt x="198" y="128"/>
                  </a:cubicBezTo>
                  <a:cubicBezTo>
                    <a:pt x="198" y="117"/>
                    <a:pt x="195" y="107"/>
                    <a:pt x="191" y="98"/>
                  </a:cubicBezTo>
                  <a:cubicBezTo>
                    <a:pt x="191" y="158"/>
                    <a:pt x="191" y="158"/>
                    <a:pt x="191" y="158"/>
                  </a:cubicBezTo>
                  <a:close/>
                  <a:moveTo>
                    <a:pt x="191" y="201"/>
                  </a:moveTo>
                  <a:cubicBezTo>
                    <a:pt x="191" y="185"/>
                    <a:pt x="191" y="185"/>
                    <a:pt x="191" y="185"/>
                  </a:cubicBezTo>
                  <a:cubicBezTo>
                    <a:pt x="193" y="185"/>
                    <a:pt x="194" y="185"/>
                    <a:pt x="196" y="187"/>
                  </a:cubicBezTo>
                  <a:cubicBezTo>
                    <a:pt x="196" y="187"/>
                    <a:pt x="196" y="187"/>
                    <a:pt x="196" y="187"/>
                  </a:cubicBezTo>
                  <a:cubicBezTo>
                    <a:pt x="218" y="209"/>
                    <a:pt x="218" y="209"/>
                    <a:pt x="218" y="209"/>
                  </a:cubicBezTo>
                  <a:cubicBezTo>
                    <a:pt x="220" y="211"/>
                    <a:pt x="220" y="216"/>
                    <a:pt x="218" y="218"/>
                  </a:cubicBezTo>
                  <a:cubicBezTo>
                    <a:pt x="215" y="221"/>
                    <a:pt x="211" y="221"/>
                    <a:pt x="209" y="218"/>
                  </a:cubicBezTo>
                  <a:cubicBezTo>
                    <a:pt x="191" y="201"/>
                    <a:pt x="191" y="201"/>
                    <a:pt x="191" y="201"/>
                  </a:cubicBezTo>
                  <a:close/>
                  <a:moveTo>
                    <a:pt x="191" y="71"/>
                  </a:moveTo>
                  <a:cubicBezTo>
                    <a:pt x="191" y="55"/>
                    <a:pt x="191" y="55"/>
                    <a:pt x="191" y="55"/>
                  </a:cubicBezTo>
                  <a:cubicBezTo>
                    <a:pt x="209" y="38"/>
                    <a:pt x="209" y="38"/>
                    <a:pt x="209" y="38"/>
                  </a:cubicBezTo>
                  <a:cubicBezTo>
                    <a:pt x="211" y="35"/>
                    <a:pt x="215" y="35"/>
                    <a:pt x="218" y="38"/>
                  </a:cubicBezTo>
                  <a:cubicBezTo>
                    <a:pt x="220" y="40"/>
                    <a:pt x="220" y="44"/>
                    <a:pt x="218" y="47"/>
                  </a:cubicBezTo>
                  <a:cubicBezTo>
                    <a:pt x="196" y="69"/>
                    <a:pt x="196" y="69"/>
                    <a:pt x="196" y="69"/>
                  </a:cubicBezTo>
                  <a:cubicBezTo>
                    <a:pt x="196" y="69"/>
                    <a:pt x="196" y="69"/>
                    <a:pt x="196" y="69"/>
                  </a:cubicBezTo>
                  <a:cubicBezTo>
                    <a:pt x="194" y="71"/>
                    <a:pt x="193" y="71"/>
                    <a:pt x="191" y="71"/>
                  </a:cubicBezTo>
                  <a:close/>
                  <a:moveTo>
                    <a:pt x="249" y="121"/>
                  </a:moveTo>
                  <a:cubicBezTo>
                    <a:pt x="249" y="121"/>
                    <a:pt x="249" y="121"/>
                    <a:pt x="249" y="121"/>
                  </a:cubicBezTo>
                  <a:cubicBezTo>
                    <a:pt x="217" y="121"/>
                    <a:pt x="217" y="121"/>
                    <a:pt x="217" y="121"/>
                  </a:cubicBezTo>
                  <a:cubicBezTo>
                    <a:pt x="214" y="121"/>
                    <a:pt x="211" y="124"/>
                    <a:pt x="211" y="128"/>
                  </a:cubicBezTo>
                  <a:cubicBezTo>
                    <a:pt x="211" y="132"/>
                    <a:pt x="214" y="134"/>
                    <a:pt x="217" y="134"/>
                  </a:cubicBezTo>
                  <a:cubicBezTo>
                    <a:pt x="249" y="134"/>
                    <a:pt x="249" y="134"/>
                    <a:pt x="249" y="134"/>
                  </a:cubicBezTo>
                  <a:cubicBezTo>
                    <a:pt x="252" y="134"/>
                    <a:pt x="255" y="132"/>
                    <a:pt x="255" y="128"/>
                  </a:cubicBezTo>
                  <a:cubicBezTo>
                    <a:pt x="255" y="124"/>
                    <a:pt x="252" y="121"/>
                    <a:pt x="249" y="121"/>
                  </a:cubicBezTo>
                  <a:close/>
                  <a:moveTo>
                    <a:pt x="127" y="277"/>
                  </a:moveTo>
                  <a:cubicBezTo>
                    <a:pt x="132" y="277"/>
                    <a:pt x="132" y="277"/>
                    <a:pt x="132" y="277"/>
                  </a:cubicBezTo>
                  <a:cubicBezTo>
                    <a:pt x="151" y="277"/>
                    <a:pt x="167" y="262"/>
                    <a:pt x="167" y="242"/>
                  </a:cubicBezTo>
                  <a:cubicBezTo>
                    <a:pt x="167" y="186"/>
                    <a:pt x="167" y="186"/>
                    <a:pt x="167" y="186"/>
                  </a:cubicBezTo>
                  <a:cubicBezTo>
                    <a:pt x="177" y="179"/>
                    <a:pt x="186" y="169"/>
                    <a:pt x="191" y="158"/>
                  </a:cubicBezTo>
                  <a:cubicBezTo>
                    <a:pt x="191" y="98"/>
                    <a:pt x="191" y="98"/>
                    <a:pt x="191" y="98"/>
                  </a:cubicBezTo>
                  <a:cubicBezTo>
                    <a:pt x="180" y="74"/>
                    <a:pt x="156" y="57"/>
                    <a:pt x="127" y="57"/>
                  </a:cubicBezTo>
                  <a:cubicBezTo>
                    <a:pt x="127" y="72"/>
                    <a:pt x="127" y="72"/>
                    <a:pt x="127" y="72"/>
                  </a:cubicBezTo>
                  <a:cubicBezTo>
                    <a:pt x="143" y="72"/>
                    <a:pt x="157" y="78"/>
                    <a:pt x="167" y="88"/>
                  </a:cubicBezTo>
                  <a:cubicBezTo>
                    <a:pt x="177" y="98"/>
                    <a:pt x="183" y="112"/>
                    <a:pt x="183" y="128"/>
                  </a:cubicBezTo>
                  <a:cubicBezTo>
                    <a:pt x="183" y="148"/>
                    <a:pt x="172" y="166"/>
                    <a:pt x="156" y="176"/>
                  </a:cubicBezTo>
                  <a:cubicBezTo>
                    <a:pt x="156" y="176"/>
                    <a:pt x="156" y="176"/>
                    <a:pt x="156" y="176"/>
                  </a:cubicBezTo>
                  <a:cubicBezTo>
                    <a:pt x="154" y="177"/>
                    <a:pt x="153" y="180"/>
                    <a:pt x="153" y="182"/>
                  </a:cubicBezTo>
                  <a:cubicBezTo>
                    <a:pt x="153" y="214"/>
                    <a:pt x="153" y="214"/>
                    <a:pt x="153" y="214"/>
                  </a:cubicBezTo>
                  <a:cubicBezTo>
                    <a:pt x="127" y="214"/>
                    <a:pt x="127" y="214"/>
                    <a:pt x="127" y="214"/>
                  </a:cubicBezTo>
                  <a:cubicBezTo>
                    <a:pt x="127" y="277"/>
                    <a:pt x="127" y="277"/>
                    <a:pt x="127" y="277"/>
                  </a:cubicBezTo>
                  <a:close/>
                  <a:moveTo>
                    <a:pt x="191" y="55"/>
                  </a:moveTo>
                  <a:cubicBezTo>
                    <a:pt x="191" y="71"/>
                    <a:pt x="191" y="71"/>
                    <a:pt x="191" y="71"/>
                  </a:cubicBezTo>
                  <a:cubicBezTo>
                    <a:pt x="189" y="71"/>
                    <a:pt x="188" y="71"/>
                    <a:pt x="186" y="69"/>
                  </a:cubicBezTo>
                  <a:cubicBezTo>
                    <a:pt x="184" y="67"/>
                    <a:pt x="184" y="63"/>
                    <a:pt x="186" y="60"/>
                  </a:cubicBezTo>
                  <a:cubicBezTo>
                    <a:pt x="191" y="55"/>
                    <a:pt x="191" y="55"/>
                    <a:pt x="191" y="55"/>
                  </a:cubicBezTo>
                  <a:close/>
                  <a:moveTo>
                    <a:pt x="191" y="185"/>
                  </a:moveTo>
                  <a:cubicBezTo>
                    <a:pt x="191" y="201"/>
                    <a:pt x="191" y="201"/>
                    <a:pt x="191" y="201"/>
                  </a:cubicBezTo>
                  <a:cubicBezTo>
                    <a:pt x="186" y="196"/>
                    <a:pt x="186" y="196"/>
                    <a:pt x="186" y="196"/>
                  </a:cubicBezTo>
                  <a:cubicBezTo>
                    <a:pt x="184" y="193"/>
                    <a:pt x="184" y="189"/>
                    <a:pt x="186" y="187"/>
                  </a:cubicBezTo>
                  <a:cubicBezTo>
                    <a:pt x="188" y="185"/>
                    <a:pt x="189" y="185"/>
                    <a:pt x="191" y="185"/>
                  </a:cubicBezTo>
                  <a:close/>
                  <a:moveTo>
                    <a:pt x="127" y="45"/>
                  </a:moveTo>
                  <a:cubicBezTo>
                    <a:pt x="127" y="0"/>
                    <a:pt x="127" y="0"/>
                    <a:pt x="127" y="0"/>
                  </a:cubicBezTo>
                  <a:cubicBezTo>
                    <a:pt x="127" y="0"/>
                    <a:pt x="128" y="0"/>
                    <a:pt x="128" y="0"/>
                  </a:cubicBezTo>
                  <a:cubicBezTo>
                    <a:pt x="131" y="0"/>
                    <a:pt x="134" y="3"/>
                    <a:pt x="134" y="7"/>
                  </a:cubicBezTo>
                  <a:cubicBezTo>
                    <a:pt x="134" y="38"/>
                    <a:pt x="134" y="38"/>
                    <a:pt x="134" y="38"/>
                  </a:cubicBezTo>
                  <a:cubicBezTo>
                    <a:pt x="134" y="42"/>
                    <a:pt x="131" y="45"/>
                    <a:pt x="128" y="45"/>
                  </a:cubicBezTo>
                  <a:cubicBezTo>
                    <a:pt x="128" y="45"/>
                    <a:pt x="128" y="45"/>
                    <a:pt x="128" y="45"/>
                  </a:cubicBezTo>
                  <a:cubicBezTo>
                    <a:pt x="128" y="45"/>
                    <a:pt x="127" y="45"/>
                    <a:pt x="127" y="45"/>
                  </a:cubicBezTo>
                  <a:close/>
                  <a:moveTo>
                    <a:pt x="127" y="57"/>
                  </a:moveTo>
                  <a:cubicBezTo>
                    <a:pt x="99" y="57"/>
                    <a:pt x="75" y="74"/>
                    <a:pt x="64" y="97"/>
                  </a:cubicBezTo>
                  <a:cubicBezTo>
                    <a:pt x="64" y="159"/>
                    <a:pt x="64" y="159"/>
                    <a:pt x="64" y="159"/>
                  </a:cubicBezTo>
                  <a:cubicBezTo>
                    <a:pt x="70" y="170"/>
                    <a:pt x="78" y="180"/>
                    <a:pt x="89" y="187"/>
                  </a:cubicBezTo>
                  <a:cubicBezTo>
                    <a:pt x="89" y="242"/>
                    <a:pt x="89" y="242"/>
                    <a:pt x="89" y="242"/>
                  </a:cubicBezTo>
                  <a:cubicBezTo>
                    <a:pt x="89" y="262"/>
                    <a:pt x="104" y="277"/>
                    <a:pt x="124" y="277"/>
                  </a:cubicBezTo>
                  <a:cubicBezTo>
                    <a:pt x="127" y="277"/>
                    <a:pt x="127" y="277"/>
                    <a:pt x="127" y="277"/>
                  </a:cubicBezTo>
                  <a:cubicBezTo>
                    <a:pt x="127" y="214"/>
                    <a:pt x="127" y="214"/>
                    <a:pt x="127" y="214"/>
                  </a:cubicBezTo>
                  <a:cubicBezTo>
                    <a:pt x="103" y="214"/>
                    <a:pt x="103" y="214"/>
                    <a:pt x="103" y="214"/>
                  </a:cubicBezTo>
                  <a:cubicBezTo>
                    <a:pt x="103" y="183"/>
                    <a:pt x="103" y="183"/>
                    <a:pt x="103" y="183"/>
                  </a:cubicBezTo>
                  <a:cubicBezTo>
                    <a:pt x="103" y="180"/>
                    <a:pt x="102" y="178"/>
                    <a:pt x="100" y="176"/>
                  </a:cubicBezTo>
                  <a:cubicBezTo>
                    <a:pt x="83" y="167"/>
                    <a:pt x="71" y="149"/>
                    <a:pt x="71" y="128"/>
                  </a:cubicBezTo>
                  <a:cubicBezTo>
                    <a:pt x="71" y="112"/>
                    <a:pt x="78" y="98"/>
                    <a:pt x="88" y="88"/>
                  </a:cubicBezTo>
                  <a:cubicBezTo>
                    <a:pt x="98" y="78"/>
                    <a:pt x="112" y="72"/>
                    <a:pt x="127" y="72"/>
                  </a:cubicBezTo>
                  <a:cubicBezTo>
                    <a:pt x="127" y="72"/>
                    <a:pt x="127" y="72"/>
                    <a:pt x="127" y="72"/>
                  </a:cubicBezTo>
                  <a:cubicBezTo>
                    <a:pt x="127" y="57"/>
                    <a:pt x="127" y="57"/>
                    <a:pt x="127" y="57"/>
                  </a:cubicBezTo>
                  <a:cubicBezTo>
                    <a:pt x="127" y="57"/>
                    <a:pt x="127" y="57"/>
                    <a:pt x="127" y="57"/>
                  </a:cubicBezTo>
                  <a:close/>
                  <a:moveTo>
                    <a:pt x="127" y="0"/>
                  </a:moveTo>
                  <a:cubicBezTo>
                    <a:pt x="127" y="45"/>
                    <a:pt x="127" y="45"/>
                    <a:pt x="127" y="45"/>
                  </a:cubicBezTo>
                  <a:cubicBezTo>
                    <a:pt x="124" y="45"/>
                    <a:pt x="121" y="42"/>
                    <a:pt x="121" y="38"/>
                  </a:cubicBezTo>
                  <a:cubicBezTo>
                    <a:pt x="121" y="7"/>
                    <a:pt x="121" y="7"/>
                    <a:pt x="121" y="7"/>
                  </a:cubicBezTo>
                  <a:cubicBezTo>
                    <a:pt x="121" y="4"/>
                    <a:pt x="124" y="1"/>
                    <a:pt x="127" y="0"/>
                  </a:cubicBezTo>
                  <a:close/>
                  <a:moveTo>
                    <a:pt x="64" y="201"/>
                  </a:moveTo>
                  <a:cubicBezTo>
                    <a:pt x="64" y="185"/>
                    <a:pt x="64" y="185"/>
                    <a:pt x="64" y="185"/>
                  </a:cubicBezTo>
                  <a:cubicBezTo>
                    <a:pt x="66" y="185"/>
                    <a:pt x="68" y="185"/>
                    <a:pt x="69" y="187"/>
                  </a:cubicBezTo>
                  <a:cubicBezTo>
                    <a:pt x="72" y="189"/>
                    <a:pt x="72" y="193"/>
                    <a:pt x="69" y="196"/>
                  </a:cubicBezTo>
                  <a:cubicBezTo>
                    <a:pt x="64" y="201"/>
                    <a:pt x="64" y="201"/>
                    <a:pt x="64" y="201"/>
                  </a:cubicBezTo>
                  <a:close/>
                  <a:moveTo>
                    <a:pt x="64" y="71"/>
                  </a:moveTo>
                  <a:cubicBezTo>
                    <a:pt x="64" y="55"/>
                    <a:pt x="64" y="55"/>
                    <a:pt x="64" y="55"/>
                  </a:cubicBezTo>
                  <a:cubicBezTo>
                    <a:pt x="69" y="60"/>
                    <a:pt x="69" y="60"/>
                    <a:pt x="69" y="60"/>
                  </a:cubicBezTo>
                  <a:cubicBezTo>
                    <a:pt x="72" y="63"/>
                    <a:pt x="72" y="67"/>
                    <a:pt x="69" y="69"/>
                  </a:cubicBezTo>
                  <a:cubicBezTo>
                    <a:pt x="68" y="71"/>
                    <a:pt x="66" y="71"/>
                    <a:pt x="64" y="71"/>
                  </a:cubicBezTo>
                  <a:close/>
                  <a:moveTo>
                    <a:pt x="64" y="97"/>
                  </a:moveTo>
                  <a:cubicBezTo>
                    <a:pt x="59" y="106"/>
                    <a:pt x="57" y="117"/>
                    <a:pt x="57" y="128"/>
                  </a:cubicBezTo>
                  <a:cubicBezTo>
                    <a:pt x="57" y="139"/>
                    <a:pt x="59" y="149"/>
                    <a:pt x="64" y="159"/>
                  </a:cubicBezTo>
                  <a:cubicBezTo>
                    <a:pt x="64" y="97"/>
                    <a:pt x="64" y="97"/>
                    <a:pt x="64" y="97"/>
                  </a:cubicBezTo>
                  <a:close/>
                  <a:moveTo>
                    <a:pt x="64" y="55"/>
                  </a:moveTo>
                  <a:cubicBezTo>
                    <a:pt x="64" y="71"/>
                    <a:pt x="64" y="71"/>
                    <a:pt x="64" y="71"/>
                  </a:cubicBezTo>
                  <a:cubicBezTo>
                    <a:pt x="62" y="71"/>
                    <a:pt x="61" y="70"/>
                    <a:pt x="60" y="69"/>
                  </a:cubicBezTo>
                  <a:cubicBezTo>
                    <a:pt x="60" y="69"/>
                    <a:pt x="60" y="69"/>
                    <a:pt x="60" y="69"/>
                  </a:cubicBezTo>
                  <a:cubicBezTo>
                    <a:pt x="38" y="47"/>
                    <a:pt x="38" y="47"/>
                    <a:pt x="38" y="47"/>
                  </a:cubicBezTo>
                  <a:cubicBezTo>
                    <a:pt x="35" y="44"/>
                    <a:pt x="35" y="40"/>
                    <a:pt x="38" y="38"/>
                  </a:cubicBezTo>
                  <a:cubicBezTo>
                    <a:pt x="40" y="35"/>
                    <a:pt x="44" y="35"/>
                    <a:pt x="47" y="38"/>
                  </a:cubicBezTo>
                  <a:cubicBezTo>
                    <a:pt x="64" y="55"/>
                    <a:pt x="64" y="55"/>
                    <a:pt x="64" y="55"/>
                  </a:cubicBezTo>
                  <a:close/>
                  <a:moveTo>
                    <a:pt x="64" y="185"/>
                  </a:moveTo>
                  <a:cubicBezTo>
                    <a:pt x="64" y="201"/>
                    <a:pt x="64" y="201"/>
                    <a:pt x="64" y="201"/>
                  </a:cubicBezTo>
                  <a:cubicBezTo>
                    <a:pt x="47" y="218"/>
                    <a:pt x="47" y="218"/>
                    <a:pt x="47" y="218"/>
                  </a:cubicBezTo>
                  <a:cubicBezTo>
                    <a:pt x="44" y="221"/>
                    <a:pt x="40" y="221"/>
                    <a:pt x="38" y="218"/>
                  </a:cubicBezTo>
                  <a:cubicBezTo>
                    <a:pt x="35" y="216"/>
                    <a:pt x="35" y="211"/>
                    <a:pt x="38" y="209"/>
                  </a:cubicBezTo>
                  <a:cubicBezTo>
                    <a:pt x="60" y="187"/>
                    <a:pt x="60" y="187"/>
                    <a:pt x="60" y="187"/>
                  </a:cubicBezTo>
                  <a:cubicBezTo>
                    <a:pt x="60" y="187"/>
                    <a:pt x="60" y="187"/>
                    <a:pt x="60" y="187"/>
                  </a:cubicBezTo>
                  <a:cubicBezTo>
                    <a:pt x="61" y="185"/>
                    <a:pt x="62" y="185"/>
                    <a:pt x="64" y="185"/>
                  </a:cubicBezTo>
                  <a:close/>
                  <a:moveTo>
                    <a:pt x="45" y="128"/>
                  </a:moveTo>
                  <a:cubicBezTo>
                    <a:pt x="45" y="128"/>
                    <a:pt x="45" y="128"/>
                    <a:pt x="45" y="128"/>
                  </a:cubicBezTo>
                  <a:cubicBezTo>
                    <a:pt x="45" y="124"/>
                    <a:pt x="42" y="121"/>
                    <a:pt x="38" y="121"/>
                  </a:cubicBezTo>
                  <a:cubicBezTo>
                    <a:pt x="7" y="121"/>
                    <a:pt x="7" y="121"/>
                    <a:pt x="7" y="121"/>
                  </a:cubicBezTo>
                  <a:cubicBezTo>
                    <a:pt x="3" y="121"/>
                    <a:pt x="0" y="124"/>
                    <a:pt x="0" y="128"/>
                  </a:cubicBezTo>
                  <a:cubicBezTo>
                    <a:pt x="0" y="132"/>
                    <a:pt x="3" y="134"/>
                    <a:pt x="7" y="134"/>
                  </a:cubicBezTo>
                  <a:cubicBezTo>
                    <a:pt x="38" y="134"/>
                    <a:pt x="38" y="134"/>
                    <a:pt x="38" y="134"/>
                  </a:cubicBezTo>
                  <a:cubicBezTo>
                    <a:pt x="42" y="134"/>
                    <a:pt x="45" y="132"/>
                    <a:pt x="45"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28" name="Freeform 57"/>
            <p:cNvSpPr>
              <a:spLocks noEditPoints="1"/>
            </p:cNvSpPr>
            <p:nvPr/>
          </p:nvSpPr>
          <p:spPr bwMode="auto">
            <a:xfrm>
              <a:off x="4825562" y="1269616"/>
              <a:ext cx="372277" cy="365569"/>
            </a:xfrm>
            <a:custGeom>
              <a:avLst/>
              <a:gdLst>
                <a:gd name="T0" fmla="*/ 231 w 243"/>
                <a:gd name="T1" fmla="*/ 92 h 238"/>
                <a:gd name="T2" fmla="*/ 214 w 243"/>
                <a:gd name="T3" fmla="*/ 83 h 238"/>
                <a:gd name="T4" fmla="*/ 206 w 243"/>
                <a:gd name="T5" fmla="*/ 71 h 238"/>
                <a:gd name="T6" fmla="*/ 192 w 243"/>
                <a:gd name="T7" fmla="*/ 82 h 238"/>
                <a:gd name="T8" fmla="*/ 194 w 243"/>
                <a:gd name="T9" fmla="*/ 64 h 238"/>
                <a:gd name="T10" fmla="*/ 179 w 243"/>
                <a:gd name="T11" fmla="*/ 64 h 238"/>
                <a:gd name="T12" fmla="*/ 162 w 243"/>
                <a:gd name="T13" fmla="*/ 54 h 238"/>
                <a:gd name="T14" fmla="*/ 154 w 243"/>
                <a:gd name="T15" fmla="*/ 42 h 238"/>
                <a:gd name="T16" fmla="*/ 140 w 243"/>
                <a:gd name="T17" fmla="*/ 53 h 238"/>
                <a:gd name="T18" fmla="*/ 142 w 243"/>
                <a:gd name="T19" fmla="*/ 35 h 238"/>
                <a:gd name="T20" fmla="*/ 128 w 243"/>
                <a:gd name="T21" fmla="*/ 35 h 238"/>
                <a:gd name="T22" fmla="*/ 110 w 243"/>
                <a:gd name="T23" fmla="*/ 25 h 238"/>
                <a:gd name="T24" fmla="*/ 102 w 243"/>
                <a:gd name="T25" fmla="*/ 13 h 238"/>
                <a:gd name="T26" fmla="*/ 101 w 243"/>
                <a:gd name="T27" fmla="*/ 22 h 238"/>
                <a:gd name="T28" fmla="*/ 208 w 243"/>
                <a:gd name="T29" fmla="*/ 128 h 238"/>
                <a:gd name="T30" fmla="*/ 206 w 243"/>
                <a:gd name="T31" fmla="*/ 132 h 238"/>
                <a:gd name="T32" fmla="*/ 101 w 243"/>
                <a:gd name="T33" fmla="*/ 74 h 238"/>
                <a:gd name="T34" fmla="*/ 196 w 243"/>
                <a:gd name="T35" fmla="*/ 149 h 238"/>
                <a:gd name="T36" fmla="*/ 194 w 243"/>
                <a:gd name="T37" fmla="*/ 153 h 238"/>
                <a:gd name="T38" fmla="*/ 101 w 243"/>
                <a:gd name="T39" fmla="*/ 101 h 238"/>
                <a:gd name="T40" fmla="*/ 185 w 243"/>
                <a:gd name="T41" fmla="*/ 170 h 238"/>
                <a:gd name="T42" fmla="*/ 182 w 243"/>
                <a:gd name="T43" fmla="*/ 174 h 238"/>
                <a:gd name="T44" fmla="*/ 101 w 243"/>
                <a:gd name="T45" fmla="*/ 129 h 238"/>
                <a:gd name="T46" fmla="*/ 173 w 243"/>
                <a:gd name="T47" fmla="*/ 191 h 238"/>
                <a:gd name="T48" fmla="*/ 171 w 243"/>
                <a:gd name="T49" fmla="*/ 195 h 238"/>
                <a:gd name="T50" fmla="*/ 101 w 243"/>
                <a:gd name="T51" fmla="*/ 156 h 238"/>
                <a:gd name="T52" fmla="*/ 138 w 243"/>
                <a:gd name="T53" fmla="*/ 231 h 238"/>
                <a:gd name="T54" fmla="*/ 243 w 243"/>
                <a:gd name="T55" fmla="*/ 91 h 238"/>
                <a:gd name="T56" fmla="*/ 101 w 243"/>
                <a:gd name="T57" fmla="*/ 22 h 238"/>
                <a:gd name="T58" fmla="*/ 85 w 243"/>
                <a:gd name="T59" fmla="*/ 11 h 238"/>
                <a:gd name="T60" fmla="*/ 78 w 243"/>
                <a:gd name="T61" fmla="*/ 0 h 238"/>
                <a:gd name="T62" fmla="*/ 15 w 243"/>
                <a:gd name="T63" fmla="*/ 163 h 238"/>
                <a:gd name="T64" fmla="*/ 101 w 243"/>
                <a:gd name="T65" fmla="*/ 156 h 238"/>
                <a:gd name="T66" fmla="*/ 27 w 243"/>
                <a:gd name="T67" fmla="*/ 113 h 238"/>
                <a:gd name="T68" fmla="*/ 101 w 243"/>
                <a:gd name="T69" fmla="*/ 151 h 238"/>
                <a:gd name="T70" fmla="*/ 40 w 243"/>
                <a:gd name="T71" fmla="*/ 95 h 238"/>
                <a:gd name="T72" fmla="*/ 42 w 243"/>
                <a:gd name="T73" fmla="*/ 91 h 238"/>
                <a:gd name="T74" fmla="*/ 101 w 243"/>
                <a:gd name="T75" fmla="*/ 101 h 238"/>
                <a:gd name="T76" fmla="*/ 51 w 243"/>
                <a:gd name="T77" fmla="*/ 71 h 238"/>
                <a:gd name="T78" fmla="*/ 101 w 243"/>
                <a:gd name="T79" fmla="*/ 96 h 238"/>
                <a:gd name="T80" fmla="*/ 63 w 243"/>
                <a:gd name="T81" fmla="*/ 53 h 238"/>
                <a:gd name="T82" fmla="*/ 65 w 243"/>
                <a:gd name="T83" fmla="*/ 49 h 238"/>
                <a:gd name="T84" fmla="*/ 101 w 243"/>
                <a:gd name="T85" fmla="*/ 2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3" h="238">
                  <a:moveTo>
                    <a:pt x="232" y="85"/>
                  </a:moveTo>
                  <a:cubicBezTo>
                    <a:pt x="233" y="87"/>
                    <a:pt x="233" y="90"/>
                    <a:pt x="231" y="92"/>
                  </a:cubicBezTo>
                  <a:cubicBezTo>
                    <a:pt x="229" y="97"/>
                    <a:pt x="223" y="99"/>
                    <a:pt x="218" y="96"/>
                  </a:cubicBezTo>
                  <a:cubicBezTo>
                    <a:pt x="213" y="94"/>
                    <a:pt x="212" y="88"/>
                    <a:pt x="214" y="83"/>
                  </a:cubicBezTo>
                  <a:cubicBezTo>
                    <a:pt x="216" y="81"/>
                    <a:pt x="218" y="79"/>
                    <a:pt x="220" y="78"/>
                  </a:cubicBezTo>
                  <a:cubicBezTo>
                    <a:pt x="206" y="71"/>
                    <a:pt x="206" y="71"/>
                    <a:pt x="206" y="71"/>
                  </a:cubicBezTo>
                  <a:cubicBezTo>
                    <a:pt x="207" y="73"/>
                    <a:pt x="207" y="76"/>
                    <a:pt x="205" y="78"/>
                  </a:cubicBezTo>
                  <a:cubicBezTo>
                    <a:pt x="203" y="83"/>
                    <a:pt x="197" y="84"/>
                    <a:pt x="192" y="82"/>
                  </a:cubicBezTo>
                  <a:cubicBezTo>
                    <a:pt x="188" y="79"/>
                    <a:pt x="186" y="73"/>
                    <a:pt x="188" y="69"/>
                  </a:cubicBezTo>
                  <a:cubicBezTo>
                    <a:pt x="190" y="66"/>
                    <a:pt x="192" y="65"/>
                    <a:pt x="194" y="64"/>
                  </a:cubicBezTo>
                  <a:cubicBezTo>
                    <a:pt x="180" y="56"/>
                    <a:pt x="180" y="56"/>
                    <a:pt x="180" y="56"/>
                  </a:cubicBezTo>
                  <a:cubicBezTo>
                    <a:pt x="181" y="59"/>
                    <a:pt x="181" y="61"/>
                    <a:pt x="179" y="64"/>
                  </a:cubicBezTo>
                  <a:cubicBezTo>
                    <a:pt x="177" y="68"/>
                    <a:pt x="171" y="70"/>
                    <a:pt x="166" y="67"/>
                  </a:cubicBezTo>
                  <a:cubicBezTo>
                    <a:pt x="161" y="65"/>
                    <a:pt x="160" y="59"/>
                    <a:pt x="162" y="54"/>
                  </a:cubicBezTo>
                  <a:cubicBezTo>
                    <a:pt x="164" y="52"/>
                    <a:pt x="166" y="50"/>
                    <a:pt x="168" y="50"/>
                  </a:cubicBezTo>
                  <a:cubicBezTo>
                    <a:pt x="154" y="42"/>
                    <a:pt x="154" y="42"/>
                    <a:pt x="154" y="42"/>
                  </a:cubicBezTo>
                  <a:cubicBezTo>
                    <a:pt x="155" y="44"/>
                    <a:pt x="155" y="47"/>
                    <a:pt x="153" y="49"/>
                  </a:cubicBezTo>
                  <a:cubicBezTo>
                    <a:pt x="151" y="54"/>
                    <a:pt x="145" y="56"/>
                    <a:pt x="140" y="53"/>
                  </a:cubicBezTo>
                  <a:cubicBezTo>
                    <a:pt x="136" y="50"/>
                    <a:pt x="134" y="45"/>
                    <a:pt x="136" y="40"/>
                  </a:cubicBezTo>
                  <a:cubicBezTo>
                    <a:pt x="138" y="37"/>
                    <a:pt x="140" y="36"/>
                    <a:pt x="142" y="35"/>
                  </a:cubicBezTo>
                  <a:cubicBezTo>
                    <a:pt x="128" y="28"/>
                    <a:pt x="128" y="28"/>
                    <a:pt x="128" y="28"/>
                  </a:cubicBezTo>
                  <a:cubicBezTo>
                    <a:pt x="129" y="30"/>
                    <a:pt x="129" y="33"/>
                    <a:pt x="128" y="35"/>
                  </a:cubicBezTo>
                  <a:cubicBezTo>
                    <a:pt x="125" y="40"/>
                    <a:pt x="119" y="41"/>
                    <a:pt x="114" y="39"/>
                  </a:cubicBezTo>
                  <a:cubicBezTo>
                    <a:pt x="110" y="36"/>
                    <a:pt x="108" y="30"/>
                    <a:pt x="110" y="25"/>
                  </a:cubicBezTo>
                  <a:cubicBezTo>
                    <a:pt x="112" y="23"/>
                    <a:pt x="114" y="22"/>
                    <a:pt x="116" y="21"/>
                  </a:cubicBezTo>
                  <a:cubicBezTo>
                    <a:pt x="102" y="13"/>
                    <a:pt x="102" y="13"/>
                    <a:pt x="102" y="13"/>
                  </a:cubicBezTo>
                  <a:cubicBezTo>
                    <a:pt x="103" y="16"/>
                    <a:pt x="103" y="18"/>
                    <a:pt x="102" y="21"/>
                  </a:cubicBezTo>
                  <a:cubicBezTo>
                    <a:pt x="101" y="21"/>
                    <a:pt x="101" y="22"/>
                    <a:pt x="101" y="22"/>
                  </a:cubicBezTo>
                  <a:cubicBezTo>
                    <a:pt x="101" y="69"/>
                    <a:pt x="101" y="69"/>
                    <a:pt x="101" y="69"/>
                  </a:cubicBezTo>
                  <a:cubicBezTo>
                    <a:pt x="208" y="128"/>
                    <a:pt x="208" y="128"/>
                    <a:pt x="208" y="128"/>
                  </a:cubicBezTo>
                  <a:cubicBezTo>
                    <a:pt x="209" y="129"/>
                    <a:pt x="209" y="130"/>
                    <a:pt x="209" y="131"/>
                  </a:cubicBezTo>
                  <a:cubicBezTo>
                    <a:pt x="208" y="132"/>
                    <a:pt x="207" y="133"/>
                    <a:pt x="206" y="132"/>
                  </a:cubicBezTo>
                  <a:cubicBezTo>
                    <a:pt x="206" y="132"/>
                    <a:pt x="206" y="132"/>
                    <a:pt x="206" y="132"/>
                  </a:cubicBezTo>
                  <a:cubicBezTo>
                    <a:pt x="101" y="74"/>
                    <a:pt x="101" y="74"/>
                    <a:pt x="101" y="74"/>
                  </a:cubicBezTo>
                  <a:cubicBezTo>
                    <a:pt x="101" y="96"/>
                    <a:pt x="101" y="96"/>
                    <a:pt x="101" y="96"/>
                  </a:cubicBezTo>
                  <a:cubicBezTo>
                    <a:pt x="196" y="149"/>
                    <a:pt x="196" y="149"/>
                    <a:pt x="196" y="149"/>
                  </a:cubicBezTo>
                  <a:cubicBezTo>
                    <a:pt x="197" y="150"/>
                    <a:pt x="198" y="151"/>
                    <a:pt x="197" y="152"/>
                  </a:cubicBezTo>
                  <a:cubicBezTo>
                    <a:pt x="197" y="153"/>
                    <a:pt x="195" y="154"/>
                    <a:pt x="194" y="153"/>
                  </a:cubicBezTo>
                  <a:cubicBezTo>
                    <a:pt x="194" y="153"/>
                    <a:pt x="194" y="153"/>
                    <a:pt x="194" y="153"/>
                  </a:cubicBezTo>
                  <a:cubicBezTo>
                    <a:pt x="101" y="101"/>
                    <a:pt x="101" y="101"/>
                    <a:pt x="101" y="101"/>
                  </a:cubicBezTo>
                  <a:cubicBezTo>
                    <a:pt x="101" y="124"/>
                    <a:pt x="101" y="124"/>
                    <a:pt x="101" y="124"/>
                  </a:cubicBezTo>
                  <a:cubicBezTo>
                    <a:pt x="185" y="170"/>
                    <a:pt x="185" y="170"/>
                    <a:pt x="185" y="170"/>
                  </a:cubicBezTo>
                  <a:cubicBezTo>
                    <a:pt x="186" y="171"/>
                    <a:pt x="186" y="172"/>
                    <a:pt x="186" y="173"/>
                  </a:cubicBezTo>
                  <a:cubicBezTo>
                    <a:pt x="185" y="174"/>
                    <a:pt x="184" y="175"/>
                    <a:pt x="182" y="174"/>
                  </a:cubicBezTo>
                  <a:cubicBezTo>
                    <a:pt x="182" y="174"/>
                    <a:pt x="182" y="174"/>
                    <a:pt x="182" y="174"/>
                  </a:cubicBezTo>
                  <a:cubicBezTo>
                    <a:pt x="101" y="129"/>
                    <a:pt x="101" y="129"/>
                    <a:pt x="101" y="129"/>
                  </a:cubicBezTo>
                  <a:cubicBezTo>
                    <a:pt x="101" y="151"/>
                    <a:pt x="101" y="151"/>
                    <a:pt x="101" y="151"/>
                  </a:cubicBezTo>
                  <a:cubicBezTo>
                    <a:pt x="173" y="191"/>
                    <a:pt x="173" y="191"/>
                    <a:pt x="173" y="191"/>
                  </a:cubicBezTo>
                  <a:cubicBezTo>
                    <a:pt x="174" y="192"/>
                    <a:pt x="174" y="193"/>
                    <a:pt x="174" y="194"/>
                  </a:cubicBezTo>
                  <a:cubicBezTo>
                    <a:pt x="173" y="196"/>
                    <a:pt x="172" y="196"/>
                    <a:pt x="171" y="195"/>
                  </a:cubicBezTo>
                  <a:cubicBezTo>
                    <a:pt x="171" y="195"/>
                    <a:pt x="171" y="195"/>
                    <a:pt x="171" y="195"/>
                  </a:cubicBezTo>
                  <a:cubicBezTo>
                    <a:pt x="101" y="156"/>
                    <a:pt x="101" y="156"/>
                    <a:pt x="101" y="156"/>
                  </a:cubicBezTo>
                  <a:cubicBezTo>
                    <a:pt x="101" y="210"/>
                    <a:pt x="101" y="210"/>
                    <a:pt x="101" y="210"/>
                  </a:cubicBezTo>
                  <a:cubicBezTo>
                    <a:pt x="138" y="231"/>
                    <a:pt x="138" y="231"/>
                    <a:pt x="138" y="231"/>
                  </a:cubicBezTo>
                  <a:cubicBezTo>
                    <a:pt x="150" y="238"/>
                    <a:pt x="164" y="233"/>
                    <a:pt x="171" y="222"/>
                  </a:cubicBezTo>
                  <a:cubicBezTo>
                    <a:pt x="243" y="91"/>
                    <a:pt x="243" y="91"/>
                    <a:pt x="243" y="91"/>
                  </a:cubicBezTo>
                  <a:lnTo>
                    <a:pt x="232" y="85"/>
                  </a:lnTo>
                  <a:close/>
                  <a:moveTo>
                    <a:pt x="101" y="22"/>
                  </a:moveTo>
                  <a:cubicBezTo>
                    <a:pt x="98" y="26"/>
                    <a:pt x="93" y="27"/>
                    <a:pt x="88" y="24"/>
                  </a:cubicBezTo>
                  <a:cubicBezTo>
                    <a:pt x="84" y="22"/>
                    <a:pt x="82" y="16"/>
                    <a:pt x="85" y="11"/>
                  </a:cubicBezTo>
                  <a:cubicBezTo>
                    <a:pt x="86" y="9"/>
                    <a:pt x="88" y="7"/>
                    <a:pt x="90" y="6"/>
                  </a:cubicBezTo>
                  <a:cubicBezTo>
                    <a:pt x="78" y="0"/>
                    <a:pt x="78" y="0"/>
                    <a:pt x="78" y="0"/>
                  </a:cubicBezTo>
                  <a:cubicBezTo>
                    <a:pt x="6" y="130"/>
                    <a:pt x="6" y="130"/>
                    <a:pt x="6" y="130"/>
                  </a:cubicBezTo>
                  <a:cubicBezTo>
                    <a:pt x="0" y="142"/>
                    <a:pt x="4" y="157"/>
                    <a:pt x="15" y="163"/>
                  </a:cubicBezTo>
                  <a:cubicBezTo>
                    <a:pt x="101" y="210"/>
                    <a:pt x="101" y="210"/>
                    <a:pt x="101" y="210"/>
                  </a:cubicBezTo>
                  <a:cubicBezTo>
                    <a:pt x="101" y="156"/>
                    <a:pt x="101" y="156"/>
                    <a:pt x="101" y="156"/>
                  </a:cubicBezTo>
                  <a:cubicBezTo>
                    <a:pt x="28" y="116"/>
                    <a:pt x="28" y="116"/>
                    <a:pt x="28" y="116"/>
                  </a:cubicBezTo>
                  <a:cubicBezTo>
                    <a:pt x="27" y="116"/>
                    <a:pt x="27" y="114"/>
                    <a:pt x="27" y="113"/>
                  </a:cubicBezTo>
                  <a:cubicBezTo>
                    <a:pt x="28" y="112"/>
                    <a:pt x="29" y="112"/>
                    <a:pt x="30" y="112"/>
                  </a:cubicBezTo>
                  <a:cubicBezTo>
                    <a:pt x="101" y="151"/>
                    <a:pt x="101" y="151"/>
                    <a:pt x="101" y="151"/>
                  </a:cubicBezTo>
                  <a:cubicBezTo>
                    <a:pt x="101" y="129"/>
                    <a:pt x="101" y="129"/>
                    <a:pt x="101" y="129"/>
                  </a:cubicBezTo>
                  <a:cubicBezTo>
                    <a:pt x="40" y="95"/>
                    <a:pt x="40" y="95"/>
                    <a:pt x="40" y="95"/>
                  </a:cubicBezTo>
                  <a:cubicBezTo>
                    <a:pt x="39" y="95"/>
                    <a:pt x="38" y="93"/>
                    <a:pt x="39" y="92"/>
                  </a:cubicBezTo>
                  <a:cubicBezTo>
                    <a:pt x="40" y="91"/>
                    <a:pt x="41" y="91"/>
                    <a:pt x="42" y="91"/>
                  </a:cubicBezTo>
                  <a:cubicBezTo>
                    <a:pt x="101" y="124"/>
                    <a:pt x="101" y="124"/>
                    <a:pt x="101" y="124"/>
                  </a:cubicBezTo>
                  <a:cubicBezTo>
                    <a:pt x="101" y="101"/>
                    <a:pt x="101" y="101"/>
                    <a:pt x="101" y="101"/>
                  </a:cubicBezTo>
                  <a:cubicBezTo>
                    <a:pt x="51" y="74"/>
                    <a:pt x="51" y="74"/>
                    <a:pt x="51" y="74"/>
                  </a:cubicBezTo>
                  <a:cubicBezTo>
                    <a:pt x="50" y="74"/>
                    <a:pt x="50" y="72"/>
                    <a:pt x="51" y="71"/>
                  </a:cubicBezTo>
                  <a:cubicBezTo>
                    <a:pt x="51" y="70"/>
                    <a:pt x="53" y="70"/>
                    <a:pt x="54" y="70"/>
                  </a:cubicBezTo>
                  <a:cubicBezTo>
                    <a:pt x="101" y="96"/>
                    <a:pt x="101" y="96"/>
                    <a:pt x="101" y="96"/>
                  </a:cubicBezTo>
                  <a:cubicBezTo>
                    <a:pt x="101" y="74"/>
                    <a:pt x="101" y="74"/>
                    <a:pt x="101" y="74"/>
                  </a:cubicBezTo>
                  <a:cubicBezTo>
                    <a:pt x="63" y="53"/>
                    <a:pt x="63" y="53"/>
                    <a:pt x="63" y="53"/>
                  </a:cubicBezTo>
                  <a:cubicBezTo>
                    <a:pt x="62" y="53"/>
                    <a:pt x="62" y="51"/>
                    <a:pt x="62" y="50"/>
                  </a:cubicBezTo>
                  <a:cubicBezTo>
                    <a:pt x="63" y="49"/>
                    <a:pt x="64" y="49"/>
                    <a:pt x="65" y="49"/>
                  </a:cubicBezTo>
                  <a:cubicBezTo>
                    <a:pt x="101" y="69"/>
                    <a:pt x="101" y="69"/>
                    <a:pt x="101" y="69"/>
                  </a:cubicBezTo>
                  <a:lnTo>
                    <a:pt x="101"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29" name="Freeform 58"/>
            <p:cNvSpPr>
              <a:spLocks noEditPoints="1"/>
            </p:cNvSpPr>
            <p:nvPr/>
          </p:nvSpPr>
          <p:spPr bwMode="auto">
            <a:xfrm>
              <a:off x="3510499" y="2794688"/>
              <a:ext cx="362215" cy="366687"/>
            </a:xfrm>
            <a:custGeom>
              <a:avLst/>
              <a:gdLst>
                <a:gd name="T0" fmla="*/ 189 w 236"/>
                <a:gd name="T1" fmla="*/ 60 h 239"/>
                <a:gd name="T2" fmla="*/ 196 w 236"/>
                <a:gd name="T3" fmla="*/ 122 h 239"/>
                <a:gd name="T4" fmla="*/ 198 w 236"/>
                <a:gd name="T5" fmla="*/ 136 h 239"/>
                <a:gd name="T6" fmla="*/ 208 w 236"/>
                <a:gd name="T7" fmla="*/ 157 h 239"/>
                <a:gd name="T8" fmla="*/ 189 w 236"/>
                <a:gd name="T9" fmla="*/ 195 h 239"/>
                <a:gd name="T10" fmla="*/ 168 w 236"/>
                <a:gd name="T11" fmla="*/ 156 h 239"/>
                <a:gd name="T12" fmla="*/ 168 w 236"/>
                <a:gd name="T13" fmla="*/ 78 h 239"/>
                <a:gd name="T14" fmla="*/ 182 w 236"/>
                <a:gd name="T15" fmla="*/ 92 h 239"/>
                <a:gd name="T16" fmla="*/ 185 w 236"/>
                <a:gd name="T17" fmla="*/ 107 h 239"/>
                <a:gd name="T18" fmla="*/ 189 w 236"/>
                <a:gd name="T19" fmla="*/ 141 h 239"/>
                <a:gd name="T20" fmla="*/ 189 w 236"/>
                <a:gd name="T21" fmla="*/ 130 h 239"/>
                <a:gd name="T22" fmla="*/ 168 w 236"/>
                <a:gd name="T23" fmla="*/ 155 h 239"/>
                <a:gd name="T24" fmla="*/ 160 w 236"/>
                <a:gd name="T25" fmla="*/ 138 h 239"/>
                <a:gd name="T26" fmla="*/ 165 w 236"/>
                <a:gd name="T27" fmla="*/ 172 h 239"/>
                <a:gd name="T28" fmla="*/ 168 w 236"/>
                <a:gd name="T29" fmla="*/ 16 h 239"/>
                <a:gd name="T30" fmla="*/ 163 w 236"/>
                <a:gd name="T31" fmla="*/ 49 h 239"/>
                <a:gd name="T32" fmla="*/ 168 w 236"/>
                <a:gd name="T33" fmla="*/ 78 h 239"/>
                <a:gd name="T34" fmla="*/ 159 w 236"/>
                <a:gd name="T35" fmla="*/ 118 h 239"/>
                <a:gd name="T36" fmla="*/ 159 w 236"/>
                <a:gd name="T37" fmla="*/ 209 h 239"/>
                <a:gd name="T38" fmla="*/ 159 w 236"/>
                <a:gd name="T39" fmla="*/ 5 h 239"/>
                <a:gd name="T40" fmla="*/ 159 w 236"/>
                <a:gd name="T41" fmla="*/ 40 h 239"/>
                <a:gd name="T42" fmla="*/ 144 w 236"/>
                <a:gd name="T43" fmla="*/ 89 h 239"/>
                <a:gd name="T44" fmla="*/ 159 w 236"/>
                <a:gd name="T45" fmla="*/ 108 h 239"/>
                <a:gd name="T46" fmla="*/ 159 w 236"/>
                <a:gd name="T47" fmla="*/ 136 h 239"/>
                <a:gd name="T48" fmla="*/ 144 w 236"/>
                <a:gd name="T49" fmla="*/ 162 h 239"/>
                <a:gd name="T50" fmla="*/ 151 w 236"/>
                <a:gd name="T51" fmla="*/ 143 h 239"/>
                <a:gd name="T52" fmla="*/ 146 w 236"/>
                <a:gd name="T53" fmla="*/ 109 h 239"/>
                <a:gd name="T54" fmla="*/ 123 w 236"/>
                <a:gd name="T55" fmla="*/ 7 h 239"/>
                <a:gd name="T56" fmla="*/ 144 w 236"/>
                <a:gd name="T57" fmla="*/ 0 h 239"/>
                <a:gd name="T58" fmla="*/ 144 w 236"/>
                <a:gd name="T59" fmla="*/ 187 h 239"/>
                <a:gd name="T60" fmla="*/ 123 w 236"/>
                <a:gd name="T61" fmla="*/ 225 h 239"/>
                <a:gd name="T62" fmla="*/ 140 w 236"/>
                <a:gd name="T63" fmla="*/ 96 h 239"/>
                <a:gd name="T64" fmla="*/ 123 w 236"/>
                <a:gd name="T65" fmla="*/ 135 h 239"/>
                <a:gd name="T66" fmla="*/ 137 w 236"/>
                <a:gd name="T67" fmla="*/ 113 h 239"/>
                <a:gd name="T68" fmla="*/ 123 w 236"/>
                <a:gd name="T69" fmla="*/ 82 h 239"/>
                <a:gd name="T70" fmla="*/ 125 w 236"/>
                <a:gd name="T71" fmla="*/ 171 h 239"/>
                <a:gd name="T72" fmla="*/ 123 w 236"/>
                <a:gd name="T73" fmla="*/ 7 h 239"/>
                <a:gd name="T74" fmla="*/ 123 w 236"/>
                <a:gd name="T75" fmla="*/ 7 h 239"/>
                <a:gd name="T76" fmla="*/ 123 w 236"/>
                <a:gd name="T77" fmla="*/ 177 h 239"/>
                <a:gd name="T78" fmla="*/ 121 w 236"/>
                <a:gd name="T79" fmla="*/ 162 h 239"/>
                <a:gd name="T80" fmla="*/ 123 w 236"/>
                <a:gd name="T81" fmla="*/ 135 h 239"/>
                <a:gd name="T82" fmla="*/ 99 w 236"/>
                <a:gd name="T83" fmla="*/ 124 h 239"/>
                <a:gd name="T84" fmla="*/ 106 w 236"/>
                <a:gd name="T85" fmla="*/ 164 h 239"/>
                <a:gd name="T86" fmla="*/ 108 w 236"/>
                <a:gd name="T87" fmla="*/ 179 h 239"/>
                <a:gd name="T88" fmla="*/ 118 w 236"/>
                <a:gd name="T89" fmla="*/ 199 h 239"/>
                <a:gd name="T90" fmla="*/ 123 w 236"/>
                <a:gd name="T91" fmla="*/ 99 h 239"/>
                <a:gd name="T92" fmla="*/ 99 w 236"/>
                <a:gd name="T93" fmla="*/ 18 h 239"/>
                <a:gd name="T94" fmla="*/ 99 w 236"/>
                <a:gd name="T95" fmla="*/ 18 h 239"/>
                <a:gd name="T96" fmla="*/ 89 w 236"/>
                <a:gd name="T97" fmla="*/ 212 h 239"/>
                <a:gd name="T98" fmla="*/ 99 w 236"/>
                <a:gd name="T99" fmla="*/ 183 h 239"/>
                <a:gd name="T100" fmla="*/ 71 w 236"/>
                <a:gd name="T101" fmla="*/ 227 h 239"/>
                <a:gd name="T102" fmla="*/ 95 w 236"/>
                <a:gd name="T103" fmla="*/ 117 h 239"/>
                <a:gd name="T104" fmla="*/ 71 w 236"/>
                <a:gd name="T105" fmla="*/ 160 h 239"/>
                <a:gd name="T106" fmla="*/ 92 w 236"/>
                <a:gd name="T107" fmla="*/ 134 h 239"/>
                <a:gd name="T108" fmla="*/ 71 w 236"/>
                <a:gd name="T109" fmla="*/ 107 h 239"/>
                <a:gd name="T110" fmla="*/ 7 w 236"/>
                <a:gd name="T111" fmla="*/ 91 h 239"/>
                <a:gd name="T112" fmla="*/ 70 w 236"/>
                <a:gd name="T113" fmla="*/ 181 h 239"/>
                <a:gd name="T114" fmla="*/ 71 w 236"/>
                <a:gd name="T115" fmla="*/ 149 h 239"/>
                <a:gd name="T116" fmla="*/ 52 w 236"/>
                <a:gd name="T117" fmla="*/ 133 h 239"/>
                <a:gd name="T118" fmla="*/ 35 w 236"/>
                <a:gd name="T119" fmla="*/ 109 h 239"/>
                <a:gd name="T120" fmla="*/ 71 w 236"/>
                <a:gd name="T121" fmla="*/ 3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6" h="239">
                  <a:moveTo>
                    <a:pt x="189" y="195"/>
                  </a:moveTo>
                  <a:cubicBezTo>
                    <a:pt x="216" y="182"/>
                    <a:pt x="216" y="182"/>
                    <a:pt x="216" y="182"/>
                  </a:cubicBezTo>
                  <a:cubicBezTo>
                    <a:pt x="230" y="176"/>
                    <a:pt x="236" y="159"/>
                    <a:pt x="229" y="146"/>
                  </a:cubicBezTo>
                  <a:cubicBezTo>
                    <a:pt x="189" y="60"/>
                    <a:pt x="189" y="60"/>
                    <a:pt x="189" y="60"/>
                  </a:cubicBezTo>
                  <a:cubicBezTo>
                    <a:pt x="189" y="107"/>
                    <a:pt x="189" y="107"/>
                    <a:pt x="189" y="107"/>
                  </a:cubicBezTo>
                  <a:cubicBezTo>
                    <a:pt x="190" y="108"/>
                    <a:pt x="190" y="108"/>
                    <a:pt x="190" y="109"/>
                  </a:cubicBezTo>
                  <a:cubicBezTo>
                    <a:pt x="196" y="122"/>
                    <a:pt x="196" y="122"/>
                    <a:pt x="196" y="122"/>
                  </a:cubicBezTo>
                  <a:cubicBezTo>
                    <a:pt x="196" y="122"/>
                    <a:pt x="196" y="122"/>
                    <a:pt x="196" y="122"/>
                  </a:cubicBezTo>
                  <a:cubicBezTo>
                    <a:pt x="197" y="124"/>
                    <a:pt x="196" y="126"/>
                    <a:pt x="194" y="127"/>
                  </a:cubicBezTo>
                  <a:cubicBezTo>
                    <a:pt x="189" y="130"/>
                    <a:pt x="189" y="130"/>
                    <a:pt x="189" y="130"/>
                  </a:cubicBezTo>
                  <a:cubicBezTo>
                    <a:pt x="189" y="141"/>
                    <a:pt x="189" y="141"/>
                    <a:pt x="189" y="141"/>
                  </a:cubicBezTo>
                  <a:cubicBezTo>
                    <a:pt x="198" y="136"/>
                    <a:pt x="198" y="136"/>
                    <a:pt x="198" y="136"/>
                  </a:cubicBezTo>
                  <a:cubicBezTo>
                    <a:pt x="201" y="135"/>
                    <a:pt x="203" y="136"/>
                    <a:pt x="204" y="138"/>
                  </a:cubicBezTo>
                  <a:cubicBezTo>
                    <a:pt x="210" y="151"/>
                    <a:pt x="210" y="151"/>
                    <a:pt x="210" y="151"/>
                  </a:cubicBezTo>
                  <a:cubicBezTo>
                    <a:pt x="210" y="151"/>
                    <a:pt x="210" y="151"/>
                    <a:pt x="210" y="151"/>
                  </a:cubicBezTo>
                  <a:cubicBezTo>
                    <a:pt x="211" y="153"/>
                    <a:pt x="210" y="156"/>
                    <a:pt x="208" y="157"/>
                  </a:cubicBezTo>
                  <a:cubicBezTo>
                    <a:pt x="189" y="166"/>
                    <a:pt x="189" y="166"/>
                    <a:pt x="189" y="166"/>
                  </a:cubicBezTo>
                  <a:lnTo>
                    <a:pt x="189" y="195"/>
                  </a:lnTo>
                  <a:close/>
                  <a:moveTo>
                    <a:pt x="168" y="204"/>
                  </a:moveTo>
                  <a:cubicBezTo>
                    <a:pt x="189" y="195"/>
                    <a:pt x="189" y="195"/>
                    <a:pt x="189" y="195"/>
                  </a:cubicBezTo>
                  <a:cubicBezTo>
                    <a:pt x="189" y="166"/>
                    <a:pt x="189" y="166"/>
                    <a:pt x="189" y="166"/>
                  </a:cubicBezTo>
                  <a:cubicBezTo>
                    <a:pt x="180" y="170"/>
                    <a:pt x="180" y="170"/>
                    <a:pt x="180" y="170"/>
                  </a:cubicBezTo>
                  <a:cubicBezTo>
                    <a:pt x="178" y="171"/>
                    <a:pt x="175" y="170"/>
                    <a:pt x="174" y="168"/>
                  </a:cubicBezTo>
                  <a:cubicBezTo>
                    <a:pt x="168" y="156"/>
                    <a:pt x="168" y="156"/>
                    <a:pt x="168" y="156"/>
                  </a:cubicBezTo>
                  <a:cubicBezTo>
                    <a:pt x="168" y="204"/>
                    <a:pt x="168" y="204"/>
                    <a:pt x="168" y="204"/>
                  </a:cubicBezTo>
                  <a:close/>
                  <a:moveTo>
                    <a:pt x="189" y="60"/>
                  </a:moveTo>
                  <a:cubicBezTo>
                    <a:pt x="168" y="16"/>
                    <a:pt x="168" y="16"/>
                    <a:pt x="168" y="16"/>
                  </a:cubicBezTo>
                  <a:cubicBezTo>
                    <a:pt x="168" y="78"/>
                    <a:pt x="168" y="78"/>
                    <a:pt x="168" y="78"/>
                  </a:cubicBezTo>
                  <a:cubicBezTo>
                    <a:pt x="171" y="77"/>
                    <a:pt x="171" y="77"/>
                    <a:pt x="171" y="77"/>
                  </a:cubicBezTo>
                  <a:cubicBezTo>
                    <a:pt x="173" y="76"/>
                    <a:pt x="175" y="77"/>
                    <a:pt x="176" y="79"/>
                  </a:cubicBezTo>
                  <a:cubicBezTo>
                    <a:pt x="182" y="92"/>
                    <a:pt x="182" y="92"/>
                    <a:pt x="182" y="92"/>
                  </a:cubicBezTo>
                  <a:cubicBezTo>
                    <a:pt x="182" y="92"/>
                    <a:pt x="182" y="92"/>
                    <a:pt x="182" y="92"/>
                  </a:cubicBezTo>
                  <a:cubicBezTo>
                    <a:pt x="183" y="94"/>
                    <a:pt x="182" y="97"/>
                    <a:pt x="180" y="98"/>
                  </a:cubicBezTo>
                  <a:cubicBezTo>
                    <a:pt x="168" y="103"/>
                    <a:pt x="168" y="103"/>
                    <a:pt x="168" y="103"/>
                  </a:cubicBezTo>
                  <a:cubicBezTo>
                    <a:pt x="168" y="114"/>
                    <a:pt x="168" y="114"/>
                    <a:pt x="168" y="114"/>
                  </a:cubicBezTo>
                  <a:cubicBezTo>
                    <a:pt x="185" y="107"/>
                    <a:pt x="185" y="107"/>
                    <a:pt x="185" y="107"/>
                  </a:cubicBezTo>
                  <a:cubicBezTo>
                    <a:pt x="186" y="106"/>
                    <a:pt x="188" y="106"/>
                    <a:pt x="189" y="107"/>
                  </a:cubicBezTo>
                  <a:cubicBezTo>
                    <a:pt x="189" y="60"/>
                    <a:pt x="189" y="60"/>
                    <a:pt x="189" y="60"/>
                  </a:cubicBezTo>
                  <a:close/>
                  <a:moveTo>
                    <a:pt x="189" y="130"/>
                  </a:moveTo>
                  <a:cubicBezTo>
                    <a:pt x="189" y="141"/>
                    <a:pt x="189" y="141"/>
                    <a:pt x="189" y="141"/>
                  </a:cubicBezTo>
                  <a:cubicBezTo>
                    <a:pt x="170" y="150"/>
                    <a:pt x="170" y="150"/>
                    <a:pt x="170" y="150"/>
                  </a:cubicBezTo>
                  <a:cubicBezTo>
                    <a:pt x="169" y="150"/>
                    <a:pt x="169" y="151"/>
                    <a:pt x="168" y="151"/>
                  </a:cubicBezTo>
                  <a:cubicBezTo>
                    <a:pt x="168" y="139"/>
                    <a:pt x="168" y="139"/>
                    <a:pt x="168" y="139"/>
                  </a:cubicBezTo>
                  <a:lnTo>
                    <a:pt x="189" y="130"/>
                  </a:lnTo>
                  <a:close/>
                  <a:moveTo>
                    <a:pt x="159" y="209"/>
                  </a:moveTo>
                  <a:cubicBezTo>
                    <a:pt x="168" y="204"/>
                    <a:pt x="168" y="204"/>
                    <a:pt x="168" y="204"/>
                  </a:cubicBezTo>
                  <a:cubicBezTo>
                    <a:pt x="168" y="156"/>
                    <a:pt x="168" y="156"/>
                    <a:pt x="168" y="156"/>
                  </a:cubicBezTo>
                  <a:cubicBezTo>
                    <a:pt x="168" y="155"/>
                    <a:pt x="168" y="155"/>
                    <a:pt x="168" y="155"/>
                  </a:cubicBezTo>
                  <a:cubicBezTo>
                    <a:pt x="168" y="154"/>
                    <a:pt x="168" y="152"/>
                    <a:pt x="168" y="151"/>
                  </a:cubicBezTo>
                  <a:cubicBezTo>
                    <a:pt x="168" y="139"/>
                    <a:pt x="168" y="139"/>
                    <a:pt x="168" y="139"/>
                  </a:cubicBezTo>
                  <a:cubicBezTo>
                    <a:pt x="166" y="141"/>
                    <a:pt x="166" y="141"/>
                    <a:pt x="166" y="141"/>
                  </a:cubicBezTo>
                  <a:cubicBezTo>
                    <a:pt x="164" y="142"/>
                    <a:pt x="161" y="141"/>
                    <a:pt x="160" y="138"/>
                  </a:cubicBezTo>
                  <a:cubicBezTo>
                    <a:pt x="159" y="136"/>
                    <a:pt x="159" y="136"/>
                    <a:pt x="159" y="136"/>
                  </a:cubicBezTo>
                  <a:cubicBezTo>
                    <a:pt x="159" y="160"/>
                    <a:pt x="159" y="160"/>
                    <a:pt x="159" y="160"/>
                  </a:cubicBezTo>
                  <a:cubicBezTo>
                    <a:pt x="165" y="172"/>
                    <a:pt x="165" y="172"/>
                    <a:pt x="165" y="172"/>
                  </a:cubicBezTo>
                  <a:cubicBezTo>
                    <a:pt x="165" y="172"/>
                    <a:pt x="165" y="172"/>
                    <a:pt x="165" y="172"/>
                  </a:cubicBezTo>
                  <a:cubicBezTo>
                    <a:pt x="166" y="175"/>
                    <a:pt x="165" y="177"/>
                    <a:pt x="163" y="178"/>
                  </a:cubicBezTo>
                  <a:cubicBezTo>
                    <a:pt x="159" y="180"/>
                    <a:pt x="159" y="180"/>
                    <a:pt x="159" y="180"/>
                  </a:cubicBezTo>
                  <a:cubicBezTo>
                    <a:pt x="159" y="209"/>
                    <a:pt x="159" y="209"/>
                    <a:pt x="159" y="209"/>
                  </a:cubicBezTo>
                  <a:close/>
                  <a:moveTo>
                    <a:pt x="168" y="16"/>
                  </a:moveTo>
                  <a:cubicBezTo>
                    <a:pt x="168" y="15"/>
                    <a:pt x="168" y="15"/>
                    <a:pt x="168" y="15"/>
                  </a:cubicBezTo>
                  <a:cubicBezTo>
                    <a:pt x="166" y="11"/>
                    <a:pt x="163" y="7"/>
                    <a:pt x="159" y="5"/>
                  </a:cubicBezTo>
                  <a:cubicBezTo>
                    <a:pt x="159" y="40"/>
                    <a:pt x="159" y="40"/>
                    <a:pt x="159" y="40"/>
                  </a:cubicBezTo>
                  <a:cubicBezTo>
                    <a:pt x="163" y="49"/>
                    <a:pt x="163" y="49"/>
                    <a:pt x="163" y="49"/>
                  </a:cubicBezTo>
                  <a:cubicBezTo>
                    <a:pt x="163" y="49"/>
                    <a:pt x="163" y="49"/>
                    <a:pt x="163" y="49"/>
                  </a:cubicBezTo>
                  <a:cubicBezTo>
                    <a:pt x="166" y="55"/>
                    <a:pt x="164" y="61"/>
                    <a:pt x="159" y="65"/>
                  </a:cubicBezTo>
                  <a:cubicBezTo>
                    <a:pt x="159" y="82"/>
                    <a:pt x="159" y="82"/>
                    <a:pt x="159" y="82"/>
                  </a:cubicBezTo>
                  <a:cubicBezTo>
                    <a:pt x="168" y="78"/>
                    <a:pt x="168" y="78"/>
                    <a:pt x="168" y="78"/>
                  </a:cubicBezTo>
                  <a:cubicBezTo>
                    <a:pt x="168" y="16"/>
                    <a:pt x="168" y="16"/>
                    <a:pt x="168" y="16"/>
                  </a:cubicBezTo>
                  <a:close/>
                  <a:moveTo>
                    <a:pt x="168" y="103"/>
                  </a:moveTo>
                  <a:cubicBezTo>
                    <a:pt x="168" y="114"/>
                    <a:pt x="168" y="114"/>
                    <a:pt x="168" y="114"/>
                  </a:cubicBezTo>
                  <a:cubicBezTo>
                    <a:pt x="159" y="118"/>
                    <a:pt x="159" y="118"/>
                    <a:pt x="159" y="118"/>
                  </a:cubicBezTo>
                  <a:cubicBezTo>
                    <a:pt x="159" y="108"/>
                    <a:pt x="159" y="108"/>
                    <a:pt x="159" y="108"/>
                  </a:cubicBezTo>
                  <a:lnTo>
                    <a:pt x="168" y="103"/>
                  </a:lnTo>
                  <a:close/>
                  <a:moveTo>
                    <a:pt x="144" y="216"/>
                  </a:moveTo>
                  <a:cubicBezTo>
                    <a:pt x="159" y="209"/>
                    <a:pt x="159" y="209"/>
                    <a:pt x="159" y="209"/>
                  </a:cubicBezTo>
                  <a:cubicBezTo>
                    <a:pt x="159" y="180"/>
                    <a:pt x="159" y="180"/>
                    <a:pt x="159" y="180"/>
                  </a:cubicBezTo>
                  <a:cubicBezTo>
                    <a:pt x="144" y="187"/>
                    <a:pt x="144" y="187"/>
                    <a:pt x="144" y="187"/>
                  </a:cubicBezTo>
                  <a:cubicBezTo>
                    <a:pt x="144" y="216"/>
                    <a:pt x="144" y="216"/>
                    <a:pt x="144" y="216"/>
                  </a:cubicBezTo>
                  <a:close/>
                  <a:moveTo>
                    <a:pt x="159" y="5"/>
                  </a:moveTo>
                  <a:cubicBezTo>
                    <a:pt x="155" y="2"/>
                    <a:pt x="149" y="0"/>
                    <a:pt x="144" y="0"/>
                  </a:cubicBezTo>
                  <a:cubicBezTo>
                    <a:pt x="144" y="22"/>
                    <a:pt x="144" y="22"/>
                    <a:pt x="144" y="22"/>
                  </a:cubicBezTo>
                  <a:cubicBezTo>
                    <a:pt x="148" y="23"/>
                    <a:pt x="152" y="25"/>
                    <a:pt x="154" y="30"/>
                  </a:cubicBezTo>
                  <a:cubicBezTo>
                    <a:pt x="159" y="40"/>
                    <a:pt x="159" y="40"/>
                    <a:pt x="159" y="40"/>
                  </a:cubicBezTo>
                  <a:cubicBezTo>
                    <a:pt x="159" y="5"/>
                    <a:pt x="159" y="5"/>
                    <a:pt x="159" y="5"/>
                  </a:cubicBezTo>
                  <a:close/>
                  <a:moveTo>
                    <a:pt x="159" y="65"/>
                  </a:moveTo>
                  <a:cubicBezTo>
                    <a:pt x="159" y="82"/>
                    <a:pt x="159" y="82"/>
                    <a:pt x="159" y="82"/>
                  </a:cubicBezTo>
                  <a:cubicBezTo>
                    <a:pt x="144" y="89"/>
                    <a:pt x="144" y="89"/>
                    <a:pt x="144" y="89"/>
                  </a:cubicBezTo>
                  <a:cubicBezTo>
                    <a:pt x="144" y="72"/>
                    <a:pt x="144" y="72"/>
                    <a:pt x="144" y="72"/>
                  </a:cubicBezTo>
                  <a:cubicBezTo>
                    <a:pt x="157" y="66"/>
                    <a:pt x="157" y="66"/>
                    <a:pt x="157" y="66"/>
                  </a:cubicBezTo>
                  <a:cubicBezTo>
                    <a:pt x="158" y="66"/>
                    <a:pt x="159" y="66"/>
                    <a:pt x="159" y="65"/>
                  </a:cubicBezTo>
                  <a:close/>
                  <a:moveTo>
                    <a:pt x="159" y="108"/>
                  </a:moveTo>
                  <a:cubicBezTo>
                    <a:pt x="159" y="118"/>
                    <a:pt x="159" y="118"/>
                    <a:pt x="159" y="118"/>
                  </a:cubicBezTo>
                  <a:cubicBezTo>
                    <a:pt x="156" y="120"/>
                    <a:pt x="156" y="120"/>
                    <a:pt x="156" y="120"/>
                  </a:cubicBezTo>
                  <a:cubicBezTo>
                    <a:pt x="154" y="121"/>
                    <a:pt x="153" y="123"/>
                    <a:pt x="154" y="126"/>
                  </a:cubicBezTo>
                  <a:cubicBezTo>
                    <a:pt x="159" y="136"/>
                    <a:pt x="159" y="136"/>
                    <a:pt x="159" y="136"/>
                  </a:cubicBezTo>
                  <a:cubicBezTo>
                    <a:pt x="159" y="160"/>
                    <a:pt x="159" y="160"/>
                    <a:pt x="159" y="160"/>
                  </a:cubicBezTo>
                  <a:cubicBezTo>
                    <a:pt x="159" y="159"/>
                    <a:pt x="159" y="159"/>
                    <a:pt x="159" y="159"/>
                  </a:cubicBezTo>
                  <a:cubicBezTo>
                    <a:pt x="158" y="157"/>
                    <a:pt x="155" y="156"/>
                    <a:pt x="153" y="157"/>
                  </a:cubicBezTo>
                  <a:cubicBezTo>
                    <a:pt x="144" y="162"/>
                    <a:pt x="144" y="162"/>
                    <a:pt x="144" y="162"/>
                  </a:cubicBezTo>
                  <a:cubicBezTo>
                    <a:pt x="144" y="151"/>
                    <a:pt x="144" y="151"/>
                    <a:pt x="144" y="151"/>
                  </a:cubicBezTo>
                  <a:cubicBezTo>
                    <a:pt x="149" y="148"/>
                    <a:pt x="149" y="148"/>
                    <a:pt x="149" y="148"/>
                  </a:cubicBezTo>
                  <a:cubicBezTo>
                    <a:pt x="151" y="147"/>
                    <a:pt x="152" y="145"/>
                    <a:pt x="151" y="143"/>
                  </a:cubicBezTo>
                  <a:cubicBezTo>
                    <a:pt x="151" y="143"/>
                    <a:pt x="151" y="143"/>
                    <a:pt x="151" y="143"/>
                  </a:cubicBezTo>
                  <a:cubicBezTo>
                    <a:pt x="145" y="130"/>
                    <a:pt x="145" y="130"/>
                    <a:pt x="145" y="130"/>
                  </a:cubicBezTo>
                  <a:cubicBezTo>
                    <a:pt x="145" y="129"/>
                    <a:pt x="144" y="129"/>
                    <a:pt x="144" y="128"/>
                  </a:cubicBezTo>
                  <a:cubicBezTo>
                    <a:pt x="144" y="104"/>
                    <a:pt x="144" y="104"/>
                    <a:pt x="144" y="104"/>
                  </a:cubicBezTo>
                  <a:cubicBezTo>
                    <a:pt x="146" y="109"/>
                    <a:pt x="146" y="109"/>
                    <a:pt x="146" y="109"/>
                  </a:cubicBezTo>
                  <a:cubicBezTo>
                    <a:pt x="147" y="111"/>
                    <a:pt x="150" y="112"/>
                    <a:pt x="152" y="111"/>
                  </a:cubicBezTo>
                  <a:lnTo>
                    <a:pt x="159" y="108"/>
                  </a:lnTo>
                  <a:close/>
                  <a:moveTo>
                    <a:pt x="132" y="2"/>
                  </a:moveTo>
                  <a:cubicBezTo>
                    <a:pt x="123" y="7"/>
                    <a:pt x="123" y="7"/>
                    <a:pt x="123" y="7"/>
                  </a:cubicBezTo>
                  <a:cubicBezTo>
                    <a:pt x="123" y="30"/>
                    <a:pt x="123" y="30"/>
                    <a:pt x="123" y="30"/>
                  </a:cubicBezTo>
                  <a:cubicBezTo>
                    <a:pt x="137" y="23"/>
                    <a:pt x="137" y="23"/>
                    <a:pt x="137" y="23"/>
                  </a:cubicBezTo>
                  <a:cubicBezTo>
                    <a:pt x="139" y="22"/>
                    <a:pt x="142" y="22"/>
                    <a:pt x="144" y="22"/>
                  </a:cubicBezTo>
                  <a:cubicBezTo>
                    <a:pt x="144" y="0"/>
                    <a:pt x="144" y="0"/>
                    <a:pt x="144" y="0"/>
                  </a:cubicBezTo>
                  <a:cubicBezTo>
                    <a:pt x="140" y="0"/>
                    <a:pt x="136" y="1"/>
                    <a:pt x="132" y="2"/>
                  </a:cubicBezTo>
                  <a:close/>
                  <a:moveTo>
                    <a:pt x="123" y="225"/>
                  </a:moveTo>
                  <a:cubicBezTo>
                    <a:pt x="144" y="216"/>
                    <a:pt x="144" y="216"/>
                    <a:pt x="144" y="216"/>
                  </a:cubicBezTo>
                  <a:cubicBezTo>
                    <a:pt x="144" y="187"/>
                    <a:pt x="144" y="187"/>
                    <a:pt x="144" y="187"/>
                  </a:cubicBezTo>
                  <a:cubicBezTo>
                    <a:pt x="135" y="191"/>
                    <a:pt x="135" y="191"/>
                    <a:pt x="135" y="191"/>
                  </a:cubicBezTo>
                  <a:cubicBezTo>
                    <a:pt x="133" y="192"/>
                    <a:pt x="130" y="191"/>
                    <a:pt x="129" y="189"/>
                  </a:cubicBezTo>
                  <a:cubicBezTo>
                    <a:pt x="123" y="177"/>
                    <a:pt x="123" y="177"/>
                    <a:pt x="123" y="177"/>
                  </a:cubicBezTo>
                  <a:cubicBezTo>
                    <a:pt x="123" y="225"/>
                    <a:pt x="123" y="225"/>
                    <a:pt x="123" y="225"/>
                  </a:cubicBezTo>
                  <a:close/>
                  <a:moveTo>
                    <a:pt x="144" y="72"/>
                  </a:moveTo>
                  <a:cubicBezTo>
                    <a:pt x="144" y="89"/>
                    <a:pt x="144" y="89"/>
                    <a:pt x="144" y="89"/>
                  </a:cubicBezTo>
                  <a:cubicBezTo>
                    <a:pt x="142" y="90"/>
                    <a:pt x="142" y="90"/>
                    <a:pt x="142" y="90"/>
                  </a:cubicBezTo>
                  <a:cubicBezTo>
                    <a:pt x="140" y="91"/>
                    <a:pt x="139" y="94"/>
                    <a:pt x="140" y="96"/>
                  </a:cubicBezTo>
                  <a:cubicBezTo>
                    <a:pt x="144" y="104"/>
                    <a:pt x="144" y="104"/>
                    <a:pt x="144" y="104"/>
                  </a:cubicBezTo>
                  <a:cubicBezTo>
                    <a:pt x="144" y="128"/>
                    <a:pt x="144" y="128"/>
                    <a:pt x="144" y="128"/>
                  </a:cubicBezTo>
                  <a:cubicBezTo>
                    <a:pt x="143" y="127"/>
                    <a:pt x="141" y="127"/>
                    <a:pt x="139" y="128"/>
                  </a:cubicBezTo>
                  <a:cubicBezTo>
                    <a:pt x="123" y="135"/>
                    <a:pt x="123" y="135"/>
                    <a:pt x="123" y="135"/>
                  </a:cubicBezTo>
                  <a:cubicBezTo>
                    <a:pt x="123" y="125"/>
                    <a:pt x="123" y="125"/>
                    <a:pt x="123" y="125"/>
                  </a:cubicBezTo>
                  <a:cubicBezTo>
                    <a:pt x="135" y="119"/>
                    <a:pt x="135" y="119"/>
                    <a:pt x="135" y="119"/>
                  </a:cubicBezTo>
                  <a:cubicBezTo>
                    <a:pt x="137" y="118"/>
                    <a:pt x="138" y="115"/>
                    <a:pt x="137" y="113"/>
                  </a:cubicBezTo>
                  <a:cubicBezTo>
                    <a:pt x="137" y="113"/>
                    <a:pt x="137" y="113"/>
                    <a:pt x="137" y="113"/>
                  </a:cubicBezTo>
                  <a:cubicBezTo>
                    <a:pt x="131" y="100"/>
                    <a:pt x="131" y="100"/>
                    <a:pt x="131" y="100"/>
                  </a:cubicBezTo>
                  <a:cubicBezTo>
                    <a:pt x="130" y="98"/>
                    <a:pt x="128" y="97"/>
                    <a:pt x="126" y="98"/>
                  </a:cubicBezTo>
                  <a:cubicBezTo>
                    <a:pt x="123" y="99"/>
                    <a:pt x="123" y="99"/>
                    <a:pt x="123" y="99"/>
                  </a:cubicBezTo>
                  <a:cubicBezTo>
                    <a:pt x="123" y="82"/>
                    <a:pt x="123" y="82"/>
                    <a:pt x="123" y="82"/>
                  </a:cubicBezTo>
                  <a:cubicBezTo>
                    <a:pt x="144" y="72"/>
                    <a:pt x="144" y="72"/>
                    <a:pt x="144" y="72"/>
                  </a:cubicBezTo>
                  <a:close/>
                  <a:moveTo>
                    <a:pt x="144" y="151"/>
                  </a:moveTo>
                  <a:cubicBezTo>
                    <a:pt x="144" y="162"/>
                    <a:pt x="144" y="162"/>
                    <a:pt x="144" y="162"/>
                  </a:cubicBezTo>
                  <a:cubicBezTo>
                    <a:pt x="125" y="171"/>
                    <a:pt x="125" y="171"/>
                    <a:pt x="125" y="171"/>
                  </a:cubicBezTo>
                  <a:cubicBezTo>
                    <a:pt x="124" y="171"/>
                    <a:pt x="124" y="172"/>
                    <a:pt x="123" y="172"/>
                  </a:cubicBezTo>
                  <a:cubicBezTo>
                    <a:pt x="123" y="161"/>
                    <a:pt x="123" y="161"/>
                    <a:pt x="123" y="161"/>
                  </a:cubicBezTo>
                  <a:lnTo>
                    <a:pt x="144" y="151"/>
                  </a:lnTo>
                  <a:close/>
                  <a:moveTo>
                    <a:pt x="123" y="7"/>
                  </a:moveTo>
                  <a:cubicBezTo>
                    <a:pt x="99" y="18"/>
                    <a:pt x="99" y="18"/>
                    <a:pt x="99" y="18"/>
                  </a:cubicBezTo>
                  <a:cubicBezTo>
                    <a:pt x="99" y="41"/>
                    <a:pt x="99" y="41"/>
                    <a:pt x="99" y="41"/>
                  </a:cubicBezTo>
                  <a:cubicBezTo>
                    <a:pt x="123" y="30"/>
                    <a:pt x="123" y="30"/>
                    <a:pt x="123" y="30"/>
                  </a:cubicBezTo>
                  <a:cubicBezTo>
                    <a:pt x="123" y="7"/>
                    <a:pt x="123" y="7"/>
                    <a:pt x="123" y="7"/>
                  </a:cubicBezTo>
                  <a:close/>
                  <a:moveTo>
                    <a:pt x="99" y="236"/>
                  </a:moveTo>
                  <a:cubicBezTo>
                    <a:pt x="100" y="236"/>
                    <a:pt x="102" y="235"/>
                    <a:pt x="103" y="235"/>
                  </a:cubicBezTo>
                  <a:cubicBezTo>
                    <a:pt x="123" y="225"/>
                    <a:pt x="123" y="225"/>
                    <a:pt x="123" y="225"/>
                  </a:cubicBezTo>
                  <a:cubicBezTo>
                    <a:pt x="123" y="177"/>
                    <a:pt x="123" y="177"/>
                    <a:pt x="123" y="177"/>
                  </a:cubicBezTo>
                  <a:cubicBezTo>
                    <a:pt x="123" y="176"/>
                    <a:pt x="123" y="176"/>
                    <a:pt x="123" y="176"/>
                  </a:cubicBezTo>
                  <a:cubicBezTo>
                    <a:pt x="122" y="175"/>
                    <a:pt x="123" y="174"/>
                    <a:pt x="123" y="172"/>
                  </a:cubicBezTo>
                  <a:cubicBezTo>
                    <a:pt x="123" y="161"/>
                    <a:pt x="123" y="161"/>
                    <a:pt x="123" y="161"/>
                  </a:cubicBezTo>
                  <a:cubicBezTo>
                    <a:pt x="121" y="162"/>
                    <a:pt x="121" y="162"/>
                    <a:pt x="121" y="162"/>
                  </a:cubicBezTo>
                  <a:cubicBezTo>
                    <a:pt x="119" y="163"/>
                    <a:pt x="116" y="162"/>
                    <a:pt x="115" y="159"/>
                  </a:cubicBezTo>
                  <a:cubicBezTo>
                    <a:pt x="109" y="147"/>
                    <a:pt x="109" y="147"/>
                    <a:pt x="109" y="147"/>
                  </a:cubicBezTo>
                  <a:cubicBezTo>
                    <a:pt x="108" y="145"/>
                    <a:pt x="109" y="142"/>
                    <a:pt x="111" y="141"/>
                  </a:cubicBezTo>
                  <a:cubicBezTo>
                    <a:pt x="123" y="135"/>
                    <a:pt x="123" y="135"/>
                    <a:pt x="123" y="135"/>
                  </a:cubicBezTo>
                  <a:cubicBezTo>
                    <a:pt x="123" y="125"/>
                    <a:pt x="123" y="125"/>
                    <a:pt x="123" y="125"/>
                  </a:cubicBezTo>
                  <a:cubicBezTo>
                    <a:pt x="107" y="132"/>
                    <a:pt x="107" y="132"/>
                    <a:pt x="107" y="132"/>
                  </a:cubicBezTo>
                  <a:cubicBezTo>
                    <a:pt x="105" y="133"/>
                    <a:pt x="102" y="132"/>
                    <a:pt x="101" y="130"/>
                  </a:cubicBezTo>
                  <a:cubicBezTo>
                    <a:pt x="99" y="124"/>
                    <a:pt x="99" y="124"/>
                    <a:pt x="99" y="124"/>
                  </a:cubicBezTo>
                  <a:cubicBezTo>
                    <a:pt x="99" y="150"/>
                    <a:pt x="99" y="150"/>
                    <a:pt x="99" y="150"/>
                  </a:cubicBezTo>
                  <a:cubicBezTo>
                    <a:pt x="99" y="150"/>
                    <a:pt x="99" y="151"/>
                    <a:pt x="100" y="151"/>
                  </a:cubicBezTo>
                  <a:cubicBezTo>
                    <a:pt x="106" y="164"/>
                    <a:pt x="106" y="164"/>
                    <a:pt x="106" y="164"/>
                  </a:cubicBezTo>
                  <a:cubicBezTo>
                    <a:pt x="106" y="164"/>
                    <a:pt x="106" y="164"/>
                    <a:pt x="106" y="164"/>
                  </a:cubicBezTo>
                  <a:cubicBezTo>
                    <a:pt x="107" y="166"/>
                    <a:pt x="106" y="169"/>
                    <a:pt x="104" y="170"/>
                  </a:cubicBezTo>
                  <a:cubicBezTo>
                    <a:pt x="99" y="172"/>
                    <a:pt x="99" y="172"/>
                    <a:pt x="99" y="172"/>
                  </a:cubicBezTo>
                  <a:cubicBezTo>
                    <a:pt x="99" y="183"/>
                    <a:pt x="99" y="183"/>
                    <a:pt x="99" y="183"/>
                  </a:cubicBezTo>
                  <a:cubicBezTo>
                    <a:pt x="108" y="179"/>
                    <a:pt x="108" y="179"/>
                    <a:pt x="108" y="179"/>
                  </a:cubicBezTo>
                  <a:cubicBezTo>
                    <a:pt x="110" y="178"/>
                    <a:pt x="113" y="179"/>
                    <a:pt x="114" y="181"/>
                  </a:cubicBezTo>
                  <a:cubicBezTo>
                    <a:pt x="120" y="194"/>
                    <a:pt x="120" y="194"/>
                    <a:pt x="120" y="194"/>
                  </a:cubicBezTo>
                  <a:cubicBezTo>
                    <a:pt x="120" y="194"/>
                    <a:pt x="120" y="194"/>
                    <a:pt x="120" y="194"/>
                  </a:cubicBezTo>
                  <a:cubicBezTo>
                    <a:pt x="121" y="196"/>
                    <a:pt x="120" y="198"/>
                    <a:pt x="118" y="199"/>
                  </a:cubicBezTo>
                  <a:cubicBezTo>
                    <a:pt x="99" y="208"/>
                    <a:pt x="99" y="208"/>
                    <a:pt x="99" y="208"/>
                  </a:cubicBezTo>
                  <a:cubicBezTo>
                    <a:pt x="99" y="236"/>
                    <a:pt x="99" y="236"/>
                    <a:pt x="99" y="236"/>
                  </a:cubicBezTo>
                  <a:close/>
                  <a:moveTo>
                    <a:pt x="123" y="82"/>
                  </a:moveTo>
                  <a:cubicBezTo>
                    <a:pt x="123" y="99"/>
                    <a:pt x="123" y="99"/>
                    <a:pt x="123" y="99"/>
                  </a:cubicBezTo>
                  <a:cubicBezTo>
                    <a:pt x="99" y="111"/>
                    <a:pt x="99" y="111"/>
                    <a:pt x="99" y="111"/>
                  </a:cubicBezTo>
                  <a:cubicBezTo>
                    <a:pt x="99" y="94"/>
                    <a:pt x="99" y="94"/>
                    <a:pt x="99" y="94"/>
                  </a:cubicBezTo>
                  <a:lnTo>
                    <a:pt x="123" y="82"/>
                  </a:lnTo>
                  <a:close/>
                  <a:moveTo>
                    <a:pt x="99" y="18"/>
                  </a:moveTo>
                  <a:cubicBezTo>
                    <a:pt x="71" y="31"/>
                    <a:pt x="71" y="31"/>
                    <a:pt x="71" y="31"/>
                  </a:cubicBezTo>
                  <a:cubicBezTo>
                    <a:pt x="71" y="54"/>
                    <a:pt x="71" y="54"/>
                    <a:pt x="71" y="54"/>
                  </a:cubicBezTo>
                  <a:cubicBezTo>
                    <a:pt x="99" y="41"/>
                    <a:pt x="99" y="41"/>
                    <a:pt x="99" y="41"/>
                  </a:cubicBezTo>
                  <a:cubicBezTo>
                    <a:pt x="99" y="18"/>
                    <a:pt x="99" y="18"/>
                    <a:pt x="99" y="18"/>
                  </a:cubicBezTo>
                  <a:close/>
                  <a:moveTo>
                    <a:pt x="71" y="227"/>
                  </a:moveTo>
                  <a:cubicBezTo>
                    <a:pt x="77" y="235"/>
                    <a:pt x="88" y="239"/>
                    <a:pt x="99" y="236"/>
                  </a:cubicBezTo>
                  <a:cubicBezTo>
                    <a:pt x="99" y="208"/>
                    <a:pt x="99" y="208"/>
                    <a:pt x="99" y="208"/>
                  </a:cubicBezTo>
                  <a:cubicBezTo>
                    <a:pt x="89" y="212"/>
                    <a:pt x="89" y="212"/>
                    <a:pt x="89" y="212"/>
                  </a:cubicBezTo>
                  <a:cubicBezTo>
                    <a:pt x="87" y="213"/>
                    <a:pt x="85" y="213"/>
                    <a:pt x="84" y="210"/>
                  </a:cubicBezTo>
                  <a:cubicBezTo>
                    <a:pt x="78" y="197"/>
                    <a:pt x="78" y="197"/>
                    <a:pt x="78" y="197"/>
                  </a:cubicBezTo>
                  <a:cubicBezTo>
                    <a:pt x="77" y="195"/>
                    <a:pt x="78" y="193"/>
                    <a:pt x="80" y="192"/>
                  </a:cubicBezTo>
                  <a:cubicBezTo>
                    <a:pt x="99" y="183"/>
                    <a:pt x="99" y="183"/>
                    <a:pt x="99" y="183"/>
                  </a:cubicBezTo>
                  <a:cubicBezTo>
                    <a:pt x="99" y="172"/>
                    <a:pt x="99" y="172"/>
                    <a:pt x="99" y="172"/>
                  </a:cubicBezTo>
                  <a:cubicBezTo>
                    <a:pt x="75" y="183"/>
                    <a:pt x="75" y="183"/>
                    <a:pt x="75" y="183"/>
                  </a:cubicBezTo>
                  <a:cubicBezTo>
                    <a:pt x="74" y="184"/>
                    <a:pt x="72" y="183"/>
                    <a:pt x="71" y="182"/>
                  </a:cubicBezTo>
                  <a:cubicBezTo>
                    <a:pt x="71" y="227"/>
                    <a:pt x="71" y="227"/>
                    <a:pt x="71" y="227"/>
                  </a:cubicBezTo>
                  <a:close/>
                  <a:moveTo>
                    <a:pt x="99" y="94"/>
                  </a:moveTo>
                  <a:cubicBezTo>
                    <a:pt x="99" y="111"/>
                    <a:pt x="99" y="111"/>
                    <a:pt x="99" y="111"/>
                  </a:cubicBezTo>
                  <a:cubicBezTo>
                    <a:pt x="97" y="111"/>
                    <a:pt x="97" y="111"/>
                    <a:pt x="97" y="111"/>
                  </a:cubicBezTo>
                  <a:cubicBezTo>
                    <a:pt x="95" y="112"/>
                    <a:pt x="94" y="115"/>
                    <a:pt x="95" y="117"/>
                  </a:cubicBezTo>
                  <a:cubicBezTo>
                    <a:pt x="99" y="124"/>
                    <a:pt x="99" y="124"/>
                    <a:pt x="99" y="124"/>
                  </a:cubicBezTo>
                  <a:cubicBezTo>
                    <a:pt x="99" y="150"/>
                    <a:pt x="99" y="150"/>
                    <a:pt x="99" y="150"/>
                  </a:cubicBezTo>
                  <a:cubicBezTo>
                    <a:pt x="97" y="149"/>
                    <a:pt x="96" y="148"/>
                    <a:pt x="94" y="149"/>
                  </a:cubicBezTo>
                  <a:cubicBezTo>
                    <a:pt x="71" y="160"/>
                    <a:pt x="71" y="160"/>
                    <a:pt x="71" y="160"/>
                  </a:cubicBezTo>
                  <a:cubicBezTo>
                    <a:pt x="71" y="149"/>
                    <a:pt x="71" y="149"/>
                    <a:pt x="71" y="149"/>
                  </a:cubicBezTo>
                  <a:cubicBezTo>
                    <a:pt x="90" y="140"/>
                    <a:pt x="90" y="140"/>
                    <a:pt x="90" y="140"/>
                  </a:cubicBezTo>
                  <a:cubicBezTo>
                    <a:pt x="92" y="139"/>
                    <a:pt x="93" y="136"/>
                    <a:pt x="92" y="134"/>
                  </a:cubicBezTo>
                  <a:cubicBezTo>
                    <a:pt x="92" y="134"/>
                    <a:pt x="92" y="134"/>
                    <a:pt x="92" y="134"/>
                  </a:cubicBezTo>
                  <a:cubicBezTo>
                    <a:pt x="86" y="122"/>
                    <a:pt x="86" y="122"/>
                    <a:pt x="86" y="122"/>
                  </a:cubicBezTo>
                  <a:cubicBezTo>
                    <a:pt x="85" y="119"/>
                    <a:pt x="82" y="118"/>
                    <a:pt x="80" y="119"/>
                  </a:cubicBezTo>
                  <a:cubicBezTo>
                    <a:pt x="71" y="124"/>
                    <a:pt x="71" y="124"/>
                    <a:pt x="71" y="124"/>
                  </a:cubicBezTo>
                  <a:cubicBezTo>
                    <a:pt x="71" y="107"/>
                    <a:pt x="71" y="107"/>
                    <a:pt x="71" y="107"/>
                  </a:cubicBezTo>
                  <a:lnTo>
                    <a:pt x="99" y="94"/>
                  </a:lnTo>
                  <a:close/>
                  <a:moveTo>
                    <a:pt x="71" y="31"/>
                  </a:moveTo>
                  <a:cubicBezTo>
                    <a:pt x="20" y="55"/>
                    <a:pt x="20" y="55"/>
                    <a:pt x="20" y="55"/>
                  </a:cubicBezTo>
                  <a:cubicBezTo>
                    <a:pt x="6" y="62"/>
                    <a:pt x="0" y="78"/>
                    <a:pt x="7" y="91"/>
                  </a:cubicBezTo>
                  <a:cubicBezTo>
                    <a:pt x="68" y="222"/>
                    <a:pt x="68" y="222"/>
                    <a:pt x="68" y="222"/>
                  </a:cubicBezTo>
                  <a:cubicBezTo>
                    <a:pt x="69" y="223"/>
                    <a:pt x="70" y="225"/>
                    <a:pt x="71" y="227"/>
                  </a:cubicBezTo>
                  <a:cubicBezTo>
                    <a:pt x="71" y="182"/>
                    <a:pt x="71" y="182"/>
                    <a:pt x="71" y="182"/>
                  </a:cubicBezTo>
                  <a:cubicBezTo>
                    <a:pt x="71" y="182"/>
                    <a:pt x="70" y="181"/>
                    <a:pt x="70" y="181"/>
                  </a:cubicBezTo>
                  <a:cubicBezTo>
                    <a:pt x="64" y="168"/>
                    <a:pt x="64" y="168"/>
                    <a:pt x="64" y="168"/>
                  </a:cubicBezTo>
                  <a:cubicBezTo>
                    <a:pt x="63" y="166"/>
                    <a:pt x="64" y="163"/>
                    <a:pt x="66" y="162"/>
                  </a:cubicBezTo>
                  <a:cubicBezTo>
                    <a:pt x="71" y="160"/>
                    <a:pt x="71" y="160"/>
                    <a:pt x="71" y="160"/>
                  </a:cubicBezTo>
                  <a:cubicBezTo>
                    <a:pt x="71" y="149"/>
                    <a:pt x="71" y="149"/>
                    <a:pt x="71" y="149"/>
                  </a:cubicBezTo>
                  <a:cubicBezTo>
                    <a:pt x="62" y="153"/>
                    <a:pt x="62" y="153"/>
                    <a:pt x="62" y="153"/>
                  </a:cubicBezTo>
                  <a:cubicBezTo>
                    <a:pt x="60" y="154"/>
                    <a:pt x="57" y="153"/>
                    <a:pt x="56" y="151"/>
                  </a:cubicBezTo>
                  <a:cubicBezTo>
                    <a:pt x="50" y="138"/>
                    <a:pt x="50" y="138"/>
                    <a:pt x="50" y="138"/>
                  </a:cubicBezTo>
                  <a:cubicBezTo>
                    <a:pt x="49" y="136"/>
                    <a:pt x="50" y="134"/>
                    <a:pt x="52" y="133"/>
                  </a:cubicBezTo>
                  <a:cubicBezTo>
                    <a:pt x="71" y="124"/>
                    <a:pt x="71" y="124"/>
                    <a:pt x="71" y="124"/>
                  </a:cubicBezTo>
                  <a:cubicBezTo>
                    <a:pt x="71" y="107"/>
                    <a:pt x="71" y="107"/>
                    <a:pt x="71" y="107"/>
                  </a:cubicBezTo>
                  <a:cubicBezTo>
                    <a:pt x="53" y="115"/>
                    <a:pt x="53" y="115"/>
                    <a:pt x="53" y="115"/>
                  </a:cubicBezTo>
                  <a:cubicBezTo>
                    <a:pt x="46" y="118"/>
                    <a:pt x="38" y="116"/>
                    <a:pt x="35" y="109"/>
                  </a:cubicBezTo>
                  <a:cubicBezTo>
                    <a:pt x="26" y="89"/>
                    <a:pt x="26" y="89"/>
                    <a:pt x="26" y="89"/>
                  </a:cubicBezTo>
                  <a:cubicBezTo>
                    <a:pt x="23" y="83"/>
                    <a:pt x="26" y="75"/>
                    <a:pt x="33" y="72"/>
                  </a:cubicBezTo>
                  <a:cubicBezTo>
                    <a:pt x="71" y="54"/>
                    <a:pt x="71" y="54"/>
                    <a:pt x="71" y="54"/>
                  </a:cubicBezTo>
                  <a:lnTo>
                    <a:pt x="71" y="31"/>
                  </a:lnTo>
                  <a:close/>
                </a:path>
              </a:pathLst>
            </a:custGeom>
            <a:solidFill>
              <a:schemeClr val="bg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30" name="Rectangle 59"/>
            <p:cNvSpPr>
              <a:spLocks noChangeArrowheads="1"/>
            </p:cNvSpPr>
            <p:nvPr/>
          </p:nvSpPr>
          <p:spPr bwMode="auto">
            <a:xfrm>
              <a:off x="4916115" y="2004107"/>
              <a:ext cx="441589" cy="465066"/>
            </a:xfrm>
            <a:custGeom>
              <a:avLst/>
              <a:gdLst/>
              <a:ahLst/>
              <a:cxnLst/>
              <a:rect l="l" t="t" r="r" b="b"/>
              <a:pathLst>
                <a:path w="627063" h="660400">
                  <a:moveTo>
                    <a:pt x="0" y="628650"/>
                  </a:moveTo>
                  <a:lnTo>
                    <a:pt x="627063" y="628650"/>
                  </a:lnTo>
                  <a:lnTo>
                    <a:pt x="627063" y="660400"/>
                  </a:lnTo>
                  <a:lnTo>
                    <a:pt x="0" y="660400"/>
                  </a:lnTo>
                  <a:close/>
                  <a:moveTo>
                    <a:pt x="25400" y="565150"/>
                  </a:moveTo>
                  <a:lnTo>
                    <a:pt x="601663" y="565150"/>
                  </a:lnTo>
                  <a:lnTo>
                    <a:pt x="601663" y="596900"/>
                  </a:lnTo>
                  <a:lnTo>
                    <a:pt x="25400" y="596900"/>
                  </a:lnTo>
                  <a:close/>
                  <a:moveTo>
                    <a:pt x="438150" y="254000"/>
                  </a:moveTo>
                  <a:lnTo>
                    <a:pt x="557213" y="254000"/>
                  </a:lnTo>
                  <a:lnTo>
                    <a:pt x="557213" y="285750"/>
                  </a:lnTo>
                  <a:lnTo>
                    <a:pt x="534988" y="285750"/>
                  </a:lnTo>
                  <a:lnTo>
                    <a:pt x="534988" y="500062"/>
                  </a:lnTo>
                  <a:lnTo>
                    <a:pt x="557213" y="500062"/>
                  </a:lnTo>
                  <a:lnTo>
                    <a:pt x="557213" y="531812"/>
                  </a:lnTo>
                  <a:lnTo>
                    <a:pt x="438150" y="531812"/>
                  </a:lnTo>
                  <a:lnTo>
                    <a:pt x="438150" y="500062"/>
                  </a:lnTo>
                  <a:lnTo>
                    <a:pt x="458788" y="500062"/>
                  </a:lnTo>
                  <a:lnTo>
                    <a:pt x="458788" y="285750"/>
                  </a:lnTo>
                  <a:lnTo>
                    <a:pt x="438150" y="285750"/>
                  </a:lnTo>
                  <a:close/>
                  <a:moveTo>
                    <a:pt x="252413" y="254000"/>
                  </a:moveTo>
                  <a:lnTo>
                    <a:pt x="374651" y="254000"/>
                  </a:lnTo>
                  <a:lnTo>
                    <a:pt x="374651" y="285750"/>
                  </a:lnTo>
                  <a:lnTo>
                    <a:pt x="352426" y="285750"/>
                  </a:lnTo>
                  <a:lnTo>
                    <a:pt x="352426" y="500062"/>
                  </a:lnTo>
                  <a:lnTo>
                    <a:pt x="374651" y="500062"/>
                  </a:lnTo>
                  <a:lnTo>
                    <a:pt x="374651" y="531812"/>
                  </a:lnTo>
                  <a:lnTo>
                    <a:pt x="252413" y="531812"/>
                  </a:lnTo>
                  <a:lnTo>
                    <a:pt x="252413" y="500062"/>
                  </a:lnTo>
                  <a:lnTo>
                    <a:pt x="274638" y="500062"/>
                  </a:lnTo>
                  <a:lnTo>
                    <a:pt x="274638" y="285750"/>
                  </a:lnTo>
                  <a:lnTo>
                    <a:pt x="252413" y="285750"/>
                  </a:lnTo>
                  <a:close/>
                  <a:moveTo>
                    <a:pt x="69850" y="254000"/>
                  </a:moveTo>
                  <a:lnTo>
                    <a:pt x="192088" y="254000"/>
                  </a:lnTo>
                  <a:lnTo>
                    <a:pt x="192088" y="285750"/>
                  </a:lnTo>
                  <a:lnTo>
                    <a:pt x="169863" y="285750"/>
                  </a:lnTo>
                  <a:lnTo>
                    <a:pt x="169863" y="500062"/>
                  </a:lnTo>
                  <a:lnTo>
                    <a:pt x="192088" y="500062"/>
                  </a:lnTo>
                  <a:lnTo>
                    <a:pt x="192088" y="531812"/>
                  </a:lnTo>
                  <a:lnTo>
                    <a:pt x="69850" y="531812"/>
                  </a:lnTo>
                  <a:lnTo>
                    <a:pt x="69850" y="500062"/>
                  </a:lnTo>
                  <a:lnTo>
                    <a:pt x="90488" y="500062"/>
                  </a:lnTo>
                  <a:lnTo>
                    <a:pt x="90488" y="285750"/>
                  </a:lnTo>
                  <a:lnTo>
                    <a:pt x="69850" y="285750"/>
                  </a:lnTo>
                  <a:close/>
                  <a:moveTo>
                    <a:pt x="312738" y="0"/>
                  </a:moveTo>
                  <a:lnTo>
                    <a:pt x="601663" y="184150"/>
                  </a:lnTo>
                  <a:lnTo>
                    <a:pt x="601663" y="215900"/>
                  </a:lnTo>
                  <a:lnTo>
                    <a:pt x="25400" y="215900"/>
                  </a:lnTo>
                  <a:lnTo>
                    <a:pt x="25400" y="184150"/>
                  </a:lnTo>
                  <a:close/>
                </a:path>
              </a:pathLst>
            </a:custGeom>
            <a:solidFill>
              <a:schemeClr val="accent5">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31" name="Freeform 72"/>
            <p:cNvSpPr>
              <a:spLocks noEditPoints="1"/>
            </p:cNvSpPr>
            <p:nvPr/>
          </p:nvSpPr>
          <p:spPr bwMode="auto">
            <a:xfrm>
              <a:off x="3818291" y="2121491"/>
              <a:ext cx="563445" cy="367805"/>
            </a:xfrm>
            <a:custGeom>
              <a:avLst/>
              <a:gdLst>
                <a:gd name="T0" fmla="*/ 82 w 367"/>
                <a:gd name="T1" fmla="*/ 27 h 240"/>
                <a:gd name="T2" fmla="*/ 367 w 367"/>
                <a:gd name="T3" fmla="*/ 120 h 240"/>
                <a:gd name="T4" fmla="*/ 82 w 367"/>
                <a:gd name="T5" fmla="*/ 213 h 240"/>
                <a:gd name="T6" fmla="*/ 82 w 367"/>
                <a:gd name="T7" fmla="*/ 177 h 240"/>
                <a:gd name="T8" fmla="*/ 127 w 367"/>
                <a:gd name="T9" fmla="*/ 143 h 240"/>
                <a:gd name="T10" fmla="*/ 127 w 367"/>
                <a:gd name="T11" fmla="*/ 87 h 240"/>
                <a:gd name="T12" fmla="*/ 138 w 367"/>
                <a:gd name="T13" fmla="*/ 87 h 240"/>
                <a:gd name="T14" fmla="*/ 138 w 367"/>
                <a:gd name="T15" fmla="*/ 64 h 240"/>
                <a:gd name="T16" fmla="*/ 127 w 367"/>
                <a:gd name="T17" fmla="*/ 64 h 240"/>
                <a:gd name="T18" fmla="*/ 102 w 367"/>
                <a:gd name="T19" fmla="*/ 64 h 240"/>
                <a:gd name="T20" fmla="*/ 91 w 367"/>
                <a:gd name="T21" fmla="*/ 64 h 240"/>
                <a:gd name="T22" fmla="*/ 91 w 367"/>
                <a:gd name="T23" fmla="*/ 87 h 240"/>
                <a:gd name="T24" fmla="*/ 102 w 367"/>
                <a:gd name="T25" fmla="*/ 87 h 240"/>
                <a:gd name="T26" fmla="*/ 102 w 367"/>
                <a:gd name="T27" fmla="*/ 143 h 240"/>
                <a:gd name="T28" fmla="*/ 82 w 367"/>
                <a:gd name="T29" fmla="*/ 156 h 240"/>
                <a:gd name="T30" fmla="*/ 82 w 367"/>
                <a:gd name="T31" fmla="*/ 27 h 240"/>
                <a:gd name="T32" fmla="*/ 0 w 367"/>
                <a:gd name="T33" fmla="*/ 0 h 240"/>
                <a:gd name="T34" fmla="*/ 82 w 367"/>
                <a:gd name="T35" fmla="*/ 27 h 240"/>
                <a:gd name="T36" fmla="*/ 82 w 367"/>
                <a:gd name="T37" fmla="*/ 156 h 240"/>
                <a:gd name="T38" fmla="*/ 82 w 367"/>
                <a:gd name="T39" fmla="*/ 156 h 240"/>
                <a:gd name="T40" fmla="*/ 62 w 367"/>
                <a:gd name="T41" fmla="*/ 143 h 240"/>
                <a:gd name="T42" fmla="*/ 62 w 367"/>
                <a:gd name="T43" fmla="*/ 87 h 240"/>
                <a:gd name="T44" fmla="*/ 73 w 367"/>
                <a:gd name="T45" fmla="*/ 87 h 240"/>
                <a:gd name="T46" fmla="*/ 73 w 367"/>
                <a:gd name="T47" fmla="*/ 64 h 240"/>
                <a:gd name="T48" fmla="*/ 62 w 367"/>
                <a:gd name="T49" fmla="*/ 64 h 240"/>
                <a:gd name="T50" fmla="*/ 37 w 367"/>
                <a:gd name="T51" fmla="*/ 64 h 240"/>
                <a:gd name="T52" fmla="*/ 26 w 367"/>
                <a:gd name="T53" fmla="*/ 64 h 240"/>
                <a:gd name="T54" fmla="*/ 26 w 367"/>
                <a:gd name="T55" fmla="*/ 87 h 240"/>
                <a:gd name="T56" fmla="*/ 37 w 367"/>
                <a:gd name="T57" fmla="*/ 87 h 240"/>
                <a:gd name="T58" fmla="*/ 37 w 367"/>
                <a:gd name="T59" fmla="*/ 143 h 240"/>
                <a:gd name="T60" fmla="*/ 82 w 367"/>
                <a:gd name="T61" fmla="*/ 177 h 240"/>
                <a:gd name="T62" fmla="*/ 82 w 367"/>
                <a:gd name="T63" fmla="*/ 177 h 240"/>
                <a:gd name="T64" fmla="*/ 82 w 367"/>
                <a:gd name="T65" fmla="*/ 213 h 240"/>
                <a:gd name="T66" fmla="*/ 0 w 367"/>
                <a:gd name="T67" fmla="*/ 240 h 240"/>
                <a:gd name="T68" fmla="*/ 0 w 367"/>
                <a:gd name="T69"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7" h="240">
                  <a:moveTo>
                    <a:pt x="82" y="27"/>
                  </a:moveTo>
                  <a:cubicBezTo>
                    <a:pt x="367" y="120"/>
                    <a:pt x="367" y="120"/>
                    <a:pt x="367" y="120"/>
                  </a:cubicBezTo>
                  <a:cubicBezTo>
                    <a:pt x="82" y="213"/>
                    <a:pt x="82" y="213"/>
                    <a:pt x="82" y="213"/>
                  </a:cubicBezTo>
                  <a:cubicBezTo>
                    <a:pt x="82" y="177"/>
                    <a:pt x="82" y="177"/>
                    <a:pt x="82" y="177"/>
                  </a:cubicBezTo>
                  <a:cubicBezTo>
                    <a:pt x="107" y="177"/>
                    <a:pt x="127" y="162"/>
                    <a:pt x="127" y="143"/>
                  </a:cubicBezTo>
                  <a:cubicBezTo>
                    <a:pt x="127" y="87"/>
                    <a:pt x="127" y="87"/>
                    <a:pt x="127" y="87"/>
                  </a:cubicBezTo>
                  <a:cubicBezTo>
                    <a:pt x="138" y="87"/>
                    <a:pt x="138" y="87"/>
                    <a:pt x="138" y="87"/>
                  </a:cubicBezTo>
                  <a:cubicBezTo>
                    <a:pt x="138" y="64"/>
                    <a:pt x="138" y="64"/>
                    <a:pt x="138" y="64"/>
                  </a:cubicBezTo>
                  <a:cubicBezTo>
                    <a:pt x="127" y="64"/>
                    <a:pt x="127" y="64"/>
                    <a:pt x="127" y="64"/>
                  </a:cubicBezTo>
                  <a:cubicBezTo>
                    <a:pt x="102" y="64"/>
                    <a:pt x="102" y="64"/>
                    <a:pt x="102" y="64"/>
                  </a:cubicBezTo>
                  <a:cubicBezTo>
                    <a:pt x="91" y="64"/>
                    <a:pt x="91" y="64"/>
                    <a:pt x="91" y="64"/>
                  </a:cubicBezTo>
                  <a:cubicBezTo>
                    <a:pt x="91" y="87"/>
                    <a:pt x="91" y="87"/>
                    <a:pt x="91" y="87"/>
                  </a:cubicBezTo>
                  <a:cubicBezTo>
                    <a:pt x="102" y="87"/>
                    <a:pt x="102" y="87"/>
                    <a:pt x="102" y="87"/>
                  </a:cubicBezTo>
                  <a:cubicBezTo>
                    <a:pt x="102" y="143"/>
                    <a:pt x="102" y="143"/>
                    <a:pt x="102" y="143"/>
                  </a:cubicBezTo>
                  <a:cubicBezTo>
                    <a:pt x="102" y="150"/>
                    <a:pt x="93" y="156"/>
                    <a:pt x="82" y="156"/>
                  </a:cubicBezTo>
                  <a:lnTo>
                    <a:pt x="82" y="27"/>
                  </a:lnTo>
                  <a:close/>
                  <a:moveTo>
                    <a:pt x="0" y="0"/>
                  </a:moveTo>
                  <a:cubicBezTo>
                    <a:pt x="82" y="27"/>
                    <a:pt x="82" y="27"/>
                    <a:pt x="82" y="27"/>
                  </a:cubicBezTo>
                  <a:cubicBezTo>
                    <a:pt x="82" y="156"/>
                    <a:pt x="82" y="156"/>
                    <a:pt x="82" y="156"/>
                  </a:cubicBezTo>
                  <a:cubicBezTo>
                    <a:pt x="82" y="156"/>
                    <a:pt x="82" y="156"/>
                    <a:pt x="82" y="156"/>
                  </a:cubicBezTo>
                  <a:cubicBezTo>
                    <a:pt x="71" y="156"/>
                    <a:pt x="62" y="150"/>
                    <a:pt x="62" y="143"/>
                  </a:cubicBezTo>
                  <a:cubicBezTo>
                    <a:pt x="62" y="87"/>
                    <a:pt x="62" y="87"/>
                    <a:pt x="62" y="87"/>
                  </a:cubicBezTo>
                  <a:cubicBezTo>
                    <a:pt x="73" y="87"/>
                    <a:pt x="73" y="87"/>
                    <a:pt x="73" y="87"/>
                  </a:cubicBezTo>
                  <a:cubicBezTo>
                    <a:pt x="73" y="64"/>
                    <a:pt x="73" y="64"/>
                    <a:pt x="73" y="64"/>
                  </a:cubicBezTo>
                  <a:cubicBezTo>
                    <a:pt x="62" y="64"/>
                    <a:pt x="62" y="64"/>
                    <a:pt x="62" y="64"/>
                  </a:cubicBezTo>
                  <a:cubicBezTo>
                    <a:pt x="37" y="64"/>
                    <a:pt x="37" y="64"/>
                    <a:pt x="37" y="64"/>
                  </a:cubicBezTo>
                  <a:cubicBezTo>
                    <a:pt x="26" y="64"/>
                    <a:pt x="26" y="64"/>
                    <a:pt x="26" y="64"/>
                  </a:cubicBezTo>
                  <a:cubicBezTo>
                    <a:pt x="26" y="87"/>
                    <a:pt x="26" y="87"/>
                    <a:pt x="26" y="87"/>
                  </a:cubicBezTo>
                  <a:cubicBezTo>
                    <a:pt x="37" y="87"/>
                    <a:pt x="37" y="87"/>
                    <a:pt x="37" y="87"/>
                  </a:cubicBezTo>
                  <a:cubicBezTo>
                    <a:pt x="37" y="143"/>
                    <a:pt x="37" y="143"/>
                    <a:pt x="37" y="143"/>
                  </a:cubicBezTo>
                  <a:cubicBezTo>
                    <a:pt x="37" y="162"/>
                    <a:pt x="57" y="177"/>
                    <a:pt x="82" y="177"/>
                  </a:cubicBezTo>
                  <a:cubicBezTo>
                    <a:pt x="82" y="177"/>
                    <a:pt x="82" y="177"/>
                    <a:pt x="82" y="177"/>
                  </a:cubicBezTo>
                  <a:cubicBezTo>
                    <a:pt x="82" y="213"/>
                    <a:pt x="82" y="213"/>
                    <a:pt x="82" y="213"/>
                  </a:cubicBezTo>
                  <a:cubicBezTo>
                    <a:pt x="0" y="240"/>
                    <a:pt x="0" y="240"/>
                    <a:pt x="0" y="240"/>
                  </a:cubicBez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32" name="Freeform 73"/>
            <p:cNvSpPr>
              <a:spLocks noEditPoints="1"/>
            </p:cNvSpPr>
            <p:nvPr/>
          </p:nvSpPr>
          <p:spPr bwMode="auto">
            <a:xfrm>
              <a:off x="5061448" y="2525070"/>
              <a:ext cx="131918" cy="230297"/>
            </a:xfrm>
            <a:custGeom>
              <a:avLst/>
              <a:gdLst>
                <a:gd name="T0" fmla="*/ 37 w 86"/>
                <a:gd name="T1" fmla="*/ 128 h 150"/>
                <a:gd name="T2" fmla="*/ 34 w 86"/>
                <a:gd name="T3" fmla="*/ 127 h 150"/>
                <a:gd name="T4" fmla="*/ 34 w 86"/>
                <a:gd name="T5" fmla="*/ 150 h 150"/>
                <a:gd name="T6" fmla="*/ 45 w 86"/>
                <a:gd name="T7" fmla="*/ 142 h 150"/>
                <a:gd name="T8" fmla="*/ 37 w 86"/>
                <a:gd name="T9" fmla="*/ 128 h 150"/>
                <a:gd name="T10" fmla="*/ 34 w 86"/>
                <a:gd name="T11" fmla="*/ 118 h 150"/>
                <a:gd name="T12" fmla="*/ 34 w 86"/>
                <a:gd name="T13" fmla="*/ 51 h 150"/>
                <a:gd name="T14" fmla="*/ 51 w 86"/>
                <a:gd name="T15" fmla="*/ 46 h 150"/>
                <a:gd name="T16" fmla="*/ 61 w 86"/>
                <a:gd name="T17" fmla="*/ 8 h 150"/>
                <a:gd name="T18" fmla="*/ 72 w 86"/>
                <a:gd name="T19" fmla="*/ 1 h 150"/>
                <a:gd name="T20" fmla="*/ 78 w 86"/>
                <a:gd name="T21" fmla="*/ 12 h 150"/>
                <a:gd name="T22" fmla="*/ 69 w 86"/>
                <a:gd name="T23" fmla="*/ 51 h 150"/>
                <a:gd name="T24" fmla="*/ 82 w 86"/>
                <a:gd name="T25" fmla="*/ 84 h 150"/>
                <a:gd name="T26" fmla="*/ 77 w 86"/>
                <a:gd name="T27" fmla="*/ 103 h 150"/>
                <a:gd name="T28" fmla="*/ 77 w 86"/>
                <a:gd name="T29" fmla="*/ 103 h 150"/>
                <a:gd name="T30" fmla="*/ 86 w 86"/>
                <a:gd name="T31" fmla="*/ 117 h 150"/>
                <a:gd name="T32" fmla="*/ 83 w 86"/>
                <a:gd name="T33" fmla="*/ 130 h 150"/>
                <a:gd name="T34" fmla="*/ 34 w 86"/>
                <a:gd name="T35" fmla="*/ 118 h 150"/>
                <a:gd name="T36" fmla="*/ 34 w 86"/>
                <a:gd name="T37" fmla="*/ 127 h 150"/>
                <a:gd name="T38" fmla="*/ 23 w 86"/>
                <a:gd name="T39" fmla="*/ 136 h 150"/>
                <a:gd name="T40" fmla="*/ 31 w 86"/>
                <a:gd name="T41" fmla="*/ 150 h 150"/>
                <a:gd name="T42" fmla="*/ 34 w 86"/>
                <a:gd name="T43" fmla="*/ 150 h 150"/>
                <a:gd name="T44" fmla="*/ 34 w 86"/>
                <a:gd name="T45" fmla="*/ 127 h 150"/>
                <a:gd name="T46" fmla="*/ 34 w 86"/>
                <a:gd name="T47" fmla="*/ 51 h 150"/>
                <a:gd name="T48" fmla="*/ 34 w 86"/>
                <a:gd name="T49" fmla="*/ 118 h 150"/>
                <a:gd name="T50" fmla="*/ 0 w 86"/>
                <a:gd name="T51" fmla="*/ 109 h 150"/>
                <a:gd name="T52" fmla="*/ 3 w 86"/>
                <a:gd name="T53" fmla="*/ 96 h 150"/>
                <a:gd name="T54" fmla="*/ 18 w 86"/>
                <a:gd name="T55" fmla="*/ 88 h 150"/>
                <a:gd name="T56" fmla="*/ 23 w 86"/>
                <a:gd name="T57" fmla="*/ 69 h 150"/>
                <a:gd name="T58" fmla="*/ 34 w 86"/>
                <a:gd name="T59" fmla="*/ 5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6" h="150">
                  <a:moveTo>
                    <a:pt x="37" y="128"/>
                  </a:moveTo>
                  <a:cubicBezTo>
                    <a:pt x="36" y="127"/>
                    <a:pt x="35" y="127"/>
                    <a:pt x="34" y="127"/>
                  </a:cubicBezTo>
                  <a:cubicBezTo>
                    <a:pt x="34" y="150"/>
                    <a:pt x="34" y="150"/>
                    <a:pt x="34" y="150"/>
                  </a:cubicBezTo>
                  <a:cubicBezTo>
                    <a:pt x="39" y="150"/>
                    <a:pt x="44" y="147"/>
                    <a:pt x="45" y="142"/>
                  </a:cubicBezTo>
                  <a:cubicBezTo>
                    <a:pt x="47" y="136"/>
                    <a:pt x="43" y="129"/>
                    <a:pt x="37" y="128"/>
                  </a:cubicBezTo>
                  <a:close/>
                  <a:moveTo>
                    <a:pt x="34" y="118"/>
                  </a:moveTo>
                  <a:cubicBezTo>
                    <a:pt x="34" y="51"/>
                    <a:pt x="34" y="51"/>
                    <a:pt x="34" y="51"/>
                  </a:cubicBezTo>
                  <a:cubicBezTo>
                    <a:pt x="39" y="48"/>
                    <a:pt x="45" y="46"/>
                    <a:pt x="51" y="46"/>
                  </a:cubicBezTo>
                  <a:cubicBezTo>
                    <a:pt x="61" y="8"/>
                    <a:pt x="61" y="8"/>
                    <a:pt x="61" y="8"/>
                  </a:cubicBezTo>
                  <a:cubicBezTo>
                    <a:pt x="62" y="3"/>
                    <a:pt x="67" y="0"/>
                    <a:pt x="72" y="1"/>
                  </a:cubicBezTo>
                  <a:cubicBezTo>
                    <a:pt x="77" y="2"/>
                    <a:pt x="80" y="7"/>
                    <a:pt x="78" y="12"/>
                  </a:cubicBezTo>
                  <a:cubicBezTo>
                    <a:pt x="69" y="51"/>
                    <a:pt x="69" y="51"/>
                    <a:pt x="69" y="51"/>
                  </a:cubicBezTo>
                  <a:cubicBezTo>
                    <a:pt x="79" y="57"/>
                    <a:pt x="86" y="68"/>
                    <a:pt x="82" y="84"/>
                  </a:cubicBezTo>
                  <a:cubicBezTo>
                    <a:pt x="82" y="84"/>
                    <a:pt x="79" y="97"/>
                    <a:pt x="77" y="103"/>
                  </a:cubicBezTo>
                  <a:cubicBezTo>
                    <a:pt x="77" y="103"/>
                    <a:pt x="77" y="103"/>
                    <a:pt x="77" y="103"/>
                  </a:cubicBezTo>
                  <a:cubicBezTo>
                    <a:pt x="75" y="112"/>
                    <a:pt x="86" y="117"/>
                    <a:pt x="86" y="117"/>
                  </a:cubicBezTo>
                  <a:cubicBezTo>
                    <a:pt x="83" y="130"/>
                    <a:pt x="83" y="130"/>
                    <a:pt x="83" y="130"/>
                  </a:cubicBezTo>
                  <a:lnTo>
                    <a:pt x="34" y="118"/>
                  </a:lnTo>
                  <a:close/>
                  <a:moveTo>
                    <a:pt x="34" y="127"/>
                  </a:moveTo>
                  <a:cubicBezTo>
                    <a:pt x="29" y="127"/>
                    <a:pt x="24" y="131"/>
                    <a:pt x="23" y="136"/>
                  </a:cubicBezTo>
                  <a:cubicBezTo>
                    <a:pt x="21" y="142"/>
                    <a:pt x="25" y="148"/>
                    <a:pt x="31" y="150"/>
                  </a:cubicBezTo>
                  <a:cubicBezTo>
                    <a:pt x="32" y="150"/>
                    <a:pt x="33" y="150"/>
                    <a:pt x="34" y="150"/>
                  </a:cubicBezTo>
                  <a:cubicBezTo>
                    <a:pt x="34" y="127"/>
                    <a:pt x="34" y="127"/>
                    <a:pt x="34" y="127"/>
                  </a:cubicBezTo>
                  <a:close/>
                  <a:moveTo>
                    <a:pt x="34" y="51"/>
                  </a:moveTo>
                  <a:cubicBezTo>
                    <a:pt x="34" y="118"/>
                    <a:pt x="34" y="118"/>
                    <a:pt x="34" y="118"/>
                  </a:cubicBezTo>
                  <a:cubicBezTo>
                    <a:pt x="0" y="109"/>
                    <a:pt x="0" y="109"/>
                    <a:pt x="0" y="109"/>
                  </a:cubicBezTo>
                  <a:cubicBezTo>
                    <a:pt x="3" y="96"/>
                    <a:pt x="3" y="96"/>
                    <a:pt x="3" y="96"/>
                  </a:cubicBezTo>
                  <a:cubicBezTo>
                    <a:pt x="3" y="96"/>
                    <a:pt x="16" y="97"/>
                    <a:pt x="18" y="88"/>
                  </a:cubicBezTo>
                  <a:cubicBezTo>
                    <a:pt x="20" y="80"/>
                    <a:pt x="23" y="69"/>
                    <a:pt x="23" y="69"/>
                  </a:cubicBezTo>
                  <a:cubicBezTo>
                    <a:pt x="25" y="61"/>
                    <a:pt x="29" y="55"/>
                    <a:pt x="34"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33" name="Freeform 74"/>
            <p:cNvSpPr>
              <a:spLocks noEditPoints="1"/>
            </p:cNvSpPr>
            <p:nvPr/>
          </p:nvSpPr>
          <p:spPr bwMode="auto">
            <a:xfrm>
              <a:off x="3909963" y="1735800"/>
              <a:ext cx="264954" cy="324205"/>
            </a:xfrm>
            <a:custGeom>
              <a:avLst/>
              <a:gdLst>
                <a:gd name="T0" fmla="*/ 172 w 172"/>
                <a:gd name="T1" fmla="*/ 9 h 211"/>
                <a:gd name="T2" fmla="*/ 121 w 172"/>
                <a:gd name="T3" fmla="*/ 37 h 211"/>
                <a:gd name="T4" fmla="*/ 143 w 172"/>
                <a:gd name="T5" fmla="*/ 211 h 211"/>
                <a:gd name="T6" fmla="*/ 124 w 172"/>
                <a:gd name="T7" fmla="*/ 165 h 211"/>
                <a:gd name="T8" fmla="*/ 131 w 172"/>
                <a:gd name="T9" fmla="*/ 108 h 211"/>
                <a:gd name="T10" fmla="*/ 121 w 172"/>
                <a:gd name="T11" fmla="*/ 86 h 211"/>
                <a:gd name="T12" fmla="*/ 129 w 172"/>
                <a:gd name="T13" fmla="*/ 146 h 211"/>
                <a:gd name="T14" fmla="*/ 127 w 172"/>
                <a:gd name="T15" fmla="*/ 116 h 211"/>
                <a:gd name="T16" fmla="*/ 121 w 172"/>
                <a:gd name="T17" fmla="*/ 156 h 211"/>
                <a:gd name="T18" fmla="*/ 121 w 172"/>
                <a:gd name="T19" fmla="*/ 9 h 211"/>
                <a:gd name="T20" fmla="*/ 98 w 172"/>
                <a:gd name="T21" fmla="*/ 37 h 211"/>
                <a:gd name="T22" fmla="*/ 110 w 172"/>
                <a:gd name="T23" fmla="*/ 88 h 211"/>
                <a:gd name="T24" fmla="*/ 100 w 172"/>
                <a:gd name="T25" fmla="*/ 81 h 211"/>
                <a:gd name="T26" fmla="*/ 121 w 172"/>
                <a:gd name="T27" fmla="*/ 211 h 211"/>
                <a:gd name="T28" fmla="*/ 101 w 172"/>
                <a:gd name="T29" fmla="*/ 163 h 211"/>
                <a:gd name="T30" fmla="*/ 121 w 172"/>
                <a:gd name="T31" fmla="*/ 211 h 211"/>
                <a:gd name="T32" fmla="*/ 113 w 172"/>
                <a:gd name="T33" fmla="*/ 148 h 211"/>
                <a:gd name="T34" fmla="*/ 121 w 172"/>
                <a:gd name="T35" fmla="*/ 156 h 211"/>
                <a:gd name="T36" fmla="*/ 98 w 172"/>
                <a:gd name="T37" fmla="*/ 0 h 211"/>
                <a:gd name="T38" fmla="*/ 71 w 172"/>
                <a:gd name="T39" fmla="*/ 0 h 211"/>
                <a:gd name="T40" fmla="*/ 98 w 172"/>
                <a:gd name="T41" fmla="*/ 80 h 211"/>
                <a:gd name="T42" fmla="*/ 71 w 172"/>
                <a:gd name="T43" fmla="*/ 37 h 211"/>
                <a:gd name="T44" fmla="*/ 71 w 172"/>
                <a:gd name="T45" fmla="*/ 166 h 211"/>
                <a:gd name="T46" fmla="*/ 98 w 172"/>
                <a:gd name="T47" fmla="*/ 141 h 211"/>
                <a:gd name="T48" fmla="*/ 98 w 172"/>
                <a:gd name="T49" fmla="*/ 160 h 211"/>
                <a:gd name="T50" fmla="*/ 74 w 172"/>
                <a:gd name="T51" fmla="*/ 124 h 211"/>
                <a:gd name="T52" fmla="*/ 71 w 172"/>
                <a:gd name="T53" fmla="*/ 118 h 211"/>
                <a:gd name="T54" fmla="*/ 71 w 172"/>
                <a:gd name="T55" fmla="*/ 98 h 211"/>
                <a:gd name="T56" fmla="*/ 71 w 172"/>
                <a:gd name="T57" fmla="*/ 0 h 211"/>
                <a:gd name="T58" fmla="*/ 60 w 172"/>
                <a:gd name="T59" fmla="*/ 0 h 211"/>
                <a:gd name="T60" fmla="*/ 71 w 172"/>
                <a:gd name="T61" fmla="*/ 88 h 211"/>
                <a:gd name="T62" fmla="*/ 60 w 172"/>
                <a:gd name="T63" fmla="*/ 37 h 211"/>
                <a:gd name="T64" fmla="*/ 60 w 172"/>
                <a:gd name="T65" fmla="*/ 120 h 211"/>
                <a:gd name="T66" fmla="*/ 65 w 172"/>
                <a:gd name="T67" fmla="*/ 166 h 211"/>
                <a:gd name="T68" fmla="*/ 71 w 172"/>
                <a:gd name="T69" fmla="*/ 98 h 211"/>
                <a:gd name="T70" fmla="*/ 71 w 172"/>
                <a:gd name="T71" fmla="*/ 98 h 211"/>
                <a:gd name="T72" fmla="*/ 60 w 172"/>
                <a:gd name="T73" fmla="*/ 9 h 211"/>
                <a:gd name="T74" fmla="*/ 12 w 172"/>
                <a:gd name="T75" fmla="*/ 23 h 211"/>
                <a:gd name="T76" fmla="*/ 60 w 172"/>
                <a:gd name="T77" fmla="*/ 100 h 211"/>
                <a:gd name="T78" fmla="*/ 28 w 172"/>
                <a:gd name="T79" fmla="*/ 118 h 211"/>
                <a:gd name="T80" fmla="*/ 29 w 172"/>
                <a:gd name="T81" fmla="*/ 134 h 211"/>
                <a:gd name="T82" fmla="*/ 34 w 172"/>
                <a:gd name="T83" fmla="*/ 127 h 211"/>
                <a:gd name="T84" fmla="*/ 47 w 172"/>
                <a:gd name="T85" fmla="*/ 120 h 211"/>
                <a:gd name="T86" fmla="*/ 36 w 172"/>
                <a:gd name="T87" fmla="*/ 178 h 211"/>
                <a:gd name="T88" fmla="*/ 45 w 172"/>
                <a:gd name="T89" fmla="*/ 163 h 211"/>
                <a:gd name="T90" fmla="*/ 60 w 172"/>
                <a:gd name="T91" fmla="*/ 211 h 211"/>
                <a:gd name="T92" fmla="*/ 0 w 172"/>
                <a:gd name="T93" fmla="*/ 2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2" h="211">
                  <a:moveTo>
                    <a:pt x="121" y="0"/>
                  </a:moveTo>
                  <a:cubicBezTo>
                    <a:pt x="172" y="0"/>
                    <a:pt x="172" y="0"/>
                    <a:pt x="172" y="0"/>
                  </a:cubicBezTo>
                  <a:cubicBezTo>
                    <a:pt x="172" y="9"/>
                    <a:pt x="172" y="9"/>
                    <a:pt x="172" y="9"/>
                  </a:cubicBezTo>
                  <a:cubicBezTo>
                    <a:pt x="121" y="9"/>
                    <a:pt x="121" y="9"/>
                    <a:pt x="121" y="9"/>
                  </a:cubicBezTo>
                  <a:cubicBezTo>
                    <a:pt x="121" y="0"/>
                    <a:pt x="121" y="0"/>
                    <a:pt x="121" y="0"/>
                  </a:cubicBezTo>
                  <a:close/>
                  <a:moveTo>
                    <a:pt x="121" y="37"/>
                  </a:moveTo>
                  <a:cubicBezTo>
                    <a:pt x="172" y="37"/>
                    <a:pt x="172" y="37"/>
                    <a:pt x="172" y="37"/>
                  </a:cubicBezTo>
                  <a:cubicBezTo>
                    <a:pt x="172" y="183"/>
                    <a:pt x="172" y="183"/>
                    <a:pt x="172" y="183"/>
                  </a:cubicBezTo>
                  <a:cubicBezTo>
                    <a:pt x="172" y="198"/>
                    <a:pt x="159" y="211"/>
                    <a:pt x="143" y="211"/>
                  </a:cubicBezTo>
                  <a:cubicBezTo>
                    <a:pt x="121" y="211"/>
                    <a:pt x="121" y="211"/>
                    <a:pt x="121" y="211"/>
                  </a:cubicBezTo>
                  <a:cubicBezTo>
                    <a:pt x="121" y="166"/>
                    <a:pt x="121" y="166"/>
                    <a:pt x="121" y="166"/>
                  </a:cubicBezTo>
                  <a:cubicBezTo>
                    <a:pt x="122" y="166"/>
                    <a:pt x="123" y="166"/>
                    <a:pt x="124" y="165"/>
                  </a:cubicBezTo>
                  <a:cubicBezTo>
                    <a:pt x="130" y="163"/>
                    <a:pt x="134" y="159"/>
                    <a:pt x="138" y="153"/>
                  </a:cubicBezTo>
                  <a:cubicBezTo>
                    <a:pt x="142" y="145"/>
                    <a:pt x="145" y="137"/>
                    <a:pt x="145" y="128"/>
                  </a:cubicBezTo>
                  <a:cubicBezTo>
                    <a:pt x="145" y="115"/>
                    <a:pt x="140" y="108"/>
                    <a:pt x="131" y="108"/>
                  </a:cubicBezTo>
                  <a:cubicBezTo>
                    <a:pt x="128" y="108"/>
                    <a:pt x="125" y="109"/>
                    <a:pt x="121" y="111"/>
                  </a:cubicBezTo>
                  <a:cubicBezTo>
                    <a:pt x="127" y="85"/>
                    <a:pt x="127" y="85"/>
                    <a:pt x="127" y="85"/>
                  </a:cubicBezTo>
                  <a:cubicBezTo>
                    <a:pt x="121" y="86"/>
                    <a:pt x="121" y="86"/>
                    <a:pt x="121" y="86"/>
                  </a:cubicBezTo>
                  <a:cubicBezTo>
                    <a:pt x="121" y="37"/>
                    <a:pt x="121" y="37"/>
                    <a:pt x="121" y="37"/>
                  </a:cubicBezTo>
                  <a:close/>
                  <a:moveTo>
                    <a:pt x="121" y="156"/>
                  </a:moveTo>
                  <a:cubicBezTo>
                    <a:pt x="123" y="155"/>
                    <a:pt x="126" y="152"/>
                    <a:pt x="129" y="146"/>
                  </a:cubicBezTo>
                  <a:cubicBezTo>
                    <a:pt x="131" y="140"/>
                    <a:pt x="133" y="134"/>
                    <a:pt x="133" y="129"/>
                  </a:cubicBezTo>
                  <a:cubicBezTo>
                    <a:pt x="133" y="123"/>
                    <a:pt x="132" y="119"/>
                    <a:pt x="129" y="117"/>
                  </a:cubicBezTo>
                  <a:cubicBezTo>
                    <a:pt x="129" y="117"/>
                    <a:pt x="128" y="116"/>
                    <a:pt x="127" y="116"/>
                  </a:cubicBezTo>
                  <a:cubicBezTo>
                    <a:pt x="126" y="116"/>
                    <a:pt x="124" y="117"/>
                    <a:pt x="123" y="117"/>
                  </a:cubicBezTo>
                  <a:cubicBezTo>
                    <a:pt x="122" y="117"/>
                    <a:pt x="121" y="117"/>
                    <a:pt x="121" y="118"/>
                  </a:cubicBezTo>
                  <a:lnTo>
                    <a:pt x="121" y="156"/>
                  </a:lnTo>
                  <a:close/>
                  <a:moveTo>
                    <a:pt x="98" y="0"/>
                  </a:moveTo>
                  <a:cubicBezTo>
                    <a:pt x="121" y="0"/>
                    <a:pt x="121" y="0"/>
                    <a:pt x="121" y="0"/>
                  </a:cubicBezTo>
                  <a:cubicBezTo>
                    <a:pt x="121" y="9"/>
                    <a:pt x="121" y="9"/>
                    <a:pt x="121" y="9"/>
                  </a:cubicBezTo>
                  <a:cubicBezTo>
                    <a:pt x="98" y="9"/>
                    <a:pt x="98" y="9"/>
                    <a:pt x="98" y="9"/>
                  </a:cubicBezTo>
                  <a:cubicBezTo>
                    <a:pt x="98" y="0"/>
                    <a:pt x="98" y="0"/>
                    <a:pt x="98" y="0"/>
                  </a:cubicBezTo>
                  <a:close/>
                  <a:moveTo>
                    <a:pt x="98" y="37"/>
                  </a:moveTo>
                  <a:cubicBezTo>
                    <a:pt x="121" y="37"/>
                    <a:pt x="121" y="37"/>
                    <a:pt x="121" y="37"/>
                  </a:cubicBezTo>
                  <a:cubicBezTo>
                    <a:pt x="121" y="86"/>
                    <a:pt x="121" y="86"/>
                    <a:pt x="121" y="86"/>
                  </a:cubicBezTo>
                  <a:cubicBezTo>
                    <a:pt x="110" y="88"/>
                    <a:pt x="110" y="88"/>
                    <a:pt x="110" y="88"/>
                  </a:cubicBezTo>
                  <a:cubicBezTo>
                    <a:pt x="98" y="141"/>
                    <a:pt x="98" y="141"/>
                    <a:pt x="98" y="141"/>
                  </a:cubicBezTo>
                  <a:cubicBezTo>
                    <a:pt x="98" y="90"/>
                    <a:pt x="98" y="90"/>
                    <a:pt x="98" y="90"/>
                  </a:cubicBezTo>
                  <a:cubicBezTo>
                    <a:pt x="100" y="81"/>
                    <a:pt x="100" y="81"/>
                    <a:pt x="100" y="81"/>
                  </a:cubicBezTo>
                  <a:cubicBezTo>
                    <a:pt x="100" y="81"/>
                    <a:pt x="99" y="81"/>
                    <a:pt x="98" y="80"/>
                  </a:cubicBezTo>
                  <a:cubicBezTo>
                    <a:pt x="98" y="37"/>
                    <a:pt x="98" y="37"/>
                    <a:pt x="98" y="37"/>
                  </a:cubicBezTo>
                  <a:close/>
                  <a:moveTo>
                    <a:pt x="121" y="211"/>
                  </a:moveTo>
                  <a:cubicBezTo>
                    <a:pt x="98" y="211"/>
                    <a:pt x="98" y="211"/>
                    <a:pt x="98" y="211"/>
                  </a:cubicBezTo>
                  <a:cubicBezTo>
                    <a:pt x="98" y="160"/>
                    <a:pt x="98" y="160"/>
                    <a:pt x="98" y="160"/>
                  </a:cubicBezTo>
                  <a:cubicBezTo>
                    <a:pt x="99" y="161"/>
                    <a:pt x="100" y="162"/>
                    <a:pt x="101" y="163"/>
                  </a:cubicBezTo>
                  <a:cubicBezTo>
                    <a:pt x="103" y="166"/>
                    <a:pt x="107" y="167"/>
                    <a:pt x="112" y="167"/>
                  </a:cubicBezTo>
                  <a:cubicBezTo>
                    <a:pt x="115" y="167"/>
                    <a:pt x="118" y="167"/>
                    <a:pt x="121" y="166"/>
                  </a:cubicBezTo>
                  <a:cubicBezTo>
                    <a:pt x="121" y="211"/>
                    <a:pt x="121" y="211"/>
                    <a:pt x="121" y="211"/>
                  </a:cubicBezTo>
                  <a:close/>
                  <a:moveTo>
                    <a:pt x="121" y="118"/>
                  </a:moveTo>
                  <a:cubicBezTo>
                    <a:pt x="120" y="118"/>
                    <a:pt x="120" y="118"/>
                    <a:pt x="120" y="119"/>
                  </a:cubicBezTo>
                  <a:cubicBezTo>
                    <a:pt x="113" y="148"/>
                    <a:pt x="113" y="148"/>
                    <a:pt x="113" y="148"/>
                  </a:cubicBezTo>
                  <a:cubicBezTo>
                    <a:pt x="113" y="149"/>
                    <a:pt x="113" y="150"/>
                    <a:pt x="113" y="151"/>
                  </a:cubicBezTo>
                  <a:cubicBezTo>
                    <a:pt x="113" y="154"/>
                    <a:pt x="115" y="156"/>
                    <a:pt x="119" y="156"/>
                  </a:cubicBezTo>
                  <a:cubicBezTo>
                    <a:pt x="120" y="156"/>
                    <a:pt x="120" y="156"/>
                    <a:pt x="121" y="156"/>
                  </a:cubicBezTo>
                  <a:lnTo>
                    <a:pt x="121" y="118"/>
                  </a:lnTo>
                  <a:close/>
                  <a:moveTo>
                    <a:pt x="71" y="0"/>
                  </a:moveTo>
                  <a:cubicBezTo>
                    <a:pt x="98" y="0"/>
                    <a:pt x="98" y="0"/>
                    <a:pt x="98" y="0"/>
                  </a:cubicBezTo>
                  <a:cubicBezTo>
                    <a:pt x="98" y="9"/>
                    <a:pt x="98" y="9"/>
                    <a:pt x="98" y="9"/>
                  </a:cubicBezTo>
                  <a:cubicBezTo>
                    <a:pt x="71" y="9"/>
                    <a:pt x="71" y="9"/>
                    <a:pt x="71" y="9"/>
                  </a:cubicBezTo>
                  <a:cubicBezTo>
                    <a:pt x="71" y="0"/>
                    <a:pt x="71" y="0"/>
                    <a:pt x="71" y="0"/>
                  </a:cubicBezTo>
                  <a:close/>
                  <a:moveTo>
                    <a:pt x="71" y="37"/>
                  </a:moveTo>
                  <a:cubicBezTo>
                    <a:pt x="98" y="37"/>
                    <a:pt x="98" y="37"/>
                    <a:pt x="98" y="37"/>
                  </a:cubicBezTo>
                  <a:cubicBezTo>
                    <a:pt x="98" y="80"/>
                    <a:pt x="98" y="80"/>
                    <a:pt x="98" y="80"/>
                  </a:cubicBezTo>
                  <a:cubicBezTo>
                    <a:pt x="96" y="80"/>
                    <a:pt x="94" y="80"/>
                    <a:pt x="91" y="80"/>
                  </a:cubicBezTo>
                  <a:cubicBezTo>
                    <a:pt x="85" y="80"/>
                    <a:pt x="78" y="83"/>
                    <a:pt x="71" y="88"/>
                  </a:cubicBezTo>
                  <a:cubicBezTo>
                    <a:pt x="71" y="37"/>
                    <a:pt x="71" y="37"/>
                    <a:pt x="71" y="37"/>
                  </a:cubicBezTo>
                  <a:close/>
                  <a:moveTo>
                    <a:pt x="98" y="211"/>
                  </a:moveTo>
                  <a:cubicBezTo>
                    <a:pt x="71" y="211"/>
                    <a:pt x="71" y="211"/>
                    <a:pt x="71" y="211"/>
                  </a:cubicBezTo>
                  <a:cubicBezTo>
                    <a:pt x="71" y="166"/>
                    <a:pt x="71" y="166"/>
                    <a:pt x="71" y="166"/>
                  </a:cubicBezTo>
                  <a:cubicBezTo>
                    <a:pt x="82" y="166"/>
                    <a:pt x="82" y="166"/>
                    <a:pt x="82" y="166"/>
                  </a:cubicBezTo>
                  <a:cubicBezTo>
                    <a:pt x="98" y="90"/>
                    <a:pt x="98" y="90"/>
                    <a:pt x="98" y="90"/>
                  </a:cubicBezTo>
                  <a:cubicBezTo>
                    <a:pt x="98" y="141"/>
                    <a:pt x="98" y="141"/>
                    <a:pt x="98" y="141"/>
                  </a:cubicBezTo>
                  <a:cubicBezTo>
                    <a:pt x="97" y="146"/>
                    <a:pt x="97" y="146"/>
                    <a:pt x="97" y="146"/>
                  </a:cubicBezTo>
                  <a:cubicBezTo>
                    <a:pt x="97" y="148"/>
                    <a:pt x="97" y="150"/>
                    <a:pt x="97" y="152"/>
                  </a:cubicBezTo>
                  <a:cubicBezTo>
                    <a:pt x="97" y="155"/>
                    <a:pt x="97" y="158"/>
                    <a:pt x="98" y="160"/>
                  </a:cubicBezTo>
                  <a:cubicBezTo>
                    <a:pt x="98" y="211"/>
                    <a:pt x="98" y="211"/>
                    <a:pt x="98" y="211"/>
                  </a:cubicBezTo>
                  <a:close/>
                  <a:moveTo>
                    <a:pt x="71" y="137"/>
                  </a:moveTo>
                  <a:cubicBezTo>
                    <a:pt x="74" y="124"/>
                    <a:pt x="74" y="124"/>
                    <a:pt x="74" y="124"/>
                  </a:cubicBezTo>
                  <a:cubicBezTo>
                    <a:pt x="73" y="124"/>
                    <a:pt x="72" y="124"/>
                    <a:pt x="71" y="123"/>
                  </a:cubicBezTo>
                  <a:cubicBezTo>
                    <a:pt x="71" y="137"/>
                    <a:pt x="71" y="137"/>
                    <a:pt x="71" y="137"/>
                  </a:cubicBezTo>
                  <a:close/>
                  <a:moveTo>
                    <a:pt x="71" y="118"/>
                  </a:moveTo>
                  <a:cubicBezTo>
                    <a:pt x="73" y="118"/>
                    <a:pt x="74" y="119"/>
                    <a:pt x="75" y="119"/>
                  </a:cubicBezTo>
                  <a:cubicBezTo>
                    <a:pt x="82" y="88"/>
                    <a:pt x="82" y="88"/>
                    <a:pt x="82" y="88"/>
                  </a:cubicBezTo>
                  <a:cubicBezTo>
                    <a:pt x="79" y="90"/>
                    <a:pt x="75" y="93"/>
                    <a:pt x="71" y="98"/>
                  </a:cubicBezTo>
                  <a:lnTo>
                    <a:pt x="71" y="118"/>
                  </a:lnTo>
                  <a:close/>
                  <a:moveTo>
                    <a:pt x="60" y="0"/>
                  </a:moveTo>
                  <a:cubicBezTo>
                    <a:pt x="71" y="0"/>
                    <a:pt x="71" y="0"/>
                    <a:pt x="71" y="0"/>
                  </a:cubicBezTo>
                  <a:cubicBezTo>
                    <a:pt x="71" y="9"/>
                    <a:pt x="71" y="9"/>
                    <a:pt x="71" y="9"/>
                  </a:cubicBezTo>
                  <a:cubicBezTo>
                    <a:pt x="60" y="9"/>
                    <a:pt x="60" y="9"/>
                    <a:pt x="60" y="9"/>
                  </a:cubicBezTo>
                  <a:cubicBezTo>
                    <a:pt x="60" y="0"/>
                    <a:pt x="60" y="0"/>
                    <a:pt x="60" y="0"/>
                  </a:cubicBezTo>
                  <a:close/>
                  <a:moveTo>
                    <a:pt x="60" y="37"/>
                  </a:moveTo>
                  <a:cubicBezTo>
                    <a:pt x="71" y="37"/>
                    <a:pt x="71" y="37"/>
                    <a:pt x="71" y="37"/>
                  </a:cubicBezTo>
                  <a:cubicBezTo>
                    <a:pt x="71" y="88"/>
                    <a:pt x="71" y="88"/>
                    <a:pt x="71" y="88"/>
                  </a:cubicBezTo>
                  <a:cubicBezTo>
                    <a:pt x="71" y="89"/>
                    <a:pt x="71" y="89"/>
                    <a:pt x="71" y="89"/>
                  </a:cubicBezTo>
                  <a:cubicBezTo>
                    <a:pt x="67" y="92"/>
                    <a:pt x="64" y="96"/>
                    <a:pt x="60" y="100"/>
                  </a:cubicBezTo>
                  <a:cubicBezTo>
                    <a:pt x="60" y="37"/>
                    <a:pt x="60" y="37"/>
                    <a:pt x="60" y="37"/>
                  </a:cubicBezTo>
                  <a:close/>
                  <a:moveTo>
                    <a:pt x="71" y="211"/>
                  </a:moveTo>
                  <a:cubicBezTo>
                    <a:pt x="60" y="211"/>
                    <a:pt x="60" y="211"/>
                    <a:pt x="60" y="211"/>
                  </a:cubicBezTo>
                  <a:cubicBezTo>
                    <a:pt x="60" y="120"/>
                    <a:pt x="60" y="120"/>
                    <a:pt x="60" y="120"/>
                  </a:cubicBezTo>
                  <a:cubicBezTo>
                    <a:pt x="64" y="121"/>
                    <a:pt x="68" y="122"/>
                    <a:pt x="71" y="123"/>
                  </a:cubicBezTo>
                  <a:cubicBezTo>
                    <a:pt x="71" y="137"/>
                    <a:pt x="71" y="137"/>
                    <a:pt x="71" y="137"/>
                  </a:cubicBezTo>
                  <a:cubicBezTo>
                    <a:pt x="65" y="166"/>
                    <a:pt x="65" y="166"/>
                    <a:pt x="65" y="166"/>
                  </a:cubicBezTo>
                  <a:cubicBezTo>
                    <a:pt x="71" y="166"/>
                    <a:pt x="71" y="166"/>
                    <a:pt x="71" y="166"/>
                  </a:cubicBezTo>
                  <a:cubicBezTo>
                    <a:pt x="71" y="211"/>
                    <a:pt x="71" y="211"/>
                    <a:pt x="71" y="211"/>
                  </a:cubicBezTo>
                  <a:close/>
                  <a:moveTo>
                    <a:pt x="71" y="98"/>
                  </a:moveTo>
                  <a:cubicBezTo>
                    <a:pt x="68" y="102"/>
                    <a:pt x="65" y="108"/>
                    <a:pt x="61" y="115"/>
                  </a:cubicBezTo>
                  <a:cubicBezTo>
                    <a:pt x="65" y="116"/>
                    <a:pt x="68" y="117"/>
                    <a:pt x="71" y="118"/>
                  </a:cubicBezTo>
                  <a:lnTo>
                    <a:pt x="71" y="98"/>
                  </a:lnTo>
                  <a:close/>
                  <a:moveTo>
                    <a:pt x="29" y="0"/>
                  </a:moveTo>
                  <a:cubicBezTo>
                    <a:pt x="60" y="0"/>
                    <a:pt x="60" y="0"/>
                    <a:pt x="60" y="0"/>
                  </a:cubicBezTo>
                  <a:cubicBezTo>
                    <a:pt x="60" y="9"/>
                    <a:pt x="60" y="9"/>
                    <a:pt x="60" y="9"/>
                  </a:cubicBezTo>
                  <a:cubicBezTo>
                    <a:pt x="26" y="9"/>
                    <a:pt x="26" y="9"/>
                    <a:pt x="26" y="9"/>
                  </a:cubicBezTo>
                  <a:cubicBezTo>
                    <a:pt x="18" y="9"/>
                    <a:pt x="12" y="15"/>
                    <a:pt x="12" y="23"/>
                  </a:cubicBezTo>
                  <a:cubicBezTo>
                    <a:pt x="12" y="23"/>
                    <a:pt x="12" y="23"/>
                    <a:pt x="12" y="23"/>
                  </a:cubicBezTo>
                  <a:cubicBezTo>
                    <a:pt x="12" y="30"/>
                    <a:pt x="18" y="37"/>
                    <a:pt x="26" y="37"/>
                  </a:cubicBezTo>
                  <a:cubicBezTo>
                    <a:pt x="60" y="37"/>
                    <a:pt x="60" y="37"/>
                    <a:pt x="60" y="37"/>
                  </a:cubicBezTo>
                  <a:cubicBezTo>
                    <a:pt x="60" y="100"/>
                    <a:pt x="60" y="100"/>
                    <a:pt x="60" y="100"/>
                  </a:cubicBezTo>
                  <a:cubicBezTo>
                    <a:pt x="57" y="104"/>
                    <a:pt x="54" y="109"/>
                    <a:pt x="51" y="114"/>
                  </a:cubicBezTo>
                  <a:cubicBezTo>
                    <a:pt x="48" y="114"/>
                    <a:pt x="46" y="113"/>
                    <a:pt x="45" y="113"/>
                  </a:cubicBezTo>
                  <a:cubicBezTo>
                    <a:pt x="38" y="113"/>
                    <a:pt x="32" y="115"/>
                    <a:pt x="28" y="118"/>
                  </a:cubicBezTo>
                  <a:cubicBezTo>
                    <a:pt x="23" y="120"/>
                    <a:pt x="21" y="124"/>
                    <a:pt x="21" y="128"/>
                  </a:cubicBezTo>
                  <a:cubicBezTo>
                    <a:pt x="21" y="130"/>
                    <a:pt x="22" y="131"/>
                    <a:pt x="23" y="133"/>
                  </a:cubicBezTo>
                  <a:cubicBezTo>
                    <a:pt x="24" y="134"/>
                    <a:pt x="26" y="134"/>
                    <a:pt x="29" y="134"/>
                  </a:cubicBezTo>
                  <a:cubicBezTo>
                    <a:pt x="30" y="134"/>
                    <a:pt x="31" y="134"/>
                    <a:pt x="33" y="133"/>
                  </a:cubicBezTo>
                  <a:cubicBezTo>
                    <a:pt x="34" y="132"/>
                    <a:pt x="35" y="131"/>
                    <a:pt x="35" y="130"/>
                  </a:cubicBezTo>
                  <a:cubicBezTo>
                    <a:pt x="35" y="129"/>
                    <a:pt x="34" y="128"/>
                    <a:pt x="34" y="127"/>
                  </a:cubicBezTo>
                  <a:cubicBezTo>
                    <a:pt x="34" y="127"/>
                    <a:pt x="33" y="126"/>
                    <a:pt x="33" y="126"/>
                  </a:cubicBezTo>
                  <a:cubicBezTo>
                    <a:pt x="34" y="124"/>
                    <a:pt x="35" y="123"/>
                    <a:pt x="38" y="122"/>
                  </a:cubicBezTo>
                  <a:cubicBezTo>
                    <a:pt x="40" y="121"/>
                    <a:pt x="43" y="120"/>
                    <a:pt x="47" y="120"/>
                  </a:cubicBezTo>
                  <a:cubicBezTo>
                    <a:pt x="44" y="125"/>
                    <a:pt x="42" y="129"/>
                    <a:pt x="40" y="134"/>
                  </a:cubicBezTo>
                  <a:cubicBezTo>
                    <a:pt x="33" y="148"/>
                    <a:pt x="30" y="159"/>
                    <a:pt x="30" y="167"/>
                  </a:cubicBezTo>
                  <a:cubicBezTo>
                    <a:pt x="30" y="173"/>
                    <a:pt x="32" y="176"/>
                    <a:pt x="36" y="178"/>
                  </a:cubicBezTo>
                  <a:cubicBezTo>
                    <a:pt x="37" y="179"/>
                    <a:pt x="41" y="180"/>
                    <a:pt x="45" y="180"/>
                  </a:cubicBezTo>
                  <a:cubicBezTo>
                    <a:pt x="44" y="178"/>
                    <a:pt x="44" y="176"/>
                    <a:pt x="44" y="173"/>
                  </a:cubicBezTo>
                  <a:cubicBezTo>
                    <a:pt x="44" y="170"/>
                    <a:pt x="44" y="167"/>
                    <a:pt x="45" y="163"/>
                  </a:cubicBezTo>
                  <a:cubicBezTo>
                    <a:pt x="47" y="150"/>
                    <a:pt x="52" y="136"/>
                    <a:pt x="59" y="120"/>
                  </a:cubicBezTo>
                  <a:cubicBezTo>
                    <a:pt x="59" y="120"/>
                    <a:pt x="60" y="120"/>
                    <a:pt x="60" y="120"/>
                  </a:cubicBezTo>
                  <a:cubicBezTo>
                    <a:pt x="60" y="211"/>
                    <a:pt x="60" y="211"/>
                    <a:pt x="60" y="211"/>
                  </a:cubicBezTo>
                  <a:cubicBezTo>
                    <a:pt x="29" y="211"/>
                    <a:pt x="29" y="211"/>
                    <a:pt x="29" y="211"/>
                  </a:cubicBezTo>
                  <a:cubicBezTo>
                    <a:pt x="13" y="211"/>
                    <a:pt x="0" y="198"/>
                    <a:pt x="0" y="183"/>
                  </a:cubicBezTo>
                  <a:cubicBezTo>
                    <a:pt x="0" y="29"/>
                    <a:pt x="0" y="29"/>
                    <a:pt x="0" y="29"/>
                  </a:cubicBezTo>
                  <a:cubicBezTo>
                    <a:pt x="0" y="13"/>
                    <a:pt x="13" y="0"/>
                    <a:pt x="29" y="0"/>
                  </a:cubicBezTo>
                  <a:close/>
                </a:path>
              </a:pathLst>
            </a:custGeom>
            <a:solidFill>
              <a:schemeClr val="tx1"/>
            </a:solidFill>
            <a:ln>
              <a:noFill/>
            </a:ln>
          </p:spPr>
          <p:txBody>
            <a:bodyPr vert="horz" wrap="square" lIns="121920" tIns="60960" rIns="121920" bIns="60960" numCol="1" anchor="t" anchorCtr="0" compatLnSpc="1"/>
            <a:lstStyle/>
            <a:p>
              <a:pPr defTabSz="457200"/>
              <a:endParaRPr lang="id-ID" sz="2400">
                <a:solidFill>
                  <a:prstClr val="black"/>
                </a:solidFill>
              </a:endParaRPr>
            </a:p>
          </p:txBody>
        </p:sp>
        <p:sp>
          <p:nvSpPr>
            <p:cNvPr id="34" name="Freeform 75"/>
            <p:cNvSpPr>
              <a:spLocks noEditPoints="1"/>
            </p:cNvSpPr>
            <p:nvPr/>
          </p:nvSpPr>
          <p:spPr bwMode="auto">
            <a:xfrm>
              <a:off x="4419747" y="2076773"/>
              <a:ext cx="401343" cy="402461"/>
            </a:xfrm>
            <a:custGeom>
              <a:avLst/>
              <a:gdLst>
                <a:gd name="T0" fmla="*/ 249 w 261"/>
                <a:gd name="T1" fmla="*/ 220 h 262"/>
                <a:gd name="T2" fmla="*/ 261 w 261"/>
                <a:gd name="T3" fmla="*/ 70 h 262"/>
                <a:gd name="T4" fmla="*/ 249 w 261"/>
                <a:gd name="T5" fmla="*/ 70 h 262"/>
                <a:gd name="T6" fmla="*/ 249 w 261"/>
                <a:gd name="T7" fmla="*/ 154 h 262"/>
                <a:gd name="T8" fmla="*/ 227 w 261"/>
                <a:gd name="T9" fmla="*/ 180 h 262"/>
                <a:gd name="T10" fmla="*/ 209 w 261"/>
                <a:gd name="T11" fmla="*/ 262 h 262"/>
                <a:gd name="T12" fmla="*/ 209 w 261"/>
                <a:gd name="T13" fmla="*/ 262 h 262"/>
                <a:gd name="T14" fmla="*/ 209 w 261"/>
                <a:gd name="T15" fmla="*/ 15 h 262"/>
                <a:gd name="T16" fmla="*/ 203 w 261"/>
                <a:gd name="T17" fmla="*/ 28 h 262"/>
                <a:gd name="T18" fmla="*/ 209 w 261"/>
                <a:gd name="T19" fmla="*/ 50 h 262"/>
                <a:gd name="T20" fmla="*/ 201 w 261"/>
                <a:gd name="T21" fmla="*/ 120 h 262"/>
                <a:gd name="T22" fmla="*/ 209 w 261"/>
                <a:gd name="T23" fmla="*/ 197 h 262"/>
                <a:gd name="T24" fmla="*/ 209 w 261"/>
                <a:gd name="T25" fmla="*/ 197 h 262"/>
                <a:gd name="T26" fmla="*/ 195 w 261"/>
                <a:gd name="T27" fmla="*/ 232 h 262"/>
                <a:gd name="T28" fmla="*/ 168 w 261"/>
                <a:gd name="T29" fmla="*/ 36 h 262"/>
                <a:gd name="T30" fmla="*/ 195 w 261"/>
                <a:gd name="T31" fmla="*/ 20 h 262"/>
                <a:gd name="T32" fmla="*/ 195 w 261"/>
                <a:gd name="T33" fmla="*/ 50 h 262"/>
                <a:gd name="T34" fmla="*/ 195 w 261"/>
                <a:gd name="T35" fmla="*/ 120 h 262"/>
                <a:gd name="T36" fmla="*/ 168 w 261"/>
                <a:gd name="T37" fmla="*/ 220 h 262"/>
                <a:gd name="T38" fmla="*/ 192 w 261"/>
                <a:gd name="T39" fmla="*/ 249 h 262"/>
                <a:gd name="T40" fmla="*/ 168 w 261"/>
                <a:gd name="T41" fmla="*/ 21 h 262"/>
                <a:gd name="T42" fmla="*/ 168 w 261"/>
                <a:gd name="T43" fmla="*/ 44 h 262"/>
                <a:gd name="T44" fmla="*/ 135 w 261"/>
                <a:gd name="T45" fmla="*/ 120 h 262"/>
                <a:gd name="T46" fmla="*/ 167 w 261"/>
                <a:gd name="T47" fmla="*/ 198 h 262"/>
                <a:gd name="T48" fmla="*/ 167 w 261"/>
                <a:gd name="T49" fmla="*/ 167 h 262"/>
                <a:gd name="T50" fmla="*/ 130 w 261"/>
                <a:gd name="T51" fmla="*/ 147 h 262"/>
                <a:gd name="T52" fmla="*/ 93 w 261"/>
                <a:gd name="T53" fmla="*/ 44 h 262"/>
                <a:gd name="T54" fmla="*/ 130 w 261"/>
                <a:gd name="T55" fmla="*/ 0 h 262"/>
                <a:gd name="T56" fmla="*/ 126 w 261"/>
                <a:gd name="T57" fmla="*/ 120 h 262"/>
                <a:gd name="T58" fmla="*/ 130 w 261"/>
                <a:gd name="T59" fmla="*/ 159 h 262"/>
                <a:gd name="T60" fmla="*/ 130 w 261"/>
                <a:gd name="T61" fmla="*/ 179 h 262"/>
                <a:gd name="T62" fmla="*/ 130 w 261"/>
                <a:gd name="T63" fmla="*/ 198 h 262"/>
                <a:gd name="T64" fmla="*/ 93 w 261"/>
                <a:gd name="T65" fmla="*/ 3 h 262"/>
                <a:gd name="T66" fmla="*/ 93 w 261"/>
                <a:gd name="T67" fmla="*/ 36 h 262"/>
                <a:gd name="T68" fmla="*/ 67 w 261"/>
                <a:gd name="T69" fmla="*/ 20 h 262"/>
                <a:gd name="T70" fmla="*/ 67 w 261"/>
                <a:gd name="T71" fmla="*/ 70 h 262"/>
                <a:gd name="T72" fmla="*/ 92 w 261"/>
                <a:gd name="T73" fmla="*/ 147 h 262"/>
                <a:gd name="T74" fmla="*/ 92 w 261"/>
                <a:gd name="T75" fmla="*/ 179 h 262"/>
                <a:gd name="T76" fmla="*/ 93 w 261"/>
                <a:gd name="T77" fmla="*/ 198 h 262"/>
                <a:gd name="T78" fmla="*/ 67 w 261"/>
                <a:gd name="T79" fmla="*/ 171 h 262"/>
                <a:gd name="T80" fmla="*/ 69 w 261"/>
                <a:gd name="T81" fmla="*/ 232 h 262"/>
                <a:gd name="T82" fmla="*/ 58 w 261"/>
                <a:gd name="T83" fmla="*/ 28 h 262"/>
                <a:gd name="T84" fmla="*/ 67 w 261"/>
                <a:gd name="T85" fmla="*/ 9 h 262"/>
                <a:gd name="T86" fmla="*/ 67 w 261"/>
                <a:gd name="T87" fmla="*/ 120 h 262"/>
                <a:gd name="T88" fmla="*/ 67 w 261"/>
                <a:gd name="T89" fmla="*/ 188 h 262"/>
                <a:gd name="T90" fmla="*/ 67 w 261"/>
                <a:gd name="T91" fmla="*/ 232 h 262"/>
                <a:gd name="T92" fmla="*/ 67 w 261"/>
                <a:gd name="T93" fmla="*/ 232 h 262"/>
                <a:gd name="T94" fmla="*/ 52 w 261"/>
                <a:gd name="T95" fmla="*/ 50 h 262"/>
                <a:gd name="T96" fmla="*/ 12 w 261"/>
                <a:gd name="T97" fmla="*/ 220 h 262"/>
                <a:gd name="T98" fmla="*/ 52 w 261"/>
                <a:gd name="T99" fmla="*/ 232 h 262"/>
                <a:gd name="T100" fmla="*/ 52 w 261"/>
                <a:gd name="T101" fmla="*/ 232 h 262"/>
                <a:gd name="T102" fmla="*/ 12 w 261"/>
                <a:gd name="T103" fmla="*/ 114 h 262"/>
                <a:gd name="T104" fmla="*/ 0 w 261"/>
                <a:gd name="T105" fmla="*/ 104 h 262"/>
                <a:gd name="T106" fmla="*/ 12 w 261"/>
                <a:gd name="T107" fmla="*/ 15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1" h="262">
                  <a:moveTo>
                    <a:pt x="249" y="220"/>
                  </a:moveTo>
                  <a:cubicBezTo>
                    <a:pt x="249" y="154"/>
                    <a:pt x="249" y="154"/>
                    <a:pt x="249" y="154"/>
                  </a:cubicBezTo>
                  <a:cubicBezTo>
                    <a:pt x="251" y="157"/>
                    <a:pt x="252" y="160"/>
                    <a:pt x="252" y="164"/>
                  </a:cubicBezTo>
                  <a:cubicBezTo>
                    <a:pt x="252" y="220"/>
                    <a:pt x="252" y="220"/>
                    <a:pt x="252" y="220"/>
                  </a:cubicBezTo>
                  <a:cubicBezTo>
                    <a:pt x="249" y="220"/>
                    <a:pt x="249" y="220"/>
                    <a:pt x="249" y="220"/>
                  </a:cubicBezTo>
                  <a:close/>
                  <a:moveTo>
                    <a:pt x="249" y="114"/>
                  </a:moveTo>
                  <a:cubicBezTo>
                    <a:pt x="249" y="70"/>
                    <a:pt x="249" y="70"/>
                    <a:pt x="249" y="70"/>
                  </a:cubicBezTo>
                  <a:cubicBezTo>
                    <a:pt x="250" y="70"/>
                    <a:pt x="250" y="70"/>
                    <a:pt x="250" y="69"/>
                  </a:cubicBezTo>
                  <a:cubicBezTo>
                    <a:pt x="257" y="67"/>
                    <a:pt x="257" y="67"/>
                    <a:pt x="257" y="67"/>
                  </a:cubicBezTo>
                  <a:cubicBezTo>
                    <a:pt x="259" y="66"/>
                    <a:pt x="261" y="67"/>
                    <a:pt x="261" y="70"/>
                  </a:cubicBezTo>
                  <a:cubicBezTo>
                    <a:pt x="261" y="104"/>
                    <a:pt x="261" y="104"/>
                    <a:pt x="261" y="104"/>
                  </a:cubicBezTo>
                  <a:cubicBezTo>
                    <a:pt x="261" y="107"/>
                    <a:pt x="259" y="110"/>
                    <a:pt x="257" y="111"/>
                  </a:cubicBezTo>
                  <a:cubicBezTo>
                    <a:pt x="250" y="113"/>
                    <a:pt x="250" y="113"/>
                    <a:pt x="250" y="113"/>
                  </a:cubicBezTo>
                  <a:cubicBezTo>
                    <a:pt x="250" y="114"/>
                    <a:pt x="250" y="114"/>
                    <a:pt x="249" y="114"/>
                  </a:cubicBezTo>
                  <a:close/>
                  <a:moveTo>
                    <a:pt x="249" y="70"/>
                  </a:moveTo>
                  <a:cubicBezTo>
                    <a:pt x="249" y="114"/>
                    <a:pt x="249" y="114"/>
                    <a:pt x="249" y="114"/>
                  </a:cubicBezTo>
                  <a:cubicBezTo>
                    <a:pt x="248" y="114"/>
                    <a:pt x="246" y="112"/>
                    <a:pt x="246" y="110"/>
                  </a:cubicBezTo>
                  <a:cubicBezTo>
                    <a:pt x="246" y="76"/>
                    <a:pt x="246" y="76"/>
                    <a:pt x="246" y="76"/>
                  </a:cubicBezTo>
                  <a:cubicBezTo>
                    <a:pt x="246" y="74"/>
                    <a:pt x="248" y="71"/>
                    <a:pt x="249" y="70"/>
                  </a:cubicBezTo>
                  <a:close/>
                  <a:moveTo>
                    <a:pt x="249" y="154"/>
                  </a:moveTo>
                  <a:cubicBezTo>
                    <a:pt x="246" y="150"/>
                    <a:pt x="241" y="146"/>
                    <a:pt x="235" y="146"/>
                  </a:cubicBezTo>
                  <a:cubicBezTo>
                    <a:pt x="235" y="50"/>
                    <a:pt x="235" y="50"/>
                    <a:pt x="235" y="50"/>
                  </a:cubicBezTo>
                  <a:cubicBezTo>
                    <a:pt x="209" y="50"/>
                    <a:pt x="209" y="50"/>
                    <a:pt x="209" y="50"/>
                  </a:cubicBezTo>
                  <a:cubicBezTo>
                    <a:pt x="209" y="162"/>
                    <a:pt x="209" y="162"/>
                    <a:pt x="209" y="162"/>
                  </a:cubicBezTo>
                  <a:cubicBezTo>
                    <a:pt x="219" y="162"/>
                    <a:pt x="227" y="170"/>
                    <a:pt x="227" y="180"/>
                  </a:cubicBezTo>
                  <a:cubicBezTo>
                    <a:pt x="227" y="189"/>
                    <a:pt x="219" y="197"/>
                    <a:pt x="209" y="197"/>
                  </a:cubicBezTo>
                  <a:cubicBezTo>
                    <a:pt x="209" y="220"/>
                    <a:pt x="209" y="220"/>
                    <a:pt x="209" y="220"/>
                  </a:cubicBezTo>
                  <a:cubicBezTo>
                    <a:pt x="249" y="220"/>
                    <a:pt x="249" y="220"/>
                    <a:pt x="249" y="220"/>
                  </a:cubicBezTo>
                  <a:cubicBezTo>
                    <a:pt x="249" y="154"/>
                    <a:pt x="249" y="154"/>
                    <a:pt x="249" y="154"/>
                  </a:cubicBezTo>
                  <a:close/>
                  <a:moveTo>
                    <a:pt x="209" y="262"/>
                  </a:moveTo>
                  <a:cubicBezTo>
                    <a:pt x="209" y="232"/>
                    <a:pt x="209" y="232"/>
                    <a:pt x="209" y="232"/>
                  </a:cubicBezTo>
                  <a:cubicBezTo>
                    <a:pt x="226" y="232"/>
                    <a:pt x="226" y="232"/>
                    <a:pt x="226" y="232"/>
                  </a:cubicBezTo>
                  <a:cubicBezTo>
                    <a:pt x="226" y="249"/>
                    <a:pt x="226" y="249"/>
                    <a:pt x="226" y="249"/>
                  </a:cubicBezTo>
                  <a:cubicBezTo>
                    <a:pt x="226" y="257"/>
                    <a:pt x="220" y="262"/>
                    <a:pt x="213" y="262"/>
                  </a:cubicBezTo>
                  <a:cubicBezTo>
                    <a:pt x="209" y="262"/>
                    <a:pt x="209" y="262"/>
                    <a:pt x="209" y="262"/>
                  </a:cubicBezTo>
                  <a:close/>
                  <a:moveTo>
                    <a:pt x="209" y="44"/>
                  </a:moveTo>
                  <a:cubicBezTo>
                    <a:pt x="209" y="15"/>
                    <a:pt x="209" y="15"/>
                    <a:pt x="209" y="15"/>
                  </a:cubicBezTo>
                  <a:cubicBezTo>
                    <a:pt x="225" y="23"/>
                    <a:pt x="235" y="33"/>
                    <a:pt x="235" y="44"/>
                  </a:cubicBezTo>
                  <a:lnTo>
                    <a:pt x="209" y="44"/>
                  </a:lnTo>
                  <a:close/>
                  <a:moveTo>
                    <a:pt x="209" y="15"/>
                  </a:moveTo>
                  <a:cubicBezTo>
                    <a:pt x="209" y="44"/>
                    <a:pt x="209" y="44"/>
                    <a:pt x="209" y="44"/>
                  </a:cubicBezTo>
                  <a:cubicBezTo>
                    <a:pt x="195" y="44"/>
                    <a:pt x="195" y="44"/>
                    <a:pt x="195" y="44"/>
                  </a:cubicBezTo>
                  <a:cubicBezTo>
                    <a:pt x="195" y="37"/>
                    <a:pt x="195" y="37"/>
                    <a:pt x="195" y="37"/>
                  </a:cubicBezTo>
                  <a:cubicBezTo>
                    <a:pt x="195" y="37"/>
                    <a:pt x="195" y="37"/>
                    <a:pt x="195" y="37"/>
                  </a:cubicBezTo>
                  <a:cubicBezTo>
                    <a:pt x="199" y="37"/>
                    <a:pt x="203" y="33"/>
                    <a:pt x="203" y="28"/>
                  </a:cubicBezTo>
                  <a:cubicBezTo>
                    <a:pt x="203" y="24"/>
                    <a:pt x="199" y="20"/>
                    <a:pt x="195" y="20"/>
                  </a:cubicBezTo>
                  <a:cubicBezTo>
                    <a:pt x="195" y="20"/>
                    <a:pt x="195" y="20"/>
                    <a:pt x="195" y="20"/>
                  </a:cubicBezTo>
                  <a:cubicBezTo>
                    <a:pt x="195" y="9"/>
                    <a:pt x="195" y="9"/>
                    <a:pt x="195" y="9"/>
                  </a:cubicBezTo>
                  <a:cubicBezTo>
                    <a:pt x="200" y="11"/>
                    <a:pt x="205" y="13"/>
                    <a:pt x="209" y="15"/>
                  </a:cubicBezTo>
                  <a:close/>
                  <a:moveTo>
                    <a:pt x="209" y="50"/>
                  </a:moveTo>
                  <a:cubicBezTo>
                    <a:pt x="209" y="162"/>
                    <a:pt x="209" y="162"/>
                    <a:pt x="209" y="162"/>
                  </a:cubicBezTo>
                  <a:cubicBezTo>
                    <a:pt x="209" y="162"/>
                    <a:pt x="209" y="162"/>
                    <a:pt x="209" y="162"/>
                  </a:cubicBezTo>
                  <a:cubicBezTo>
                    <a:pt x="203" y="162"/>
                    <a:pt x="198" y="166"/>
                    <a:pt x="195" y="171"/>
                  </a:cubicBezTo>
                  <a:cubicBezTo>
                    <a:pt x="195" y="120"/>
                    <a:pt x="195" y="120"/>
                    <a:pt x="195" y="120"/>
                  </a:cubicBezTo>
                  <a:cubicBezTo>
                    <a:pt x="201" y="120"/>
                    <a:pt x="201" y="120"/>
                    <a:pt x="201" y="120"/>
                  </a:cubicBezTo>
                  <a:cubicBezTo>
                    <a:pt x="201" y="70"/>
                    <a:pt x="201" y="70"/>
                    <a:pt x="201" y="70"/>
                  </a:cubicBezTo>
                  <a:cubicBezTo>
                    <a:pt x="195" y="70"/>
                    <a:pt x="195" y="70"/>
                    <a:pt x="195" y="70"/>
                  </a:cubicBezTo>
                  <a:cubicBezTo>
                    <a:pt x="195" y="50"/>
                    <a:pt x="195" y="50"/>
                    <a:pt x="195" y="50"/>
                  </a:cubicBezTo>
                  <a:cubicBezTo>
                    <a:pt x="209" y="50"/>
                    <a:pt x="209" y="50"/>
                    <a:pt x="209" y="50"/>
                  </a:cubicBezTo>
                  <a:close/>
                  <a:moveTo>
                    <a:pt x="209" y="197"/>
                  </a:moveTo>
                  <a:cubicBezTo>
                    <a:pt x="209" y="220"/>
                    <a:pt x="209" y="220"/>
                    <a:pt x="209" y="220"/>
                  </a:cubicBezTo>
                  <a:cubicBezTo>
                    <a:pt x="195" y="220"/>
                    <a:pt x="195" y="220"/>
                    <a:pt x="195" y="220"/>
                  </a:cubicBezTo>
                  <a:cubicBezTo>
                    <a:pt x="195" y="188"/>
                    <a:pt x="195" y="188"/>
                    <a:pt x="195" y="188"/>
                  </a:cubicBezTo>
                  <a:cubicBezTo>
                    <a:pt x="198" y="193"/>
                    <a:pt x="203" y="197"/>
                    <a:pt x="209" y="197"/>
                  </a:cubicBezTo>
                  <a:cubicBezTo>
                    <a:pt x="209" y="197"/>
                    <a:pt x="209" y="197"/>
                    <a:pt x="209" y="197"/>
                  </a:cubicBezTo>
                  <a:close/>
                  <a:moveTo>
                    <a:pt x="209" y="232"/>
                  </a:moveTo>
                  <a:cubicBezTo>
                    <a:pt x="209" y="262"/>
                    <a:pt x="209" y="262"/>
                    <a:pt x="209" y="262"/>
                  </a:cubicBezTo>
                  <a:cubicBezTo>
                    <a:pt x="206" y="262"/>
                    <a:pt x="206" y="262"/>
                    <a:pt x="206" y="262"/>
                  </a:cubicBezTo>
                  <a:cubicBezTo>
                    <a:pt x="201" y="262"/>
                    <a:pt x="197" y="260"/>
                    <a:pt x="195" y="257"/>
                  </a:cubicBezTo>
                  <a:cubicBezTo>
                    <a:pt x="195" y="232"/>
                    <a:pt x="195" y="232"/>
                    <a:pt x="195" y="232"/>
                  </a:cubicBezTo>
                  <a:lnTo>
                    <a:pt x="209" y="232"/>
                  </a:lnTo>
                  <a:close/>
                  <a:moveTo>
                    <a:pt x="171" y="20"/>
                  </a:moveTo>
                  <a:cubicBezTo>
                    <a:pt x="175" y="20"/>
                    <a:pt x="179" y="24"/>
                    <a:pt x="179" y="28"/>
                  </a:cubicBezTo>
                  <a:cubicBezTo>
                    <a:pt x="179" y="33"/>
                    <a:pt x="175" y="37"/>
                    <a:pt x="171" y="37"/>
                  </a:cubicBezTo>
                  <a:cubicBezTo>
                    <a:pt x="170" y="37"/>
                    <a:pt x="169" y="37"/>
                    <a:pt x="168" y="36"/>
                  </a:cubicBezTo>
                  <a:cubicBezTo>
                    <a:pt x="168" y="44"/>
                    <a:pt x="168" y="44"/>
                    <a:pt x="168" y="44"/>
                  </a:cubicBezTo>
                  <a:cubicBezTo>
                    <a:pt x="195" y="44"/>
                    <a:pt x="195" y="44"/>
                    <a:pt x="195" y="44"/>
                  </a:cubicBezTo>
                  <a:cubicBezTo>
                    <a:pt x="195" y="37"/>
                    <a:pt x="195" y="37"/>
                    <a:pt x="195" y="37"/>
                  </a:cubicBezTo>
                  <a:cubicBezTo>
                    <a:pt x="190" y="37"/>
                    <a:pt x="186" y="33"/>
                    <a:pt x="186" y="28"/>
                  </a:cubicBezTo>
                  <a:cubicBezTo>
                    <a:pt x="186" y="24"/>
                    <a:pt x="190" y="20"/>
                    <a:pt x="195" y="20"/>
                  </a:cubicBezTo>
                  <a:cubicBezTo>
                    <a:pt x="195" y="9"/>
                    <a:pt x="195" y="9"/>
                    <a:pt x="195" y="9"/>
                  </a:cubicBezTo>
                  <a:cubicBezTo>
                    <a:pt x="187" y="6"/>
                    <a:pt x="178" y="4"/>
                    <a:pt x="168" y="3"/>
                  </a:cubicBezTo>
                  <a:cubicBezTo>
                    <a:pt x="168" y="21"/>
                    <a:pt x="168" y="21"/>
                    <a:pt x="168" y="21"/>
                  </a:cubicBezTo>
                  <a:cubicBezTo>
                    <a:pt x="169" y="20"/>
                    <a:pt x="170" y="20"/>
                    <a:pt x="171" y="20"/>
                  </a:cubicBezTo>
                  <a:close/>
                  <a:moveTo>
                    <a:pt x="195" y="50"/>
                  </a:moveTo>
                  <a:cubicBezTo>
                    <a:pt x="195" y="70"/>
                    <a:pt x="195" y="70"/>
                    <a:pt x="195" y="70"/>
                  </a:cubicBezTo>
                  <a:cubicBezTo>
                    <a:pt x="168" y="70"/>
                    <a:pt x="168" y="70"/>
                    <a:pt x="168" y="70"/>
                  </a:cubicBezTo>
                  <a:cubicBezTo>
                    <a:pt x="168" y="50"/>
                    <a:pt x="168" y="50"/>
                    <a:pt x="168" y="50"/>
                  </a:cubicBezTo>
                  <a:cubicBezTo>
                    <a:pt x="195" y="50"/>
                    <a:pt x="195" y="50"/>
                    <a:pt x="195" y="50"/>
                  </a:cubicBezTo>
                  <a:close/>
                  <a:moveTo>
                    <a:pt x="195" y="120"/>
                  </a:moveTo>
                  <a:cubicBezTo>
                    <a:pt x="195" y="171"/>
                    <a:pt x="195" y="171"/>
                    <a:pt x="195" y="171"/>
                  </a:cubicBezTo>
                  <a:cubicBezTo>
                    <a:pt x="193" y="173"/>
                    <a:pt x="192" y="176"/>
                    <a:pt x="192" y="180"/>
                  </a:cubicBezTo>
                  <a:cubicBezTo>
                    <a:pt x="192" y="183"/>
                    <a:pt x="193" y="186"/>
                    <a:pt x="195" y="188"/>
                  </a:cubicBezTo>
                  <a:cubicBezTo>
                    <a:pt x="195" y="220"/>
                    <a:pt x="195" y="220"/>
                    <a:pt x="195" y="220"/>
                  </a:cubicBezTo>
                  <a:cubicBezTo>
                    <a:pt x="168" y="220"/>
                    <a:pt x="168" y="220"/>
                    <a:pt x="168" y="220"/>
                  </a:cubicBezTo>
                  <a:cubicBezTo>
                    <a:pt x="168" y="120"/>
                    <a:pt x="168" y="120"/>
                    <a:pt x="168" y="120"/>
                  </a:cubicBezTo>
                  <a:cubicBezTo>
                    <a:pt x="195" y="120"/>
                    <a:pt x="195" y="120"/>
                    <a:pt x="195" y="120"/>
                  </a:cubicBezTo>
                  <a:close/>
                  <a:moveTo>
                    <a:pt x="195" y="232"/>
                  </a:moveTo>
                  <a:cubicBezTo>
                    <a:pt x="195" y="257"/>
                    <a:pt x="195" y="257"/>
                    <a:pt x="195" y="257"/>
                  </a:cubicBezTo>
                  <a:cubicBezTo>
                    <a:pt x="193" y="254"/>
                    <a:pt x="192" y="252"/>
                    <a:pt x="192" y="249"/>
                  </a:cubicBezTo>
                  <a:cubicBezTo>
                    <a:pt x="192" y="232"/>
                    <a:pt x="192" y="232"/>
                    <a:pt x="192" y="232"/>
                  </a:cubicBezTo>
                  <a:lnTo>
                    <a:pt x="195" y="232"/>
                  </a:lnTo>
                  <a:close/>
                  <a:moveTo>
                    <a:pt x="168" y="36"/>
                  </a:moveTo>
                  <a:cubicBezTo>
                    <a:pt x="165" y="35"/>
                    <a:pt x="162" y="32"/>
                    <a:pt x="162" y="28"/>
                  </a:cubicBezTo>
                  <a:cubicBezTo>
                    <a:pt x="162" y="25"/>
                    <a:pt x="165" y="22"/>
                    <a:pt x="168" y="21"/>
                  </a:cubicBezTo>
                  <a:cubicBezTo>
                    <a:pt x="168" y="3"/>
                    <a:pt x="168" y="3"/>
                    <a:pt x="168" y="3"/>
                  </a:cubicBezTo>
                  <a:cubicBezTo>
                    <a:pt x="157" y="1"/>
                    <a:pt x="144" y="0"/>
                    <a:pt x="131" y="0"/>
                  </a:cubicBezTo>
                  <a:cubicBezTo>
                    <a:pt x="130" y="0"/>
                    <a:pt x="130" y="0"/>
                    <a:pt x="130" y="0"/>
                  </a:cubicBezTo>
                  <a:cubicBezTo>
                    <a:pt x="130" y="44"/>
                    <a:pt x="130" y="44"/>
                    <a:pt x="130" y="44"/>
                  </a:cubicBezTo>
                  <a:cubicBezTo>
                    <a:pt x="168" y="44"/>
                    <a:pt x="168" y="44"/>
                    <a:pt x="168" y="44"/>
                  </a:cubicBezTo>
                  <a:cubicBezTo>
                    <a:pt x="168" y="36"/>
                    <a:pt x="168" y="36"/>
                    <a:pt x="168" y="36"/>
                  </a:cubicBezTo>
                  <a:close/>
                  <a:moveTo>
                    <a:pt x="168" y="50"/>
                  </a:moveTo>
                  <a:cubicBezTo>
                    <a:pt x="168" y="70"/>
                    <a:pt x="168" y="70"/>
                    <a:pt x="168" y="70"/>
                  </a:cubicBezTo>
                  <a:cubicBezTo>
                    <a:pt x="135" y="70"/>
                    <a:pt x="135" y="70"/>
                    <a:pt x="135" y="70"/>
                  </a:cubicBezTo>
                  <a:cubicBezTo>
                    <a:pt x="135" y="120"/>
                    <a:pt x="135" y="120"/>
                    <a:pt x="135" y="120"/>
                  </a:cubicBezTo>
                  <a:cubicBezTo>
                    <a:pt x="168" y="120"/>
                    <a:pt x="168" y="120"/>
                    <a:pt x="168" y="120"/>
                  </a:cubicBezTo>
                  <a:cubicBezTo>
                    <a:pt x="168" y="220"/>
                    <a:pt x="168" y="220"/>
                    <a:pt x="168" y="220"/>
                  </a:cubicBezTo>
                  <a:cubicBezTo>
                    <a:pt x="130" y="220"/>
                    <a:pt x="130" y="220"/>
                    <a:pt x="130" y="220"/>
                  </a:cubicBezTo>
                  <a:cubicBezTo>
                    <a:pt x="130" y="198"/>
                    <a:pt x="130" y="198"/>
                    <a:pt x="130" y="198"/>
                  </a:cubicBezTo>
                  <a:cubicBezTo>
                    <a:pt x="167" y="198"/>
                    <a:pt x="167" y="198"/>
                    <a:pt x="167" y="198"/>
                  </a:cubicBezTo>
                  <a:cubicBezTo>
                    <a:pt x="167" y="187"/>
                    <a:pt x="167" y="187"/>
                    <a:pt x="167" y="187"/>
                  </a:cubicBezTo>
                  <a:cubicBezTo>
                    <a:pt x="130" y="187"/>
                    <a:pt x="130" y="187"/>
                    <a:pt x="130" y="187"/>
                  </a:cubicBezTo>
                  <a:cubicBezTo>
                    <a:pt x="130" y="179"/>
                    <a:pt x="130" y="179"/>
                    <a:pt x="130" y="179"/>
                  </a:cubicBezTo>
                  <a:cubicBezTo>
                    <a:pt x="167" y="179"/>
                    <a:pt x="167" y="179"/>
                    <a:pt x="167" y="179"/>
                  </a:cubicBezTo>
                  <a:cubicBezTo>
                    <a:pt x="167" y="167"/>
                    <a:pt x="167" y="167"/>
                    <a:pt x="167" y="167"/>
                  </a:cubicBezTo>
                  <a:cubicBezTo>
                    <a:pt x="130" y="167"/>
                    <a:pt x="130" y="167"/>
                    <a:pt x="130" y="167"/>
                  </a:cubicBezTo>
                  <a:cubicBezTo>
                    <a:pt x="130" y="159"/>
                    <a:pt x="130" y="159"/>
                    <a:pt x="130" y="159"/>
                  </a:cubicBezTo>
                  <a:cubicBezTo>
                    <a:pt x="167" y="159"/>
                    <a:pt x="167" y="159"/>
                    <a:pt x="167" y="159"/>
                  </a:cubicBezTo>
                  <a:cubicBezTo>
                    <a:pt x="167" y="147"/>
                    <a:pt x="167" y="147"/>
                    <a:pt x="167" y="147"/>
                  </a:cubicBezTo>
                  <a:cubicBezTo>
                    <a:pt x="130" y="147"/>
                    <a:pt x="130" y="147"/>
                    <a:pt x="130" y="147"/>
                  </a:cubicBezTo>
                  <a:cubicBezTo>
                    <a:pt x="130" y="50"/>
                    <a:pt x="130" y="50"/>
                    <a:pt x="130" y="50"/>
                  </a:cubicBezTo>
                  <a:lnTo>
                    <a:pt x="168" y="50"/>
                  </a:lnTo>
                  <a:close/>
                  <a:moveTo>
                    <a:pt x="130" y="0"/>
                  </a:moveTo>
                  <a:cubicBezTo>
                    <a:pt x="130" y="44"/>
                    <a:pt x="130" y="44"/>
                    <a:pt x="130" y="44"/>
                  </a:cubicBezTo>
                  <a:cubicBezTo>
                    <a:pt x="93" y="44"/>
                    <a:pt x="93" y="44"/>
                    <a:pt x="93" y="44"/>
                  </a:cubicBezTo>
                  <a:cubicBezTo>
                    <a:pt x="93" y="36"/>
                    <a:pt x="93" y="36"/>
                    <a:pt x="93" y="36"/>
                  </a:cubicBezTo>
                  <a:cubicBezTo>
                    <a:pt x="96" y="35"/>
                    <a:pt x="99" y="32"/>
                    <a:pt x="99" y="28"/>
                  </a:cubicBezTo>
                  <a:cubicBezTo>
                    <a:pt x="99" y="25"/>
                    <a:pt x="96" y="22"/>
                    <a:pt x="93" y="21"/>
                  </a:cubicBezTo>
                  <a:cubicBezTo>
                    <a:pt x="93" y="3"/>
                    <a:pt x="93" y="3"/>
                    <a:pt x="93" y="3"/>
                  </a:cubicBezTo>
                  <a:cubicBezTo>
                    <a:pt x="104" y="1"/>
                    <a:pt x="117" y="0"/>
                    <a:pt x="130" y="0"/>
                  </a:cubicBezTo>
                  <a:close/>
                  <a:moveTo>
                    <a:pt x="130" y="50"/>
                  </a:moveTo>
                  <a:cubicBezTo>
                    <a:pt x="130" y="147"/>
                    <a:pt x="130" y="147"/>
                    <a:pt x="130" y="147"/>
                  </a:cubicBezTo>
                  <a:cubicBezTo>
                    <a:pt x="93" y="147"/>
                    <a:pt x="93" y="147"/>
                    <a:pt x="93" y="147"/>
                  </a:cubicBezTo>
                  <a:cubicBezTo>
                    <a:pt x="93" y="120"/>
                    <a:pt x="93" y="120"/>
                    <a:pt x="93" y="120"/>
                  </a:cubicBezTo>
                  <a:cubicBezTo>
                    <a:pt x="126" y="120"/>
                    <a:pt x="126" y="120"/>
                    <a:pt x="126" y="120"/>
                  </a:cubicBezTo>
                  <a:cubicBezTo>
                    <a:pt x="126" y="70"/>
                    <a:pt x="126" y="70"/>
                    <a:pt x="126" y="70"/>
                  </a:cubicBezTo>
                  <a:cubicBezTo>
                    <a:pt x="93" y="70"/>
                    <a:pt x="93" y="70"/>
                    <a:pt x="93" y="70"/>
                  </a:cubicBezTo>
                  <a:cubicBezTo>
                    <a:pt x="93" y="50"/>
                    <a:pt x="93" y="50"/>
                    <a:pt x="93" y="50"/>
                  </a:cubicBezTo>
                  <a:cubicBezTo>
                    <a:pt x="130" y="50"/>
                    <a:pt x="130" y="50"/>
                    <a:pt x="130" y="50"/>
                  </a:cubicBezTo>
                  <a:close/>
                  <a:moveTo>
                    <a:pt x="130" y="159"/>
                  </a:moveTo>
                  <a:cubicBezTo>
                    <a:pt x="130" y="167"/>
                    <a:pt x="130" y="167"/>
                    <a:pt x="130" y="167"/>
                  </a:cubicBezTo>
                  <a:cubicBezTo>
                    <a:pt x="93" y="167"/>
                    <a:pt x="93" y="167"/>
                    <a:pt x="93" y="167"/>
                  </a:cubicBezTo>
                  <a:cubicBezTo>
                    <a:pt x="93" y="159"/>
                    <a:pt x="93" y="159"/>
                    <a:pt x="93" y="159"/>
                  </a:cubicBezTo>
                  <a:cubicBezTo>
                    <a:pt x="130" y="159"/>
                    <a:pt x="130" y="159"/>
                    <a:pt x="130" y="159"/>
                  </a:cubicBezTo>
                  <a:close/>
                  <a:moveTo>
                    <a:pt x="130" y="179"/>
                  </a:moveTo>
                  <a:cubicBezTo>
                    <a:pt x="130" y="187"/>
                    <a:pt x="130" y="187"/>
                    <a:pt x="130" y="187"/>
                  </a:cubicBezTo>
                  <a:cubicBezTo>
                    <a:pt x="93" y="187"/>
                    <a:pt x="93" y="187"/>
                    <a:pt x="93" y="187"/>
                  </a:cubicBezTo>
                  <a:cubicBezTo>
                    <a:pt x="93" y="179"/>
                    <a:pt x="93" y="179"/>
                    <a:pt x="93" y="179"/>
                  </a:cubicBezTo>
                  <a:cubicBezTo>
                    <a:pt x="130" y="179"/>
                    <a:pt x="130" y="179"/>
                    <a:pt x="130" y="179"/>
                  </a:cubicBezTo>
                  <a:close/>
                  <a:moveTo>
                    <a:pt x="130" y="198"/>
                  </a:moveTo>
                  <a:cubicBezTo>
                    <a:pt x="130" y="220"/>
                    <a:pt x="130" y="220"/>
                    <a:pt x="130" y="220"/>
                  </a:cubicBezTo>
                  <a:cubicBezTo>
                    <a:pt x="93" y="220"/>
                    <a:pt x="93" y="220"/>
                    <a:pt x="93" y="220"/>
                  </a:cubicBezTo>
                  <a:cubicBezTo>
                    <a:pt x="93" y="198"/>
                    <a:pt x="93" y="198"/>
                    <a:pt x="93" y="198"/>
                  </a:cubicBezTo>
                  <a:lnTo>
                    <a:pt x="130" y="198"/>
                  </a:lnTo>
                  <a:close/>
                  <a:moveTo>
                    <a:pt x="93" y="3"/>
                  </a:moveTo>
                  <a:cubicBezTo>
                    <a:pt x="93" y="21"/>
                    <a:pt x="93" y="21"/>
                    <a:pt x="93" y="21"/>
                  </a:cubicBezTo>
                  <a:cubicBezTo>
                    <a:pt x="92" y="20"/>
                    <a:pt x="92" y="20"/>
                    <a:pt x="91" y="20"/>
                  </a:cubicBezTo>
                  <a:cubicBezTo>
                    <a:pt x="86" y="20"/>
                    <a:pt x="83" y="24"/>
                    <a:pt x="83" y="28"/>
                  </a:cubicBezTo>
                  <a:cubicBezTo>
                    <a:pt x="83" y="33"/>
                    <a:pt x="86" y="37"/>
                    <a:pt x="91" y="37"/>
                  </a:cubicBezTo>
                  <a:cubicBezTo>
                    <a:pt x="92" y="37"/>
                    <a:pt x="92" y="37"/>
                    <a:pt x="93" y="36"/>
                  </a:cubicBezTo>
                  <a:cubicBezTo>
                    <a:pt x="93" y="44"/>
                    <a:pt x="93" y="44"/>
                    <a:pt x="93" y="44"/>
                  </a:cubicBezTo>
                  <a:cubicBezTo>
                    <a:pt x="67" y="44"/>
                    <a:pt x="67" y="44"/>
                    <a:pt x="67" y="44"/>
                  </a:cubicBezTo>
                  <a:cubicBezTo>
                    <a:pt x="67" y="37"/>
                    <a:pt x="67" y="37"/>
                    <a:pt x="67" y="37"/>
                  </a:cubicBezTo>
                  <a:cubicBezTo>
                    <a:pt x="71" y="37"/>
                    <a:pt x="75" y="33"/>
                    <a:pt x="75" y="28"/>
                  </a:cubicBezTo>
                  <a:cubicBezTo>
                    <a:pt x="75" y="24"/>
                    <a:pt x="71" y="20"/>
                    <a:pt x="67" y="20"/>
                  </a:cubicBezTo>
                  <a:cubicBezTo>
                    <a:pt x="67" y="9"/>
                    <a:pt x="67" y="9"/>
                    <a:pt x="67" y="9"/>
                  </a:cubicBezTo>
                  <a:cubicBezTo>
                    <a:pt x="75" y="6"/>
                    <a:pt x="84" y="4"/>
                    <a:pt x="93" y="3"/>
                  </a:cubicBezTo>
                  <a:close/>
                  <a:moveTo>
                    <a:pt x="93" y="50"/>
                  </a:moveTo>
                  <a:cubicBezTo>
                    <a:pt x="93" y="70"/>
                    <a:pt x="93" y="70"/>
                    <a:pt x="93" y="70"/>
                  </a:cubicBezTo>
                  <a:cubicBezTo>
                    <a:pt x="67" y="70"/>
                    <a:pt x="67" y="70"/>
                    <a:pt x="67" y="70"/>
                  </a:cubicBezTo>
                  <a:cubicBezTo>
                    <a:pt x="67" y="50"/>
                    <a:pt x="67" y="50"/>
                    <a:pt x="67" y="50"/>
                  </a:cubicBezTo>
                  <a:cubicBezTo>
                    <a:pt x="93" y="50"/>
                    <a:pt x="93" y="50"/>
                    <a:pt x="93" y="50"/>
                  </a:cubicBezTo>
                  <a:close/>
                  <a:moveTo>
                    <a:pt x="93" y="120"/>
                  </a:moveTo>
                  <a:cubicBezTo>
                    <a:pt x="93" y="147"/>
                    <a:pt x="93" y="147"/>
                    <a:pt x="93" y="147"/>
                  </a:cubicBezTo>
                  <a:cubicBezTo>
                    <a:pt x="92" y="147"/>
                    <a:pt x="92" y="147"/>
                    <a:pt x="92" y="147"/>
                  </a:cubicBezTo>
                  <a:cubicBezTo>
                    <a:pt x="92" y="159"/>
                    <a:pt x="92" y="159"/>
                    <a:pt x="92" y="159"/>
                  </a:cubicBezTo>
                  <a:cubicBezTo>
                    <a:pt x="93" y="159"/>
                    <a:pt x="93" y="159"/>
                    <a:pt x="93" y="159"/>
                  </a:cubicBezTo>
                  <a:cubicBezTo>
                    <a:pt x="93" y="167"/>
                    <a:pt x="93" y="167"/>
                    <a:pt x="93" y="167"/>
                  </a:cubicBezTo>
                  <a:cubicBezTo>
                    <a:pt x="92" y="167"/>
                    <a:pt x="92" y="167"/>
                    <a:pt x="92" y="167"/>
                  </a:cubicBezTo>
                  <a:cubicBezTo>
                    <a:pt x="92" y="179"/>
                    <a:pt x="92" y="179"/>
                    <a:pt x="92" y="179"/>
                  </a:cubicBezTo>
                  <a:cubicBezTo>
                    <a:pt x="93" y="179"/>
                    <a:pt x="93" y="179"/>
                    <a:pt x="93" y="179"/>
                  </a:cubicBezTo>
                  <a:cubicBezTo>
                    <a:pt x="93" y="187"/>
                    <a:pt x="93" y="187"/>
                    <a:pt x="93" y="187"/>
                  </a:cubicBezTo>
                  <a:cubicBezTo>
                    <a:pt x="92" y="187"/>
                    <a:pt x="92" y="187"/>
                    <a:pt x="92" y="187"/>
                  </a:cubicBezTo>
                  <a:cubicBezTo>
                    <a:pt x="92" y="198"/>
                    <a:pt x="92" y="198"/>
                    <a:pt x="92" y="198"/>
                  </a:cubicBezTo>
                  <a:cubicBezTo>
                    <a:pt x="93" y="198"/>
                    <a:pt x="93" y="198"/>
                    <a:pt x="93" y="198"/>
                  </a:cubicBezTo>
                  <a:cubicBezTo>
                    <a:pt x="93" y="220"/>
                    <a:pt x="93" y="220"/>
                    <a:pt x="93" y="220"/>
                  </a:cubicBezTo>
                  <a:cubicBezTo>
                    <a:pt x="67" y="220"/>
                    <a:pt x="67" y="220"/>
                    <a:pt x="67" y="220"/>
                  </a:cubicBezTo>
                  <a:cubicBezTo>
                    <a:pt x="67" y="188"/>
                    <a:pt x="67" y="188"/>
                    <a:pt x="67" y="188"/>
                  </a:cubicBezTo>
                  <a:cubicBezTo>
                    <a:pt x="68" y="186"/>
                    <a:pt x="69" y="183"/>
                    <a:pt x="69" y="180"/>
                  </a:cubicBezTo>
                  <a:cubicBezTo>
                    <a:pt x="69" y="176"/>
                    <a:pt x="68" y="173"/>
                    <a:pt x="67" y="171"/>
                  </a:cubicBezTo>
                  <a:cubicBezTo>
                    <a:pt x="67" y="120"/>
                    <a:pt x="67" y="120"/>
                    <a:pt x="67" y="120"/>
                  </a:cubicBezTo>
                  <a:cubicBezTo>
                    <a:pt x="93" y="120"/>
                    <a:pt x="93" y="120"/>
                    <a:pt x="93" y="120"/>
                  </a:cubicBezTo>
                  <a:close/>
                  <a:moveTo>
                    <a:pt x="67" y="257"/>
                  </a:moveTo>
                  <a:cubicBezTo>
                    <a:pt x="67" y="232"/>
                    <a:pt x="67" y="232"/>
                    <a:pt x="67" y="232"/>
                  </a:cubicBezTo>
                  <a:cubicBezTo>
                    <a:pt x="69" y="232"/>
                    <a:pt x="69" y="232"/>
                    <a:pt x="69" y="232"/>
                  </a:cubicBezTo>
                  <a:cubicBezTo>
                    <a:pt x="69" y="249"/>
                    <a:pt x="69" y="249"/>
                    <a:pt x="69" y="249"/>
                  </a:cubicBezTo>
                  <a:cubicBezTo>
                    <a:pt x="69" y="252"/>
                    <a:pt x="68" y="254"/>
                    <a:pt x="67" y="257"/>
                  </a:cubicBezTo>
                  <a:close/>
                  <a:moveTo>
                    <a:pt x="67" y="9"/>
                  </a:moveTo>
                  <a:cubicBezTo>
                    <a:pt x="67" y="20"/>
                    <a:pt x="67" y="20"/>
                    <a:pt x="67" y="20"/>
                  </a:cubicBezTo>
                  <a:cubicBezTo>
                    <a:pt x="62" y="20"/>
                    <a:pt x="58" y="24"/>
                    <a:pt x="58" y="28"/>
                  </a:cubicBezTo>
                  <a:cubicBezTo>
                    <a:pt x="58" y="33"/>
                    <a:pt x="62" y="37"/>
                    <a:pt x="67" y="37"/>
                  </a:cubicBezTo>
                  <a:cubicBezTo>
                    <a:pt x="67" y="44"/>
                    <a:pt x="67" y="44"/>
                    <a:pt x="67" y="44"/>
                  </a:cubicBezTo>
                  <a:cubicBezTo>
                    <a:pt x="52" y="44"/>
                    <a:pt x="52" y="44"/>
                    <a:pt x="52" y="44"/>
                  </a:cubicBezTo>
                  <a:cubicBezTo>
                    <a:pt x="52" y="15"/>
                    <a:pt x="52" y="15"/>
                    <a:pt x="52" y="15"/>
                  </a:cubicBezTo>
                  <a:cubicBezTo>
                    <a:pt x="56" y="13"/>
                    <a:pt x="61" y="11"/>
                    <a:pt x="67" y="9"/>
                  </a:cubicBezTo>
                  <a:close/>
                  <a:moveTo>
                    <a:pt x="67" y="50"/>
                  </a:moveTo>
                  <a:cubicBezTo>
                    <a:pt x="67" y="70"/>
                    <a:pt x="67" y="70"/>
                    <a:pt x="67" y="70"/>
                  </a:cubicBezTo>
                  <a:cubicBezTo>
                    <a:pt x="60" y="70"/>
                    <a:pt x="60" y="70"/>
                    <a:pt x="60" y="70"/>
                  </a:cubicBezTo>
                  <a:cubicBezTo>
                    <a:pt x="60" y="120"/>
                    <a:pt x="60" y="120"/>
                    <a:pt x="60" y="120"/>
                  </a:cubicBezTo>
                  <a:cubicBezTo>
                    <a:pt x="67" y="120"/>
                    <a:pt x="67" y="120"/>
                    <a:pt x="67" y="120"/>
                  </a:cubicBezTo>
                  <a:cubicBezTo>
                    <a:pt x="67" y="171"/>
                    <a:pt x="67" y="171"/>
                    <a:pt x="67" y="171"/>
                  </a:cubicBezTo>
                  <a:cubicBezTo>
                    <a:pt x="64" y="166"/>
                    <a:pt x="58" y="162"/>
                    <a:pt x="52" y="162"/>
                  </a:cubicBezTo>
                  <a:cubicBezTo>
                    <a:pt x="52" y="50"/>
                    <a:pt x="52" y="50"/>
                    <a:pt x="52" y="50"/>
                  </a:cubicBezTo>
                  <a:cubicBezTo>
                    <a:pt x="67" y="50"/>
                    <a:pt x="67" y="50"/>
                    <a:pt x="67" y="50"/>
                  </a:cubicBezTo>
                  <a:close/>
                  <a:moveTo>
                    <a:pt x="67" y="188"/>
                  </a:moveTo>
                  <a:cubicBezTo>
                    <a:pt x="67" y="220"/>
                    <a:pt x="67" y="220"/>
                    <a:pt x="67" y="220"/>
                  </a:cubicBezTo>
                  <a:cubicBezTo>
                    <a:pt x="52" y="220"/>
                    <a:pt x="52" y="220"/>
                    <a:pt x="52" y="220"/>
                  </a:cubicBezTo>
                  <a:cubicBezTo>
                    <a:pt x="52" y="197"/>
                    <a:pt x="52" y="197"/>
                    <a:pt x="52" y="197"/>
                  </a:cubicBezTo>
                  <a:cubicBezTo>
                    <a:pt x="58" y="197"/>
                    <a:pt x="64" y="193"/>
                    <a:pt x="67" y="188"/>
                  </a:cubicBezTo>
                  <a:close/>
                  <a:moveTo>
                    <a:pt x="67" y="232"/>
                  </a:moveTo>
                  <a:cubicBezTo>
                    <a:pt x="67" y="257"/>
                    <a:pt x="67" y="257"/>
                    <a:pt x="67" y="257"/>
                  </a:cubicBezTo>
                  <a:cubicBezTo>
                    <a:pt x="64" y="260"/>
                    <a:pt x="60" y="262"/>
                    <a:pt x="56" y="262"/>
                  </a:cubicBezTo>
                  <a:cubicBezTo>
                    <a:pt x="52" y="262"/>
                    <a:pt x="52" y="262"/>
                    <a:pt x="52" y="262"/>
                  </a:cubicBezTo>
                  <a:cubicBezTo>
                    <a:pt x="52" y="232"/>
                    <a:pt x="52" y="232"/>
                    <a:pt x="52" y="232"/>
                  </a:cubicBezTo>
                  <a:lnTo>
                    <a:pt x="67" y="232"/>
                  </a:lnTo>
                  <a:close/>
                  <a:moveTo>
                    <a:pt x="52" y="15"/>
                  </a:moveTo>
                  <a:cubicBezTo>
                    <a:pt x="52" y="44"/>
                    <a:pt x="52" y="44"/>
                    <a:pt x="52" y="44"/>
                  </a:cubicBezTo>
                  <a:cubicBezTo>
                    <a:pt x="27" y="44"/>
                    <a:pt x="27" y="44"/>
                    <a:pt x="27" y="44"/>
                  </a:cubicBezTo>
                  <a:cubicBezTo>
                    <a:pt x="27" y="33"/>
                    <a:pt x="36" y="23"/>
                    <a:pt x="52" y="15"/>
                  </a:cubicBezTo>
                  <a:close/>
                  <a:moveTo>
                    <a:pt x="52" y="50"/>
                  </a:moveTo>
                  <a:cubicBezTo>
                    <a:pt x="52" y="162"/>
                    <a:pt x="52" y="162"/>
                    <a:pt x="52" y="162"/>
                  </a:cubicBezTo>
                  <a:cubicBezTo>
                    <a:pt x="42" y="162"/>
                    <a:pt x="35" y="170"/>
                    <a:pt x="35" y="180"/>
                  </a:cubicBezTo>
                  <a:cubicBezTo>
                    <a:pt x="35" y="189"/>
                    <a:pt x="42" y="197"/>
                    <a:pt x="52" y="197"/>
                  </a:cubicBezTo>
                  <a:cubicBezTo>
                    <a:pt x="52" y="220"/>
                    <a:pt x="52" y="220"/>
                    <a:pt x="52" y="220"/>
                  </a:cubicBezTo>
                  <a:cubicBezTo>
                    <a:pt x="12" y="220"/>
                    <a:pt x="12" y="220"/>
                    <a:pt x="12" y="220"/>
                  </a:cubicBezTo>
                  <a:cubicBezTo>
                    <a:pt x="12" y="154"/>
                    <a:pt x="12" y="154"/>
                    <a:pt x="12" y="154"/>
                  </a:cubicBezTo>
                  <a:cubicBezTo>
                    <a:pt x="15" y="150"/>
                    <a:pt x="21" y="146"/>
                    <a:pt x="27" y="146"/>
                  </a:cubicBezTo>
                  <a:cubicBezTo>
                    <a:pt x="27" y="50"/>
                    <a:pt x="27" y="50"/>
                    <a:pt x="27" y="50"/>
                  </a:cubicBezTo>
                  <a:cubicBezTo>
                    <a:pt x="52" y="50"/>
                    <a:pt x="52" y="50"/>
                    <a:pt x="52" y="50"/>
                  </a:cubicBezTo>
                  <a:close/>
                  <a:moveTo>
                    <a:pt x="52" y="232"/>
                  </a:moveTo>
                  <a:cubicBezTo>
                    <a:pt x="52" y="262"/>
                    <a:pt x="52" y="262"/>
                    <a:pt x="52" y="262"/>
                  </a:cubicBezTo>
                  <a:cubicBezTo>
                    <a:pt x="48" y="262"/>
                    <a:pt x="48" y="262"/>
                    <a:pt x="48" y="262"/>
                  </a:cubicBezTo>
                  <a:cubicBezTo>
                    <a:pt x="41" y="262"/>
                    <a:pt x="35" y="257"/>
                    <a:pt x="35" y="249"/>
                  </a:cubicBezTo>
                  <a:cubicBezTo>
                    <a:pt x="35" y="232"/>
                    <a:pt x="35" y="232"/>
                    <a:pt x="35" y="232"/>
                  </a:cubicBezTo>
                  <a:cubicBezTo>
                    <a:pt x="52" y="232"/>
                    <a:pt x="52" y="232"/>
                    <a:pt x="52" y="232"/>
                  </a:cubicBezTo>
                  <a:close/>
                  <a:moveTo>
                    <a:pt x="12" y="114"/>
                  </a:moveTo>
                  <a:cubicBezTo>
                    <a:pt x="14" y="114"/>
                    <a:pt x="15" y="112"/>
                    <a:pt x="15" y="110"/>
                  </a:cubicBezTo>
                  <a:cubicBezTo>
                    <a:pt x="15" y="76"/>
                    <a:pt x="15" y="76"/>
                    <a:pt x="15" y="76"/>
                  </a:cubicBezTo>
                  <a:cubicBezTo>
                    <a:pt x="15" y="74"/>
                    <a:pt x="14" y="71"/>
                    <a:pt x="12" y="70"/>
                  </a:cubicBezTo>
                  <a:lnTo>
                    <a:pt x="12" y="114"/>
                  </a:lnTo>
                  <a:close/>
                  <a:moveTo>
                    <a:pt x="12" y="70"/>
                  </a:moveTo>
                  <a:cubicBezTo>
                    <a:pt x="12" y="114"/>
                    <a:pt x="12" y="114"/>
                    <a:pt x="12" y="114"/>
                  </a:cubicBezTo>
                  <a:cubicBezTo>
                    <a:pt x="12" y="114"/>
                    <a:pt x="11" y="114"/>
                    <a:pt x="11" y="113"/>
                  </a:cubicBezTo>
                  <a:cubicBezTo>
                    <a:pt x="4" y="111"/>
                    <a:pt x="4" y="111"/>
                    <a:pt x="4" y="111"/>
                  </a:cubicBezTo>
                  <a:cubicBezTo>
                    <a:pt x="2" y="110"/>
                    <a:pt x="0" y="107"/>
                    <a:pt x="0" y="104"/>
                  </a:cubicBezTo>
                  <a:cubicBezTo>
                    <a:pt x="0" y="70"/>
                    <a:pt x="0" y="70"/>
                    <a:pt x="0" y="70"/>
                  </a:cubicBezTo>
                  <a:cubicBezTo>
                    <a:pt x="0" y="67"/>
                    <a:pt x="2" y="66"/>
                    <a:pt x="4" y="67"/>
                  </a:cubicBezTo>
                  <a:cubicBezTo>
                    <a:pt x="11" y="69"/>
                    <a:pt x="11" y="69"/>
                    <a:pt x="11" y="69"/>
                  </a:cubicBezTo>
                  <a:cubicBezTo>
                    <a:pt x="11" y="70"/>
                    <a:pt x="12" y="70"/>
                    <a:pt x="12" y="70"/>
                  </a:cubicBezTo>
                  <a:close/>
                  <a:moveTo>
                    <a:pt x="12" y="154"/>
                  </a:moveTo>
                  <a:cubicBezTo>
                    <a:pt x="12" y="220"/>
                    <a:pt x="12" y="220"/>
                    <a:pt x="12" y="220"/>
                  </a:cubicBezTo>
                  <a:cubicBezTo>
                    <a:pt x="9" y="220"/>
                    <a:pt x="9" y="220"/>
                    <a:pt x="9" y="220"/>
                  </a:cubicBezTo>
                  <a:cubicBezTo>
                    <a:pt x="9" y="164"/>
                    <a:pt x="9" y="164"/>
                    <a:pt x="9" y="164"/>
                  </a:cubicBezTo>
                  <a:cubicBezTo>
                    <a:pt x="9" y="160"/>
                    <a:pt x="10" y="157"/>
                    <a:pt x="12" y="154"/>
                  </a:cubicBezTo>
                  <a:close/>
                </a:path>
              </a:pathLst>
            </a:custGeom>
            <a:solidFill>
              <a:schemeClr val="tx1"/>
            </a:solidFill>
            <a:ln>
              <a:noFill/>
            </a:ln>
          </p:spPr>
          <p:txBody>
            <a:bodyPr vert="horz" wrap="square" lIns="121920" tIns="60960" rIns="121920" bIns="60960" numCol="1" anchor="t" anchorCtr="0" compatLnSpc="1"/>
            <a:lstStyle/>
            <a:p>
              <a:pPr defTabSz="457200"/>
              <a:endParaRPr lang="id-ID" sz="2400">
                <a:solidFill>
                  <a:prstClr val="black"/>
                </a:solidFill>
              </a:endParaRPr>
            </a:p>
          </p:txBody>
        </p:sp>
        <p:sp>
          <p:nvSpPr>
            <p:cNvPr id="35" name="Freeform 76"/>
            <p:cNvSpPr>
              <a:spLocks noEditPoints="1"/>
            </p:cNvSpPr>
            <p:nvPr/>
          </p:nvSpPr>
          <p:spPr bwMode="auto">
            <a:xfrm>
              <a:off x="4019522" y="2595501"/>
              <a:ext cx="452769" cy="343210"/>
            </a:xfrm>
            <a:custGeom>
              <a:avLst/>
              <a:gdLst>
                <a:gd name="T0" fmla="*/ 271 w 295"/>
                <a:gd name="T1" fmla="*/ 0 h 224"/>
                <a:gd name="T2" fmla="*/ 277 w 295"/>
                <a:gd name="T3" fmla="*/ 35 h 224"/>
                <a:gd name="T4" fmla="*/ 224 w 295"/>
                <a:gd name="T5" fmla="*/ 224 h 224"/>
                <a:gd name="T6" fmla="*/ 248 w 295"/>
                <a:gd name="T7" fmla="*/ 188 h 224"/>
                <a:gd name="T8" fmla="*/ 249 w 295"/>
                <a:gd name="T9" fmla="*/ 29 h 224"/>
                <a:gd name="T10" fmla="*/ 224 w 295"/>
                <a:gd name="T11" fmla="*/ 194 h 224"/>
                <a:gd name="T12" fmla="*/ 224 w 295"/>
                <a:gd name="T13" fmla="*/ 16 h 224"/>
                <a:gd name="T14" fmla="*/ 224 w 295"/>
                <a:gd name="T15" fmla="*/ 208 h 224"/>
                <a:gd name="T16" fmla="*/ 224 w 295"/>
                <a:gd name="T17" fmla="*/ 179 h 224"/>
                <a:gd name="T18" fmla="*/ 224 w 295"/>
                <a:gd name="T19" fmla="*/ 194 h 224"/>
                <a:gd name="T20" fmla="*/ 201 w 295"/>
                <a:gd name="T21" fmla="*/ 128 h 224"/>
                <a:gd name="T22" fmla="*/ 203 w 295"/>
                <a:gd name="T23" fmla="*/ 98 h 224"/>
                <a:gd name="T24" fmla="*/ 195 w 295"/>
                <a:gd name="T25" fmla="*/ 67 h 224"/>
                <a:gd name="T26" fmla="*/ 187 w 295"/>
                <a:gd name="T27" fmla="*/ 128 h 224"/>
                <a:gd name="T28" fmla="*/ 187 w 295"/>
                <a:gd name="T29" fmla="*/ 100 h 224"/>
                <a:gd name="T30" fmla="*/ 190 w 295"/>
                <a:gd name="T31" fmla="*/ 75 h 224"/>
                <a:gd name="T32" fmla="*/ 187 w 295"/>
                <a:gd name="T33" fmla="*/ 0 h 224"/>
                <a:gd name="T34" fmla="*/ 187 w 295"/>
                <a:gd name="T35" fmla="*/ 0 h 224"/>
                <a:gd name="T36" fmla="*/ 147 w 295"/>
                <a:gd name="T37" fmla="*/ 208 h 224"/>
                <a:gd name="T38" fmla="*/ 182 w 295"/>
                <a:gd name="T39" fmla="*/ 67 h 224"/>
                <a:gd name="T40" fmla="*/ 168 w 295"/>
                <a:gd name="T41" fmla="*/ 109 h 224"/>
                <a:gd name="T42" fmla="*/ 187 w 295"/>
                <a:gd name="T43" fmla="*/ 194 h 224"/>
                <a:gd name="T44" fmla="*/ 148 w 295"/>
                <a:gd name="T45" fmla="*/ 125 h 224"/>
                <a:gd name="T46" fmla="*/ 147 w 295"/>
                <a:gd name="T47" fmla="*/ 106 h 224"/>
                <a:gd name="T48" fmla="*/ 184 w 295"/>
                <a:gd name="T49" fmla="*/ 70 h 224"/>
                <a:gd name="T50" fmla="*/ 187 w 295"/>
                <a:gd name="T51" fmla="*/ 91 h 224"/>
                <a:gd name="T52" fmla="*/ 179 w 295"/>
                <a:gd name="T53" fmla="*/ 116 h 224"/>
                <a:gd name="T54" fmla="*/ 187 w 295"/>
                <a:gd name="T55" fmla="*/ 100 h 224"/>
                <a:gd name="T56" fmla="*/ 147 w 295"/>
                <a:gd name="T57" fmla="*/ 16 h 224"/>
                <a:gd name="T58" fmla="*/ 147 w 295"/>
                <a:gd name="T59" fmla="*/ 208 h 224"/>
                <a:gd name="T60" fmla="*/ 147 w 295"/>
                <a:gd name="T61" fmla="*/ 106 h 224"/>
                <a:gd name="T62" fmla="*/ 127 w 295"/>
                <a:gd name="T63" fmla="*/ 121 h 224"/>
                <a:gd name="T64" fmla="*/ 147 w 295"/>
                <a:gd name="T65" fmla="*/ 137 h 224"/>
                <a:gd name="T66" fmla="*/ 102 w 295"/>
                <a:gd name="T67" fmla="*/ 156 h 224"/>
                <a:gd name="T68" fmla="*/ 109 w 295"/>
                <a:gd name="T69" fmla="*/ 113 h 224"/>
                <a:gd name="T70" fmla="*/ 100 w 295"/>
                <a:gd name="T71" fmla="*/ 93 h 224"/>
                <a:gd name="T72" fmla="*/ 111 w 295"/>
                <a:gd name="T73" fmla="*/ 97 h 224"/>
                <a:gd name="T74" fmla="*/ 99 w 295"/>
                <a:gd name="T75" fmla="*/ 88 h 224"/>
                <a:gd name="T76" fmla="*/ 101 w 295"/>
                <a:gd name="T77" fmla="*/ 150 h 224"/>
                <a:gd name="T78" fmla="*/ 99 w 295"/>
                <a:gd name="T79" fmla="*/ 123 h 224"/>
                <a:gd name="T80" fmla="*/ 0 w 295"/>
                <a:gd name="T81" fmla="*/ 23 h 224"/>
                <a:gd name="T82" fmla="*/ 99 w 295"/>
                <a:gd name="T83" fmla="*/ 208 h 224"/>
                <a:gd name="T84" fmla="*/ 17 w 295"/>
                <a:gd name="T85" fmla="*/ 35 h 224"/>
                <a:gd name="T86" fmla="*/ 99 w 295"/>
                <a:gd name="T87" fmla="*/ 29 h 224"/>
                <a:gd name="T88" fmla="*/ 79 w 295"/>
                <a:gd name="T89" fmla="*/ 129 h 224"/>
                <a:gd name="T90" fmla="*/ 99 w 295"/>
                <a:gd name="T91" fmla="*/ 157 h 224"/>
                <a:gd name="T92" fmla="*/ 30 w 295"/>
                <a:gd name="T93" fmla="*/ 45 h 224"/>
                <a:gd name="T94" fmla="*/ 99 w 295"/>
                <a:gd name="T95" fmla="*/ 115 h 224"/>
                <a:gd name="T96" fmla="*/ 99 w 295"/>
                <a:gd name="T97" fmla="*/ 123 h 224"/>
                <a:gd name="T98" fmla="*/ 91 w 295"/>
                <a:gd name="T99" fmla="*/ 13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5" h="224">
                  <a:moveTo>
                    <a:pt x="271" y="224"/>
                  </a:moveTo>
                  <a:cubicBezTo>
                    <a:pt x="284" y="224"/>
                    <a:pt x="295" y="213"/>
                    <a:pt x="295" y="200"/>
                  </a:cubicBezTo>
                  <a:cubicBezTo>
                    <a:pt x="295" y="23"/>
                    <a:pt x="295" y="23"/>
                    <a:pt x="295" y="23"/>
                  </a:cubicBezTo>
                  <a:cubicBezTo>
                    <a:pt x="295" y="10"/>
                    <a:pt x="284" y="0"/>
                    <a:pt x="271" y="0"/>
                  </a:cubicBezTo>
                  <a:cubicBezTo>
                    <a:pt x="224" y="0"/>
                    <a:pt x="224" y="0"/>
                    <a:pt x="224" y="0"/>
                  </a:cubicBezTo>
                  <a:cubicBezTo>
                    <a:pt x="224" y="16"/>
                    <a:pt x="224" y="16"/>
                    <a:pt x="224" y="16"/>
                  </a:cubicBezTo>
                  <a:cubicBezTo>
                    <a:pt x="258" y="16"/>
                    <a:pt x="258" y="16"/>
                    <a:pt x="258" y="16"/>
                  </a:cubicBezTo>
                  <a:cubicBezTo>
                    <a:pt x="268" y="16"/>
                    <a:pt x="277" y="24"/>
                    <a:pt x="277" y="35"/>
                  </a:cubicBezTo>
                  <a:cubicBezTo>
                    <a:pt x="277" y="189"/>
                    <a:pt x="277" y="189"/>
                    <a:pt x="277" y="189"/>
                  </a:cubicBezTo>
                  <a:cubicBezTo>
                    <a:pt x="277" y="199"/>
                    <a:pt x="268" y="208"/>
                    <a:pt x="258" y="208"/>
                  </a:cubicBezTo>
                  <a:cubicBezTo>
                    <a:pt x="224" y="208"/>
                    <a:pt x="224" y="208"/>
                    <a:pt x="224" y="208"/>
                  </a:cubicBezTo>
                  <a:cubicBezTo>
                    <a:pt x="224" y="224"/>
                    <a:pt x="224" y="224"/>
                    <a:pt x="224" y="224"/>
                  </a:cubicBezTo>
                  <a:cubicBezTo>
                    <a:pt x="271" y="224"/>
                    <a:pt x="271" y="224"/>
                    <a:pt x="271" y="224"/>
                  </a:cubicBezTo>
                  <a:close/>
                  <a:moveTo>
                    <a:pt x="224" y="194"/>
                  </a:moveTo>
                  <a:cubicBezTo>
                    <a:pt x="224" y="188"/>
                    <a:pt x="224" y="188"/>
                    <a:pt x="224" y="188"/>
                  </a:cubicBezTo>
                  <a:cubicBezTo>
                    <a:pt x="248" y="188"/>
                    <a:pt x="248" y="188"/>
                    <a:pt x="248" y="188"/>
                  </a:cubicBezTo>
                  <a:cubicBezTo>
                    <a:pt x="248" y="179"/>
                    <a:pt x="248" y="179"/>
                    <a:pt x="248" y="179"/>
                  </a:cubicBezTo>
                  <a:cubicBezTo>
                    <a:pt x="224" y="179"/>
                    <a:pt x="224" y="179"/>
                    <a:pt x="224" y="179"/>
                  </a:cubicBezTo>
                  <a:cubicBezTo>
                    <a:pt x="224" y="29"/>
                    <a:pt x="224" y="29"/>
                    <a:pt x="224" y="29"/>
                  </a:cubicBezTo>
                  <a:cubicBezTo>
                    <a:pt x="249" y="29"/>
                    <a:pt x="249" y="29"/>
                    <a:pt x="249" y="29"/>
                  </a:cubicBezTo>
                  <a:cubicBezTo>
                    <a:pt x="257" y="29"/>
                    <a:pt x="264" y="36"/>
                    <a:pt x="264" y="45"/>
                  </a:cubicBezTo>
                  <a:cubicBezTo>
                    <a:pt x="264" y="179"/>
                    <a:pt x="264" y="179"/>
                    <a:pt x="264" y="179"/>
                  </a:cubicBezTo>
                  <a:cubicBezTo>
                    <a:pt x="264" y="187"/>
                    <a:pt x="257" y="194"/>
                    <a:pt x="249" y="194"/>
                  </a:cubicBezTo>
                  <a:lnTo>
                    <a:pt x="224" y="194"/>
                  </a:lnTo>
                  <a:close/>
                  <a:moveTo>
                    <a:pt x="224" y="0"/>
                  </a:moveTo>
                  <a:cubicBezTo>
                    <a:pt x="187" y="0"/>
                    <a:pt x="187" y="0"/>
                    <a:pt x="187" y="0"/>
                  </a:cubicBezTo>
                  <a:cubicBezTo>
                    <a:pt x="187" y="16"/>
                    <a:pt x="187" y="16"/>
                    <a:pt x="187" y="16"/>
                  </a:cubicBezTo>
                  <a:cubicBezTo>
                    <a:pt x="224" y="16"/>
                    <a:pt x="224" y="16"/>
                    <a:pt x="224" y="16"/>
                  </a:cubicBezTo>
                  <a:cubicBezTo>
                    <a:pt x="224" y="0"/>
                    <a:pt x="224" y="0"/>
                    <a:pt x="224" y="0"/>
                  </a:cubicBezTo>
                  <a:close/>
                  <a:moveTo>
                    <a:pt x="187" y="224"/>
                  </a:moveTo>
                  <a:cubicBezTo>
                    <a:pt x="224" y="224"/>
                    <a:pt x="224" y="224"/>
                    <a:pt x="224" y="224"/>
                  </a:cubicBezTo>
                  <a:cubicBezTo>
                    <a:pt x="224" y="208"/>
                    <a:pt x="224" y="208"/>
                    <a:pt x="224" y="208"/>
                  </a:cubicBezTo>
                  <a:cubicBezTo>
                    <a:pt x="187" y="208"/>
                    <a:pt x="187" y="208"/>
                    <a:pt x="187" y="208"/>
                  </a:cubicBezTo>
                  <a:cubicBezTo>
                    <a:pt x="187" y="224"/>
                    <a:pt x="187" y="224"/>
                    <a:pt x="187" y="224"/>
                  </a:cubicBezTo>
                  <a:close/>
                  <a:moveTo>
                    <a:pt x="224" y="29"/>
                  </a:moveTo>
                  <a:cubicBezTo>
                    <a:pt x="224" y="179"/>
                    <a:pt x="224" y="179"/>
                    <a:pt x="224" y="179"/>
                  </a:cubicBezTo>
                  <a:cubicBezTo>
                    <a:pt x="200" y="179"/>
                    <a:pt x="200" y="179"/>
                    <a:pt x="200" y="179"/>
                  </a:cubicBezTo>
                  <a:cubicBezTo>
                    <a:pt x="200" y="188"/>
                    <a:pt x="200" y="188"/>
                    <a:pt x="200" y="188"/>
                  </a:cubicBezTo>
                  <a:cubicBezTo>
                    <a:pt x="224" y="188"/>
                    <a:pt x="224" y="188"/>
                    <a:pt x="224" y="188"/>
                  </a:cubicBezTo>
                  <a:cubicBezTo>
                    <a:pt x="224" y="194"/>
                    <a:pt x="224" y="194"/>
                    <a:pt x="224" y="194"/>
                  </a:cubicBezTo>
                  <a:cubicBezTo>
                    <a:pt x="187" y="194"/>
                    <a:pt x="187" y="194"/>
                    <a:pt x="187" y="194"/>
                  </a:cubicBezTo>
                  <a:cubicBezTo>
                    <a:pt x="187" y="135"/>
                    <a:pt x="187" y="135"/>
                    <a:pt x="187" y="135"/>
                  </a:cubicBezTo>
                  <a:cubicBezTo>
                    <a:pt x="188" y="135"/>
                    <a:pt x="189" y="134"/>
                    <a:pt x="189" y="134"/>
                  </a:cubicBezTo>
                  <a:cubicBezTo>
                    <a:pt x="194" y="133"/>
                    <a:pt x="197" y="131"/>
                    <a:pt x="201" y="128"/>
                  </a:cubicBezTo>
                  <a:cubicBezTo>
                    <a:pt x="204" y="124"/>
                    <a:pt x="206" y="121"/>
                    <a:pt x="207" y="117"/>
                  </a:cubicBezTo>
                  <a:cubicBezTo>
                    <a:pt x="208" y="115"/>
                    <a:pt x="208" y="113"/>
                    <a:pt x="208" y="111"/>
                  </a:cubicBezTo>
                  <a:cubicBezTo>
                    <a:pt x="208" y="109"/>
                    <a:pt x="208" y="107"/>
                    <a:pt x="207" y="104"/>
                  </a:cubicBezTo>
                  <a:cubicBezTo>
                    <a:pt x="207" y="102"/>
                    <a:pt x="205" y="100"/>
                    <a:pt x="203" y="98"/>
                  </a:cubicBezTo>
                  <a:cubicBezTo>
                    <a:pt x="200" y="96"/>
                    <a:pt x="197" y="94"/>
                    <a:pt x="193" y="94"/>
                  </a:cubicBezTo>
                  <a:cubicBezTo>
                    <a:pt x="197" y="91"/>
                    <a:pt x="199" y="88"/>
                    <a:pt x="201" y="85"/>
                  </a:cubicBezTo>
                  <a:cubicBezTo>
                    <a:pt x="202" y="81"/>
                    <a:pt x="202" y="78"/>
                    <a:pt x="201" y="74"/>
                  </a:cubicBezTo>
                  <a:cubicBezTo>
                    <a:pt x="200" y="71"/>
                    <a:pt x="198" y="69"/>
                    <a:pt x="195" y="67"/>
                  </a:cubicBezTo>
                  <a:cubicBezTo>
                    <a:pt x="193" y="66"/>
                    <a:pt x="190" y="66"/>
                    <a:pt x="187" y="66"/>
                  </a:cubicBezTo>
                  <a:cubicBezTo>
                    <a:pt x="187" y="29"/>
                    <a:pt x="187" y="29"/>
                    <a:pt x="187" y="29"/>
                  </a:cubicBezTo>
                  <a:cubicBezTo>
                    <a:pt x="224" y="29"/>
                    <a:pt x="224" y="29"/>
                    <a:pt x="224" y="29"/>
                  </a:cubicBezTo>
                  <a:close/>
                  <a:moveTo>
                    <a:pt x="187" y="128"/>
                  </a:moveTo>
                  <a:cubicBezTo>
                    <a:pt x="187" y="128"/>
                    <a:pt x="188" y="128"/>
                    <a:pt x="188" y="128"/>
                  </a:cubicBezTo>
                  <a:cubicBezTo>
                    <a:pt x="191" y="127"/>
                    <a:pt x="193" y="125"/>
                    <a:pt x="194" y="122"/>
                  </a:cubicBezTo>
                  <a:cubicBezTo>
                    <a:pt x="195" y="118"/>
                    <a:pt x="195" y="115"/>
                    <a:pt x="194" y="111"/>
                  </a:cubicBezTo>
                  <a:cubicBezTo>
                    <a:pt x="193" y="106"/>
                    <a:pt x="191" y="103"/>
                    <a:pt x="187" y="100"/>
                  </a:cubicBezTo>
                  <a:cubicBezTo>
                    <a:pt x="187" y="128"/>
                    <a:pt x="187" y="128"/>
                    <a:pt x="187" y="128"/>
                  </a:cubicBezTo>
                  <a:close/>
                  <a:moveTo>
                    <a:pt x="187" y="91"/>
                  </a:moveTo>
                  <a:cubicBezTo>
                    <a:pt x="189" y="87"/>
                    <a:pt x="190" y="84"/>
                    <a:pt x="190" y="80"/>
                  </a:cubicBezTo>
                  <a:cubicBezTo>
                    <a:pt x="190" y="78"/>
                    <a:pt x="190" y="77"/>
                    <a:pt x="190" y="75"/>
                  </a:cubicBezTo>
                  <a:cubicBezTo>
                    <a:pt x="189" y="74"/>
                    <a:pt x="189" y="72"/>
                    <a:pt x="188" y="71"/>
                  </a:cubicBezTo>
                  <a:cubicBezTo>
                    <a:pt x="187" y="71"/>
                    <a:pt x="187" y="71"/>
                    <a:pt x="187" y="71"/>
                  </a:cubicBezTo>
                  <a:lnTo>
                    <a:pt x="187" y="91"/>
                  </a:lnTo>
                  <a:close/>
                  <a:moveTo>
                    <a:pt x="187" y="0"/>
                  </a:moveTo>
                  <a:cubicBezTo>
                    <a:pt x="147" y="0"/>
                    <a:pt x="147" y="0"/>
                    <a:pt x="147" y="0"/>
                  </a:cubicBezTo>
                  <a:cubicBezTo>
                    <a:pt x="147" y="16"/>
                    <a:pt x="147" y="16"/>
                    <a:pt x="147" y="16"/>
                  </a:cubicBezTo>
                  <a:cubicBezTo>
                    <a:pt x="187" y="16"/>
                    <a:pt x="187" y="16"/>
                    <a:pt x="187" y="16"/>
                  </a:cubicBezTo>
                  <a:cubicBezTo>
                    <a:pt x="187" y="0"/>
                    <a:pt x="187" y="0"/>
                    <a:pt x="187" y="0"/>
                  </a:cubicBezTo>
                  <a:close/>
                  <a:moveTo>
                    <a:pt x="147" y="224"/>
                  </a:moveTo>
                  <a:cubicBezTo>
                    <a:pt x="187" y="224"/>
                    <a:pt x="187" y="224"/>
                    <a:pt x="187" y="224"/>
                  </a:cubicBezTo>
                  <a:cubicBezTo>
                    <a:pt x="187" y="208"/>
                    <a:pt x="187" y="208"/>
                    <a:pt x="187" y="208"/>
                  </a:cubicBezTo>
                  <a:cubicBezTo>
                    <a:pt x="147" y="208"/>
                    <a:pt x="147" y="208"/>
                    <a:pt x="147" y="208"/>
                  </a:cubicBezTo>
                  <a:cubicBezTo>
                    <a:pt x="147" y="224"/>
                    <a:pt x="147" y="224"/>
                    <a:pt x="147" y="224"/>
                  </a:cubicBezTo>
                  <a:close/>
                  <a:moveTo>
                    <a:pt x="187" y="29"/>
                  </a:moveTo>
                  <a:cubicBezTo>
                    <a:pt x="187" y="66"/>
                    <a:pt x="187" y="66"/>
                    <a:pt x="187" y="66"/>
                  </a:cubicBezTo>
                  <a:cubicBezTo>
                    <a:pt x="185" y="66"/>
                    <a:pt x="184" y="66"/>
                    <a:pt x="182" y="67"/>
                  </a:cubicBezTo>
                  <a:cubicBezTo>
                    <a:pt x="176" y="68"/>
                    <a:pt x="172" y="71"/>
                    <a:pt x="169" y="75"/>
                  </a:cubicBezTo>
                  <a:cubicBezTo>
                    <a:pt x="167" y="80"/>
                    <a:pt x="166" y="84"/>
                    <a:pt x="167" y="88"/>
                  </a:cubicBezTo>
                  <a:cubicBezTo>
                    <a:pt x="168" y="93"/>
                    <a:pt x="172" y="97"/>
                    <a:pt x="177" y="98"/>
                  </a:cubicBezTo>
                  <a:cubicBezTo>
                    <a:pt x="173" y="101"/>
                    <a:pt x="169" y="105"/>
                    <a:pt x="168" y="109"/>
                  </a:cubicBezTo>
                  <a:cubicBezTo>
                    <a:pt x="166" y="113"/>
                    <a:pt x="165" y="117"/>
                    <a:pt x="167" y="122"/>
                  </a:cubicBezTo>
                  <a:cubicBezTo>
                    <a:pt x="168" y="126"/>
                    <a:pt x="170" y="130"/>
                    <a:pt x="175" y="133"/>
                  </a:cubicBezTo>
                  <a:cubicBezTo>
                    <a:pt x="178" y="135"/>
                    <a:pt x="182" y="135"/>
                    <a:pt x="187" y="135"/>
                  </a:cubicBezTo>
                  <a:cubicBezTo>
                    <a:pt x="187" y="194"/>
                    <a:pt x="187" y="194"/>
                    <a:pt x="187" y="194"/>
                  </a:cubicBezTo>
                  <a:cubicBezTo>
                    <a:pt x="147" y="194"/>
                    <a:pt x="147" y="194"/>
                    <a:pt x="147" y="194"/>
                  </a:cubicBezTo>
                  <a:cubicBezTo>
                    <a:pt x="147" y="137"/>
                    <a:pt x="147" y="137"/>
                    <a:pt x="147" y="137"/>
                  </a:cubicBezTo>
                  <a:cubicBezTo>
                    <a:pt x="148" y="137"/>
                    <a:pt x="148" y="137"/>
                    <a:pt x="148" y="137"/>
                  </a:cubicBezTo>
                  <a:cubicBezTo>
                    <a:pt x="148" y="125"/>
                    <a:pt x="148" y="125"/>
                    <a:pt x="148" y="125"/>
                  </a:cubicBezTo>
                  <a:cubicBezTo>
                    <a:pt x="159" y="123"/>
                    <a:pt x="159" y="123"/>
                    <a:pt x="159" y="123"/>
                  </a:cubicBezTo>
                  <a:cubicBezTo>
                    <a:pt x="158" y="112"/>
                    <a:pt x="158" y="112"/>
                    <a:pt x="158" y="112"/>
                  </a:cubicBezTo>
                  <a:cubicBezTo>
                    <a:pt x="147" y="115"/>
                    <a:pt x="147" y="115"/>
                    <a:pt x="147" y="115"/>
                  </a:cubicBezTo>
                  <a:cubicBezTo>
                    <a:pt x="147" y="106"/>
                    <a:pt x="147" y="106"/>
                    <a:pt x="147" y="106"/>
                  </a:cubicBezTo>
                  <a:cubicBezTo>
                    <a:pt x="147" y="29"/>
                    <a:pt x="147" y="29"/>
                    <a:pt x="147" y="29"/>
                  </a:cubicBezTo>
                  <a:cubicBezTo>
                    <a:pt x="187" y="29"/>
                    <a:pt x="187" y="29"/>
                    <a:pt x="187" y="29"/>
                  </a:cubicBezTo>
                  <a:close/>
                  <a:moveTo>
                    <a:pt x="187" y="71"/>
                  </a:moveTo>
                  <a:cubicBezTo>
                    <a:pt x="186" y="70"/>
                    <a:pt x="185" y="70"/>
                    <a:pt x="184" y="70"/>
                  </a:cubicBezTo>
                  <a:cubicBezTo>
                    <a:pt x="181" y="71"/>
                    <a:pt x="179" y="73"/>
                    <a:pt x="178" y="76"/>
                  </a:cubicBezTo>
                  <a:cubicBezTo>
                    <a:pt x="177" y="78"/>
                    <a:pt x="177" y="81"/>
                    <a:pt x="178" y="83"/>
                  </a:cubicBezTo>
                  <a:cubicBezTo>
                    <a:pt x="179" y="88"/>
                    <a:pt x="181" y="91"/>
                    <a:pt x="185" y="93"/>
                  </a:cubicBezTo>
                  <a:cubicBezTo>
                    <a:pt x="186" y="92"/>
                    <a:pt x="187" y="91"/>
                    <a:pt x="187" y="91"/>
                  </a:cubicBezTo>
                  <a:cubicBezTo>
                    <a:pt x="187" y="71"/>
                    <a:pt x="187" y="71"/>
                    <a:pt x="187" y="71"/>
                  </a:cubicBezTo>
                  <a:close/>
                  <a:moveTo>
                    <a:pt x="187" y="100"/>
                  </a:moveTo>
                  <a:cubicBezTo>
                    <a:pt x="187" y="100"/>
                    <a:pt x="186" y="100"/>
                    <a:pt x="186" y="99"/>
                  </a:cubicBezTo>
                  <a:cubicBezTo>
                    <a:pt x="181" y="104"/>
                    <a:pt x="179" y="110"/>
                    <a:pt x="179" y="116"/>
                  </a:cubicBezTo>
                  <a:cubicBezTo>
                    <a:pt x="179" y="118"/>
                    <a:pt x="179" y="120"/>
                    <a:pt x="180" y="121"/>
                  </a:cubicBezTo>
                  <a:cubicBezTo>
                    <a:pt x="180" y="124"/>
                    <a:pt x="182" y="126"/>
                    <a:pt x="183" y="127"/>
                  </a:cubicBezTo>
                  <a:cubicBezTo>
                    <a:pt x="184" y="128"/>
                    <a:pt x="186" y="128"/>
                    <a:pt x="187" y="128"/>
                  </a:cubicBezTo>
                  <a:lnTo>
                    <a:pt x="187" y="100"/>
                  </a:lnTo>
                  <a:close/>
                  <a:moveTo>
                    <a:pt x="147" y="0"/>
                  </a:moveTo>
                  <a:cubicBezTo>
                    <a:pt x="99" y="0"/>
                    <a:pt x="99" y="0"/>
                    <a:pt x="99" y="0"/>
                  </a:cubicBezTo>
                  <a:cubicBezTo>
                    <a:pt x="99" y="16"/>
                    <a:pt x="99" y="16"/>
                    <a:pt x="99" y="16"/>
                  </a:cubicBezTo>
                  <a:cubicBezTo>
                    <a:pt x="147" y="16"/>
                    <a:pt x="147" y="16"/>
                    <a:pt x="147" y="16"/>
                  </a:cubicBezTo>
                  <a:cubicBezTo>
                    <a:pt x="147" y="0"/>
                    <a:pt x="147" y="0"/>
                    <a:pt x="147" y="0"/>
                  </a:cubicBezTo>
                  <a:close/>
                  <a:moveTo>
                    <a:pt x="99" y="224"/>
                  </a:moveTo>
                  <a:cubicBezTo>
                    <a:pt x="147" y="224"/>
                    <a:pt x="147" y="224"/>
                    <a:pt x="147" y="224"/>
                  </a:cubicBezTo>
                  <a:cubicBezTo>
                    <a:pt x="147" y="208"/>
                    <a:pt x="147" y="208"/>
                    <a:pt x="147" y="208"/>
                  </a:cubicBezTo>
                  <a:cubicBezTo>
                    <a:pt x="99" y="208"/>
                    <a:pt x="99" y="208"/>
                    <a:pt x="99" y="208"/>
                  </a:cubicBezTo>
                  <a:cubicBezTo>
                    <a:pt x="99" y="224"/>
                    <a:pt x="99" y="224"/>
                    <a:pt x="99" y="224"/>
                  </a:cubicBezTo>
                  <a:close/>
                  <a:moveTo>
                    <a:pt x="147" y="29"/>
                  </a:moveTo>
                  <a:cubicBezTo>
                    <a:pt x="147" y="106"/>
                    <a:pt x="147" y="106"/>
                    <a:pt x="147" y="106"/>
                  </a:cubicBezTo>
                  <a:cubicBezTo>
                    <a:pt x="147" y="104"/>
                    <a:pt x="147" y="104"/>
                    <a:pt x="147" y="104"/>
                  </a:cubicBezTo>
                  <a:cubicBezTo>
                    <a:pt x="137" y="107"/>
                    <a:pt x="137" y="107"/>
                    <a:pt x="137" y="107"/>
                  </a:cubicBezTo>
                  <a:cubicBezTo>
                    <a:pt x="138" y="118"/>
                    <a:pt x="138" y="118"/>
                    <a:pt x="138" y="118"/>
                  </a:cubicBezTo>
                  <a:cubicBezTo>
                    <a:pt x="127" y="121"/>
                    <a:pt x="127" y="121"/>
                    <a:pt x="127" y="121"/>
                  </a:cubicBezTo>
                  <a:cubicBezTo>
                    <a:pt x="127" y="131"/>
                    <a:pt x="127" y="131"/>
                    <a:pt x="127" y="131"/>
                  </a:cubicBezTo>
                  <a:cubicBezTo>
                    <a:pt x="138" y="128"/>
                    <a:pt x="138" y="128"/>
                    <a:pt x="138" y="128"/>
                  </a:cubicBezTo>
                  <a:cubicBezTo>
                    <a:pt x="138" y="139"/>
                    <a:pt x="138" y="139"/>
                    <a:pt x="138" y="139"/>
                  </a:cubicBezTo>
                  <a:cubicBezTo>
                    <a:pt x="147" y="137"/>
                    <a:pt x="147" y="137"/>
                    <a:pt x="147" y="137"/>
                  </a:cubicBezTo>
                  <a:cubicBezTo>
                    <a:pt x="147" y="194"/>
                    <a:pt x="147" y="194"/>
                    <a:pt x="147" y="194"/>
                  </a:cubicBezTo>
                  <a:cubicBezTo>
                    <a:pt x="99" y="194"/>
                    <a:pt x="99" y="194"/>
                    <a:pt x="99" y="194"/>
                  </a:cubicBezTo>
                  <a:cubicBezTo>
                    <a:pt x="99" y="157"/>
                    <a:pt x="99" y="157"/>
                    <a:pt x="99" y="157"/>
                  </a:cubicBezTo>
                  <a:cubicBezTo>
                    <a:pt x="100" y="157"/>
                    <a:pt x="101" y="157"/>
                    <a:pt x="102" y="156"/>
                  </a:cubicBezTo>
                  <a:cubicBezTo>
                    <a:pt x="109" y="155"/>
                    <a:pt x="113" y="151"/>
                    <a:pt x="117" y="145"/>
                  </a:cubicBezTo>
                  <a:cubicBezTo>
                    <a:pt x="120" y="139"/>
                    <a:pt x="121" y="132"/>
                    <a:pt x="119" y="124"/>
                  </a:cubicBezTo>
                  <a:cubicBezTo>
                    <a:pt x="118" y="120"/>
                    <a:pt x="116" y="117"/>
                    <a:pt x="114" y="115"/>
                  </a:cubicBezTo>
                  <a:cubicBezTo>
                    <a:pt x="112" y="114"/>
                    <a:pt x="111" y="113"/>
                    <a:pt x="109" y="113"/>
                  </a:cubicBezTo>
                  <a:cubicBezTo>
                    <a:pt x="108" y="112"/>
                    <a:pt x="105" y="113"/>
                    <a:pt x="103" y="113"/>
                  </a:cubicBezTo>
                  <a:cubicBezTo>
                    <a:pt x="101" y="114"/>
                    <a:pt x="100" y="114"/>
                    <a:pt x="99" y="115"/>
                  </a:cubicBezTo>
                  <a:cubicBezTo>
                    <a:pt x="99" y="93"/>
                    <a:pt x="99" y="93"/>
                    <a:pt x="99" y="93"/>
                  </a:cubicBezTo>
                  <a:cubicBezTo>
                    <a:pt x="100" y="93"/>
                    <a:pt x="100" y="93"/>
                    <a:pt x="100" y="93"/>
                  </a:cubicBezTo>
                  <a:cubicBezTo>
                    <a:pt x="102" y="93"/>
                    <a:pt x="103" y="93"/>
                    <a:pt x="104" y="94"/>
                  </a:cubicBezTo>
                  <a:cubicBezTo>
                    <a:pt x="105" y="94"/>
                    <a:pt x="106" y="95"/>
                    <a:pt x="106" y="97"/>
                  </a:cubicBezTo>
                  <a:cubicBezTo>
                    <a:pt x="106" y="98"/>
                    <a:pt x="106" y="99"/>
                    <a:pt x="105" y="100"/>
                  </a:cubicBezTo>
                  <a:cubicBezTo>
                    <a:pt x="108" y="99"/>
                    <a:pt x="110" y="98"/>
                    <a:pt x="111" y="97"/>
                  </a:cubicBezTo>
                  <a:cubicBezTo>
                    <a:pt x="112" y="95"/>
                    <a:pt x="112" y="93"/>
                    <a:pt x="111" y="92"/>
                  </a:cubicBezTo>
                  <a:cubicBezTo>
                    <a:pt x="111" y="90"/>
                    <a:pt x="110" y="89"/>
                    <a:pt x="107" y="88"/>
                  </a:cubicBezTo>
                  <a:cubicBezTo>
                    <a:pt x="105" y="87"/>
                    <a:pt x="103" y="87"/>
                    <a:pt x="100" y="88"/>
                  </a:cubicBezTo>
                  <a:cubicBezTo>
                    <a:pt x="99" y="88"/>
                    <a:pt x="99" y="88"/>
                    <a:pt x="99" y="88"/>
                  </a:cubicBezTo>
                  <a:cubicBezTo>
                    <a:pt x="99" y="29"/>
                    <a:pt x="99" y="29"/>
                    <a:pt x="99" y="29"/>
                  </a:cubicBezTo>
                  <a:cubicBezTo>
                    <a:pt x="147" y="29"/>
                    <a:pt x="147" y="29"/>
                    <a:pt x="147" y="29"/>
                  </a:cubicBezTo>
                  <a:close/>
                  <a:moveTo>
                    <a:pt x="99" y="150"/>
                  </a:moveTo>
                  <a:cubicBezTo>
                    <a:pt x="100" y="150"/>
                    <a:pt x="101" y="150"/>
                    <a:pt x="101" y="150"/>
                  </a:cubicBezTo>
                  <a:cubicBezTo>
                    <a:pt x="105" y="149"/>
                    <a:pt x="107" y="146"/>
                    <a:pt x="109" y="142"/>
                  </a:cubicBezTo>
                  <a:cubicBezTo>
                    <a:pt x="110" y="137"/>
                    <a:pt x="111" y="133"/>
                    <a:pt x="110" y="129"/>
                  </a:cubicBezTo>
                  <a:cubicBezTo>
                    <a:pt x="108" y="123"/>
                    <a:pt x="106" y="120"/>
                    <a:pt x="103" y="121"/>
                  </a:cubicBezTo>
                  <a:cubicBezTo>
                    <a:pt x="101" y="121"/>
                    <a:pt x="100" y="122"/>
                    <a:pt x="99" y="123"/>
                  </a:cubicBezTo>
                  <a:lnTo>
                    <a:pt x="99" y="150"/>
                  </a:lnTo>
                  <a:close/>
                  <a:moveTo>
                    <a:pt x="99" y="0"/>
                  </a:moveTo>
                  <a:cubicBezTo>
                    <a:pt x="23" y="0"/>
                    <a:pt x="23" y="0"/>
                    <a:pt x="23" y="0"/>
                  </a:cubicBezTo>
                  <a:cubicBezTo>
                    <a:pt x="10" y="0"/>
                    <a:pt x="0" y="10"/>
                    <a:pt x="0" y="23"/>
                  </a:cubicBezTo>
                  <a:cubicBezTo>
                    <a:pt x="0" y="200"/>
                    <a:pt x="0" y="200"/>
                    <a:pt x="0" y="200"/>
                  </a:cubicBezTo>
                  <a:cubicBezTo>
                    <a:pt x="0" y="213"/>
                    <a:pt x="10" y="224"/>
                    <a:pt x="23" y="224"/>
                  </a:cubicBezTo>
                  <a:cubicBezTo>
                    <a:pt x="99" y="224"/>
                    <a:pt x="99" y="224"/>
                    <a:pt x="99" y="224"/>
                  </a:cubicBezTo>
                  <a:cubicBezTo>
                    <a:pt x="99" y="208"/>
                    <a:pt x="99" y="208"/>
                    <a:pt x="99" y="208"/>
                  </a:cubicBezTo>
                  <a:cubicBezTo>
                    <a:pt x="37" y="208"/>
                    <a:pt x="37" y="208"/>
                    <a:pt x="37" y="208"/>
                  </a:cubicBezTo>
                  <a:cubicBezTo>
                    <a:pt x="37" y="208"/>
                    <a:pt x="37" y="208"/>
                    <a:pt x="37" y="208"/>
                  </a:cubicBezTo>
                  <a:cubicBezTo>
                    <a:pt x="26" y="208"/>
                    <a:pt x="17" y="199"/>
                    <a:pt x="17" y="189"/>
                  </a:cubicBezTo>
                  <a:cubicBezTo>
                    <a:pt x="17" y="35"/>
                    <a:pt x="17" y="35"/>
                    <a:pt x="17" y="35"/>
                  </a:cubicBezTo>
                  <a:cubicBezTo>
                    <a:pt x="17" y="24"/>
                    <a:pt x="26" y="16"/>
                    <a:pt x="37" y="16"/>
                  </a:cubicBezTo>
                  <a:cubicBezTo>
                    <a:pt x="99" y="16"/>
                    <a:pt x="99" y="16"/>
                    <a:pt x="99" y="16"/>
                  </a:cubicBezTo>
                  <a:cubicBezTo>
                    <a:pt x="99" y="0"/>
                    <a:pt x="99" y="0"/>
                    <a:pt x="99" y="0"/>
                  </a:cubicBezTo>
                  <a:close/>
                  <a:moveTo>
                    <a:pt x="99" y="29"/>
                  </a:moveTo>
                  <a:cubicBezTo>
                    <a:pt x="99" y="88"/>
                    <a:pt x="99" y="88"/>
                    <a:pt x="99" y="88"/>
                  </a:cubicBezTo>
                  <a:cubicBezTo>
                    <a:pt x="93" y="89"/>
                    <a:pt x="89" y="93"/>
                    <a:pt x="85" y="97"/>
                  </a:cubicBezTo>
                  <a:cubicBezTo>
                    <a:pt x="82" y="102"/>
                    <a:pt x="80" y="109"/>
                    <a:pt x="79" y="116"/>
                  </a:cubicBezTo>
                  <a:cubicBezTo>
                    <a:pt x="78" y="120"/>
                    <a:pt x="78" y="124"/>
                    <a:pt x="79" y="129"/>
                  </a:cubicBezTo>
                  <a:cubicBezTo>
                    <a:pt x="79" y="134"/>
                    <a:pt x="80" y="138"/>
                    <a:pt x="81" y="142"/>
                  </a:cubicBezTo>
                  <a:cubicBezTo>
                    <a:pt x="81" y="144"/>
                    <a:pt x="81" y="144"/>
                    <a:pt x="81" y="144"/>
                  </a:cubicBezTo>
                  <a:cubicBezTo>
                    <a:pt x="82" y="146"/>
                    <a:pt x="82" y="148"/>
                    <a:pt x="83" y="150"/>
                  </a:cubicBezTo>
                  <a:cubicBezTo>
                    <a:pt x="86" y="156"/>
                    <a:pt x="92" y="158"/>
                    <a:pt x="99" y="157"/>
                  </a:cubicBezTo>
                  <a:cubicBezTo>
                    <a:pt x="99" y="194"/>
                    <a:pt x="99" y="194"/>
                    <a:pt x="99" y="194"/>
                  </a:cubicBezTo>
                  <a:cubicBezTo>
                    <a:pt x="46" y="194"/>
                    <a:pt x="46" y="194"/>
                    <a:pt x="46" y="194"/>
                  </a:cubicBezTo>
                  <a:cubicBezTo>
                    <a:pt x="37" y="194"/>
                    <a:pt x="30" y="187"/>
                    <a:pt x="30" y="179"/>
                  </a:cubicBezTo>
                  <a:cubicBezTo>
                    <a:pt x="30" y="45"/>
                    <a:pt x="30" y="45"/>
                    <a:pt x="30" y="45"/>
                  </a:cubicBezTo>
                  <a:cubicBezTo>
                    <a:pt x="30" y="36"/>
                    <a:pt x="37" y="29"/>
                    <a:pt x="46" y="29"/>
                  </a:cubicBezTo>
                  <a:cubicBezTo>
                    <a:pt x="99" y="29"/>
                    <a:pt x="99" y="29"/>
                    <a:pt x="99" y="29"/>
                  </a:cubicBezTo>
                  <a:close/>
                  <a:moveTo>
                    <a:pt x="99" y="93"/>
                  </a:moveTo>
                  <a:cubicBezTo>
                    <a:pt x="99" y="115"/>
                    <a:pt x="99" y="115"/>
                    <a:pt x="99" y="115"/>
                  </a:cubicBezTo>
                  <a:cubicBezTo>
                    <a:pt x="98" y="115"/>
                    <a:pt x="97" y="116"/>
                    <a:pt x="96" y="118"/>
                  </a:cubicBezTo>
                  <a:cubicBezTo>
                    <a:pt x="94" y="120"/>
                    <a:pt x="93" y="122"/>
                    <a:pt x="94" y="125"/>
                  </a:cubicBezTo>
                  <a:cubicBezTo>
                    <a:pt x="94" y="127"/>
                    <a:pt x="95" y="128"/>
                    <a:pt x="97" y="129"/>
                  </a:cubicBezTo>
                  <a:cubicBezTo>
                    <a:pt x="97" y="127"/>
                    <a:pt x="98" y="125"/>
                    <a:pt x="99" y="123"/>
                  </a:cubicBezTo>
                  <a:cubicBezTo>
                    <a:pt x="99" y="150"/>
                    <a:pt x="99" y="150"/>
                    <a:pt x="99" y="150"/>
                  </a:cubicBezTo>
                  <a:cubicBezTo>
                    <a:pt x="98" y="150"/>
                    <a:pt x="97" y="149"/>
                    <a:pt x="96" y="149"/>
                  </a:cubicBezTo>
                  <a:cubicBezTo>
                    <a:pt x="95" y="148"/>
                    <a:pt x="94" y="146"/>
                    <a:pt x="93" y="142"/>
                  </a:cubicBezTo>
                  <a:cubicBezTo>
                    <a:pt x="92" y="140"/>
                    <a:pt x="92" y="137"/>
                    <a:pt x="91" y="133"/>
                  </a:cubicBezTo>
                  <a:cubicBezTo>
                    <a:pt x="91" y="128"/>
                    <a:pt x="90" y="124"/>
                    <a:pt x="90" y="119"/>
                  </a:cubicBezTo>
                  <a:cubicBezTo>
                    <a:pt x="90" y="111"/>
                    <a:pt x="91" y="104"/>
                    <a:pt x="93" y="100"/>
                  </a:cubicBezTo>
                  <a:cubicBezTo>
                    <a:pt x="95" y="97"/>
                    <a:pt x="97" y="94"/>
                    <a:pt x="99" y="93"/>
                  </a:cubicBezTo>
                  <a:close/>
                </a:path>
              </a:pathLst>
            </a:custGeom>
            <a:solidFill>
              <a:schemeClr val="accent5">
                <a:lumMod val="60000"/>
                <a:lumOff val="40000"/>
              </a:schemeClr>
            </a:solidFill>
            <a:ln>
              <a:noFill/>
            </a:ln>
          </p:spPr>
          <p:txBody>
            <a:bodyPr vert="horz" wrap="square" lIns="121920" tIns="60960" rIns="121920" bIns="60960" numCol="1" anchor="t" anchorCtr="0" compatLnSpc="1"/>
            <a:lstStyle/>
            <a:p>
              <a:pPr defTabSz="457200"/>
              <a:endParaRPr lang="id-ID" sz="2400">
                <a:solidFill>
                  <a:prstClr val="black"/>
                </a:solidFill>
              </a:endParaRPr>
            </a:p>
          </p:txBody>
        </p:sp>
        <p:sp>
          <p:nvSpPr>
            <p:cNvPr id="36" name="Freeform 77"/>
            <p:cNvSpPr/>
            <p:nvPr/>
          </p:nvSpPr>
          <p:spPr bwMode="auto">
            <a:xfrm>
              <a:off x="4217399" y="2063358"/>
              <a:ext cx="150923" cy="141980"/>
            </a:xfrm>
            <a:custGeom>
              <a:avLst/>
              <a:gdLst/>
              <a:ahLst/>
              <a:cxnLst/>
              <a:rect l="l" t="t" r="r" b="b"/>
              <a:pathLst>
                <a:path w="214313" h="201613">
                  <a:moveTo>
                    <a:pt x="123532" y="0"/>
                  </a:moveTo>
                  <a:cubicBezTo>
                    <a:pt x="153988" y="6443"/>
                    <a:pt x="153988" y="6443"/>
                    <a:pt x="153988" y="6443"/>
                  </a:cubicBezTo>
                  <a:cubicBezTo>
                    <a:pt x="131738" y="18272"/>
                    <a:pt x="116220" y="31430"/>
                    <a:pt x="114012" y="54113"/>
                  </a:cubicBezTo>
                  <a:cubicBezTo>
                    <a:pt x="123594" y="45673"/>
                    <a:pt x="136504" y="41275"/>
                    <a:pt x="150894" y="41275"/>
                  </a:cubicBezTo>
                  <a:cubicBezTo>
                    <a:pt x="185884" y="41275"/>
                    <a:pt x="214313" y="69443"/>
                    <a:pt x="214313" y="104110"/>
                  </a:cubicBezTo>
                  <a:cubicBezTo>
                    <a:pt x="214313" y="138778"/>
                    <a:pt x="192445" y="201613"/>
                    <a:pt x="111530" y="201613"/>
                  </a:cubicBezTo>
                  <a:cubicBezTo>
                    <a:pt x="32803" y="201613"/>
                    <a:pt x="0" y="143111"/>
                    <a:pt x="0" y="104110"/>
                  </a:cubicBezTo>
                  <a:cubicBezTo>
                    <a:pt x="0" y="69443"/>
                    <a:pt x="28429" y="41275"/>
                    <a:pt x="65606" y="41275"/>
                  </a:cubicBezTo>
                  <a:cubicBezTo>
                    <a:pt x="79337" y="41275"/>
                    <a:pt x="93069" y="46505"/>
                    <a:pt x="103174" y="55959"/>
                  </a:cubicBezTo>
                  <a:cubicBezTo>
                    <a:pt x="99547" y="35519"/>
                    <a:pt x="108208" y="15128"/>
                    <a:pt x="12353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37" name="Freeform 79"/>
            <p:cNvSpPr>
              <a:spLocks noEditPoints="1"/>
            </p:cNvSpPr>
            <p:nvPr/>
          </p:nvSpPr>
          <p:spPr bwMode="auto">
            <a:xfrm>
              <a:off x="4049707" y="3004669"/>
              <a:ext cx="158748" cy="220236"/>
            </a:xfrm>
            <a:custGeom>
              <a:avLst/>
              <a:gdLst>
                <a:gd name="T0" fmla="*/ 87 w 103"/>
                <a:gd name="T1" fmla="*/ 88 h 143"/>
                <a:gd name="T2" fmla="*/ 103 w 103"/>
                <a:gd name="T3" fmla="*/ 112 h 143"/>
                <a:gd name="T4" fmla="*/ 102 w 103"/>
                <a:gd name="T5" fmla="*/ 143 h 143"/>
                <a:gd name="T6" fmla="*/ 87 w 103"/>
                <a:gd name="T7" fmla="*/ 137 h 143"/>
                <a:gd name="T8" fmla="*/ 87 w 103"/>
                <a:gd name="T9" fmla="*/ 134 h 143"/>
                <a:gd name="T10" fmla="*/ 91 w 103"/>
                <a:gd name="T11" fmla="*/ 136 h 143"/>
                <a:gd name="T12" fmla="*/ 100 w 103"/>
                <a:gd name="T13" fmla="*/ 130 h 143"/>
                <a:gd name="T14" fmla="*/ 100 w 103"/>
                <a:gd name="T15" fmla="*/ 113 h 143"/>
                <a:gd name="T16" fmla="*/ 100 w 103"/>
                <a:gd name="T17" fmla="*/ 113 h 143"/>
                <a:gd name="T18" fmla="*/ 99 w 103"/>
                <a:gd name="T19" fmla="*/ 111 h 143"/>
                <a:gd name="T20" fmla="*/ 92 w 103"/>
                <a:gd name="T21" fmla="*/ 110 h 143"/>
                <a:gd name="T22" fmla="*/ 90 w 103"/>
                <a:gd name="T23" fmla="*/ 116 h 143"/>
                <a:gd name="T24" fmla="*/ 87 w 103"/>
                <a:gd name="T25" fmla="*/ 115 h 143"/>
                <a:gd name="T26" fmla="*/ 87 w 103"/>
                <a:gd name="T27" fmla="*/ 88 h 143"/>
                <a:gd name="T28" fmla="*/ 73 w 103"/>
                <a:gd name="T29" fmla="*/ 132 h 143"/>
                <a:gd name="T30" fmla="*/ 32 w 103"/>
                <a:gd name="T31" fmla="*/ 70 h 143"/>
                <a:gd name="T32" fmla="*/ 28 w 103"/>
                <a:gd name="T33" fmla="*/ 68 h 143"/>
                <a:gd name="T34" fmla="*/ 28 w 103"/>
                <a:gd name="T35" fmla="*/ 67 h 143"/>
                <a:gd name="T36" fmla="*/ 28 w 103"/>
                <a:gd name="T37" fmla="*/ 63 h 143"/>
                <a:gd name="T38" fmla="*/ 29 w 103"/>
                <a:gd name="T39" fmla="*/ 65 h 143"/>
                <a:gd name="T40" fmla="*/ 34 w 103"/>
                <a:gd name="T41" fmla="*/ 66 h 143"/>
                <a:gd name="T42" fmla="*/ 41 w 103"/>
                <a:gd name="T43" fmla="*/ 61 h 143"/>
                <a:gd name="T44" fmla="*/ 41 w 103"/>
                <a:gd name="T45" fmla="*/ 61 h 143"/>
                <a:gd name="T46" fmla="*/ 37 w 103"/>
                <a:gd name="T47" fmla="*/ 59 h 143"/>
                <a:gd name="T48" fmla="*/ 28 w 103"/>
                <a:gd name="T49" fmla="*/ 45 h 143"/>
                <a:gd name="T50" fmla="*/ 28 w 103"/>
                <a:gd name="T51" fmla="*/ 26 h 143"/>
                <a:gd name="T52" fmla="*/ 39 w 103"/>
                <a:gd name="T53" fmla="*/ 19 h 143"/>
                <a:gd name="T54" fmla="*/ 44 w 103"/>
                <a:gd name="T55" fmla="*/ 21 h 143"/>
                <a:gd name="T56" fmla="*/ 61 w 103"/>
                <a:gd name="T57" fmla="*/ 46 h 143"/>
                <a:gd name="T58" fmla="*/ 61 w 103"/>
                <a:gd name="T59" fmla="*/ 50 h 143"/>
                <a:gd name="T60" fmla="*/ 87 w 103"/>
                <a:gd name="T61" fmla="*/ 88 h 143"/>
                <a:gd name="T62" fmla="*/ 87 w 103"/>
                <a:gd name="T63" fmla="*/ 115 h 143"/>
                <a:gd name="T64" fmla="*/ 84 w 103"/>
                <a:gd name="T65" fmla="*/ 116 h 143"/>
                <a:gd name="T66" fmla="*/ 82 w 103"/>
                <a:gd name="T67" fmla="*/ 122 h 143"/>
                <a:gd name="T68" fmla="*/ 75 w 103"/>
                <a:gd name="T69" fmla="*/ 121 h 143"/>
                <a:gd name="T70" fmla="*/ 74 w 103"/>
                <a:gd name="T71" fmla="*/ 128 h 143"/>
                <a:gd name="T72" fmla="*/ 75 w 103"/>
                <a:gd name="T73" fmla="*/ 130 h 143"/>
                <a:gd name="T74" fmla="*/ 87 w 103"/>
                <a:gd name="T75" fmla="*/ 134 h 143"/>
                <a:gd name="T76" fmla="*/ 87 w 103"/>
                <a:gd name="T77" fmla="*/ 137 h 143"/>
                <a:gd name="T78" fmla="*/ 73 w 103"/>
                <a:gd name="T79" fmla="*/ 132 h 143"/>
                <a:gd name="T80" fmla="*/ 28 w 103"/>
                <a:gd name="T81" fmla="*/ 4 h 143"/>
                <a:gd name="T82" fmla="*/ 28 w 103"/>
                <a:gd name="T83" fmla="*/ 24 h 143"/>
                <a:gd name="T84" fmla="*/ 36 w 103"/>
                <a:gd name="T85" fmla="*/ 15 h 143"/>
                <a:gd name="T86" fmla="*/ 32 w 103"/>
                <a:gd name="T87" fmla="*/ 8 h 143"/>
                <a:gd name="T88" fmla="*/ 28 w 103"/>
                <a:gd name="T89" fmla="*/ 4 h 143"/>
                <a:gd name="T90" fmla="*/ 28 w 103"/>
                <a:gd name="T91" fmla="*/ 67 h 143"/>
                <a:gd name="T92" fmla="*/ 11 w 103"/>
                <a:gd name="T93" fmla="*/ 43 h 143"/>
                <a:gd name="T94" fmla="*/ 11 w 103"/>
                <a:gd name="T95" fmla="*/ 37 h 143"/>
                <a:gd name="T96" fmla="*/ 5 w 103"/>
                <a:gd name="T97" fmla="*/ 27 h 143"/>
                <a:gd name="T98" fmla="*/ 9 w 103"/>
                <a:gd name="T99" fmla="*/ 4 h 143"/>
                <a:gd name="T100" fmla="*/ 28 w 103"/>
                <a:gd name="T101" fmla="*/ 4 h 143"/>
                <a:gd name="T102" fmla="*/ 28 w 103"/>
                <a:gd name="T103" fmla="*/ 24 h 143"/>
                <a:gd name="T104" fmla="*/ 21 w 103"/>
                <a:gd name="T105" fmla="*/ 31 h 143"/>
                <a:gd name="T106" fmla="*/ 28 w 103"/>
                <a:gd name="T107" fmla="*/ 26 h 143"/>
                <a:gd name="T108" fmla="*/ 28 w 103"/>
                <a:gd name="T109" fmla="*/ 45 h 143"/>
                <a:gd name="T110" fmla="*/ 22 w 103"/>
                <a:gd name="T111" fmla="*/ 37 h 143"/>
                <a:gd name="T112" fmla="*/ 22 w 103"/>
                <a:gd name="T113" fmla="*/ 33 h 143"/>
                <a:gd name="T114" fmla="*/ 15 w 103"/>
                <a:gd name="T115" fmla="*/ 37 h 143"/>
                <a:gd name="T116" fmla="*/ 14 w 103"/>
                <a:gd name="T117" fmla="*/ 43 h 143"/>
                <a:gd name="T118" fmla="*/ 28 w 103"/>
                <a:gd name="T119" fmla="*/ 63 h 143"/>
                <a:gd name="T120" fmla="*/ 28 w 103"/>
                <a:gd name="T121" fmla="*/ 6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3" h="143">
                  <a:moveTo>
                    <a:pt x="87" y="88"/>
                  </a:moveTo>
                  <a:cubicBezTo>
                    <a:pt x="103" y="112"/>
                    <a:pt x="103" y="112"/>
                    <a:pt x="103" y="112"/>
                  </a:cubicBezTo>
                  <a:cubicBezTo>
                    <a:pt x="102" y="143"/>
                    <a:pt x="102" y="143"/>
                    <a:pt x="102" y="143"/>
                  </a:cubicBezTo>
                  <a:cubicBezTo>
                    <a:pt x="87" y="137"/>
                    <a:pt x="87" y="137"/>
                    <a:pt x="87" y="137"/>
                  </a:cubicBezTo>
                  <a:cubicBezTo>
                    <a:pt x="87" y="134"/>
                    <a:pt x="87" y="134"/>
                    <a:pt x="87" y="134"/>
                  </a:cubicBezTo>
                  <a:cubicBezTo>
                    <a:pt x="91" y="136"/>
                    <a:pt x="91" y="136"/>
                    <a:pt x="91" y="136"/>
                  </a:cubicBezTo>
                  <a:cubicBezTo>
                    <a:pt x="100" y="130"/>
                    <a:pt x="100" y="130"/>
                    <a:pt x="100" y="130"/>
                  </a:cubicBezTo>
                  <a:cubicBezTo>
                    <a:pt x="100" y="113"/>
                    <a:pt x="100" y="113"/>
                    <a:pt x="100" y="113"/>
                  </a:cubicBezTo>
                  <a:cubicBezTo>
                    <a:pt x="100" y="113"/>
                    <a:pt x="100" y="113"/>
                    <a:pt x="100" y="113"/>
                  </a:cubicBezTo>
                  <a:cubicBezTo>
                    <a:pt x="99" y="111"/>
                    <a:pt x="99" y="111"/>
                    <a:pt x="99" y="111"/>
                  </a:cubicBezTo>
                  <a:cubicBezTo>
                    <a:pt x="98" y="109"/>
                    <a:pt x="95" y="108"/>
                    <a:pt x="92" y="110"/>
                  </a:cubicBezTo>
                  <a:cubicBezTo>
                    <a:pt x="90" y="111"/>
                    <a:pt x="89" y="114"/>
                    <a:pt x="90" y="116"/>
                  </a:cubicBezTo>
                  <a:cubicBezTo>
                    <a:pt x="89" y="115"/>
                    <a:pt x="88" y="115"/>
                    <a:pt x="87" y="115"/>
                  </a:cubicBezTo>
                  <a:lnTo>
                    <a:pt x="87" y="88"/>
                  </a:lnTo>
                  <a:close/>
                  <a:moveTo>
                    <a:pt x="73" y="132"/>
                  </a:moveTo>
                  <a:cubicBezTo>
                    <a:pt x="32" y="70"/>
                    <a:pt x="32" y="70"/>
                    <a:pt x="32" y="70"/>
                  </a:cubicBezTo>
                  <a:cubicBezTo>
                    <a:pt x="30" y="70"/>
                    <a:pt x="29" y="69"/>
                    <a:pt x="28" y="68"/>
                  </a:cubicBezTo>
                  <a:cubicBezTo>
                    <a:pt x="28" y="67"/>
                    <a:pt x="28" y="67"/>
                    <a:pt x="28" y="67"/>
                  </a:cubicBezTo>
                  <a:cubicBezTo>
                    <a:pt x="28" y="63"/>
                    <a:pt x="28" y="63"/>
                    <a:pt x="28" y="63"/>
                  </a:cubicBezTo>
                  <a:cubicBezTo>
                    <a:pt x="29" y="65"/>
                    <a:pt x="29" y="65"/>
                    <a:pt x="29" y="65"/>
                  </a:cubicBezTo>
                  <a:cubicBezTo>
                    <a:pt x="30" y="67"/>
                    <a:pt x="33" y="67"/>
                    <a:pt x="34" y="66"/>
                  </a:cubicBezTo>
                  <a:cubicBezTo>
                    <a:pt x="41" y="61"/>
                    <a:pt x="41" y="61"/>
                    <a:pt x="41" y="61"/>
                  </a:cubicBezTo>
                  <a:cubicBezTo>
                    <a:pt x="41" y="61"/>
                    <a:pt x="41" y="61"/>
                    <a:pt x="41" y="61"/>
                  </a:cubicBezTo>
                  <a:cubicBezTo>
                    <a:pt x="40" y="61"/>
                    <a:pt x="38" y="61"/>
                    <a:pt x="37" y="59"/>
                  </a:cubicBezTo>
                  <a:cubicBezTo>
                    <a:pt x="28" y="45"/>
                    <a:pt x="28" y="45"/>
                    <a:pt x="28" y="45"/>
                  </a:cubicBezTo>
                  <a:cubicBezTo>
                    <a:pt x="28" y="26"/>
                    <a:pt x="28" y="26"/>
                    <a:pt x="28" y="26"/>
                  </a:cubicBezTo>
                  <a:cubicBezTo>
                    <a:pt x="39" y="19"/>
                    <a:pt x="39" y="19"/>
                    <a:pt x="39" y="19"/>
                  </a:cubicBezTo>
                  <a:cubicBezTo>
                    <a:pt x="41" y="18"/>
                    <a:pt x="43" y="19"/>
                    <a:pt x="44" y="21"/>
                  </a:cubicBezTo>
                  <a:cubicBezTo>
                    <a:pt x="61" y="46"/>
                    <a:pt x="61" y="46"/>
                    <a:pt x="61" y="46"/>
                  </a:cubicBezTo>
                  <a:cubicBezTo>
                    <a:pt x="62" y="47"/>
                    <a:pt x="62" y="49"/>
                    <a:pt x="61" y="50"/>
                  </a:cubicBezTo>
                  <a:cubicBezTo>
                    <a:pt x="87" y="88"/>
                    <a:pt x="87" y="88"/>
                    <a:pt x="87" y="88"/>
                  </a:cubicBezTo>
                  <a:cubicBezTo>
                    <a:pt x="87" y="115"/>
                    <a:pt x="87" y="115"/>
                    <a:pt x="87" y="115"/>
                  </a:cubicBezTo>
                  <a:cubicBezTo>
                    <a:pt x="86" y="115"/>
                    <a:pt x="85" y="115"/>
                    <a:pt x="84" y="116"/>
                  </a:cubicBezTo>
                  <a:cubicBezTo>
                    <a:pt x="82" y="117"/>
                    <a:pt x="81" y="120"/>
                    <a:pt x="82" y="122"/>
                  </a:cubicBezTo>
                  <a:cubicBezTo>
                    <a:pt x="80" y="120"/>
                    <a:pt x="77" y="120"/>
                    <a:pt x="75" y="121"/>
                  </a:cubicBezTo>
                  <a:cubicBezTo>
                    <a:pt x="73" y="123"/>
                    <a:pt x="72" y="126"/>
                    <a:pt x="74" y="128"/>
                  </a:cubicBezTo>
                  <a:cubicBezTo>
                    <a:pt x="75" y="130"/>
                    <a:pt x="75" y="130"/>
                    <a:pt x="75" y="130"/>
                  </a:cubicBezTo>
                  <a:cubicBezTo>
                    <a:pt x="87" y="134"/>
                    <a:pt x="87" y="134"/>
                    <a:pt x="87" y="134"/>
                  </a:cubicBezTo>
                  <a:cubicBezTo>
                    <a:pt x="87" y="137"/>
                    <a:pt x="87" y="137"/>
                    <a:pt x="87" y="137"/>
                  </a:cubicBezTo>
                  <a:cubicBezTo>
                    <a:pt x="73" y="132"/>
                    <a:pt x="73" y="132"/>
                    <a:pt x="73" y="132"/>
                  </a:cubicBezTo>
                  <a:close/>
                  <a:moveTo>
                    <a:pt x="28" y="4"/>
                  </a:moveTo>
                  <a:cubicBezTo>
                    <a:pt x="28" y="24"/>
                    <a:pt x="28" y="24"/>
                    <a:pt x="28" y="24"/>
                  </a:cubicBezTo>
                  <a:cubicBezTo>
                    <a:pt x="36" y="15"/>
                    <a:pt x="36" y="15"/>
                    <a:pt x="36" y="15"/>
                  </a:cubicBezTo>
                  <a:cubicBezTo>
                    <a:pt x="32" y="8"/>
                    <a:pt x="32" y="8"/>
                    <a:pt x="32" y="8"/>
                  </a:cubicBezTo>
                  <a:cubicBezTo>
                    <a:pt x="31" y="7"/>
                    <a:pt x="29" y="5"/>
                    <a:pt x="28" y="4"/>
                  </a:cubicBezTo>
                  <a:close/>
                  <a:moveTo>
                    <a:pt x="28" y="67"/>
                  </a:moveTo>
                  <a:cubicBezTo>
                    <a:pt x="11" y="43"/>
                    <a:pt x="11" y="43"/>
                    <a:pt x="11" y="43"/>
                  </a:cubicBezTo>
                  <a:cubicBezTo>
                    <a:pt x="10" y="41"/>
                    <a:pt x="10" y="38"/>
                    <a:pt x="11" y="37"/>
                  </a:cubicBezTo>
                  <a:cubicBezTo>
                    <a:pt x="5" y="27"/>
                    <a:pt x="5" y="27"/>
                    <a:pt x="5" y="27"/>
                  </a:cubicBezTo>
                  <a:cubicBezTo>
                    <a:pt x="0" y="19"/>
                    <a:pt x="2" y="9"/>
                    <a:pt x="9" y="4"/>
                  </a:cubicBezTo>
                  <a:cubicBezTo>
                    <a:pt x="15" y="0"/>
                    <a:pt x="22" y="0"/>
                    <a:pt x="28" y="4"/>
                  </a:cubicBezTo>
                  <a:cubicBezTo>
                    <a:pt x="28" y="24"/>
                    <a:pt x="28" y="24"/>
                    <a:pt x="28" y="24"/>
                  </a:cubicBezTo>
                  <a:cubicBezTo>
                    <a:pt x="21" y="31"/>
                    <a:pt x="21" y="31"/>
                    <a:pt x="21" y="31"/>
                  </a:cubicBezTo>
                  <a:cubicBezTo>
                    <a:pt x="28" y="26"/>
                    <a:pt x="28" y="26"/>
                    <a:pt x="28" y="26"/>
                  </a:cubicBezTo>
                  <a:cubicBezTo>
                    <a:pt x="28" y="45"/>
                    <a:pt x="28" y="45"/>
                    <a:pt x="28" y="45"/>
                  </a:cubicBezTo>
                  <a:cubicBezTo>
                    <a:pt x="22" y="37"/>
                    <a:pt x="22" y="37"/>
                    <a:pt x="22" y="37"/>
                  </a:cubicBezTo>
                  <a:cubicBezTo>
                    <a:pt x="21" y="36"/>
                    <a:pt x="21" y="34"/>
                    <a:pt x="22" y="33"/>
                  </a:cubicBezTo>
                  <a:cubicBezTo>
                    <a:pt x="15" y="37"/>
                    <a:pt x="15" y="37"/>
                    <a:pt x="15" y="37"/>
                  </a:cubicBezTo>
                  <a:cubicBezTo>
                    <a:pt x="14" y="39"/>
                    <a:pt x="13" y="41"/>
                    <a:pt x="14" y="43"/>
                  </a:cubicBezTo>
                  <a:cubicBezTo>
                    <a:pt x="28" y="63"/>
                    <a:pt x="28" y="63"/>
                    <a:pt x="28" y="63"/>
                  </a:cubicBezTo>
                  <a:lnTo>
                    <a:pt x="28"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38" name="Freeform 80"/>
            <p:cNvSpPr>
              <a:spLocks noEditPoints="1"/>
            </p:cNvSpPr>
            <p:nvPr/>
          </p:nvSpPr>
          <p:spPr bwMode="auto">
            <a:xfrm>
              <a:off x="5269386" y="1875543"/>
              <a:ext cx="198995" cy="218000"/>
            </a:xfrm>
            <a:custGeom>
              <a:avLst/>
              <a:gdLst>
                <a:gd name="T0" fmla="*/ 101 w 130"/>
                <a:gd name="T1" fmla="*/ 65 h 142"/>
                <a:gd name="T2" fmla="*/ 97 w 130"/>
                <a:gd name="T3" fmla="*/ 81 h 142"/>
                <a:gd name="T4" fmla="*/ 97 w 130"/>
                <a:gd name="T5" fmla="*/ 94 h 142"/>
                <a:gd name="T6" fmla="*/ 100 w 130"/>
                <a:gd name="T7" fmla="*/ 95 h 142"/>
                <a:gd name="T8" fmla="*/ 111 w 130"/>
                <a:gd name="T9" fmla="*/ 112 h 142"/>
                <a:gd name="T10" fmla="*/ 97 w 130"/>
                <a:gd name="T11" fmla="*/ 103 h 142"/>
                <a:gd name="T12" fmla="*/ 97 w 130"/>
                <a:gd name="T13" fmla="*/ 28 h 142"/>
                <a:gd name="T14" fmla="*/ 111 w 130"/>
                <a:gd name="T15" fmla="*/ 19 h 142"/>
                <a:gd name="T16" fmla="*/ 100 w 130"/>
                <a:gd name="T17" fmla="*/ 35 h 142"/>
                <a:gd name="T18" fmla="*/ 97 w 130"/>
                <a:gd name="T19" fmla="*/ 36 h 142"/>
                <a:gd name="T20" fmla="*/ 127 w 130"/>
                <a:gd name="T21" fmla="*/ 62 h 142"/>
                <a:gd name="T22" fmla="*/ 108 w 130"/>
                <a:gd name="T23" fmla="*/ 65 h 142"/>
                <a:gd name="T24" fmla="*/ 127 w 130"/>
                <a:gd name="T25" fmla="*/ 69 h 142"/>
                <a:gd name="T26" fmla="*/ 127 w 130"/>
                <a:gd name="T27" fmla="*/ 62 h 142"/>
                <a:gd name="T28" fmla="*/ 67 w 130"/>
                <a:gd name="T29" fmla="*/ 142 h 142"/>
                <a:gd name="T30" fmla="*/ 85 w 130"/>
                <a:gd name="T31" fmla="*/ 95 h 142"/>
                <a:gd name="T32" fmla="*/ 97 w 130"/>
                <a:gd name="T33" fmla="*/ 50 h 142"/>
                <a:gd name="T34" fmla="*/ 65 w 130"/>
                <a:gd name="T35" fmla="*/ 37 h 142"/>
                <a:gd name="T36" fmla="*/ 93 w 130"/>
                <a:gd name="T37" fmla="*/ 65 h 142"/>
                <a:gd name="T38" fmla="*/ 79 w 130"/>
                <a:gd name="T39" fmla="*/ 90 h 142"/>
                <a:gd name="T40" fmla="*/ 78 w 130"/>
                <a:gd name="T41" fmla="*/ 110 h 142"/>
                <a:gd name="T42" fmla="*/ 65 w 130"/>
                <a:gd name="T43" fmla="*/ 142 h 142"/>
                <a:gd name="T44" fmla="*/ 97 w 130"/>
                <a:gd name="T45" fmla="*/ 36 h 142"/>
                <a:gd name="T46" fmla="*/ 95 w 130"/>
                <a:gd name="T47" fmla="*/ 31 h 142"/>
                <a:gd name="T48" fmla="*/ 97 w 130"/>
                <a:gd name="T49" fmla="*/ 94 h 142"/>
                <a:gd name="T50" fmla="*/ 95 w 130"/>
                <a:gd name="T51" fmla="*/ 100 h 142"/>
                <a:gd name="T52" fmla="*/ 97 w 130"/>
                <a:gd name="T53" fmla="*/ 94 h 142"/>
                <a:gd name="T54" fmla="*/ 65 w 130"/>
                <a:gd name="T55" fmla="*/ 0 h 142"/>
                <a:gd name="T56" fmla="*/ 68 w 130"/>
                <a:gd name="T57" fmla="*/ 3 h 142"/>
                <a:gd name="T58" fmla="*/ 65 w 130"/>
                <a:gd name="T59" fmla="*/ 23 h 142"/>
                <a:gd name="T60" fmla="*/ 65 w 130"/>
                <a:gd name="T61" fmla="*/ 23 h 142"/>
                <a:gd name="T62" fmla="*/ 32 w 130"/>
                <a:gd name="T63" fmla="*/ 50 h 142"/>
                <a:gd name="T64" fmla="*/ 45 w 130"/>
                <a:gd name="T65" fmla="*/ 96 h 142"/>
                <a:gd name="T66" fmla="*/ 63 w 130"/>
                <a:gd name="T67" fmla="*/ 142 h 142"/>
                <a:gd name="T68" fmla="*/ 65 w 130"/>
                <a:gd name="T69" fmla="*/ 110 h 142"/>
                <a:gd name="T70" fmla="*/ 52 w 130"/>
                <a:gd name="T71" fmla="*/ 93 h 142"/>
                <a:gd name="T72" fmla="*/ 36 w 130"/>
                <a:gd name="T73" fmla="*/ 65 h 142"/>
                <a:gd name="T74" fmla="*/ 65 w 130"/>
                <a:gd name="T75" fmla="*/ 37 h 142"/>
                <a:gd name="T76" fmla="*/ 65 w 130"/>
                <a:gd name="T77" fmla="*/ 29 h 142"/>
                <a:gd name="T78" fmla="*/ 65 w 130"/>
                <a:gd name="T79" fmla="*/ 0 h 142"/>
                <a:gd name="T80" fmla="*/ 62 w 130"/>
                <a:gd name="T81" fmla="*/ 20 h 142"/>
                <a:gd name="T82" fmla="*/ 65 w 130"/>
                <a:gd name="T83" fmla="*/ 0 h 142"/>
                <a:gd name="T84" fmla="*/ 32 w 130"/>
                <a:gd name="T85" fmla="*/ 94 h 142"/>
                <a:gd name="T86" fmla="*/ 35 w 130"/>
                <a:gd name="T87" fmla="*/ 100 h 142"/>
                <a:gd name="T88" fmla="*/ 32 w 130"/>
                <a:gd name="T89" fmla="*/ 36 h 142"/>
                <a:gd name="T90" fmla="*/ 35 w 130"/>
                <a:gd name="T91" fmla="*/ 31 h 142"/>
                <a:gd name="T92" fmla="*/ 32 w 130"/>
                <a:gd name="T93" fmla="*/ 36 h 142"/>
                <a:gd name="T94" fmla="*/ 29 w 130"/>
                <a:gd name="T95" fmla="*/ 65 h 142"/>
                <a:gd name="T96" fmla="*/ 32 w 130"/>
                <a:gd name="T97" fmla="*/ 50 h 142"/>
                <a:gd name="T98" fmla="*/ 32 w 130"/>
                <a:gd name="T99" fmla="*/ 36 h 142"/>
                <a:gd name="T100" fmla="*/ 30 w 130"/>
                <a:gd name="T101" fmla="*/ 35 h 142"/>
                <a:gd name="T102" fmla="*/ 19 w 130"/>
                <a:gd name="T103" fmla="*/ 19 h 142"/>
                <a:gd name="T104" fmla="*/ 32 w 130"/>
                <a:gd name="T105" fmla="*/ 28 h 142"/>
                <a:gd name="T106" fmla="*/ 32 w 130"/>
                <a:gd name="T107" fmla="*/ 103 h 142"/>
                <a:gd name="T108" fmla="*/ 19 w 130"/>
                <a:gd name="T109" fmla="*/ 112 h 142"/>
                <a:gd name="T110" fmla="*/ 30 w 130"/>
                <a:gd name="T111" fmla="*/ 95 h 142"/>
                <a:gd name="T112" fmla="*/ 32 w 130"/>
                <a:gd name="T113" fmla="*/ 94 h 142"/>
                <a:gd name="T114" fmla="*/ 22 w 130"/>
                <a:gd name="T115" fmla="*/ 65 h 142"/>
                <a:gd name="T116" fmla="*/ 3 w 130"/>
                <a:gd name="T117" fmla="*/ 62 h 142"/>
                <a:gd name="T118" fmla="*/ 3 w 130"/>
                <a:gd name="T119" fmla="*/ 69 h 142"/>
                <a:gd name="T120" fmla="*/ 22 w 130"/>
                <a:gd name="T121" fmla="*/ 6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 h="142">
                  <a:moveTo>
                    <a:pt x="97" y="81"/>
                  </a:moveTo>
                  <a:cubicBezTo>
                    <a:pt x="100" y="76"/>
                    <a:pt x="101" y="71"/>
                    <a:pt x="101" y="65"/>
                  </a:cubicBezTo>
                  <a:cubicBezTo>
                    <a:pt x="101" y="60"/>
                    <a:pt x="100" y="55"/>
                    <a:pt x="97" y="50"/>
                  </a:cubicBezTo>
                  <a:cubicBezTo>
                    <a:pt x="97" y="81"/>
                    <a:pt x="97" y="81"/>
                    <a:pt x="97" y="81"/>
                  </a:cubicBezTo>
                  <a:close/>
                  <a:moveTo>
                    <a:pt x="97" y="103"/>
                  </a:moveTo>
                  <a:cubicBezTo>
                    <a:pt x="97" y="94"/>
                    <a:pt x="97" y="94"/>
                    <a:pt x="97" y="94"/>
                  </a:cubicBezTo>
                  <a:cubicBezTo>
                    <a:pt x="98" y="94"/>
                    <a:pt x="99" y="95"/>
                    <a:pt x="100" y="95"/>
                  </a:cubicBezTo>
                  <a:cubicBezTo>
                    <a:pt x="100" y="95"/>
                    <a:pt x="100" y="95"/>
                    <a:pt x="100" y="95"/>
                  </a:cubicBezTo>
                  <a:cubicBezTo>
                    <a:pt x="111" y="107"/>
                    <a:pt x="111" y="107"/>
                    <a:pt x="111" y="107"/>
                  </a:cubicBezTo>
                  <a:cubicBezTo>
                    <a:pt x="113" y="108"/>
                    <a:pt x="113" y="110"/>
                    <a:pt x="111" y="112"/>
                  </a:cubicBezTo>
                  <a:cubicBezTo>
                    <a:pt x="110" y="113"/>
                    <a:pt x="108" y="113"/>
                    <a:pt x="106" y="112"/>
                  </a:cubicBezTo>
                  <a:cubicBezTo>
                    <a:pt x="97" y="103"/>
                    <a:pt x="97" y="103"/>
                    <a:pt x="97" y="103"/>
                  </a:cubicBezTo>
                  <a:close/>
                  <a:moveTo>
                    <a:pt x="97" y="36"/>
                  </a:moveTo>
                  <a:cubicBezTo>
                    <a:pt x="97" y="28"/>
                    <a:pt x="97" y="28"/>
                    <a:pt x="97" y="28"/>
                  </a:cubicBezTo>
                  <a:cubicBezTo>
                    <a:pt x="106" y="19"/>
                    <a:pt x="106" y="19"/>
                    <a:pt x="106" y="19"/>
                  </a:cubicBezTo>
                  <a:cubicBezTo>
                    <a:pt x="108" y="18"/>
                    <a:pt x="110" y="18"/>
                    <a:pt x="111" y="19"/>
                  </a:cubicBezTo>
                  <a:cubicBezTo>
                    <a:pt x="113" y="20"/>
                    <a:pt x="113" y="23"/>
                    <a:pt x="111" y="24"/>
                  </a:cubicBezTo>
                  <a:cubicBezTo>
                    <a:pt x="100" y="35"/>
                    <a:pt x="100" y="35"/>
                    <a:pt x="100" y="35"/>
                  </a:cubicBezTo>
                  <a:cubicBezTo>
                    <a:pt x="100" y="35"/>
                    <a:pt x="100" y="35"/>
                    <a:pt x="100" y="35"/>
                  </a:cubicBezTo>
                  <a:cubicBezTo>
                    <a:pt x="99" y="36"/>
                    <a:pt x="98" y="36"/>
                    <a:pt x="97" y="36"/>
                  </a:cubicBezTo>
                  <a:close/>
                  <a:moveTo>
                    <a:pt x="127" y="62"/>
                  </a:moveTo>
                  <a:cubicBezTo>
                    <a:pt x="127" y="62"/>
                    <a:pt x="127" y="62"/>
                    <a:pt x="127" y="62"/>
                  </a:cubicBezTo>
                  <a:cubicBezTo>
                    <a:pt x="111" y="62"/>
                    <a:pt x="111" y="62"/>
                    <a:pt x="111" y="62"/>
                  </a:cubicBezTo>
                  <a:cubicBezTo>
                    <a:pt x="109" y="62"/>
                    <a:pt x="108" y="64"/>
                    <a:pt x="108" y="65"/>
                  </a:cubicBezTo>
                  <a:cubicBezTo>
                    <a:pt x="108" y="67"/>
                    <a:pt x="109" y="69"/>
                    <a:pt x="111" y="69"/>
                  </a:cubicBezTo>
                  <a:cubicBezTo>
                    <a:pt x="127" y="69"/>
                    <a:pt x="127" y="69"/>
                    <a:pt x="127" y="69"/>
                  </a:cubicBezTo>
                  <a:cubicBezTo>
                    <a:pt x="129" y="69"/>
                    <a:pt x="130" y="67"/>
                    <a:pt x="130" y="65"/>
                  </a:cubicBezTo>
                  <a:cubicBezTo>
                    <a:pt x="130" y="64"/>
                    <a:pt x="129" y="62"/>
                    <a:pt x="127" y="62"/>
                  </a:cubicBezTo>
                  <a:close/>
                  <a:moveTo>
                    <a:pt x="65" y="142"/>
                  </a:moveTo>
                  <a:cubicBezTo>
                    <a:pt x="67" y="142"/>
                    <a:pt x="67" y="142"/>
                    <a:pt x="67" y="142"/>
                  </a:cubicBezTo>
                  <a:cubicBezTo>
                    <a:pt x="77" y="142"/>
                    <a:pt x="85" y="134"/>
                    <a:pt x="85" y="124"/>
                  </a:cubicBezTo>
                  <a:cubicBezTo>
                    <a:pt x="85" y="95"/>
                    <a:pt x="85" y="95"/>
                    <a:pt x="85" y="95"/>
                  </a:cubicBezTo>
                  <a:cubicBezTo>
                    <a:pt x="90" y="92"/>
                    <a:pt x="95" y="87"/>
                    <a:pt x="97" y="81"/>
                  </a:cubicBezTo>
                  <a:cubicBezTo>
                    <a:pt x="97" y="50"/>
                    <a:pt x="97" y="50"/>
                    <a:pt x="97" y="50"/>
                  </a:cubicBezTo>
                  <a:cubicBezTo>
                    <a:pt x="92" y="38"/>
                    <a:pt x="79" y="29"/>
                    <a:pt x="65" y="29"/>
                  </a:cubicBezTo>
                  <a:cubicBezTo>
                    <a:pt x="65" y="37"/>
                    <a:pt x="65" y="37"/>
                    <a:pt x="65" y="37"/>
                  </a:cubicBezTo>
                  <a:cubicBezTo>
                    <a:pt x="73" y="37"/>
                    <a:pt x="80" y="40"/>
                    <a:pt x="85" y="45"/>
                  </a:cubicBezTo>
                  <a:cubicBezTo>
                    <a:pt x="90" y="50"/>
                    <a:pt x="93" y="57"/>
                    <a:pt x="93" y="65"/>
                  </a:cubicBezTo>
                  <a:cubicBezTo>
                    <a:pt x="93" y="76"/>
                    <a:pt x="88" y="85"/>
                    <a:pt x="79" y="90"/>
                  </a:cubicBezTo>
                  <a:cubicBezTo>
                    <a:pt x="79" y="90"/>
                    <a:pt x="79" y="90"/>
                    <a:pt x="79" y="90"/>
                  </a:cubicBezTo>
                  <a:cubicBezTo>
                    <a:pt x="78" y="91"/>
                    <a:pt x="78" y="92"/>
                    <a:pt x="78" y="93"/>
                  </a:cubicBezTo>
                  <a:cubicBezTo>
                    <a:pt x="78" y="110"/>
                    <a:pt x="78" y="110"/>
                    <a:pt x="78" y="110"/>
                  </a:cubicBezTo>
                  <a:cubicBezTo>
                    <a:pt x="65" y="110"/>
                    <a:pt x="65" y="110"/>
                    <a:pt x="65" y="110"/>
                  </a:cubicBezTo>
                  <a:cubicBezTo>
                    <a:pt x="65" y="142"/>
                    <a:pt x="65" y="142"/>
                    <a:pt x="65" y="142"/>
                  </a:cubicBezTo>
                  <a:close/>
                  <a:moveTo>
                    <a:pt x="97" y="28"/>
                  </a:moveTo>
                  <a:cubicBezTo>
                    <a:pt x="97" y="36"/>
                    <a:pt x="97" y="36"/>
                    <a:pt x="97" y="36"/>
                  </a:cubicBezTo>
                  <a:cubicBezTo>
                    <a:pt x="97" y="36"/>
                    <a:pt x="96" y="36"/>
                    <a:pt x="95" y="35"/>
                  </a:cubicBezTo>
                  <a:cubicBezTo>
                    <a:pt x="94" y="34"/>
                    <a:pt x="94" y="32"/>
                    <a:pt x="95" y="31"/>
                  </a:cubicBezTo>
                  <a:cubicBezTo>
                    <a:pt x="97" y="28"/>
                    <a:pt x="97" y="28"/>
                    <a:pt x="97" y="28"/>
                  </a:cubicBezTo>
                  <a:close/>
                  <a:moveTo>
                    <a:pt x="97" y="94"/>
                  </a:moveTo>
                  <a:cubicBezTo>
                    <a:pt x="97" y="103"/>
                    <a:pt x="97" y="103"/>
                    <a:pt x="97" y="103"/>
                  </a:cubicBezTo>
                  <a:cubicBezTo>
                    <a:pt x="95" y="100"/>
                    <a:pt x="95" y="100"/>
                    <a:pt x="95" y="100"/>
                  </a:cubicBezTo>
                  <a:cubicBezTo>
                    <a:pt x="94" y="99"/>
                    <a:pt x="94" y="97"/>
                    <a:pt x="95" y="95"/>
                  </a:cubicBezTo>
                  <a:cubicBezTo>
                    <a:pt x="96" y="95"/>
                    <a:pt x="97" y="94"/>
                    <a:pt x="97" y="94"/>
                  </a:cubicBezTo>
                  <a:close/>
                  <a:moveTo>
                    <a:pt x="65" y="23"/>
                  </a:moveTo>
                  <a:cubicBezTo>
                    <a:pt x="65" y="0"/>
                    <a:pt x="65" y="0"/>
                    <a:pt x="65" y="0"/>
                  </a:cubicBezTo>
                  <a:cubicBezTo>
                    <a:pt x="65" y="0"/>
                    <a:pt x="65" y="0"/>
                    <a:pt x="65" y="0"/>
                  </a:cubicBezTo>
                  <a:cubicBezTo>
                    <a:pt x="67" y="0"/>
                    <a:pt x="68" y="2"/>
                    <a:pt x="68" y="3"/>
                  </a:cubicBezTo>
                  <a:cubicBezTo>
                    <a:pt x="68" y="20"/>
                    <a:pt x="68" y="20"/>
                    <a:pt x="68" y="20"/>
                  </a:cubicBezTo>
                  <a:cubicBezTo>
                    <a:pt x="68" y="21"/>
                    <a:pt x="67" y="23"/>
                    <a:pt x="65" y="23"/>
                  </a:cubicBezTo>
                  <a:cubicBezTo>
                    <a:pt x="65" y="23"/>
                    <a:pt x="65" y="23"/>
                    <a:pt x="65" y="23"/>
                  </a:cubicBezTo>
                  <a:cubicBezTo>
                    <a:pt x="65" y="23"/>
                    <a:pt x="65" y="23"/>
                    <a:pt x="65" y="23"/>
                  </a:cubicBezTo>
                  <a:close/>
                  <a:moveTo>
                    <a:pt x="65" y="29"/>
                  </a:moveTo>
                  <a:cubicBezTo>
                    <a:pt x="50" y="29"/>
                    <a:pt x="38" y="37"/>
                    <a:pt x="32" y="50"/>
                  </a:cubicBezTo>
                  <a:cubicBezTo>
                    <a:pt x="32" y="81"/>
                    <a:pt x="32" y="81"/>
                    <a:pt x="32" y="81"/>
                  </a:cubicBezTo>
                  <a:cubicBezTo>
                    <a:pt x="35" y="87"/>
                    <a:pt x="40" y="92"/>
                    <a:pt x="45" y="96"/>
                  </a:cubicBezTo>
                  <a:cubicBezTo>
                    <a:pt x="45" y="124"/>
                    <a:pt x="45" y="124"/>
                    <a:pt x="45" y="124"/>
                  </a:cubicBezTo>
                  <a:cubicBezTo>
                    <a:pt x="45" y="134"/>
                    <a:pt x="53" y="142"/>
                    <a:pt x="63" y="142"/>
                  </a:cubicBezTo>
                  <a:cubicBezTo>
                    <a:pt x="65" y="142"/>
                    <a:pt x="65" y="142"/>
                    <a:pt x="65" y="142"/>
                  </a:cubicBezTo>
                  <a:cubicBezTo>
                    <a:pt x="65" y="110"/>
                    <a:pt x="65" y="110"/>
                    <a:pt x="65" y="110"/>
                  </a:cubicBezTo>
                  <a:cubicBezTo>
                    <a:pt x="52" y="110"/>
                    <a:pt x="52" y="110"/>
                    <a:pt x="52" y="110"/>
                  </a:cubicBezTo>
                  <a:cubicBezTo>
                    <a:pt x="52" y="93"/>
                    <a:pt x="52" y="93"/>
                    <a:pt x="52" y="93"/>
                  </a:cubicBezTo>
                  <a:cubicBezTo>
                    <a:pt x="52" y="92"/>
                    <a:pt x="52" y="91"/>
                    <a:pt x="51" y="90"/>
                  </a:cubicBezTo>
                  <a:cubicBezTo>
                    <a:pt x="42" y="85"/>
                    <a:pt x="36" y="76"/>
                    <a:pt x="36" y="65"/>
                  </a:cubicBezTo>
                  <a:cubicBezTo>
                    <a:pt x="36" y="57"/>
                    <a:pt x="39" y="50"/>
                    <a:pt x="44" y="45"/>
                  </a:cubicBezTo>
                  <a:cubicBezTo>
                    <a:pt x="50" y="40"/>
                    <a:pt x="57" y="37"/>
                    <a:pt x="65" y="37"/>
                  </a:cubicBezTo>
                  <a:cubicBezTo>
                    <a:pt x="65" y="37"/>
                    <a:pt x="65" y="37"/>
                    <a:pt x="65" y="37"/>
                  </a:cubicBezTo>
                  <a:cubicBezTo>
                    <a:pt x="65" y="29"/>
                    <a:pt x="65" y="29"/>
                    <a:pt x="65" y="29"/>
                  </a:cubicBezTo>
                  <a:cubicBezTo>
                    <a:pt x="65" y="29"/>
                    <a:pt x="65" y="29"/>
                    <a:pt x="65" y="29"/>
                  </a:cubicBezTo>
                  <a:close/>
                  <a:moveTo>
                    <a:pt x="65" y="0"/>
                  </a:moveTo>
                  <a:cubicBezTo>
                    <a:pt x="65" y="23"/>
                    <a:pt x="65" y="23"/>
                    <a:pt x="65" y="23"/>
                  </a:cubicBezTo>
                  <a:cubicBezTo>
                    <a:pt x="63" y="23"/>
                    <a:pt x="62" y="21"/>
                    <a:pt x="62" y="20"/>
                  </a:cubicBezTo>
                  <a:cubicBezTo>
                    <a:pt x="62" y="3"/>
                    <a:pt x="62" y="3"/>
                    <a:pt x="62" y="3"/>
                  </a:cubicBezTo>
                  <a:cubicBezTo>
                    <a:pt x="62" y="2"/>
                    <a:pt x="63" y="0"/>
                    <a:pt x="65" y="0"/>
                  </a:cubicBezTo>
                  <a:close/>
                  <a:moveTo>
                    <a:pt x="32" y="103"/>
                  </a:moveTo>
                  <a:cubicBezTo>
                    <a:pt x="32" y="94"/>
                    <a:pt x="32" y="94"/>
                    <a:pt x="32" y="94"/>
                  </a:cubicBezTo>
                  <a:cubicBezTo>
                    <a:pt x="33" y="94"/>
                    <a:pt x="34" y="95"/>
                    <a:pt x="35" y="95"/>
                  </a:cubicBezTo>
                  <a:cubicBezTo>
                    <a:pt x="36" y="97"/>
                    <a:pt x="36" y="99"/>
                    <a:pt x="35" y="100"/>
                  </a:cubicBezTo>
                  <a:cubicBezTo>
                    <a:pt x="32" y="103"/>
                    <a:pt x="32" y="103"/>
                    <a:pt x="32" y="103"/>
                  </a:cubicBezTo>
                  <a:close/>
                  <a:moveTo>
                    <a:pt x="32" y="36"/>
                  </a:moveTo>
                  <a:cubicBezTo>
                    <a:pt x="32" y="28"/>
                    <a:pt x="32" y="28"/>
                    <a:pt x="32" y="28"/>
                  </a:cubicBezTo>
                  <a:cubicBezTo>
                    <a:pt x="35" y="31"/>
                    <a:pt x="35" y="31"/>
                    <a:pt x="35" y="31"/>
                  </a:cubicBezTo>
                  <a:cubicBezTo>
                    <a:pt x="36" y="32"/>
                    <a:pt x="36" y="34"/>
                    <a:pt x="35" y="35"/>
                  </a:cubicBezTo>
                  <a:cubicBezTo>
                    <a:pt x="34" y="36"/>
                    <a:pt x="33" y="36"/>
                    <a:pt x="32" y="36"/>
                  </a:cubicBezTo>
                  <a:close/>
                  <a:moveTo>
                    <a:pt x="32" y="50"/>
                  </a:moveTo>
                  <a:cubicBezTo>
                    <a:pt x="30" y="54"/>
                    <a:pt x="29" y="60"/>
                    <a:pt x="29" y="65"/>
                  </a:cubicBezTo>
                  <a:cubicBezTo>
                    <a:pt x="29" y="71"/>
                    <a:pt x="30" y="76"/>
                    <a:pt x="32" y="81"/>
                  </a:cubicBezTo>
                  <a:cubicBezTo>
                    <a:pt x="32" y="50"/>
                    <a:pt x="32" y="50"/>
                    <a:pt x="32" y="50"/>
                  </a:cubicBezTo>
                  <a:close/>
                  <a:moveTo>
                    <a:pt x="32" y="28"/>
                  </a:moveTo>
                  <a:cubicBezTo>
                    <a:pt x="32" y="36"/>
                    <a:pt x="32" y="36"/>
                    <a:pt x="32" y="36"/>
                  </a:cubicBezTo>
                  <a:cubicBezTo>
                    <a:pt x="32" y="36"/>
                    <a:pt x="31" y="36"/>
                    <a:pt x="30" y="35"/>
                  </a:cubicBezTo>
                  <a:cubicBezTo>
                    <a:pt x="30" y="35"/>
                    <a:pt x="30" y="35"/>
                    <a:pt x="30" y="35"/>
                  </a:cubicBezTo>
                  <a:cubicBezTo>
                    <a:pt x="19" y="24"/>
                    <a:pt x="19" y="24"/>
                    <a:pt x="19" y="24"/>
                  </a:cubicBezTo>
                  <a:cubicBezTo>
                    <a:pt x="17" y="23"/>
                    <a:pt x="17" y="20"/>
                    <a:pt x="19" y="19"/>
                  </a:cubicBezTo>
                  <a:cubicBezTo>
                    <a:pt x="20" y="18"/>
                    <a:pt x="22" y="18"/>
                    <a:pt x="24" y="19"/>
                  </a:cubicBezTo>
                  <a:cubicBezTo>
                    <a:pt x="32" y="28"/>
                    <a:pt x="32" y="28"/>
                    <a:pt x="32" y="28"/>
                  </a:cubicBezTo>
                  <a:close/>
                  <a:moveTo>
                    <a:pt x="32" y="94"/>
                  </a:moveTo>
                  <a:cubicBezTo>
                    <a:pt x="32" y="103"/>
                    <a:pt x="32" y="103"/>
                    <a:pt x="32" y="103"/>
                  </a:cubicBezTo>
                  <a:cubicBezTo>
                    <a:pt x="24" y="112"/>
                    <a:pt x="24" y="112"/>
                    <a:pt x="24" y="112"/>
                  </a:cubicBezTo>
                  <a:cubicBezTo>
                    <a:pt x="22" y="113"/>
                    <a:pt x="20" y="113"/>
                    <a:pt x="19" y="112"/>
                  </a:cubicBezTo>
                  <a:cubicBezTo>
                    <a:pt x="17" y="110"/>
                    <a:pt x="17" y="108"/>
                    <a:pt x="19" y="107"/>
                  </a:cubicBezTo>
                  <a:cubicBezTo>
                    <a:pt x="30" y="95"/>
                    <a:pt x="30" y="95"/>
                    <a:pt x="30" y="95"/>
                  </a:cubicBezTo>
                  <a:cubicBezTo>
                    <a:pt x="30" y="95"/>
                    <a:pt x="30" y="95"/>
                    <a:pt x="30" y="95"/>
                  </a:cubicBezTo>
                  <a:cubicBezTo>
                    <a:pt x="31" y="95"/>
                    <a:pt x="32" y="95"/>
                    <a:pt x="32" y="94"/>
                  </a:cubicBezTo>
                  <a:close/>
                  <a:moveTo>
                    <a:pt x="22" y="65"/>
                  </a:moveTo>
                  <a:cubicBezTo>
                    <a:pt x="22" y="65"/>
                    <a:pt x="22" y="65"/>
                    <a:pt x="22" y="65"/>
                  </a:cubicBezTo>
                  <a:cubicBezTo>
                    <a:pt x="22" y="64"/>
                    <a:pt x="21" y="62"/>
                    <a:pt x="19" y="62"/>
                  </a:cubicBezTo>
                  <a:cubicBezTo>
                    <a:pt x="3" y="62"/>
                    <a:pt x="3" y="62"/>
                    <a:pt x="3" y="62"/>
                  </a:cubicBezTo>
                  <a:cubicBezTo>
                    <a:pt x="1" y="62"/>
                    <a:pt x="0" y="64"/>
                    <a:pt x="0" y="65"/>
                  </a:cubicBezTo>
                  <a:cubicBezTo>
                    <a:pt x="0" y="67"/>
                    <a:pt x="1" y="69"/>
                    <a:pt x="3" y="69"/>
                  </a:cubicBezTo>
                  <a:cubicBezTo>
                    <a:pt x="19" y="69"/>
                    <a:pt x="19" y="69"/>
                    <a:pt x="19" y="69"/>
                  </a:cubicBezTo>
                  <a:cubicBezTo>
                    <a:pt x="21" y="69"/>
                    <a:pt x="22" y="67"/>
                    <a:pt x="22" y="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39" name="Freeform 81"/>
            <p:cNvSpPr>
              <a:spLocks noEditPoints="1"/>
            </p:cNvSpPr>
            <p:nvPr/>
          </p:nvSpPr>
          <p:spPr bwMode="auto">
            <a:xfrm>
              <a:off x="4274414" y="1582641"/>
              <a:ext cx="300728" cy="432646"/>
            </a:xfrm>
            <a:custGeom>
              <a:avLst/>
              <a:gdLst>
                <a:gd name="T0" fmla="*/ 98 w 196"/>
                <a:gd name="T1" fmla="*/ 5 h 282"/>
                <a:gd name="T2" fmla="*/ 113 w 196"/>
                <a:gd name="T3" fmla="*/ 0 h 282"/>
                <a:gd name="T4" fmla="*/ 155 w 196"/>
                <a:gd name="T5" fmla="*/ 128 h 282"/>
                <a:gd name="T6" fmla="*/ 108 w 196"/>
                <a:gd name="T7" fmla="*/ 143 h 282"/>
                <a:gd name="T8" fmla="*/ 98 w 196"/>
                <a:gd name="T9" fmla="*/ 111 h 282"/>
                <a:gd name="T10" fmla="*/ 98 w 196"/>
                <a:gd name="T11" fmla="*/ 5 h 282"/>
                <a:gd name="T12" fmla="*/ 98 w 196"/>
                <a:gd name="T13" fmla="*/ 222 h 282"/>
                <a:gd name="T14" fmla="*/ 136 w 196"/>
                <a:gd name="T15" fmla="*/ 209 h 282"/>
                <a:gd name="T16" fmla="*/ 107 w 196"/>
                <a:gd name="T17" fmla="*/ 209 h 282"/>
                <a:gd name="T18" fmla="*/ 107 w 196"/>
                <a:gd name="T19" fmla="*/ 192 h 282"/>
                <a:gd name="T20" fmla="*/ 152 w 196"/>
                <a:gd name="T21" fmla="*/ 192 h 282"/>
                <a:gd name="T22" fmla="*/ 189 w 196"/>
                <a:gd name="T23" fmla="*/ 192 h 282"/>
                <a:gd name="T24" fmla="*/ 196 w 196"/>
                <a:gd name="T25" fmla="*/ 192 h 282"/>
                <a:gd name="T26" fmla="*/ 196 w 196"/>
                <a:gd name="T27" fmla="*/ 209 h 282"/>
                <a:gd name="T28" fmla="*/ 180 w 196"/>
                <a:gd name="T29" fmla="*/ 209 h 282"/>
                <a:gd name="T30" fmla="*/ 134 w 196"/>
                <a:gd name="T31" fmla="*/ 247 h 282"/>
                <a:gd name="T32" fmla="*/ 169 w 196"/>
                <a:gd name="T33" fmla="*/ 267 h 282"/>
                <a:gd name="T34" fmla="*/ 169 w 196"/>
                <a:gd name="T35" fmla="*/ 282 h 282"/>
                <a:gd name="T36" fmla="*/ 98 w 196"/>
                <a:gd name="T37" fmla="*/ 282 h 282"/>
                <a:gd name="T38" fmla="*/ 98 w 196"/>
                <a:gd name="T39" fmla="*/ 268 h 282"/>
                <a:gd name="T40" fmla="*/ 111 w 196"/>
                <a:gd name="T41" fmla="*/ 255 h 282"/>
                <a:gd name="T42" fmla="*/ 98 w 196"/>
                <a:gd name="T43" fmla="*/ 242 h 282"/>
                <a:gd name="T44" fmla="*/ 98 w 196"/>
                <a:gd name="T45" fmla="*/ 222 h 282"/>
                <a:gd name="T46" fmla="*/ 67 w 196"/>
                <a:gd name="T47" fmla="*/ 15 h 282"/>
                <a:gd name="T48" fmla="*/ 98 w 196"/>
                <a:gd name="T49" fmla="*/ 5 h 282"/>
                <a:gd name="T50" fmla="*/ 98 w 196"/>
                <a:gd name="T51" fmla="*/ 111 h 282"/>
                <a:gd name="T52" fmla="*/ 92 w 196"/>
                <a:gd name="T53" fmla="*/ 92 h 282"/>
                <a:gd name="T54" fmla="*/ 33 w 196"/>
                <a:gd name="T55" fmla="*/ 157 h 282"/>
                <a:gd name="T56" fmla="*/ 98 w 196"/>
                <a:gd name="T57" fmla="*/ 222 h 282"/>
                <a:gd name="T58" fmla="*/ 98 w 196"/>
                <a:gd name="T59" fmla="*/ 222 h 282"/>
                <a:gd name="T60" fmla="*/ 98 w 196"/>
                <a:gd name="T61" fmla="*/ 242 h 282"/>
                <a:gd name="T62" fmla="*/ 85 w 196"/>
                <a:gd name="T63" fmla="*/ 255 h 282"/>
                <a:gd name="T64" fmla="*/ 98 w 196"/>
                <a:gd name="T65" fmla="*/ 268 h 282"/>
                <a:gd name="T66" fmla="*/ 98 w 196"/>
                <a:gd name="T67" fmla="*/ 282 h 282"/>
                <a:gd name="T68" fmla="*/ 27 w 196"/>
                <a:gd name="T69" fmla="*/ 282 h 282"/>
                <a:gd name="T70" fmla="*/ 27 w 196"/>
                <a:gd name="T71" fmla="*/ 267 h 282"/>
                <a:gd name="T72" fmla="*/ 61 w 196"/>
                <a:gd name="T73" fmla="*/ 247 h 282"/>
                <a:gd name="T74" fmla="*/ 0 w 196"/>
                <a:gd name="T75" fmla="*/ 157 h 282"/>
                <a:gd name="T76" fmla="*/ 82 w 196"/>
                <a:gd name="T77" fmla="*/ 61 h 282"/>
                <a:gd name="T78" fmla="*/ 67 w 196"/>
                <a:gd name="T79" fmla="*/ 1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282">
                  <a:moveTo>
                    <a:pt x="98" y="5"/>
                  </a:moveTo>
                  <a:cubicBezTo>
                    <a:pt x="113" y="0"/>
                    <a:pt x="113" y="0"/>
                    <a:pt x="113" y="0"/>
                  </a:cubicBezTo>
                  <a:cubicBezTo>
                    <a:pt x="155" y="128"/>
                    <a:pt x="155" y="128"/>
                    <a:pt x="155" y="128"/>
                  </a:cubicBezTo>
                  <a:cubicBezTo>
                    <a:pt x="108" y="143"/>
                    <a:pt x="108" y="143"/>
                    <a:pt x="108" y="143"/>
                  </a:cubicBezTo>
                  <a:cubicBezTo>
                    <a:pt x="98" y="111"/>
                    <a:pt x="98" y="111"/>
                    <a:pt x="98" y="111"/>
                  </a:cubicBezTo>
                  <a:cubicBezTo>
                    <a:pt x="98" y="5"/>
                    <a:pt x="98" y="5"/>
                    <a:pt x="98" y="5"/>
                  </a:cubicBezTo>
                  <a:close/>
                  <a:moveTo>
                    <a:pt x="98" y="222"/>
                  </a:moveTo>
                  <a:cubicBezTo>
                    <a:pt x="112" y="222"/>
                    <a:pt x="125" y="217"/>
                    <a:pt x="136" y="209"/>
                  </a:cubicBezTo>
                  <a:cubicBezTo>
                    <a:pt x="107" y="209"/>
                    <a:pt x="107" y="209"/>
                    <a:pt x="107" y="209"/>
                  </a:cubicBezTo>
                  <a:cubicBezTo>
                    <a:pt x="107" y="192"/>
                    <a:pt x="107" y="192"/>
                    <a:pt x="107" y="192"/>
                  </a:cubicBezTo>
                  <a:cubicBezTo>
                    <a:pt x="152" y="192"/>
                    <a:pt x="152" y="192"/>
                    <a:pt x="152" y="192"/>
                  </a:cubicBezTo>
                  <a:cubicBezTo>
                    <a:pt x="189" y="192"/>
                    <a:pt x="189" y="192"/>
                    <a:pt x="189" y="192"/>
                  </a:cubicBezTo>
                  <a:cubicBezTo>
                    <a:pt x="196" y="192"/>
                    <a:pt x="196" y="192"/>
                    <a:pt x="196" y="192"/>
                  </a:cubicBezTo>
                  <a:cubicBezTo>
                    <a:pt x="196" y="209"/>
                    <a:pt x="196" y="209"/>
                    <a:pt x="196" y="209"/>
                  </a:cubicBezTo>
                  <a:cubicBezTo>
                    <a:pt x="180" y="209"/>
                    <a:pt x="180" y="209"/>
                    <a:pt x="180" y="209"/>
                  </a:cubicBezTo>
                  <a:cubicBezTo>
                    <a:pt x="169" y="226"/>
                    <a:pt x="153" y="239"/>
                    <a:pt x="134" y="247"/>
                  </a:cubicBezTo>
                  <a:cubicBezTo>
                    <a:pt x="154" y="251"/>
                    <a:pt x="169" y="257"/>
                    <a:pt x="169" y="267"/>
                  </a:cubicBezTo>
                  <a:cubicBezTo>
                    <a:pt x="169" y="282"/>
                    <a:pt x="169" y="282"/>
                    <a:pt x="169" y="282"/>
                  </a:cubicBezTo>
                  <a:cubicBezTo>
                    <a:pt x="98" y="282"/>
                    <a:pt x="98" y="282"/>
                    <a:pt x="98" y="282"/>
                  </a:cubicBezTo>
                  <a:cubicBezTo>
                    <a:pt x="98" y="268"/>
                    <a:pt x="98" y="268"/>
                    <a:pt x="98" y="268"/>
                  </a:cubicBezTo>
                  <a:cubicBezTo>
                    <a:pt x="105" y="268"/>
                    <a:pt x="111" y="262"/>
                    <a:pt x="111" y="255"/>
                  </a:cubicBezTo>
                  <a:cubicBezTo>
                    <a:pt x="111" y="248"/>
                    <a:pt x="105" y="242"/>
                    <a:pt x="98" y="242"/>
                  </a:cubicBezTo>
                  <a:lnTo>
                    <a:pt x="98" y="222"/>
                  </a:lnTo>
                  <a:close/>
                  <a:moveTo>
                    <a:pt x="67" y="15"/>
                  </a:moveTo>
                  <a:cubicBezTo>
                    <a:pt x="98" y="5"/>
                    <a:pt x="98" y="5"/>
                    <a:pt x="98" y="5"/>
                  </a:cubicBezTo>
                  <a:cubicBezTo>
                    <a:pt x="98" y="111"/>
                    <a:pt x="98" y="111"/>
                    <a:pt x="98" y="111"/>
                  </a:cubicBezTo>
                  <a:cubicBezTo>
                    <a:pt x="92" y="92"/>
                    <a:pt x="92" y="92"/>
                    <a:pt x="92" y="92"/>
                  </a:cubicBezTo>
                  <a:cubicBezTo>
                    <a:pt x="59" y="95"/>
                    <a:pt x="33" y="123"/>
                    <a:pt x="33" y="157"/>
                  </a:cubicBezTo>
                  <a:cubicBezTo>
                    <a:pt x="33" y="193"/>
                    <a:pt x="62" y="222"/>
                    <a:pt x="98" y="222"/>
                  </a:cubicBezTo>
                  <a:cubicBezTo>
                    <a:pt x="98" y="222"/>
                    <a:pt x="98" y="222"/>
                    <a:pt x="98" y="222"/>
                  </a:cubicBezTo>
                  <a:cubicBezTo>
                    <a:pt x="98" y="242"/>
                    <a:pt x="98" y="242"/>
                    <a:pt x="98" y="242"/>
                  </a:cubicBezTo>
                  <a:cubicBezTo>
                    <a:pt x="91" y="242"/>
                    <a:pt x="85" y="248"/>
                    <a:pt x="85" y="255"/>
                  </a:cubicBezTo>
                  <a:cubicBezTo>
                    <a:pt x="85" y="262"/>
                    <a:pt x="91" y="268"/>
                    <a:pt x="98" y="268"/>
                  </a:cubicBezTo>
                  <a:cubicBezTo>
                    <a:pt x="98" y="282"/>
                    <a:pt x="98" y="282"/>
                    <a:pt x="98" y="282"/>
                  </a:cubicBezTo>
                  <a:cubicBezTo>
                    <a:pt x="27" y="282"/>
                    <a:pt x="27" y="282"/>
                    <a:pt x="27" y="282"/>
                  </a:cubicBezTo>
                  <a:cubicBezTo>
                    <a:pt x="27" y="267"/>
                    <a:pt x="27" y="267"/>
                    <a:pt x="27" y="267"/>
                  </a:cubicBezTo>
                  <a:cubicBezTo>
                    <a:pt x="27" y="257"/>
                    <a:pt x="41" y="251"/>
                    <a:pt x="61" y="247"/>
                  </a:cubicBezTo>
                  <a:cubicBezTo>
                    <a:pt x="26" y="233"/>
                    <a:pt x="0" y="198"/>
                    <a:pt x="0" y="157"/>
                  </a:cubicBezTo>
                  <a:cubicBezTo>
                    <a:pt x="0" y="108"/>
                    <a:pt x="36" y="68"/>
                    <a:pt x="82" y="61"/>
                  </a:cubicBezTo>
                  <a:lnTo>
                    <a:pt x="67" y="15"/>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grpSp>
          <p:nvGrpSpPr>
            <p:cNvPr id="40" name="组合 42"/>
            <p:cNvGrpSpPr/>
            <p:nvPr/>
          </p:nvGrpSpPr>
          <p:grpSpPr>
            <a:xfrm>
              <a:off x="4071749" y="1521154"/>
              <a:ext cx="268624" cy="159074"/>
              <a:chOff x="3906022" y="1176586"/>
              <a:chExt cx="381450" cy="225888"/>
            </a:xfrm>
            <a:grpFill/>
          </p:grpSpPr>
          <p:sp>
            <p:nvSpPr>
              <p:cNvPr id="48" name="Freeform 82"/>
              <p:cNvSpPr>
                <a:spLocks noEditPoints="1"/>
              </p:cNvSpPr>
              <p:nvPr/>
            </p:nvSpPr>
            <p:spPr bwMode="auto">
              <a:xfrm>
                <a:off x="4041409" y="1176586"/>
                <a:ext cx="246063" cy="217488"/>
              </a:xfrm>
              <a:custGeom>
                <a:avLst/>
                <a:gdLst>
                  <a:gd name="T0" fmla="*/ 103 w 113"/>
                  <a:gd name="T1" fmla="*/ 31 h 100"/>
                  <a:gd name="T2" fmla="*/ 57 w 113"/>
                  <a:gd name="T3" fmla="*/ 0 h 100"/>
                  <a:gd name="T4" fmla="*/ 57 w 113"/>
                  <a:gd name="T5" fmla="*/ 9 h 100"/>
                  <a:gd name="T6" fmla="*/ 95 w 113"/>
                  <a:gd name="T7" fmla="*/ 35 h 100"/>
                  <a:gd name="T8" fmla="*/ 72 w 113"/>
                  <a:gd name="T9" fmla="*/ 88 h 100"/>
                  <a:gd name="T10" fmla="*/ 57 w 113"/>
                  <a:gd name="T11" fmla="*/ 91 h 100"/>
                  <a:gd name="T12" fmla="*/ 57 w 113"/>
                  <a:gd name="T13" fmla="*/ 100 h 100"/>
                  <a:gd name="T14" fmla="*/ 75 w 113"/>
                  <a:gd name="T15" fmla="*/ 96 h 100"/>
                  <a:gd name="T16" fmla="*/ 103 w 113"/>
                  <a:gd name="T17" fmla="*/ 31 h 100"/>
                  <a:gd name="T18" fmla="*/ 57 w 113"/>
                  <a:gd name="T19" fmla="*/ 0 h 100"/>
                  <a:gd name="T20" fmla="*/ 38 w 113"/>
                  <a:gd name="T21" fmla="*/ 4 h 100"/>
                  <a:gd name="T22" fmla="*/ 11 w 113"/>
                  <a:gd name="T23" fmla="*/ 68 h 100"/>
                  <a:gd name="T24" fmla="*/ 57 w 113"/>
                  <a:gd name="T25" fmla="*/ 100 h 100"/>
                  <a:gd name="T26" fmla="*/ 57 w 113"/>
                  <a:gd name="T27" fmla="*/ 91 h 100"/>
                  <a:gd name="T28" fmla="*/ 19 w 113"/>
                  <a:gd name="T29" fmla="*/ 65 h 100"/>
                  <a:gd name="T30" fmla="*/ 19 w 113"/>
                  <a:gd name="T31" fmla="*/ 65 h 100"/>
                  <a:gd name="T32" fmla="*/ 42 w 113"/>
                  <a:gd name="T33" fmla="*/ 12 h 100"/>
                  <a:gd name="T34" fmla="*/ 57 w 113"/>
                  <a:gd name="T35" fmla="*/ 9 h 100"/>
                  <a:gd name="T36" fmla="*/ 57 w 113"/>
                  <a:gd name="T3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100">
                    <a:moveTo>
                      <a:pt x="103" y="31"/>
                    </a:moveTo>
                    <a:cubicBezTo>
                      <a:pt x="95" y="12"/>
                      <a:pt x="77" y="0"/>
                      <a:pt x="57" y="0"/>
                    </a:cubicBezTo>
                    <a:cubicBezTo>
                      <a:pt x="57" y="9"/>
                      <a:pt x="57" y="9"/>
                      <a:pt x="57" y="9"/>
                    </a:cubicBezTo>
                    <a:cubicBezTo>
                      <a:pt x="73" y="9"/>
                      <a:pt x="88" y="19"/>
                      <a:pt x="95" y="35"/>
                    </a:cubicBezTo>
                    <a:cubicBezTo>
                      <a:pt x="103" y="56"/>
                      <a:pt x="93" y="79"/>
                      <a:pt x="72" y="88"/>
                    </a:cubicBezTo>
                    <a:cubicBezTo>
                      <a:pt x="67" y="90"/>
                      <a:pt x="62" y="91"/>
                      <a:pt x="57" y="91"/>
                    </a:cubicBezTo>
                    <a:cubicBezTo>
                      <a:pt x="57" y="100"/>
                      <a:pt x="57" y="100"/>
                      <a:pt x="57" y="100"/>
                    </a:cubicBezTo>
                    <a:cubicBezTo>
                      <a:pt x="63" y="100"/>
                      <a:pt x="69" y="99"/>
                      <a:pt x="75" y="96"/>
                    </a:cubicBezTo>
                    <a:cubicBezTo>
                      <a:pt x="101" y="86"/>
                      <a:pt x="113" y="57"/>
                      <a:pt x="103" y="31"/>
                    </a:cubicBezTo>
                    <a:close/>
                    <a:moveTo>
                      <a:pt x="57" y="0"/>
                    </a:moveTo>
                    <a:cubicBezTo>
                      <a:pt x="51" y="0"/>
                      <a:pt x="44" y="1"/>
                      <a:pt x="38" y="4"/>
                    </a:cubicBezTo>
                    <a:cubicBezTo>
                      <a:pt x="13" y="14"/>
                      <a:pt x="0" y="43"/>
                      <a:pt x="11" y="68"/>
                    </a:cubicBezTo>
                    <a:cubicBezTo>
                      <a:pt x="18" y="88"/>
                      <a:pt x="37" y="100"/>
                      <a:pt x="57" y="100"/>
                    </a:cubicBezTo>
                    <a:cubicBezTo>
                      <a:pt x="57" y="91"/>
                      <a:pt x="57" y="91"/>
                      <a:pt x="57" y="91"/>
                    </a:cubicBezTo>
                    <a:cubicBezTo>
                      <a:pt x="41" y="90"/>
                      <a:pt x="26" y="81"/>
                      <a:pt x="19" y="65"/>
                    </a:cubicBezTo>
                    <a:cubicBezTo>
                      <a:pt x="19" y="65"/>
                      <a:pt x="19" y="65"/>
                      <a:pt x="19" y="65"/>
                    </a:cubicBezTo>
                    <a:cubicBezTo>
                      <a:pt x="11" y="44"/>
                      <a:pt x="21" y="21"/>
                      <a:pt x="42" y="12"/>
                    </a:cubicBezTo>
                    <a:cubicBezTo>
                      <a:pt x="47" y="10"/>
                      <a:pt x="52" y="9"/>
                      <a:pt x="57" y="9"/>
                    </a:cubicBezTo>
                    <a:lnTo>
                      <a:pt x="5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49" name="Freeform 83"/>
              <p:cNvSpPr/>
              <p:nvPr/>
            </p:nvSpPr>
            <p:spPr bwMode="auto">
              <a:xfrm>
                <a:off x="3906022" y="1306760"/>
                <a:ext cx="173487" cy="95714"/>
              </a:xfrm>
              <a:custGeom>
                <a:avLst/>
                <a:gdLst/>
                <a:ahLst/>
                <a:cxnLst/>
                <a:rect l="l" t="t" r="r" b="b"/>
                <a:pathLst>
                  <a:path w="173487" h="95714">
                    <a:moveTo>
                      <a:pt x="163962" y="0"/>
                    </a:moveTo>
                    <a:lnTo>
                      <a:pt x="173487" y="28575"/>
                    </a:lnTo>
                    <a:lnTo>
                      <a:pt x="137515" y="43318"/>
                    </a:lnTo>
                    <a:cubicBezTo>
                      <a:pt x="136150" y="49800"/>
                      <a:pt x="130924" y="54835"/>
                      <a:pt x="123706" y="57228"/>
                    </a:cubicBezTo>
                    <a:lnTo>
                      <a:pt x="32152" y="94088"/>
                    </a:lnTo>
                    <a:cubicBezTo>
                      <a:pt x="19073" y="98425"/>
                      <a:pt x="5994" y="94088"/>
                      <a:pt x="1635" y="81079"/>
                    </a:cubicBezTo>
                    <a:cubicBezTo>
                      <a:pt x="-2725" y="70237"/>
                      <a:pt x="1635" y="55059"/>
                      <a:pt x="14714" y="50723"/>
                    </a:cubicBezTo>
                    <a:cubicBezTo>
                      <a:pt x="106268" y="13862"/>
                      <a:pt x="106268" y="13862"/>
                      <a:pt x="106268" y="13862"/>
                    </a:cubicBezTo>
                    <a:cubicBezTo>
                      <a:pt x="113196" y="11564"/>
                      <a:pt x="120124" y="12309"/>
                      <a:pt x="125583" y="154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grpSp>
        <p:sp>
          <p:nvSpPr>
            <p:cNvPr id="41" name="Freeform 85"/>
            <p:cNvSpPr>
              <a:spLocks noEditPoints="1"/>
            </p:cNvSpPr>
            <p:nvPr/>
          </p:nvSpPr>
          <p:spPr bwMode="auto">
            <a:xfrm>
              <a:off x="4010578" y="2435635"/>
              <a:ext cx="314143" cy="111795"/>
            </a:xfrm>
            <a:custGeom>
              <a:avLst/>
              <a:gdLst>
                <a:gd name="T0" fmla="*/ 142 w 205"/>
                <a:gd name="T1" fmla="*/ 5 h 73"/>
                <a:gd name="T2" fmla="*/ 157 w 205"/>
                <a:gd name="T3" fmla="*/ 2 h 73"/>
                <a:gd name="T4" fmla="*/ 164 w 205"/>
                <a:gd name="T5" fmla="*/ 5 h 73"/>
                <a:gd name="T6" fmla="*/ 179 w 205"/>
                <a:gd name="T7" fmla="*/ 2 h 73"/>
                <a:gd name="T8" fmla="*/ 202 w 205"/>
                <a:gd name="T9" fmla="*/ 18 h 73"/>
                <a:gd name="T10" fmla="*/ 187 w 205"/>
                <a:gd name="T11" fmla="*/ 42 h 73"/>
                <a:gd name="T12" fmla="*/ 177 w 205"/>
                <a:gd name="T13" fmla="*/ 43 h 73"/>
                <a:gd name="T14" fmla="*/ 166 w 205"/>
                <a:gd name="T15" fmla="*/ 18 h 73"/>
                <a:gd name="T16" fmla="*/ 172 w 205"/>
                <a:gd name="T17" fmla="*/ 45 h 73"/>
                <a:gd name="T18" fmla="*/ 167 w 205"/>
                <a:gd name="T19" fmla="*/ 50 h 73"/>
                <a:gd name="T20" fmla="*/ 142 w 205"/>
                <a:gd name="T21" fmla="*/ 55 h 73"/>
                <a:gd name="T22" fmla="*/ 142 w 205"/>
                <a:gd name="T23" fmla="*/ 20 h 73"/>
                <a:gd name="T24" fmla="*/ 158 w 205"/>
                <a:gd name="T25" fmla="*/ 17 h 73"/>
                <a:gd name="T26" fmla="*/ 163 w 205"/>
                <a:gd name="T27" fmla="*/ 19 h 73"/>
                <a:gd name="T28" fmla="*/ 161 w 205"/>
                <a:gd name="T29" fmla="*/ 9 h 73"/>
                <a:gd name="T30" fmla="*/ 155 w 205"/>
                <a:gd name="T31" fmla="*/ 5 h 73"/>
                <a:gd name="T32" fmla="*/ 142 w 205"/>
                <a:gd name="T33" fmla="*/ 8 h 73"/>
                <a:gd name="T34" fmla="*/ 142 w 205"/>
                <a:gd name="T35" fmla="*/ 5 h 73"/>
                <a:gd name="T36" fmla="*/ 28 w 205"/>
                <a:gd name="T37" fmla="*/ 30 h 73"/>
                <a:gd name="T38" fmla="*/ 116 w 205"/>
                <a:gd name="T39" fmla="*/ 13 h 73"/>
                <a:gd name="T40" fmla="*/ 121 w 205"/>
                <a:gd name="T41" fmla="*/ 9 h 73"/>
                <a:gd name="T42" fmla="*/ 142 w 205"/>
                <a:gd name="T43" fmla="*/ 5 h 73"/>
                <a:gd name="T44" fmla="*/ 142 w 205"/>
                <a:gd name="T45" fmla="*/ 8 h 73"/>
                <a:gd name="T46" fmla="*/ 124 w 205"/>
                <a:gd name="T47" fmla="*/ 11 h 73"/>
                <a:gd name="T48" fmla="*/ 120 w 205"/>
                <a:gd name="T49" fmla="*/ 17 h 73"/>
                <a:gd name="T50" fmla="*/ 122 w 205"/>
                <a:gd name="T51" fmla="*/ 28 h 73"/>
                <a:gd name="T52" fmla="*/ 122 w 205"/>
                <a:gd name="T53" fmla="*/ 28 h 73"/>
                <a:gd name="T54" fmla="*/ 126 w 205"/>
                <a:gd name="T55" fmla="*/ 24 h 73"/>
                <a:gd name="T56" fmla="*/ 142 w 205"/>
                <a:gd name="T57" fmla="*/ 20 h 73"/>
                <a:gd name="T58" fmla="*/ 142 w 205"/>
                <a:gd name="T59" fmla="*/ 55 h 73"/>
                <a:gd name="T60" fmla="*/ 130 w 205"/>
                <a:gd name="T61" fmla="*/ 57 h 73"/>
                <a:gd name="T62" fmla="*/ 125 w 205"/>
                <a:gd name="T63" fmla="*/ 56 h 73"/>
                <a:gd name="T64" fmla="*/ 35 w 205"/>
                <a:gd name="T65" fmla="*/ 73 h 73"/>
                <a:gd name="T66" fmla="*/ 28 w 205"/>
                <a:gd name="T67" fmla="*/ 70 h 73"/>
                <a:gd name="T68" fmla="*/ 28 w 205"/>
                <a:gd name="T69" fmla="*/ 67 h 73"/>
                <a:gd name="T70" fmla="*/ 35 w 205"/>
                <a:gd name="T71" fmla="*/ 70 h 73"/>
                <a:gd name="T72" fmla="*/ 35 w 205"/>
                <a:gd name="T73" fmla="*/ 70 h 73"/>
                <a:gd name="T74" fmla="*/ 37 w 205"/>
                <a:gd name="T75" fmla="*/ 70 h 73"/>
                <a:gd name="T76" fmla="*/ 42 w 205"/>
                <a:gd name="T77" fmla="*/ 62 h 73"/>
                <a:gd name="T78" fmla="*/ 36 w 205"/>
                <a:gd name="T79" fmla="*/ 57 h 73"/>
                <a:gd name="T80" fmla="*/ 40 w 205"/>
                <a:gd name="T81" fmla="*/ 50 h 73"/>
                <a:gd name="T82" fmla="*/ 34 w 205"/>
                <a:gd name="T83" fmla="*/ 45 h 73"/>
                <a:gd name="T84" fmla="*/ 37 w 205"/>
                <a:gd name="T85" fmla="*/ 38 h 73"/>
                <a:gd name="T86" fmla="*/ 30 w 205"/>
                <a:gd name="T87" fmla="*/ 33 h 73"/>
                <a:gd name="T88" fmla="*/ 28 w 205"/>
                <a:gd name="T89" fmla="*/ 33 h 73"/>
                <a:gd name="T90" fmla="*/ 28 w 205"/>
                <a:gd name="T91" fmla="*/ 34 h 73"/>
                <a:gd name="T92" fmla="*/ 28 w 205"/>
                <a:gd name="T93" fmla="*/ 30 h 73"/>
                <a:gd name="T94" fmla="*/ 26 w 205"/>
                <a:gd name="T95" fmla="*/ 31 h 73"/>
                <a:gd name="T96" fmla="*/ 28 w 205"/>
                <a:gd name="T97" fmla="*/ 30 h 73"/>
                <a:gd name="T98" fmla="*/ 28 w 205"/>
                <a:gd name="T99" fmla="*/ 34 h 73"/>
                <a:gd name="T100" fmla="*/ 13 w 205"/>
                <a:gd name="T101" fmla="*/ 49 h 73"/>
                <a:gd name="T102" fmla="*/ 15 w 205"/>
                <a:gd name="T103" fmla="*/ 62 h 73"/>
                <a:gd name="T104" fmla="*/ 28 w 205"/>
                <a:gd name="T105" fmla="*/ 67 h 73"/>
                <a:gd name="T106" fmla="*/ 28 w 205"/>
                <a:gd name="T107" fmla="*/ 70 h 73"/>
                <a:gd name="T108" fmla="*/ 0 w 205"/>
                <a:gd name="T109" fmla="*/ 58 h 73"/>
                <a:gd name="T110" fmla="*/ 26 w 205"/>
                <a:gd name="T111" fmla="*/ 3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5" h="73">
                  <a:moveTo>
                    <a:pt x="142" y="5"/>
                  </a:moveTo>
                  <a:cubicBezTo>
                    <a:pt x="157" y="2"/>
                    <a:pt x="157" y="2"/>
                    <a:pt x="157" y="2"/>
                  </a:cubicBezTo>
                  <a:cubicBezTo>
                    <a:pt x="160" y="1"/>
                    <a:pt x="163" y="3"/>
                    <a:pt x="164" y="5"/>
                  </a:cubicBezTo>
                  <a:cubicBezTo>
                    <a:pt x="179" y="2"/>
                    <a:pt x="179" y="2"/>
                    <a:pt x="179" y="2"/>
                  </a:cubicBezTo>
                  <a:cubicBezTo>
                    <a:pt x="190" y="0"/>
                    <a:pt x="200" y="7"/>
                    <a:pt x="202" y="18"/>
                  </a:cubicBezTo>
                  <a:cubicBezTo>
                    <a:pt x="205" y="29"/>
                    <a:pt x="197" y="39"/>
                    <a:pt x="187" y="42"/>
                  </a:cubicBezTo>
                  <a:cubicBezTo>
                    <a:pt x="177" y="43"/>
                    <a:pt x="177" y="43"/>
                    <a:pt x="177" y="43"/>
                  </a:cubicBezTo>
                  <a:cubicBezTo>
                    <a:pt x="166" y="18"/>
                    <a:pt x="166" y="18"/>
                    <a:pt x="166" y="18"/>
                  </a:cubicBezTo>
                  <a:cubicBezTo>
                    <a:pt x="172" y="45"/>
                    <a:pt x="172" y="45"/>
                    <a:pt x="172" y="45"/>
                  </a:cubicBezTo>
                  <a:cubicBezTo>
                    <a:pt x="172" y="47"/>
                    <a:pt x="170" y="50"/>
                    <a:pt x="167" y="50"/>
                  </a:cubicBezTo>
                  <a:cubicBezTo>
                    <a:pt x="142" y="55"/>
                    <a:pt x="142" y="55"/>
                    <a:pt x="142" y="55"/>
                  </a:cubicBezTo>
                  <a:cubicBezTo>
                    <a:pt x="142" y="20"/>
                    <a:pt x="142" y="20"/>
                    <a:pt x="142" y="20"/>
                  </a:cubicBezTo>
                  <a:cubicBezTo>
                    <a:pt x="158" y="17"/>
                    <a:pt x="158" y="17"/>
                    <a:pt x="158" y="17"/>
                  </a:cubicBezTo>
                  <a:cubicBezTo>
                    <a:pt x="160" y="17"/>
                    <a:pt x="162" y="18"/>
                    <a:pt x="163" y="19"/>
                  </a:cubicBezTo>
                  <a:cubicBezTo>
                    <a:pt x="161" y="9"/>
                    <a:pt x="161" y="9"/>
                    <a:pt x="161" y="9"/>
                  </a:cubicBezTo>
                  <a:cubicBezTo>
                    <a:pt x="161" y="6"/>
                    <a:pt x="158" y="5"/>
                    <a:pt x="155" y="5"/>
                  </a:cubicBezTo>
                  <a:cubicBezTo>
                    <a:pt x="142" y="8"/>
                    <a:pt x="142" y="8"/>
                    <a:pt x="142" y="8"/>
                  </a:cubicBezTo>
                  <a:lnTo>
                    <a:pt x="142" y="5"/>
                  </a:lnTo>
                  <a:close/>
                  <a:moveTo>
                    <a:pt x="28" y="30"/>
                  </a:moveTo>
                  <a:cubicBezTo>
                    <a:pt x="116" y="13"/>
                    <a:pt x="116" y="13"/>
                    <a:pt x="116" y="13"/>
                  </a:cubicBezTo>
                  <a:cubicBezTo>
                    <a:pt x="117" y="11"/>
                    <a:pt x="119" y="9"/>
                    <a:pt x="121" y="9"/>
                  </a:cubicBezTo>
                  <a:cubicBezTo>
                    <a:pt x="142" y="5"/>
                    <a:pt x="142" y="5"/>
                    <a:pt x="142" y="5"/>
                  </a:cubicBezTo>
                  <a:cubicBezTo>
                    <a:pt x="142" y="8"/>
                    <a:pt x="142" y="8"/>
                    <a:pt x="142" y="8"/>
                  </a:cubicBezTo>
                  <a:cubicBezTo>
                    <a:pt x="124" y="11"/>
                    <a:pt x="124" y="11"/>
                    <a:pt x="124" y="11"/>
                  </a:cubicBezTo>
                  <a:cubicBezTo>
                    <a:pt x="121" y="12"/>
                    <a:pt x="119" y="15"/>
                    <a:pt x="120" y="17"/>
                  </a:cubicBezTo>
                  <a:cubicBezTo>
                    <a:pt x="122" y="28"/>
                    <a:pt x="122" y="28"/>
                    <a:pt x="122" y="28"/>
                  </a:cubicBezTo>
                  <a:cubicBezTo>
                    <a:pt x="122" y="28"/>
                    <a:pt x="122" y="28"/>
                    <a:pt x="122" y="28"/>
                  </a:cubicBezTo>
                  <a:cubicBezTo>
                    <a:pt x="122" y="26"/>
                    <a:pt x="124" y="24"/>
                    <a:pt x="126" y="24"/>
                  </a:cubicBezTo>
                  <a:cubicBezTo>
                    <a:pt x="142" y="20"/>
                    <a:pt x="142" y="20"/>
                    <a:pt x="142" y="20"/>
                  </a:cubicBezTo>
                  <a:cubicBezTo>
                    <a:pt x="142" y="55"/>
                    <a:pt x="142" y="55"/>
                    <a:pt x="142" y="55"/>
                  </a:cubicBezTo>
                  <a:cubicBezTo>
                    <a:pt x="130" y="57"/>
                    <a:pt x="130" y="57"/>
                    <a:pt x="130" y="57"/>
                  </a:cubicBezTo>
                  <a:cubicBezTo>
                    <a:pt x="128" y="58"/>
                    <a:pt x="126" y="57"/>
                    <a:pt x="125" y="56"/>
                  </a:cubicBezTo>
                  <a:cubicBezTo>
                    <a:pt x="35" y="73"/>
                    <a:pt x="35" y="73"/>
                    <a:pt x="35" y="73"/>
                  </a:cubicBezTo>
                  <a:cubicBezTo>
                    <a:pt x="28" y="70"/>
                    <a:pt x="28" y="70"/>
                    <a:pt x="28" y="70"/>
                  </a:cubicBezTo>
                  <a:cubicBezTo>
                    <a:pt x="28" y="67"/>
                    <a:pt x="28" y="67"/>
                    <a:pt x="28" y="67"/>
                  </a:cubicBezTo>
                  <a:cubicBezTo>
                    <a:pt x="35" y="70"/>
                    <a:pt x="35" y="70"/>
                    <a:pt x="35" y="70"/>
                  </a:cubicBezTo>
                  <a:cubicBezTo>
                    <a:pt x="35" y="70"/>
                    <a:pt x="35" y="70"/>
                    <a:pt x="35" y="70"/>
                  </a:cubicBezTo>
                  <a:cubicBezTo>
                    <a:pt x="37" y="70"/>
                    <a:pt x="37" y="70"/>
                    <a:pt x="37" y="70"/>
                  </a:cubicBezTo>
                  <a:cubicBezTo>
                    <a:pt x="41" y="69"/>
                    <a:pt x="43" y="66"/>
                    <a:pt x="42" y="62"/>
                  </a:cubicBezTo>
                  <a:cubicBezTo>
                    <a:pt x="42" y="59"/>
                    <a:pt x="39" y="57"/>
                    <a:pt x="36" y="57"/>
                  </a:cubicBezTo>
                  <a:cubicBezTo>
                    <a:pt x="39" y="56"/>
                    <a:pt x="40" y="53"/>
                    <a:pt x="40" y="50"/>
                  </a:cubicBezTo>
                  <a:cubicBezTo>
                    <a:pt x="39" y="47"/>
                    <a:pt x="37" y="45"/>
                    <a:pt x="34" y="45"/>
                  </a:cubicBezTo>
                  <a:cubicBezTo>
                    <a:pt x="36" y="44"/>
                    <a:pt x="38" y="41"/>
                    <a:pt x="37" y="38"/>
                  </a:cubicBezTo>
                  <a:cubicBezTo>
                    <a:pt x="37" y="34"/>
                    <a:pt x="33" y="32"/>
                    <a:pt x="30" y="33"/>
                  </a:cubicBezTo>
                  <a:cubicBezTo>
                    <a:pt x="28" y="33"/>
                    <a:pt x="28" y="33"/>
                    <a:pt x="28" y="33"/>
                  </a:cubicBezTo>
                  <a:cubicBezTo>
                    <a:pt x="28" y="34"/>
                    <a:pt x="28" y="34"/>
                    <a:pt x="28" y="34"/>
                  </a:cubicBezTo>
                  <a:lnTo>
                    <a:pt x="28" y="30"/>
                  </a:lnTo>
                  <a:close/>
                  <a:moveTo>
                    <a:pt x="26" y="31"/>
                  </a:moveTo>
                  <a:cubicBezTo>
                    <a:pt x="28" y="30"/>
                    <a:pt x="28" y="30"/>
                    <a:pt x="28" y="30"/>
                  </a:cubicBezTo>
                  <a:cubicBezTo>
                    <a:pt x="28" y="34"/>
                    <a:pt x="28" y="34"/>
                    <a:pt x="28" y="34"/>
                  </a:cubicBezTo>
                  <a:cubicBezTo>
                    <a:pt x="13" y="49"/>
                    <a:pt x="13" y="49"/>
                    <a:pt x="13" y="49"/>
                  </a:cubicBezTo>
                  <a:cubicBezTo>
                    <a:pt x="15" y="62"/>
                    <a:pt x="15" y="62"/>
                    <a:pt x="15" y="62"/>
                  </a:cubicBezTo>
                  <a:cubicBezTo>
                    <a:pt x="28" y="67"/>
                    <a:pt x="28" y="67"/>
                    <a:pt x="28" y="67"/>
                  </a:cubicBezTo>
                  <a:cubicBezTo>
                    <a:pt x="28" y="70"/>
                    <a:pt x="28" y="70"/>
                    <a:pt x="28" y="70"/>
                  </a:cubicBezTo>
                  <a:cubicBezTo>
                    <a:pt x="0" y="58"/>
                    <a:pt x="0" y="58"/>
                    <a:pt x="0" y="58"/>
                  </a:cubicBezTo>
                  <a:lnTo>
                    <a:pt x="26"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42" name="Freeform 86"/>
            <p:cNvSpPr/>
            <p:nvPr/>
          </p:nvSpPr>
          <p:spPr bwMode="auto">
            <a:xfrm>
              <a:off x="5316794" y="2717168"/>
              <a:ext cx="175774" cy="224481"/>
            </a:xfrm>
            <a:custGeom>
              <a:avLst/>
              <a:gdLst/>
              <a:ahLst/>
              <a:cxnLst/>
              <a:rect l="l" t="t" r="r" b="b"/>
              <a:pathLst>
                <a:path w="249602" h="318766">
                  <a:moveTo>
                    <a:pt x="191061" y="63768"/>
                  </a:moveTo>
                  <a:cubicBezTo>
                    <a:pt x="191061" y="63768"/>
                    <a:pt x="191061" y="63768"/>
                    <a:pt x="192696" y="64860"/>
                  </a:cubicBezTo>
                  <a:lnTo>
                    <a:pt x="204142" y="72499"/>
                  </a:lnTo>
                  <a:lnTo>
                    <a:pt x="77692" y="277684"/>
                  </a:lnTo>
                  <a:cubicBezTo>
                    <a:pt x="71152" y="288598"/>
                    <a:pt x="55890" y="290781"/>
                    <a:pt x="42809" y="284233"/>
                  </a:cubicBezTo>
                  <a:cubicBezTo>
                    <a:pt x="42809" y="282058"/>
                    <a:pt x="40645" y="282050"/>
                    <a:pt x="40629" y="282050"/>
                  </a:cubicBezTo>
                  <a:cubicBezTo>
                    <a:pt x="49350" y="282050"/>
                    <a:pt x="58071" y="277684"/>
                    <a:pt x="62431" y="271136"/>
                  </a:cubicBezTo>
                  <a:cubicBezTo>
                    <a:pt x="62431" y="271136"/>
                    <a:pt x="62431" y="271136"/>
                    <a:pt x="191061" y="63768"/>
                  </a:cubicBezTo>
                  <a:close/>
                  <a:moveTo>
                    <a:pt x="155381" y="28336"/>
                  </a:moveTo>
                  <a:cubicBezTo>
                    <a:pt x="142834" y="48499"/>
                    <a:pt x="109214" y="102523"/>
                    <a:pt x="19135" y="247273"/>
                  </a:cubicBezTo>
                  <a:cubicBezTo>
                    <a:pt x="10425" y="264702"/>
                    <a:pt x="16957" y="286489"/>
                    <a:pt x="34378" y="297383"/>
                  </a:cubicBezTo>
                  <a:cubicBezTo>
                    <a:pt x="51798" y="308276"/>
                    <a:pt x="75751" y="303919"/>
                    <a:pt x="84461" y="288668"/>
                  </a:cubicBezTo>
                  <a:cubicBezTo>
                    <a:pt x="84466" y="288660"/>
                    <a:pt x="85270" y="287369"/>
                    <a:pt x="220979" y="69295"/>
                  </a:cubicBezTo>
                  <a:cubicBezTo>
                    <a:pt x="186854" y="47988"/>
                    <a:pt x="166969" y="35571"/>
                    <a:pt x="155381" y="28336"/>
                  </a:cubicBezTo>
                  <a:close/>
                  <a:moveTo>
                    <a:pt x="150023" y="852"/>
                  </a:moveTo>
                  <a:cubicBezTo>
                    <a:pt x="247438" y="61679"/>
                    <a:pt x="247438" y="61679"/>
                    <a:pt x="247438" y="61679"/>
                  </a:cubicBezTo>
                  <a:lnTo>
                    <a:pt x="249602" y="74713"/>
                  </a:lnTo>
                  <a:cubicBezTo>
                    <a:pt x="247438" y="79058"/>
                    <a:pt x="240943" y="81230"/>
                    <a:pt x="236614" y="79058"/>
                  </a:cubicBezTo>
                  <a:lnTo>
                    <a:pt x="231799" y="76051"/>
                  </a:lnTo>
                  <a:lnTo>
                    <a:pt x="95349" y="297383"/>
                  </a:lnTo>
                  <a:cubicBezTo>
                    <a:pt x="80106" y="319170"/>
                    <a:pt x="49621" y="325706"/>
                    <a:pt x="25667" y="310455"/>
                  </a:cubicBezTo>
                  <a:cubicBezTo>
                    <a:pt x="1714" y="295204"/>
                    <a:pt x="-6996" y="264702"/>
                    <a:pt x="6070" y="242915"/>
                  </a:cubicBezTo>
                  <a:cubicBezTo>
                    <a:pt x="6075" y="242907"/>
                    <a:pt x="6888" y="241608"/>
                    <a:pt x="144581" y="21592"/>
                  </a:cubicBezTo>
                  <a:lnTo>
                    <a:pt x="139872" y="18651"/>
                  </a:lnTo>
                  <a:cubicBezTo>
                    <a:pt x="139199" y="18231"/>
                    <a:pt x="139199" y="18231"/>
                    <a:pt x="139199" y="18231"/>
                  </a:cubicBezTo>
                  <a:cubicBezTo>
                    <a:pt x="134869" y="13887"/>
                    <a:pt x="132704" y="9542"/>
                    <a:pt x="137034" y="5197"/>
                  </a:cubicBezTo>
                  <a:cubicBezTo>
                    <a:pt x="139199" y="852"/>
                    <a:pt x="145693" y="-1320"/>
                    <a:pt x="150023" y="8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43" name="Freeform 89"/>
            <p:cNvSpPr>
              <a:spLocks noEditPoints="1"/>
            </p:cNvSpPr>
            <p:nvPr/>
          </p:nvSpPr>
          <p:spPr bwMode="auto">
            <a:xfrm>
              <a:off x="5077099" y="1852067"/>
              <a:ext cx="156513" cy="114031"/>
            </a:xfrm>
            <a:custGeom>
              <a:avLst/>
              <a:gdLst>
                <a:gd name="T0" fmla="*/ 84 w 102"/>
                <a:gd name="T1" fmla="*/ 71 h 74"/>
                <a:gd name="T2" fmla="*/ 79 w 102"/>
                <a:gd name="T3" fmla="*/ 69 h 74"/>
                <a:gd name="T4" fmla="*/ 79 w 102"/>
                <a:gd name="T5" fmla="*/ 69 h 74"/>
                <a:gd name="T6" fmla="*/ 79 w 102"/>
                <a:gd name="T7" fmla="*/ 52 h 74"/>
                <a:gd name="T8" fmla="*/ 86 w 102"/>
                <a:gd name="T9" fmla="*/ 49 h 74"/>
                <a:gd name="T10" fmla="*/ 90 w 102"/>
                <a:gd name="T11" fmla="*/ 38 h 74"/>
                <a:gd name="T12" fmla="*/ 79 w 102"/>
                <a:gd name="T13" fmla="*/ 31 h 74"/>
                <a:gd name="T14" fmla="*/ 85 w 102"/>
                <a:gd name="T15" fmla="*/ 20 h 74"/>
                <a:gd name="T16" fmla="*/ 79 w 102"/>
                <a:gd name="T17" fmla="*/ 16 h 74"/>
                <a:gd name="T18" fmla="*/ 72 w 102"/>
                <a:gd name="T19" fmla="*/ 3 h 74"/>
                <a:gd name="T20" fmla="*/ 79 w 102"/>
                <a:gd name="T21" fmla="*/ 16 h 74"/>
                <a:gd name="T22" fmla="*/ 72 w 102"/>
                <a:gd name="T23" fmla="*/ 21 h 74"/>
                <a:gd name="T24" fmla="*/ 72 w 102"/>
                <a:gd name="T25" fmla="*/ 9 h 74"/>
                <a:gd name="T26" fmla="*/ 79 w 102"/>
                <a:gd name="T27" fmla="*/ 73 h 74"/>
                <a:gd name="T28" fmla="*/ 72 w 102"/>
                <a:gd name="T29" fmla="*/ 69 h 74"/>
                <a:gd name="T30" fmla="*/ 79 w 102"/>
                <a:gd name="T31" fmla="*/ 73 h 74"/>
                <a:gd name="T32" fmla="*/ 79 w 102"/>
                <a:gd name="T33" fmla="*/ 34 h 74"/>
                <a:gd name="T34" fmla="*/ 75 w 102"/>
                <a:gd name="T35" fmla="*/ 45 h 74"/>
                <a:gd name="T36" fmla="*/ 79 w 102"/>
                <a:gd name="T37" fmla="*/ 52 h 74"/>
                <a:gd name="T38" fmla="*/ 72 w 102"/>
                <a:gd name="T39" fmla="*/ 25 h 74"/>
                <a:gd name="T40" fmla="*/ 79 w 102"/>
                <a:gd name="T41" fmla="*/ 31 h 74"/>
                <a:gd name="T42" fmla="*/ 72 w 102"/>
                <a:gd name="T43" fmla="*/ 3 h 74"/>
                <a:gd name="T44" fmla="*/ 71 w 102"/>
                <a:gd name="T45" fmla="*/ 8 h 74"/>
                <a:gd name="T46" fmla="*/ 66 w 102"/>
                <a:gd name="T47" fmla="*/ 2 h 74"/>
                <a:gd name="T48" fmla="*/ 66 w 102"/>
                <a:gd name="T49" fmla="*/ 73 h 74"/>
                <a:gd name="T50" fmla="*/ 67 w 102"/>
                <a:gd name="T51" fmla="*/ 65 h 74"/>
                <a:gd name="T52" fmla="*/ 72 w 102"/>
                <a:gd name="T53" fmla="*/ 74 h 74"/>
                <a:gd name="T54" fmla="*/ 72 w 102"/>
                <a:gd name="T55" fmla="*/ 21 h 74"/>
                <a:gd name="T56" fmla="*/ 72 w 102"/>
                <a:gd name="T57" fmla="*/ 52 h 74"/>
                <a:gd name="T58" fmla="*/ 66 w 102"/>
                <a:gd name="T59" fmla="*/ 57 h 74"/>
                <a:gd name="T60" fmla="*/ 69 w 102"/>
                <a:gd name="T61" fmla="*/ 16 h 74"/>
                <a:gd name="T62" fmla="*/ 22 w 102"/>
                <a:gd name="T63" fmla="*/ 10 h 74"/>
                <a:gd name="T64" fmla="*/ 66 w 102"/>
                <a:gd name="T65" fmla="*/ 5 h 74"/>
                <a:gd name="T66" fmla="*/ 64 w 102"/>
                <a:gd name="T67" fmla="*/ 6 h 74"/>
                <a:gd name="T68" fmla="*/ 66 w 102"/>
                <a:gd name="T69" fmla="*/ 16 h 74"/>
                <a:gd name="T70" fmla="*/ 66 w 102"/>
                <a:gd name="T71" fmla="*/ 64 h 74"/>
                <a:gd name="T72" fmla="*/ 37 w 102"/>
                <a:gd name="T73" fmla="*/ 57 h 74"/>
                <a:gd name="T74" fmla="*/ 22 w 102"/>
                <a:gd name="T75" fmla="*/ 49 h 74"/>
                <a:gd name="T76" fmla="*/ 27 w 102"/>
                <a:gd name="T77" fmla="*/ 48 h 74"/>
                <a:gd name="T78" fmla="*/ 22 w 102"/>
                <a:gd name="T79" fmla="*/ 27 h 74"/>
                <a:gd name="T80" fmla="*/ 2 w 102"/>
                <a:gd name="T81" fmla="*/ 41 h 74"/>
                <a:gd name="T82" fmla="*/ 22 w 102"/>
                <a:gd name="T83" fmla="*/ 10 h 74"/>
                <a:gd name="T84" fmla="*/ 17 w 102"/>
                <a:gd name="T85" fmla="*/ 28 h 74"/>
                <a:gd name="T86" fmla="*/ 22 w 102"/>
                <a:gd name="T87" fmla="*/ 49 h 74"/>
                <a:gd name="T88" fmla="*/ 2 w 102"/>
                <a:gd name="T89" fmla="*/ 4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2" h="74">
                  <a:moveTo>
                    <a:pt x="79" y="7"/>
                  </a:moveTo>
                  <a:cubicBezTo>
                    <a:pt x="102" y="22"/>
                    <a:pt x="98" y="62"/>
                    <a:pt x="84" y="71"/>
                  </a:cubicBezTo>
                  <a:cubicBezTo>
                    <a:pt x="82" y="72"/>
                    <a:pt x="80" y="73"/>
                    <a:pt x="79" y="73"/>
                  </a:cubicBezTo>
                  <a:cubicBezTo>
                    <a:pt x="79" y="69"/>
                    <a:pt x="79" y="69"/>
                    <a:pt x="79" y="69"/>
                  </a:cubicBezTo>
                  <a:cubicBezTo>
                    <a:pt x="79" y="69"/>
                    <a:pt x="79" y="69"/>
                    <a:pt x="79" y="69"/>
                  </a:cubicBezTo>
                  <a:cubicBezTo>
                    <a:pt x="79" y="69"/>
                    <a:pt x="79" y="69"/>
                    <a:pt x="79" y="69"/>
                  </a:cubicBezTo>
                  <a:cubicBezTo>
                    <a:pt x="83" y="67"/>
                    <a:pt x="85" y="61"/>
                    <a:pt x="83" y="57"/>
                  </a:cubicBezTo>
                  <a:cubicBezTo>
                    <a:pt x="82" y="55"/>
                    <a:pt x="80" y="53"/>
                    <a:pt x="79" y="52"/>
                  </a:cubicBezTo>
                  <a:cubicBezTo>
                    <a:pt x="79" y="49"/>
                    <a:pt x="79" y="49"/>
                    <a:pt x="79" y="49"/>
                  </a:cubicBezTo>
                  <a:cubicBezTo>
                    <a:pt x="81" y="50"/>
                    <a:pt x="84" y="50"/>
                    <a:pt x="86" y="49"/>
                  </a:cubicBezTo>
                  <a:cubicBezTo>
                    <a:pt x="86" y="49"/>
                    <a:pt x="86" y="49"/>
                    <a:pt x="86" y="49"/>
                  </a:cubicBezTo>
                  <a:cubicBezTo>
                    <a:pt x="90" y="47"/>
                    <a:pt x="92" y="42"/>
                    <a:pt x="90" y="38"/>
                  </a:cubicBezTo>
                  <a:cubicBezTo>
                    <a:pt x="88" y="34"/>
                    <a:pt x="83" y="32"/>
                    <a:pt x="79" y="34"/>
                  </a:cubicBezTo>
                  <a:cubicBezTo>
                    <a:pt x="79" y="31"/>
                    <a:pt x="79" y="31"/>
                    <a:pt x="79" y="31"/>
                  </a:cubicBezTo>
                  <a:cubicBezTo>
                    <a:pt x="80" y="31"/>
                    <a:pt x="81" y="30"/>
                    <a:pt x="82" y="30"/>
                  </a:cubicBezTo>
                  <a:cubicBezTo>
                    <a:pt x="86" y="28"/>
                    <a:pt x="87" y="24"/>
                    <a:pt x="85" y="20"/>
                  </a:cubicBezTo>
                  <a:cubicBezTo>
                    <a:pt x="85" y="20"/>
                    <a:pt x="85" y="20"/>
                    <a:pt x="85" y="20"/>
                  </a:cubicBezTo>
                  <a:cubicBezTo>
                    <a:pt x="84" y="17"/>
                    <a:pt x="81" y="16"/>
                    <a:pt x="79" y="16"/>
                  </a:cubicBezTo>
                  <a:lnTo>
                    <a:pt x="79" y="7"/>
                  </a:lnTo>
                  <a:close/>
                  <a:moveTo>
                    <a:pt x="72" y="3"/>
                  </a:moveTo>
                  <a:cubicBezTo>
                    <a:pt x="74" y="4"/>
                    <a:pt x="76" y="5"/>
                    <a:pt x="79" y="7"/>
                  </a:cubicBezTo>
                  <a:cubicBezTo>
                    <a:pt x="79" y="16"/>
                    <a:pt x="79" y="16"/>
                    <a:pt x="79" y="16"/>
                  </a:cubicBezTo>
                  <a:cubicBezTo>
                    <a:pt x="77" y="16"/>
                    <a:pt x="76" y="16"/>
                    <a:pt x="75" y="17"/>
                  </a:cubicBezTo>
                  <a:cubicBezTo>
                    <a:pt x="73" y="17"/>
                    <a:pt x="72" y="19"/>
                    <a:pt x="72" y="21"/>
                  </a:cubicBezTo>
                  <a:cubicBezTo>
                    <a:pt x="72" y="13"/>
                    <a:pt x="72" y="13"/>
                    <a:pt x="72" y="13"/>
                  </a:cubicBezTo>
                  <a:cubicBezTo>
                    <a:pt x="72" y="12"/>
                    <a:pt x="72" y="10"/>
                    <a:pt x="72" y="9"/>
                  </a:cubicBezTo>
                  <a:cubicBezTo>
                    <a:pt x="72" y="3"/>
                    <a:pt x="72" y="3"/>
                    <a:pt x="72" y="3"/>
                  </a:cubicBezTo>
                  <a:close/>
                  <a:moveTo>
                    <a:pt x="79" y="73"/>
                  </a:moveTo>
                  <a:cubicBezTo>
                    <a:pt x="76" y="74"/>
                    <a:pt x="74" y="74"/>
                    <a:pt x="72" y="74"/>
                  </a:cubicBezTo>
                  <a:cubicBezTo>
                    <a:pt x="72" y="69"/>
                    <a:pt x="72" y="69"/>
                    <a:pt x="72" y="69"/>
                  </a:cubicBezTo>
                  <a:cubicBezTo>
                    <a:pt x="74" y="70"/>
                    <a:pt x="76" y="70"/>
                    <a:pt x="79" y="69"/>
                  </a:cubicBezTo>
                  <a:cubicBezTo>
                    <a:pt x="79" y="73"/>
                    <a:pt x="79" y="73"/>
                    <a:pt x="79" y="73"/>
                  </a:cubicBezTo>
                  <a:close/>
                  <a:moveTo>
                    <a:pt x="79" y="31"/>
                  </a:moveTo>
                  <a:cubicBezTo>
                    <a:pt x="79" y="34"/>
                    <a:pt x="79" y="34"/>
                    <a:pt x="79" y="34"/>
                  </a:cubicBezTo>
                  <a:cubicBezTo>
                    <a:pt x="78" y="34"/>
                    <a:pt x="78" y="34"/>
                    <a:pt x="78" y="34"/>
                  </a:cubicBezTo>
                  <a:cubicBezTo>
                    <a:pt x="74" y="36"/>
                    <a:pt x="73" y="41"/>
                    <a:pt x="75" y="45"/>
                  </a:cubicBezTo>
                  <a:cubicBezTo>
                    <a:pt x="76" y="47"/>
                    <a:pt x="77" y="48"/>
                    <a:pt x="79" y="49"/>
                  </a:cubicBezTo>
                  <a:cubicBezTo>
                    <a:pt x="79" y="52"/>
                    <a:pt x="79" y="52"/>
                    <a:pt x="79" y="52"/>
                  </a:cubicBezTo>
                  <a:cubicBezTo>
                    <a:pt x="76" y="51"/>
                    <a:pt x="74" y="51"/>
                    <a:pt x="72" y="52"/>
                  </a:cubicBezTo>
                  <a:cubicBezTo>
                    <a:pt x="72" y="25"/>
                    <a:pt x="72" y="25"/>
                    <a:pt x="72" y="25"/>
                  </a:cubicBezTo>
                  <a:cubicBezTo>
                    <a:pt x="72" y="26"/>
                    <a:pt x="72" y="26"/>
                    <a:pt x="72" y="26"/>
                  </a:cubicBezTo>
                  <a:cubicBezTo>
                    <a:pt x="73" y="29"/>
                    <a:pt x="76" y="31"/>
                    <a:pt x="79" y="31"/>
                  </a:cubicBezTo>
                  <a:close/>
                  <a:moveTo>
                    <a:pt x="66" y="2"/>
                  </a:moveTo>
                  <a:cubicBezTo>
                    <a:pt x="68" y="2"/>
                    <a:pt x="70" y="3"/>
                    <a:pt x="72" y="3"/>
                  </a:cubicBezTo>
                  <a:cubicBezTo>
                    <a:pt x="72" y="9"/>
                    <a:pt x="72" y="9"/>
                    <a:pt x="72" y="9"/>
                  </a:cubicBezTo>
                  <a:cubicBezTo>
                    <a:pt x="71" y="9"/>
                    <a:pt x="71" y="9"/>
                    <a:pt x="71" y="8"/>
                  </a:cubicBezTo>
                  <a:cubicBezTo>
                    <a:pt x="70" y="7"/>
                    <a:pt x="68" y="5"/>
                    <a:pt x="66" y="5"/>
                  </a:cubicBezTo>
                  <a:cubicBezTo>
                    <a:pt x="66" y="2"/>
                    <a:pt x="66" y="2"/>
                    <a:pt x="66" y="2"/>
                  </a:cubicBezTo>
                  <a:close/>
                  <a:moveTo>
                    <a:pt x="72" y="74"/>
                  </a:moveTo>
                  <a:cubicBezTo>
                    <a:pt x="70" y="74"/>
                    <a:pt x="68" y="73"/>
                    <a:pt x="66" y="73"/>
                  </a:cubicBezTo>
                  <a:cubicBezTo>
                    <a:pt x="66" y="64"/>
                    <a:pt x="66" y="64"/>
                    <a:pt x="66" y="64"/>
                  </a:cubicBezTo>
                  <a:cubicBezTo>
                    <a:pt x="66" y="64"/>
                    <a:pt x="67" y="64"/>
                    <a:pt x="67" y="65"/>
                  </a:cubicBezTo>
                  <a:cubicBezTo>
                    <a:pt x="68" y="67"/>
                    <a:pt x="70" y="68"/>
                    <a:pt x="72" y="69"/>
                  </a:cubicBezTo>
                  <a:cubicBezTo>
                    <a:pt x="72" y="74"/>
                    <a:pt x="72" y="74"/>
                    <a:pt x="72" y="74"/>
                  </a:cubicBezTo>
                  <a:close/>
                  <a:moveTo>
                    <a:pt x="72" y="13"/>
                  </a:moveTo>
                  <a:cubicBezTo>
                    <a:pt x="72" y="21"/>
                    <a:pt x="72" y="21"/>
                    <a:pt x="72" y="21"/>
                  </a:cubicBezTo>
                  <a:cubicBezTo>
                    <a:pt x="71" y="22"/>
                    <a:pt x="71" y="24"/>
                    <a:pt x="72" y="25"/>
                  </a:cubicBezTo>
                  <a:cubicBezTo>
                    <a:pt x="72" y="52"/>
                    <a:pt x="72" y="52"/>
                    <a:pt x="72" y="52"/>
                  </a:cubicBezTo>
                  <a:cubicBezTo>
                    <a:pt x="71" y="52"/>
                    <a:pt x="71" y="52"/>
                    <a:pt x="71" y="52"/>
                  </a:cubicBezTo>
                  <a:cubicBezTo>
                    <a:pt x="69" y="54"/>
                    <a:pt x="67" y="55"/>
                    <a:pt x="66" y="57"/>
                  </a:cubicBezTo>
                  <a:cubicBezTo>
                    <a:pt x="66" y="16"/>
                    <a:pt x="66" y="16"/>
                    <a:pt x="66" y="16"/>
                  </a:cubicBezTo>
                  <a:cubicBezTo>
                    <a:pt x="67" y="16"/>
                    <a:pt x="68" y="16"/>
                    <a:pt x="69" y="16"/>
                  </a:cubicBezTo>
                  <a:cubicBezTo>
                    <a:pt x="70" y="15"/>
                    <a:pt x="71" y="14"/>
                    <a:pt x="72" y="13"/>
                  </a:cubicBezTo>
                  <a:close/>
                  <a:moveTo>
                    <a:pt x="22" y="10"/>
                  </a:moveTo>
                  <a:cubicBezTo>
                    <a:pt x="41" y="2"/>
                    <a:pt x="55" y="0"/>
                    <a:pt x="66" y="2"/>
                  </a:cubicBezTo>
                  <a:cubicBezTo>
                    <a:pt x="66" y="5"/>
                    <a:pt x="66" y="5"/>
                    <a:pt x="66" y="5"/>
                  </a:cubicBezTo>
                  <a:cubicBezTo>
                    <a:pt x="65" y="5"/>
                    <a:pt x="65" y="6"/>
                    <a:pt x="64" y="6"/>
                  </a:cubicBezTo>
                  <a:cubicBezTo>
                    <a:pt x="64" y="6"/>
                    <a:pt x="64" y="6"/>
                    <a:pt x="64" y="6"/>
                  </a:cubicBezTo>
                  <a:cubicBezTo>
                    <a:pt x="61" y="7"/>
                    <a:pt x="60" y="11"/>
                    <a:pt x="61" y="13"/>
                  </a:cubicBezTo>
                  <a:cubicBezTo>
                    <a:pt x="62" y="15"/>
                    <a:pt x="64" y="16"/>
                    <a:pt x="66" y="16"/>
                  </a:cubicBezTo>
                  <a:cubicBezTo>
                    <a:pt x="66" y="57"/>
                    <a:pt x="66" y="57"/>
                    <a:pt x="66" y="57"/>
                  </a:cubicBezTo>
                  <a:cubicBezTo>
                    <a:pt x="66" y="59"/>
                    <a:pt x="66" y="62"/>
                    <a:pt x="66" y="64"/>
                  </a:cubicBezTo>
                  <a:cubicBezTo>
                    <a:pt x="66" y="73"/>
                    <a:pt x="66" y="73"/>
                    <a:pt x="66" y="73"/>
                  </a:cubicBezTo>
                  <a:cubicBezTo>
                    <a:pt x="56" y="68"/>
                    <a:pt x="48" y="56"/>
                    <a:pt x="37" y="57"/>
                  </a:cubicBezTo>
                  <a:cubicBezTo>
                    <a:pt x="32" y="57"/>
                    <a:pt x="27" y="58"/>
                    <a:pt x="22" y="57"/>
                  </a:cubicBezTo>
                  <a:cubicBezTo>
                    <a:pt x="22" y="49"/>
                    <a:pt x="22" y="49"/>
                    <a:pt x="22" y="49"/>
                  </a:cubicBezTo>
                  <a:cubicBezTo>
                    <a:pt x="24" y="49"/>
                    <a:pt x="25" y="48"/>
                    <a:pt x="27" y="48"/>
                  </a:cubicBezTo>
                  <a:cubicBezTo>
                    <a:pt x="27" y="48"/>
                    <a:pt x="27" y="48"/>
                    <a:pt x="27" y="48"/>
                  </a:cubicBezTo>
                  <a:cubicBezTo>
                    <a:pt x="32" y="45"/>
                    <a:pt x="34" y="38"/>
                    <a:pt x="32" y="33"/>
                  </a:cubicBezTo>
                  <a:cubicBezTo>
                    <a:pt x="30" y="29"/>
                    <a:pt x="26" y="27"/>
                    <a:pt x="22" y="27"/>
                  </a:cubicBezTo>
                  <a:lnTo>
                    <a:pt x="22" y="10"/>
                  </a:lnTo>
                  <a:close/>
                  <a:moveTo>
                    <a:pt x="2" y="41"/>
                  </a:moveTo>
                  <a:cubicBezTo>
                    <a:pt x="0" y="23"/>
                    <a:pt x="18" y="12"/>
                    <a:pt x="18" y="12"/>
                  </a:cubicBezTo>
                  <a:cubicBezTo>
                    <a:pt x="20" y="12"/>
                    <a:pt x="21" y="11"/>
                    <a:pt x="22" y="10"/>
                  </a:cubicBezTo>
                  <a:cubicBezTo>
                    <a:pt x="22" y="27"/>
                    <a:pt x="22" y="27"/>
                    <a:pt x="22" y="27"/>
                  </a:cubicBezTo>
                  <a:cubicBezTo>
                    <a:pt x="20" y="27"/>
                    <a:pt x="19" y="27"/>
                    <a:pt x="17" y="28"/>
                  </a:cubicBezTo>
                  <a:cubicBezTo>
                    <a:pt x="12" y="31"/>
                    <a:pt x="9" y="37"/>
                    <a:pt x="12" y="43"/>
                  </a:cubicBezTo>
                  <a:cubicBezTo>
                    <a:pt x="14" y="47"/>
                    <a:pt x="18" y="49"/>
                    <a:pt x="22" y="49"/>
                  </a:cubicBezTo>
                  <a:cubicBezTo>
                    <a:pt x="22" y="57"/>
                    <a:pt x="22" y="57"/>
                    <a:pt x="22" y="57"/>
                  </a:cubicBezTo>
                  <a:cubicBezTo>
                    <a:pt x="12" y="57"/>
                    <a:pt x="4" y="53"/>
                    <a:pt x="2"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44" name="Freeform 90"/>
            <p:cNvSpPr/>
            <p:nvPr/>
          </p:nvSpPr>
          <p:spPr bwMode="auto">
            <a:xfrm>
              <a:off x="3765034" y="2593685"/>
              <a:ext cx="148738" cy="189060"/>
            </a:xfrm>
            <a:custGeom>
              <a:avLst/>
              <a:gdLst/>
              <a:ahLst/>
              <a:cxnLst/>
              <a:rect l="l" t="t" r="r" b="b"/>
              <a:pathLst>
                <a:path w="211210" h="268468">
                  <a:moveTo>
                    <a:pt x="50027" y="54967"/>
                  </a:moveTo>
                  <a:cubicBezTo>
                    <a:pt x="159168" y="229593"/>
                    <a:pt x="159168" y="229593"/>
                    <a:pt x="159168" y="229593"/>
                  </a:cubicBezTo>
                  <a:cubicBezTo>
                    <a:pt x="163533" y="236141"/>
                    <a:pt x="170082" y="240507"/>
                    <a:pt x="178813" y="240507"/>
                  </a:cubicBezTo>
                  <a:cubicBezTo>
                    <a:pt x="165716" y="247055"/>
                    <a:pt x="152619" y="244872"/>
                    <a:pt x="146071" y="233958"/>
                  </a:cubicBezTo>
                  <a:lnTo>
                    <a:pt x="39113" y="61516"/>
                  </a:lnTo>
                  <a:lnTo>
                    <a:pt x="48663" y="55786"/>
                  </a:lnTo>
                  <a:cubicBezTo>
                    <a:pt x="50027" y="54967"/>
                    <a:pt x="50027" y="54967"/>
                    <a:pt x="50027" y="54967"/>
                  </a:cubicBezTo>
                  <a:close/>
                  <a:moveTo>
                    <a:pt x="78726" y="22170"/>
                  </a:moveTo>
                  <a:cubicBezTo>
                    <a:pt x="68914" y="28428"/>
                    <a:pt x="52336" y="39001"/>
                    <a:pt x="24325" y="56864"/>
                  </a:cubicBezTo>
                  <a:cubicBezTo>
                    <a:pt x="138708" y="243686"/>
                    <a:pt x="138708" y="243686"/>
                    <a:pt x="138708" y="243686"/>
                  </a:cubicBezTo>
                  <a:cubicBezTo>
                    <a:pt x="147397" y="256696"/>
                    <a:pt x="166949" y="261032"/>
                    <a:pt x="182155" y="250191"/>
                  </a:cubicBezTo>
                  <a:cubicBezTo>
                    <a:pt x="199534" y="241518"/>
                    <a:pt x="203879" y="222003"/>
                    <a:pt x="195189" y="208993"/>
                  </a:cubicBezTo>
                  <a:cubicBezTo>
                    <a:pt x="116041" y="82030"/>
                    <a:pt x="88388" y="37669"/>
                    <a:pt x="78726" y="22170"/>
                  </a:cubicBezTo>
                  <a:close/>
                  <a:moveTo>
                    <a:pt x="86468" y="0"/>
                  </a:moveTo>
                  <a:lnTo>
                    <a:pt x="97276" y="2182"/>
                  </a:lnTo>
                  <a:cubicBezTo>
                    <a:pt x="99438" y="6548"/>
                    <a:pt x="97276" y="10914"/>
                    <a:pt x="92953" y="13097"/>
                  </a:cubicBezTo>
                  <a:cubicBezTo>
                    <a:pt x="92950" y="13099"/>
                    <a:pt x="92839" y="13170"/>
                    <a:pt x="89360" y="15389"/>
                  </a:cubicBezTo>
                  <a:cubicBezTo>
                    <a:pt x="206051" y="204657"/>
                    <a:pt x="206051" y="204657"/>
                    <a:pt x="206051" y="204657"/>
                  </a:cubicBezTo>
                  <a:cubicBezTo>
                    <a:pt x="216913" y="224171"/>
                    <a:pt x="210396" y="248023"/>
                    <a:pt x="188672" y="261032"/>
                  </a:cubicBezTo>
                  <a:cubicBezTo>
                    <a:pt x="169121" y="274042"/>
                    <a:pt x="143053" y="269706"/>
                    <a:pt x="132191" y="250191"/>
                  </a:cubicBezTo>
                  <a:lnTo>
                    <a:pt x="16194" y="62050"/>
                  </a:lnTo>
                  <a:lnTo>
                    <a:pt x="10808" y="65484"/>
                  </a:lnTo>
                  <a:cubicBezTo>
                    <a:pt x="6485" y="67667"/>
                    <a:pt x="2161" y="67667"/>
                    <a:pt x="0" y="63302"/>
                  </a:cubicBezTo>
                  <a:lnTo>
                    <a:pt x="2161" y="52387"/>
                  </a:lnTo>
                  <a:cubicBezTo>
                    <a:pt x="2167" y="52384"/>
                    <a:pt x="2823" y="51976"/>
                    <a:pt x="8646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45" name="Freeform 93"/>
            <p:cNvSpPr>
              <a:spLocks noEditPoints="1"/>
            </p:cNvSpPr>
            <p:nvPr/>
          </p:nvSpPr>
          <p:spPr bwMode="auto">
            <a:xfrm>
              <a:off x="4730536" y="3761519"/>
              <a:ext cx="154277" cy="168810"/>
            </a:xfrm>
            <a:custGeom>
              <a:avLst/>
              <a:gdLst>
                <a:gd name="T0" fmla="*/ 78 w 101"/>
                <a:gd name="T1" fmla="*/ 51 h 110"/>
                <a:gd name="T2" fmla="*/ 75 w 101"/>
                <a:gd name="T3" fmla="*/ 63 h 110"/>
                <a:gd name="T4" fmla="*/ 75 w 101"/>
                <a:gd name="T5" fmla="*/ 73 h 110"/>
                <a:gd name="T6" fmla="*/ 77 w 101"/>
                <a:gd name="T7" fmla="*/ 74 h 110"/>
                <a:gd name="T8" fmla="*/ 86 w 101"/>
                <a:gd name="T9" fmla="*/ 86 h 110"/>
                <a:gd name="T10" fmla="*/ 75 w 101"/>
                <a:gd name="T11" fmla="*/ 80 h 110"/>
                <a:gd name="T12" fmla="*/ 75 w 101"/>
                <a:gd name="T13" fmla="*/ 22 h 110"/>
                <a:gd name="T14" fmla="*/ 86 w 101"/>
                <a:gd name="T15" fmla="*/ 15 h 110"/>
                <a:gd name="T16" fmla="*/ 77 w 101"/>
                <a:gd name="T17" fmla="*/ 28 h 110"/>
                <a:gd name="T18" fmla="*/ 75 w 101"/>
                <a:gd name="T19" fmla="*/ 28 h 110"/>
                <a:gd name="T20" fmla="*/ 98 w 101"/>
                <a:gd name="T21" fmla="*/ 48 h 110"/>
                <a:gd name="T22" fmla="*/ 83 w 101"/>
                <a:gd name="T23" fmla="*/ 51 h 110"/>
                <a:gd name="T24" fmla="*/ 98 w 101"/>
                <a:gd name="T25" fmla="*/ 53 h 110"/>
                <a:gd name="T26" fmla="*/ 98 w 101"/>
                <a:gd name="T27" fmla="*/ 48 h 110"/>
                <a:gd name="T28" fmla="*/ 52 w 101"/>
                <a:gd name="T29" fmla="*/ 110 h 110"/>
                <a:gd name="T30" fmla="*/ 66 w 101"/>
                <a:gd name="T31" fmla="*/ 74 h 110"/>
                <a:gd name="T32" fmla="*/ 75 w 101"/>
                <a:gd name="T33" fmla="*/ 39 h 110"/>
                <a:gd name="T34" fmla="*/ 50 w 101"/>
                <a:gd name="T35" fmla="*/ 29 h 110"/>
                <a:gd name="T36" fmla="*/ 72 w 101"/>
                <a:gd name="T37" fmla="*/ 51 h 110"/>
                <a:gd name="T38" fmla="*/ 62 w 101"/>
                <a:gd name="T39" fmla="*/ 70 h 110"/>
                <a:gd name="T40" fmla="*/ 60 w 101"/>
                <a:gd name="T41" fmla="*/ 85 h 110"/>
                <a:gd name="T42" fmla="*/ 50 w 101"/>
                <a:gd name="T43" fmla="*/ 110 h 110"/>
                <a:gd name="T44" fmla="*/ 75 w 101"/>
                <a:gd name="T45" fmla="*/ 28 h 110"/>
                <a:gd name="T46" fmla="*/ 74 w 101"/>
                <a:gd name="T47" fmla="*/ 24 h 110"/>
                <a:gd name="T48" fmla="*/ 75 w 101"/>
                <a:gd name="T49" fmla="*/ 73 h 110"/>
                <a:gd name="T50" fmla="*/ 74 w 101"/>
                <a:gd name="T51" fmla="*/ 78 h 110"/>
                <a:gd name="T52" fmla="*/ 75 w 101"/>
                <a:gd name="T53" fmla="*/ 73 h 110"/>
                <a:gd name="T54" fmla="*/ 50 w 101"/>
                <a:gd name="T55" fmla="*/ 0 h 110"/>
                <a:gd name="T56" fmla="*/ 53 w 101"/>
                <a:gd name="T57" fmla="*/ 3 h 110"/>
                <a:gd name="T58" fmla="*/ 50 w 101"/>
                <a:gd name="T59" fmla="*/ 18 h 110"/>
                <a:gd name="T60" fmla="*/ 50 w 101"/>
                <a:gd name="T61" fmla="*/ 23 h 110"/>
                <a:gd name="T62" fmla="*/ 25 w 101"/>
                <a:gd name="T63" fmla="*/ 63 h 110"/>
                <a:gd name="T64" fmla="*/ 35 w 101"/>
                <a:gd name="T65" fmla="*/ 96 h 110"/>
                <a:gd name="T66" fmla="*/ 50 w 101"/>
                <a:gd name="T67" fmla="*/ 110 h 110"/>
                <a:gd name="T68" fmla="*/ 41 w 101"/>
                <a:gd name="T69" fmla="*/ 85 h 110"/>
                <a:gd name="T70" fmla="*/ 39 w 101"/>
                <a:gd name="T71" fmla="*/ 70 h 110"/>
                <a:gd name="T72" fmla="*/ 34 w 101"/>
                <a:gd name="T73" fmla="*/ 35 h 110"/>
                <a:gd name="T74" fmla="*/ 50 w 101"/>
                <a:gd name="T75" fmla="*/ 23 h 110"/>
                <a:gd name="T76" fmla="*/ 50 w 101"/>
                <a:gd name="T77" fmla="*/ 18 h 110"/>
                <a:gd name="T78" fmla="*/ 48 w 101"/>
                <a:gd name="T79" fmla="*/ 3 h 110"/>
                <a:gd name="T80" fmla="*/ 25 w 101"/>
                <a:gd name="T81" fmla="*/ 80 h 110"/>
                <a:gd name="T82" fmla="*/ 27 w 101"/>
                <a:gd name="T83" fmla="*/ 74 h 110"/>
                <a:gd name="T84" fmla="*/ 25 w 101"/>
                <a:gd name="T85" fmla="*/ 80 h 110"/>
                <a:gd name="T86" fmla="*/ 25 w 101"/>
                <a:gd name="T87" fmla="*/ 22 h 110"/>
                <a:gd name="T88" fmla="*/ 27 w 101"/>
                <a:gd name="T89" fmla="*/ 28 h 110"/>
                <a:gd name="T90" fmla="*/ 25 w 101"/>
                <a:gd name="T91" fmla="*/ 39 h 110"/>
                <a:gd name="T92" fmla="*/ 25 w 101"/>
                <a:gd name="T93" fmla="*/ 63 h 110"/>
                <a:gd name="T94" fmla="*/ 25 w 101"/>
                <a:gd name="T95" fmla="*/ 22 h 110"/>
                <a:gd name="T96" fmla="*/ 23 w 101"/>
                <a:gd name="T97" fmla="*/ 28 h 110"/>
                <a:gd name="T98" fmla="*/ 15 w 101"/>
                <a:gd name="T99" fmla="*/ 19 h 110"/>
                <a:gd name="T100" fmla="*/ 18 w 101"/>
                <a:gd name="T101" fmla="*/ 15 h 110"/>
                <a:gd name="T102" fmla="*/ 25 w 101"/>
                <a:gd name="T103" fmla="*/ 73 h 110"/>
                <a:gd name="T104" fmla="*/ 18 w 101"/>
                <a:gd name="T105" fmla="*/ 86 h 110"/>
                <a:gd name="T106" fmla="*/ 15 w 101"/>
                <a:gd name="T107" fmla="*/ 83 h 110"/>
                <a:gd name="T108" fmla="*/ 23 w 101"/>
                <a:gd name="T109" fmla="*/ 74 h 110"/>
                <a:gd name="T110" fmla="*/ 18 w 101"/>
                <a:gd name="T111" fmla="*/ 51 h 110"/>
                <a:gd name="T112" fmla="*/ 15 w 101"/>
                <a:gd name="T113" fmla="*/ 48 h 110"/>
                <a:gd name="T114" fmla="*/ 0 w 101"/>
                <a:gd name="T115" fmla="*/ 51 h 110"/>
                <a:gd name="T116" fmla="*/ 15 w 101"/>
                <a:gd name="T117" fmla="*/ 5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110">
                  <a:moveTo>
                    <a:pt x="75" y="63"/>
                  </a:moveTo>
                  <a:cubicBezTo>
                    <a:pt x="77" y="59"/>
                    <a:pt x="78" y="55"/>
                    <a:pt x="78" y="51"/>
                  </a:cubicBezTo>
                  <a:cubicBezTo>
                    <a:pt x="78" y="47"/>
                    <a:pt x="77" y="43"/>
                    <a:pt x="75" y="39"/>
                  </a:cubicBezTo>
                  <a:cubicBezTo>
                    <a:pt x="75" y="63"/>
                    <a:pt x="75" y="63"/>
                    <a:pt x="75" y="63"/>
                  </a:cubicBezTo>
                  <a:close/>
                  <a:moveTo>
                    <a:pt x="75" y="80"/>
                  </a:moveTo>
                  <a:cubicBezTo>
                    <a:pt x="75" y="73"/>
                    <a:pt x="75" y="73"/>
                    <a:pt x="75" y="73"/>
                  </a:cubicBezTo>
                  <a:cubicBezTo>
                    <a:pt x="76" y="73"/>
                    <a:pt x="77" y="73"/>
                    <a:pt x="77" y="74"/>
                  </a:cubicBezTo>
                  <a:cubicBezTo>
                    <a:pt x="77" y="74"/>
                    <a:pt x="77" y="74"/>
                    <a:pt x="77" y="74"/>
                  </a:cubicBezTo>
                  <a:cubicBezTo>
                    <a:pt x="86" y="83"/>
                    <a:pt x="86" y="83"/>
                    <a:pt x="86" y="83"/>
                  </a:cubicBezTo>
                  <a:cubicBezTo>
                    <a:pt x="87" y="84"/>
                    <a:pt x="87" y="85"/>
                    <a:pt x="86" y="86"/>
                  </a:cubicBezTo>
                  <a:cubicBezTo>
                    <a:pt x="85" y="87"/>
                    <a:pt x="83" y="87"/>
                    <a:pt x="82" y="86"/>
                  </a:cubicBezTo>
                  <a:cubicBezTo>
                    <a:pt x="75" y="80"/>
                    <a:pt x="75" y="80"/>
                    <a:pt x="75" y="80"/>
                  </a:cubicBezTo>
                  <a:close/>
                  <a:moveTo>
                    <a:pt x="75" y="28"/>
                  </a:moveTo>
                  <a:cubicBezTo>
                    <a:pt x="75" y="22"/>
                    <a:pt x="75" y="22"/>
                    <a:pt x="75" y="22"/>
                  </a:cubicBezTo>
                  <a:cubicBezTo>
                    <a:pt x="82" y="15"/>
                    <a:pt x="82" y="15"/>
                    <a:pt x="82" y="15"/>
                  </a:cubicBezTo>
                  <a:cubicBezTo>
                    <a:pt x="83" y="14"/>
                    <a:pt x="85" y="14"/>
                    <a:pt x="86" y="15"/>
                  </a:cubicBezTo>
                  <a:cubicBezTo>
                    <a:pt x="87" y="16"/>
                    <a:pt x="87" y="18"/>
                    <a:pt x="86" y="19"/>
                  </a:cubicBezTo>
                  <a:cubicBezTo>
                    <a:pt x="77" y="28"/>
                    <a:pt x="77" y="28"/>
                    <a:pt x="77" y="28"/>
                  </a:cubicBezTo>
                  <a:cubicBezTo>
                    <a:pt x="77" y="28"/>
                    <a:pt x="77" y="28"/>
                    <a:pt x="77" y="28"/>
                  </a:cubicBezTo>
                  <a:cubicBezTo>
                    <a:pt x="77" y="28"/>
                    <a:pt x="76" y="28"/>
                    <a:pt x="75" y="28"/>
                  </a:cubicBezTo>
                  <a:close/>
                  <a:moveTo>
                    <a:pt x="98" y="48"/>
                  </a:moveTo>
                  <a:cubicBezTo>
                    <a:pt x="98" y="48"/>
                    <a:pt x="98" y="48"/>
                    <a:pt x="98" y="48"/>
                  </a:cubicBezTo>
                  <a:cubicBezTo>
                    <a:pt x="86" y="48"/>
                    <a:pt x="86" y="48"/>
                    <a:pt x="86" y="48"/>
                  </a:cubicBezTo>
                  <a:cubicBezTo>
                    <a:pt x="84" y="48"/>
                    <a:pt x="83" y="49"/>
                    <a:pt x="83" y="51"/>
                  </a:cubicBezTo>
                  <a:cubicBezTo>
                    <a:pt x="83" y="52"/>
                    <a:pt x="84" y="53"/>
                    <a:pt x="86" y="53"/>
                  </a:cubicBezTo>
                  <a:cubicBezTo>
                    <a:pt x="98" y="53"/>
                    <a:pt x="98" y="53"/>
                    <a:pt x="98" y="53"/>
                  </a:cubicBezTo>
                  <a:cubicBezTo>
                    <a:pt x="100" y="53"/>
                    <a:pt x="101" y="52"/>
                    <a:pt x="101" y="51"/>
                  </a:cubicBezTo>
                  <a:cubicBezTo>
                    <a:pt x="101" y="49"/>
                    <a:pt x="100" y="48"/>
                    <a:pt x="98" y="48"/>
                  </a:cubicBezTo>
                  <a:close/>
                  <a:moveTo>
                    <a:pt x="50" y="110"/>
                  </a:moveTo>
                  <a:cubicBezTo>
                    <a:pt x="52" y="110"/>
                    <a:pt x="52" y="110"/>
                    <a:pt x="52" y="110"/>
                  </a:cubicBezTo>
                  <a:cubicBezTo>
                    <a:pt x="60" y="110"/>
                    <a:pt x="66" y="104"/>
                    <a:pt x="66" y="96"/>
                  </a:cubicBezTo>
                  <a:cubicBezTo>
                    <a:pt x="66" y="74"/>
                    <a:pt x="66" y="74"/>
                    <a:pt x="66" y="74"/>
                  </a:cubicBezTo>
                  <a:cubicBezTo>
                    <a:pt x="70" y="71"/>
                    <a:pt x="73" y="67"/>
                    <a:pt x="75" y="63"/>
                  </a:cubicBezTo>
                  <a:cubicBezTo>
                    <a:pt x="75" y="39"/>
                    <a:pt x="75" y="39"/>
                    <a:pt x="75" y="39"/>
                  </a:cubicBezTo>
                  <a:cubicBezTo>
                    <a:pt x="71" y="29"/>
                    <a:pt x="61" y="23"/>
                    <a:pt x="50" y="23"/>
                  </a:cubicBezTo>
                  <a:cubicBezTo>
                    <a:pt x="50" y="29"/>
                    <a:pt x="50" y="29"/>
                    <a:pt x="50" y="29"/>
                  </a:cubicBezTo>
                  <a:cubicBezTo>
                    <a:pt x="56" y="29"/>
                    <a:pt x="62" y="31"/>
                    <a:pt x="66" y="35"/>
                  </a:cubicBezTo>
                  <a:cubicBezTo>
                    <a:pt x="70" y="39"/>
                    <a:pt x="72" y="45"/>
                    <a:pt x="72" y="51"/>
                  </a:cubicBezTo>
                  <a:cubicBezTo>
                    <a:pt x="72" y="59"/>
                    <a:pt x="68" y="66"/>
                    <a:pt x="62" y="70"/>
                  </a:cubicBezTo>
                  <a:cubicBezTo>
                    <a:pt x="62" y="70"/>
                    <a:pt x="62" y="70"/>
                    <a:pt x="62" y="70"/>
                  </a:cubicBezTo>
                  <a:cubicBezTo>
                    <a:pt x="61" y="70"/>
                    <a:pt x="60" y="71"/>
                    <a:pt x="60" y="72"/>
                  </a:cubicBezTo>
                  <a:cubicBezTo>
                    <a:pt x="60" y="85"/>
                    <a:pt x="60" y="85"/>
                    <a:pt x="60" y="85"/>
                  </a:cubicBezTo>
                  <a:cubicBezTo>
                    <a:pt x="50" y="85"/>
                    <a:pt x="50" y="85"/>
                    <a:pt x="50" y="85"/>
                  </a:cubicBezTo>
                  <a:cubicBezTo>
                    <a:pt x="50" y="110"/>
                    <a:pt x="50" y="110"/>
                    <a:pt x="50" y="110"/>
                  </a:cubicBezTo>
                  <a:close/>
                  <a:moveTo>
                    <a:pt x="75" y="22"/>
                  </a:moveTo>
                  <a:cubicBezTo>
                    <a:pt x="75" y="28"/>
                    <a:pt x="75" y="28"/>
                    <a:pt x="75" y="28"/>
                  </a:cubicBezTo>
                  <a:cubicBezTo>
                    <a:pt x="75" y="28"/>
                    <a:pt x="74" y="28"/>
                    <a:pt x="74" y="28"/>
                  </a:cubicBezTo>
                  <a:cubicBezTo>
                    <a:pt x="72" y="27"/>
                    <a:pt x="72" y="25"/>
                    <a:pt x="74" y="24"/>
                  </a:cubicBezTo>
                  <a:cubicBezTo>
                    <a:pt x="75" y="22"/>
                    <a:pt x="75" y="22"/>
                    <a:pt x="75" y="22"/>
                  </a:cubicBezTo>
                  <a:close/>
                  <a:moveTo>
                    <a:pt x="75" y="73"/>
                  </a:moveTo>
                  <a:cubicBezTo>
                    <a:pt x="75" y="80"/>
                    <a:pt x="75" y="80"/>
                    <a:pt x="75" y="80"/>
                  </a:cubicBezTo>
                  <a:cubicBezTo>
                    <a:pt x="74" y="78"/>
                    <a:pt x="74" y="78"/>
                    <a:pt x="74" y="78"/>
                  </a:cubicBezTo>
                  <a:cubicBezTo>
                    <a:pt x="72" y="77"/>
                    <a:pt x="72" y="75"/>
                    <a:pt x="74" y="74"/>
                  </a:cubicBezTo>
                  <a:cubicBezTo>
                    <a:pt x="74" y="73"/>
                    <a:pt x="75" y="73"/>
                    <a:pt x="75" y="73"/>
                  </a:cubicBezTo>
                  <a:close/>
                  <a:moveTo>
                    <a:pt x="50" y="18"/>
                  </a:moveTo>
                  <a:cubicBezTo>
                    <a:pt x="50" y="0"/>
                    <a:pt x="50" y="0"/>
                    <a:pt x="50" y="0"/>
                  </a:cubicBezTo>
                  <a:cubicBezTo>
                    <a:pt x="50" y="0"/>
                    <a:pt x="50" y="0"/>
                    <a:pt x="50" y="0"/>
                  </a:cubicBezTo>
                  <a:cubicBezTo>
                    <a:pt x="52" y="0"/>
                    <a:pt x="53" y="2"/>
                    <a:pt x="53" y="3"/>
                  </a:cubicBezTo>
                  <a:cubicBezTo>
                    <a:pt x="53" y="15"/>
                    <a:pt x="53" y="15"/>
                    <a:pt x="53" y="15"/>
                  </a:cubicBezTo>
                  <a:cubicBezTo>
                    <a:pt x="53" y="17"/>
                    <a:pt x="52" y="18"/>
                    <a:pt x="50" y="18"/>
                  </a:cubicBezTo>
                  <a:cubicBezTo>
                    <a:pt x="50" y="18"/>
                    <a:pt x="50" y="18"/>
                    <a:pt x="50" y="18"/>
                  </a:cubicBezTo>
                  <a:close/>
                  <a:moveTo>
                    <a:pt x="50" y="23"/>
                  </a:moveTo>
                  <a:cubicBezTo>
                    <a:pt x="39" y="23"/>
                    <a:pt x="30" y="29"/>
                    <a:pt x="25" y="39"/>
                  </a:cubicBezTo>
                  <a:cubicBezTo>
                    <a:pt x="25" y="63"/>
                    <a:pt x="25" y="63"/>
                    <a:pt x="25" y="63"/>
                  </a:cubicBezTo>
                  <a:cubicBezTo>
                    <a:pt x="27" y="68"/>
                    <a:pt x="31" y="71"/>
                    <a:pt x="35" y="74"/>
                  </a:cubicBezTo>
                  <a:cubicBezTo>
                    <a:pt x="35" y="96"/>
                    <a:pt x="35" y="96"/>
                    <a:pt x="35" y="96"/>
                  </a:cubicBezTo>
                  <a:cubicBezTo>
                    <a:pt x="35" y="104"/>
                    <a:pt x="41" y="110"/>
                    <a:pt x="49" y="110"/>
                  </a:cubicBezTo>
                  <a:cubicBezTo>
                    <a:pt x="50" y="110"/>
                    <a:pt x="50" y="110"/>
                    <a:pt x="50" y="110"/>
                  </a:cubicBezTo>
                  <a:cubicBezTo>
                    <a:pt x="50" y="85"/>
                    <a:pt x="50" y="85"/>
                    <a:pt x="50" y="85"/>
                  </a:cubicBezTo>
                  <a:cubicBezTo>
                    <a:pt x="41" y="85"/>
                    <a:pt x="41" y="85"/>
                    <a:pt x="41" y="85"/>
                  </a:cubicBezTo>
                  <a:cubicBezTo>
                    <a:pt x="41" y="72"/>
                    <a:pt x="41" y="72"/>
                    <a:pt x="41" y="72"/>
                  </a:cubicBezTo>
                  <a:cubicBezTo>
                    <a:pt x="41" y="71"/>
                    <a:pt x="40" y="71"/>
                    <a:pt x="39" y="70"/>
                  </a:cubicBezTo>
                  <a:cubicBezTo>
                    <a:pt x="33" y="66"/>
                    <a:pt x="28" y="59"/>
                    <a:pt x="28" y="51"/>
                  </a:cubicBezTo>
                  <a:cubicBezTo>
                    <a:pt x="28" y="45"/>
                    <a:pt x="30" y="39"/>
                    <a:pt x="34" y="35"/>
                  </a:cubicBezTo>
                  <a:cubicBezTo>
                    <a:pt x="39" y="31"/>
                    <a:pt x="44" y="29"/>
                    <a:pt x="50" y="29"/>
                  </a:cubicBezTo>
                  <a:cubicBezTo>
                    <a:pt x="50" y="23"/>
                    <a:pt x="50" y="23"/>
                    <a:pt x="50" y="23"/>
                  </a:cubicBezTo>
                  <a:close/>
                  <a:moveTo>
                    <a:pt x="50" y="0"/>
                  </a:moveTo>
                  <a:cubicBezTo>
                    <a:pt x="50" y="18"/>
                    <a:pt x="50" y="18"/>
                    <a:pt x="50" y="18"/>
                  </a:cubicBezTo>
                  <a:cubicBezTo>
                    <a:pt x="49" y="18"/>
                    <a:pt x="48" y="17"/>
                    <a:pt x="48" y="15"/>
                  </a:cubicBezTo>
                  <a:cubicBezTo>
                    <a:pt x="48" y="3"/>
                    <a:pt x="48" y="3"/>
                    <a:pt x="48" y="3"/>
                  </a:cubicBezTo>
                  <a:cubicBezTo>
                    <a:pt x="48" y="2"/>
                    <a:pt x="49" y="1"/>
                    <a:pt x="50" y="0"/>
                  </a:cubicBezTo>
                  <a:close/>
                  <a:moveTo>
                    <a:pt x="25" y="80"/>
                  </a:moveTo>
                  <a:cubicBezTo>
                    <a:pt x="25" y="73"/>
                    <a:pt x="25" y="73"/>
                    <a:pt x="25" y="73"/>
                  </a:cubicBezTo>
                  <a:cubicBezTo>
                    <a:pt x="26" y="73"/>
                    <a:pt x="27" y="73"/>
                    <a:pt x="27" y="74"/>
                  </a:cubicBezTo>
                  <a:cubicBezTo>
                    <a:pt x="28" y="75"/>
                    <a:pt x="28" y="77"/>
                    <a:pt x="27" y="78"/>
                  </a:cubicBezTo>
                  <a:cubicBezTo>
                    <a:pt x="25" y="80"/>
                    <a:pt x="25" y="80"/>
                    <a:pt x="25" y="80"/>
                  </a:cubicBezTo>
                  <a:close/>
                  <a:moveTo>
                    <a:pt x="25" y="28"/>
                  </a:moveTo>
                  <a:cubicBezTo>
                    <a:pt x="25" y="22"/>
                    <a:pt x="25" y="22"/>
                    <a:pt x="25" y="22"/>
                  </a:cubicBezTo>
                  <a:cubicBezTo>
                    <a:pt x="27" y="24"/>
                    <a:pt x="27" y="24"/>
                    <a:pt x="27" y="24"/>
                  </a:cubicBezTo>
                  <a:cubicBezTo>
                    <a:pt x="28" y="25"/>
                    <a:pt x="28" y="27"/>
                    <a:pt x="27" y="28"/>
                  </a:cubicBezTo>
                  <a:cubicBezTo>
                    <a:pt x="27" y="28"/>
                    <a:pt x="26" y="28"/>
                    <a:pt x="25" y="28"/>
                  </a:cubicBezTo>
                  <a:close/>
                  <a:moveTo>
                    <a:pt x="25" y="39"/>
                  </a:moveTo>
                  <a:cubicBezTo>
                    <a:pt x="23" y="42"/>
                    <a:pt x="22" y="46"/>
                    <a:pt x="22" y="51"/>
                  </a:cubicBezTo>
                  <a:cubicBezTo>
                    <a:pt x="22" y="55"/>
                    <a:pt x="23" y="59"/>
                    <a:pt x="25" y="63"/>
                  </a:cubicBezTo>
                  <a:cubicBezTo>
                    <a:pt x="25" y="39"/>
                    <a:pt x="25" y="39"/>
                    <a:pt x="25" y="39"/>
                  </a:cubicBezTo>
                  <a:close/>
                  <a:moveTo>
                    <a:pt x="25" y="22"/>
                  </a:moveTo>
                  <a:cubicBezTo>
                    <a:pt x="25" y="28"/>
                    <a:pt x="25" y="28"/>
                    <a:pt x="25" y="28"/>
                  </a:cubicBezTo>
                  <a:cubicBezTo>
                    <a:pt x="25" y="28"/>
                    <a:pt x="24" y="28"/>
                    <a:pt x="23" y="28"/>
                  </a:cubicBezTo>
                  <a:cubicBezTo>
                    <a:pt x="23" y="28"/>
                    <a:pt x="23" y="28"/>
                    <a:pt x="23" y="28"/>
                  </a:cubicBezTo>
                  <a:cubicBezTo>
                    <a:pt x="15" y="19"/>
                    <a:pt x="15" y="19"/>
                    <a:pt x="15" y="19"/>
                  </a:cubicBezTo>
                  <a:cubicBezTo>
                    <a:pt x="14" y="18"/>
                    <a:pt x="14" y="16"/>
                    <a:pt x="15" y="15"/>
                  </a:cubicBezTo>
                  <a:cubicBezTo>
                    <a:pt x="16" y="14"/>
                    <a:pt x="17" y="14"/>
                    <a:pt x="18" y="15"/>
                  </a:cubicBezTo>
                  <a:cubicBezTo>
                    <a:pt x="25" y="22"/>
                    <a:pt x="25" y="22"/>
                    <a:pt x="25" y="22"/>
                  </a:cubicBezTo>
                  <a:close/>
                  <a:moveTo>
                    <a:pt x="25" y="73"/>
                  </a:moveTo>
                  <a:cubicBezTo>
                    <a:pt x="25" y="80"/>
                    <a:pt x="25" y="80"/>
                    <a:pt x="25" y="80"/>
                  </a:cubicBezTo>
                  <a:cubicBezTo>
                    <a:pt x="18" y="86"/>
                    <a:pt x="18" y="86"/>
                    <a:pt x="18" y="86"/>
                  </a:cubicBezTo>
                  <a:cubicBezTo>
                    <a:pt x="17" y="87"/>
                    <a:pt x="16" y="87"/>
                    <a:pt x="15" y="86"/>
                  </a:cubicBezTo>
                  <a:cubicBezTo>
                    <a:pt x="14" y="85"/>
                    <a:pt x="14" y="84"/>
                    <a:pt x="15" y="83"/>
                  </a:cubicBezTo>
                  <a:cubicBezTo>
                    <a:pt x="23" y="74"/>
                    <a:pt x="23" y="74"/>
                    <a:pt x="23" y="74"/>
                  </a:cubicBezTo>
                  <a:cubicBezTo>
                    <a:pt x="23" y="74"/>
                    <a:pt x="23" y="74"/>
                    <a:pt x="23" y="74"/>
                  </a:cubicBezTo>
                  <a:cubicBezTo>
                    <a:pt x="24" y="74"/>
                    <a:pt x="25" y="73"/>
                    <a:pt x="25" y="73"/>
                  </a:cubicBezTo>
                  <a:close/>
                  <a:moveTo>
                    <a:pt x="18" y="51"/>
                  </a:moveTo>
                  <a:cubicBezTo>
                    <a:pt x="18" y="51"/>
                    <a:pt x="18" y="51"/>
                    <a:pt x="18" y="51"/>
                  </a:cubicBezTo>
                  <a:cubicBezTo>
                    <a:pt x="18" y="49"/>
                    <a:pt x="16" y="48"/>
                    <a:pt x="15" y="48"/>
                  </a:cubicBezTo>
                  <a:cubicBezTo>
                    <a:pt x="3" y="48"/>
                    <a:pt x="3" y="48"/>
                    <a:pt x="3" y="48"/>
                  </a:cubicBezTo>
                  <a:cubicBezTo>
                    <a:pt x="1" y="48"/>
                    <a:pt x="0" y="49"/>
                    <a:pt x="0" y="51"/>
                  </a:cubicBezTo>
                  <a:cubicBezTo>
                    <a:pt x="0" y="52"/>
                    <a:pt x="1" y="53"/>
                    <a:pt x="3" y="53"/>
                  </a:cubicBezTo>
                  <a:cubicBezTo>
                    <a:pt x="15" y="53"/>
                    <a:pt x="15" y="53"/>
                    <a:pt x="15" y="53"/>
                  </a:cubicBezTo>
                  <a:cubicBezTo>
                    <a:pt x="16" y="53"/>
                    <a:pt x="18" y="52"/>
                    <a:pt x="18"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46" name="Freeform 94"/>
            <p:cNvSpPr/>
            <p:nvPr/>
          </p:nvSpPr>
          <p:spPr bwMode="auto">
            <a:xfrm>
              <a:off x="4535244" y="2520598"/>
              <a:ext cx="117035" cy="183343"/>
            </a:xfrm>
            <a:custGeom>
              <a:avLst/>
              <a:gdLst/>
              <a:ahLst/>
              <a:cxnLst/>
              <a:rect l="l" t="t" r="r" b="b"/>
              <a:pathLst>
                <a:path w="166192" h="260350">
                  <a:moveTo>
                    <a:pt x="92" y="0"/>
                  </a:moveTo>
                  <a:cubicBezTo>
                    <a:pt x="4441" y="0"/>
                    <a:pt x="24006" y="30257"/>
                    <a:pt x="24023" y="30284"/>
                  </a:cubicBezTo>
                  <a:cubicBezTo>
                    <a:pt x="24034" y="30340"/>
                    <a:pt x="43277" y="127286"/>
                    <a:pt x="52204" y="172261"/>
                  </a:cubicBezTo>
                  <a:lnTo>
                    <a:pt x="134442" y="52387"/>
                  </a:lnTo>
                  <a:lnTo>
                    <a:pt x="166192" y="31750"/>
                  </a:lnTo>
                  <a:lnTo>
                    <a:pt x="151905" y="65087"/>
                  </a:lnTo>
                  <a:lnTo>
                    <a:pt x="63303" y="194237"/>
                  </a:lnTo>
                  <a:cubicBezTo>
                    <a:pt x="71240" y="198484"/>
                    <a:pt x="74862" y="207759"/>
                    <a:pt x="73516" y="217034"/>
                  </a:cubicBezTo>
                  <a:cubicBezTo>
                    <a:pt x="69566" y="230635"/>
                    <a:pt x="56711" y="240732"/>
                    <a:pt x="42955" y="239618"/>
                  </a:cubicBezTo>
                  <a:cubicBezTo>
                    <a:pt x="39420" y="256117"/>
                    <a:pt x="39420" y="256117"/>
                    <a:pt x="39420" y="256117"/>
                  </a:cubicBezTo>
                  <a:cubicBezTo>
                    <a:pt x="39420" y="258233"/>
                    <a:pt x="37152" y="260350"/>
                    <a:pt x="34884" y="260350"/>
                  </a:cubicBezTo>
                  <a:lnTo>
                    <a:pt x="30348" y="254000"/>
                  </a:lnTo>
                  <a:lnTo>
                    <a:pt x="32370" y="237018"/>
                  </a:lnTo>
                  <a:cubicBezTo>
                    <a:pt x="20032" y="233829"/>
                    <a:pt x="12550" y="221123"/>
                    <a:pt x="14395" y="208416"/>
                  </a:cubicBezTo>
                  <a:cubicBezTo>
                    <a:pt x="17125" y="197670"/>
                    <a:pt x="24111" y="190274"/>
                    <a:pt x="33268" y="188138"/>
                  </a:cubicBezTo>
                  <a:cubicBezTo>
                    <a:pt x="26141" y="150043"/>
                    <a:pt x="-1807" y="0"/>
                    <a:pt x="9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47" name="Freeform 98"/>
            <p:cNvSpPr>
              <a:spLocks noEditPoints="1"/>
            </p:cNvSpPr>
            <p:nvPr/>
          </p:nvSpPr>
          <p:spPr bwMode="auto">
            <a:xfrm>
              <a:off x="4519244" y="1549103"/>
              <a:ext cx="155395" cy="166574"/>
            </a:xfrm>
            <a:custGeom>
              <a:avLst/>
              <a:gdLst>
                <a:gd name="T0" fmla="*/ 78 w 101"/>
                <a:gd name="T1" fmla="*/ 50 h 109"/>
                <a:gd name="T2" fmla="*/ 76 w 101"/>
                <a:gd name="T3" fmla="*/ 62 h 109"/>
                <a:gd name="T4" fmla="*/ 76 w 101"/>
                <a:gd name="T5" fmla="*/ 73 h 109"/>
                <a:gd name="T6" fmla="*/ 78 w 101"/>
                <a:gd name="T7" fmla="*/ 73 h 109"/>
                <a:gd name="T8" fmla="*/ 86 w 101"/>
                <a:gd name="T9" fmla="*/ 86 h 109"/>
                <a:gd name="T10" fmla="*/ 76 w 101"/>
                <a:gd name="T11" fmla="*/ 79 h 109"/>
                <a:gd name="T12" fmla="*/ 76 w 101"/>
                <a:gd name="T13" fmla="*/ 22 h 109"/>
                <a:gd name="T14" fmla="*/ 86 w 101"/>
                <a:gd name="T15" fmla="*/ 15 h 109"/>
                <a:gd name="T16" fmla="*/ 78 w 101"/>
                <a:gd name="T17" fmla="*/ 27 h 109"/>
                <a:gd name="T18" fmla="*/ 76 w 101"/>
                <a:gd name="T19" fmla="*/ 28 h 109"/>
                <a:gd name="T20" fmla="*/ 99 w 101"/>
                <a:gd name="T21" fmla="*/ 48 h 109"/>
                <a:gd name="T22" fmla="*/ 84 w 101"/>
                <a:gd name="T23" fmla="*/ 50 h 109"/>
                <a:gd name="T24" fmla="*/ 99 w 101"/>
                <a:gd name="T25" fmla="*/ 53 h 109"/>
                <a:gd name="T26" fmla="*/ 99 w 101"/>
                <a:gd name="T27" fmla="*/ 48 h 109"/>
                <a:gd name="T28" fmla="*/ 53 w 101"/>
                <a:gd name="T29" fmla="*/ 109 h 109"/>
                <a:gd name="T30" fmla="*/ 66 w 101"/>
                <a:gd name="T31" fmla="*/ 73 h 109"/>
                <a:gd name="T32" fmla="*/ 76 w 101"/>
                <a:gd name="T33" fmla="*/ 38 h 109"/>
                <a:gd name="T34" fmla="*/ 51 w 101"/>
                <a:gd name="T35" fmla="*/ 28 h 109"/>
                <a:gd name="T36" fmla="*/ 73 w 101"/>
                <a:gd name="T37" fmla="*/ 50 h 109"/>
                <a:gd name="T38" fmla="*/ 62 w 101"/>
                <a:gd name="T39" fmla="*/ 69 h 109"/>
                <a:gd name="T40" fmla="*/ 61 w 101"/>
                <a:gd name="T41" fmla="*/ 84 h 109"/>
                <a:gd name="T42" fmla="*/ 51 w 101"/>
                <a:gd name="T43" fmla="*/ 109 h 109"/>
                <a:gd name="T44" fmla="*/ 76 w 101"/>
                <a:gd name="T45" fmla="*/ 28 h 109"/>
                <a:gd name="T46" fmla="*/ 74 w 101"/>
                <a:gd name="T47" fmla="*/ 23 h 109"/>
                <a:gd name="T48" fmla="*/ 76 w 101"/>
                <a:gd name="T49" fmla="*/ 73 h 109"/>
                <a:gd name="T50" fmla="*/ 74 w 101"/>
                <a:gd name="T51" fmla="*/ 77 h 109"/>
                <a:gd name="T52" fmla="*/ 76 w 101"/>
                <a:gd name="T53" fmla="*/ 73 h 109"/>
                <a:gd name="T54" fmla="*/ 51 w 101"/>
                <a:gd name="T55" fmla="*/ 0 h 109"/>
                <a:gd name="T56" fmla="*/ 53 w 101"/>
                <a:gd name="T57" fmla="*/ 2 h 109"/>
                <a:gd name="T58" fmla="*/ 51 w 101"/>
                <a:gd name="T59" fmla="*/ 17 h 109"/>
                <a:gd name="T60" fmla="*/ 51 w 101"/>
                <a:gd name="T61" fmla="*/ 22 h 109"/>
                <a:gd name="T62" fmla="*/ 26 w 101"/>
                <a:gd name="T63" fmla="*/ 62 h 109"/>
                <a:gd name="T64" fmla="*/ 35 w 101"/>
                <a:gd name="T65" fmla="*/ 95 h 109"/>
                <a:gd name="T66" fmla="*/ 51 w 101"/>
                <a:gd name="T67" fmla="*/ 109 h 109"/>
                <a:gd name="T68" fmla="*/ 41 w 101"/>
                <a:gd name="T69" fmla="*/ 84 h 109"/>
                <a:gd name="T70" fmla="*/ 40 w 101"/>
                <a:gd name="T71" fmla="*/ 69 h 109"/>
                <a:gd name="T72" fmla="*/ 35 w 101"/>
                <a:gd name="T73" fmla="*/ 35 h 109"/>
                <a:gd name="T74" fmla="*/ 51 w 101"/>
                <a:gd name="T75" fmla="*/ 22 h 109"/>
                <a:gd name="T76" fmla="*/ 51 w 101"/>
                <a:gd name="T77" fmla="*/ 17 h 109"/>
                <a:gd name="T78" fmla="*/ 48 w 101"/>
                <a:gd name="T79" fmla="*/ 2 h 109"/>
                <a:gd name="T80" fmla="*/ 26 w 101"/>
                <a:gd name="T81" fmla="*/ 79 h 109"/>
                <a:gd name="T82" fmla="*/ 28 w 101"/>
                <a:gd name="T83" fmla="*/ 73 h 109"/>
                <a:gd name="T84" fmla="*/ 26 w 101"/>
                <a:gd name="T85" fmla="*/ 79 h 109"/>
                <a:gd name="T86" fmla="*/ 26 w 101"/>
                <a:gd name="T87" fmla="*/ 21 h 109"/>
                <a:gd name="T88" fmla="*/ 28 w 101"/>
                <a:gd name="T89" fmla="*/ 27 h 109"/>
                <a:gd name="T90" fmla="*/ 26 w 101"/>
                <a:gd name="T91" fmla="*/ 38 h 109"/>
                <a:gd name="T92" fmla="*/ 26 w 101"/>
                <a:gd name="T93" fmla="*/ 62 h 109"/>
                <a:gd name="T94" fmla="*/ 26 w 101"/>
                <a:gd name="T95" fmla="*/ 21 h 109"/>
                <a:gd name="T96" fmla="*/ 24 w 101"/>
                <a:gd name="T97" fmla="*/ 27 h 109"/>
                <a:gd name="T98" fmla="*/ 15 w 101"/>
                <a:gd name="T99" fmla="*/ 18 h 109"/>
                <a:gd name="T100" fmla="*/ 19 w 101"/>
                <a:gd name="T101" fmla="*/ 15 h 109"/>
                <a:gd name="T102" fmla="*/ 26 w 101"/>
                <a:gd name="T103" fmla="*/ 73 h 109"/>
                <a:gd name="T104" fmla="*/ 19 w 101"/>
                <a:gd name="T105" fmla="*/ 86 h 109"/>
                <a:gd name="T106" fmla="*/ 15 w 101"/>
                <a:gd name="T107" fmla="*/ 82 h 109"/>
                <a:gd name="T108" fmla="*/ 24 w 101"/>
                <a:gd name="T109" fmla="*/ 73 h 109"/>
                <a:gd name="T110" fmla="*/ 18 w 101"/>
                <a:gd name="T111" fmla="*/ 50 h 109"/>
                <a:gd name="T112" fmla="*/ 15 w 101"/>
                <a:gd name="T113" fmla="*/ 48 h 109"/>
                <a:gd name="T114" fmla="*/ 0 w 101"/>
                <a:gd name="T115" fmla="*/ 50 h 109"/>
                <a:gd name="T116" fmla="*/ 15 w 101"/>
                <a:gd name="T117" fmla="*/ 5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109">
                  <a:moveTo>
                    <a:pt x="76" y="62"/>
                  </a:moveTo>
                  <a:cubicBezTo>
                    <a:pt x="78" y="58"/>
                    <a:pt x="78" y="54"/>
                    <a:pt x="78" y="50"/>
                  </a:cubicBezTo>
                  <a:cubicBezTo>
                    <a:pt x="78" y="46"/>
                    <a:pt x="78" y="42"/>
                    <a:pt x="76" y="38"/>
                  </a:cubicBezTo>
                  <a:cubicBezTo>
                    <a:pt x="76" y="62"/>
                    <a:pt x="76" y="62"/>
                    <a:pt x="76" y="62"/>
                  </a:cubicBezTo>
                  <a:close/>
                  <a:moveTo>
                    <a:pt x="76" y="79"/>
                  </a:moveTo>
                  <a:cubicBezTo>
                    <a:pt x="76" y="73"/>
                    <a:pt x="76" y="73"/>
                    <a:pt x="76" y="73"/>
                  </a:cubicBezTo>
                  <a:cubicBezTo>
                    <a:pt x="77" y="73"/>
                    <a:pt x="77" y="73"/>
                    <a:pt x="78" y="73"/>
                  </a:cubicBezTo>
                  <a:cubicBezTo>
                    <a:pt x="78" y="73"/>
                    <a:pt x="78" y="73"/>
                    <a:pt x="78" y="73"/>
                  </a:cubicBezTo>
                  <a:cubicBezTo>
                    <a:pt x="86" y="82"/>
                    <a:pt x="86" y="82"/>
                    <a:pt x="86" y="82"/>
                  </a:cubicBezTo>
                  <a:cubicBezTo>
                    <a:pt x="87" y="83"/>
                    <a:pt x="87" y="85"/>
                    <a:pt x="86" y="86"/>
                  </a:cubicBezTo>
                  <a:cubicBezTo>
                    <a:pt x="85" y="87"/>
                    <a:pt x="84" y="87"/>
                    <a:pt x="83" y="86"/>
                  </a:cubicBezTo>
                  <a:cubicBezTo>
                    <a:pt x="76" y="79"/>
                    <a:pt x="76" y="79"/>
                    <a:pt x="76" y="79"/>
                  </a:cubicBezTo>
                  <a:close/>
                  <a:moveTo>
                    <a:pt x="76" y="28"/>
                  </a:moveTo>
                  <a:cubicBezTo>
                    <a:pt x="76" y="22"/>
                    <a:pt x="76" y="22"/>
                    <a:pt x="76" y="22"/>
                  </a:cubicBezTo>
                  <a:cubicBezTo>
                    <a:pt x="83" y="15"/>
                    <a:pt x="83" y="15"/>
                    <a:pt x="83" y="15"/>
                  </a:cubicBezTo>
                  <a:cubicBezTo>
                    <a:pt x="84" y="14"/>
                    <a:pt x="85" y="14"/>
                    <a:pt x="86" y="15"/>
                  </a:cubicBezTo>
                  <a:cubicBezTo>
                    <a:pt x="87" y="16"/>
                    <a:pt x="87" y="17"/>
                    <a:pt x="86" y="18"/>
                  </a:cubicBezTo>
                  <a:cubicBezTo>
                    <a:pt x="78" y="27"/>
                    <a:pt x="78" y="27"/>
                    <a:pt x="78" y="27"/>
                  </a:cubicBezTo>
                  <a:cubicBezTo>
                    <a:pt x="78" y="27"/>
                    <a:pt x="78" y="27"/>
                    <a:pt x="78" y="27"/>
                  </a:cubicBezTo>
                  <a:cubicBezTo>
                    <a:pt x="77" y="28"/>
                    <a:pt x="77" y="28"/>
                    <a:pt x="76" y="28"/>
                  </a:cubicBezTo>
                  <a:close/>
                  <a:moveTo>
                    <a:pt x="99" y="48"/>
                  </a:moveTo>
                  <a:cubicBezTo>
                    <a:pt x="99" y="48"/>
                    <a:pt x="99" y="48"/>
                    <a:pt x="99" y="48"/>
                  </a:cubicBezTo>
                  <a:cubicBezTo>
                    <a:pt x="86" y="48"/>
                    <a:pt x="86" y="48"/>
                    <a:pt x="86" y="48"/>
                  </a:cubicBezTo>
                  <a:cubicBezTo>
                    <a:pt x="85" y="48"/>
                    <a:pt x="84" y="49"/>
                    <a:pt x="84" y="50"/>
                  </a:cubicBezTo>
                  <a:cubicBezTo>
                    <a:pt x="84" y="52"/>
                    <a:pt x="85" y="53"/>
                    <a:pt x="86" y="53"/>
                  </a:cubicBezTo>
                  <a:cubicBezTo>
                    <a:pt x="99" y="53"/>
                    <a:pt x="99" y="53"/>
                    <a:pt x="99" y="53"/>
                  </a:cubicBezTo>
                  <a:cubicBezTo>
                    <a:pt x="100" y="53"/>
                    <a:pt x="101" y="52"/>
                    <a:pt x="101" y="50"/>
                  </a:cubicBezTo>
                  <a:cubicBezTo>
                    <a:pt x="101" y="49"/>
                    <a:pt x="100" y="48"/>
                    <a:pt x="99" y="48"/>
                  </a:cubicBezTo>
                  <a:close/>
                  <a:moveTo>
                    <a:pt x="51" y="109"/>
                  </a:moveTo>
                  <a:cubicBezTo>
                    <a:pt x="53" y="109"/>
                    <a:pt x="53" y="109"/>
                    <a:pt x="53" y="109"/>
                  </a:cubicBezTo>
                  <a:cubicBezTo>
                    <a:pt x="60" y="109"/>
                    <a:pt x="66" y="103"/>
                    <a:pt x="66" y="95"/>
                  </a:cubicBezTo>
                  <a:cubicBezTo>
                    <a:pt x="66" y="73"/>
                    <a:pt x="66" y="73"/>
                    <a:pt x="66" y="73"/>
                  </a:cubicBezTo>
                  <a:cubicBezTo>
                    <a:pt x="70" y="70"/>
                    <a:pt x="74" y="67"/>
                    <a:pt x="76" y="62"/>
                  </a:cubicBezTo>
                  <a:cubicBezTo>
                    <a:pt x="76" y="38"/>
                    <a:pt x="76" y="38"/>
                    <a:pt x="76" y="38"/>
                  </a:cubicBezTo>
                  <a:cubicBezTo>
                    <a:pt x="71" y="29"/>
                    <a:pt x="62" y="22"/>
                    <a:pt x="51" y="22"/>
                  </a:cubicBezTo>
                  <a:cubicBezTo>
                    <a:pt x="51" y="28"/>
                    <a:pt x="51" y="28"/>
                    <a:pt x="51" y="28"/>
                  </a:cubicBezTo>
                  <a:cubicBezTo>
                    <a:pt x="57" y="28"/>
                    <a:pt x="62" y="31"/>
                    <a:pt x="66" y="35"/>
                  </a:cubicBezTo>
                  <a:cubicBezTo>
                    <a:pt x="70" y="39"/>
                    <a:pt x="73" y="44"/>
                    <a:pt x="73" y="50"/>
                  </a:cubicBezTo>
                  <a:cubicBezTo>
                    <a:pt x="73" y="58"/>
                    <a:pt x="68" y="65"/>
                    <a:pt x="62" y="69"/>
                  </a:cubicBezTo>
                  <a:cubicBezTo>
                    <a:pt x="62" y="69"/>
                    <a:pt x="62" y="69"/>
                    <a:pt x="62" y="69"/>
                  </a:cubicBezTo>
                  <a:cubicBezTo>
                    <a:pt x="61" y="70"/>
                    <a:pt x="61" y="71"/>
                    <a:pt x="61" y="72"/>
                  </a:cubicBezTo>
                  <a:cubicBezTo>
                    <a:pt x="61" y="84"/>
                    <a:pt x="61" y="84"/>
                    <a:pt x="61" y="84"/>
                  </a:cubicBezTo>
                  <a:cubicBezTo>
                    <a:pt x="51" y="84"/>
                    <a:pt x="51" y="84"/>
                    <a:pt x="51" y="84"/>
                  </a:cubicBezTo>
                  <a:cubicBezTo>
                    <a:pt x="51" y="109"/>
                    <a:pt x="51" y="109"/>
                    <a:pt x="51" y="109"/>
                  </a:cubicBezTo>
                  <a:close/>
                  <a:moveTo>
                    <a:pt x="76" y="22"/>
                  </a:moveTo>
                  <a:cubicBezTo>
                    <a:pt x="76" y="28"/>
                    <a:pt x="76" y="28"/>
                    <a:pt x="76" y="28"/>
                  </a:cubicBezTo>
                  <a:cubicBezTo>
                    <a:pt x="75" y="28"/>
                    <a:pt x="75" y="28"/>
                    <a:pt x="74" y="27"/>
                  </a:cubicBezTo>
                  <a:cubicBezTo>
                    <a:pt x="73" y="26"/>
                    <a:pt x="73" y="24"/>
                    <a:pt x="74" y="23"/>
                  </a:cubicBezTo>
                  <a:cubicBezTo>
                    <a:pt x="76" y="22"/>
                    <a:pt x="76" y="22"/>
                    <a:pt x="76" y="22"/>
                  </a:cubicBezTo>
                  <a:close/>
                  <a:moveTo>
                    <a:pt x="76" y="73"/>
                  </a:moveTo>
                  <a:cubicBezTo>
                    <a:pt x="76" y="79"/>
                    <a:pt x="76" y="79"/>
                    <a:pt x="76" y="79"/>
                  </a:cubicBezTo>
                  <a:cubicBezTo>
                    <a:pt x="74" y="77"/>
                    <a:pt x="74" y="77"/>
                    <a:pt x="74" y="77"/>
                  </a:cubicBezTo>
                  <a:cubicBezTo>
                    <a:pt x="73" y="76"/>
                    <a:pt x="73" y="74"/>
                    <a:pt x="74" y="73"/>
                  </a:cubicBezTo>
                  <a:cubicBezTo>
                    <a:pt x="75" y="73"/>
                    <a:pt x="75" y="73"/>
                    <a:pt x="76" y="73"/>
                  </a:cubicBezTo>
                  <a:close/>
                  <a:moveTo>
                    <a:pt x="51" y="17"/>
                  </a:moveTo>
                  <a:cubicBezTo>
                    <a:pt x="51" y="0"/>
                    <a:pt x="51" y="0"/>
                    <a:pt x="51" y="0"/>
                  </a:cubicBezTo>
                  <a:cubicBezTo>
                    <a:pt x="51" y="0"/>
                    <a:pt x="51" y="0"/>
                    <a:pt x="51" y="0"/>
                  </a:cubicBezTo>
                  <a:cubicBezTo>
                    <a:pt x="52" y="0"/>
                    <a:pt x="53" y="1"/>
                    <a:pt x="53" y="2"/>
                  </a:cubicBezTo>
                  <a:cubicBezTo>
                    <a:pt x="53" y="15"/>
                    <a:pt x="53" y="15"/>
                    <a:pt x="53" y="15"/>
                  </a:cubicBezTo>
                  <a:cubicBezTo>
                    <a:pt x="53" y="16"/>
                    <a:pt x="52" y="17"/>
                    <a:pt x="51" y="17"/>
                  </a:cubicBezTo>
                  <a:cubicBezTo>
                    <a:pt x="51" y="17"/>
                    <a:pt x="51" y="17"/>
                    <a:pt x="51" y="17"/>
                  </a:cubicBezTo>
                  <a:close/>
                  <a:moveTo>
                    <a:pt x="51" y="22"/>
                  </a:moveTo>
                  <a:cubicBezTo>
                    <a:pt x="40" y="22"/>
                    <a:pt x="30" y="29"/>
                    <a:pt x="26" y="38"/>
                  </a:cubicBezTo>
                  <a:cubicBezTo>
                    <a:pt x="26" y="62"/>
                    <a:pt x="26" y="62"/>
                    <a:pt x="26" y="62"/>
                  </a:cubicBezTo>
                  <a:cubicBezTo>
                    <a:pt x="28" y="67"/>
                    <a:pt x="31" y="71"/>
                    <a:pt x="35" y="74"/>
                  </a:cubicBezTo>
                  <a:cubicBezTo>
                    <a:pt x="35" y="95"/>
                    <a:pt x="35" y="95"/>
                    <a:pt x="35" y="95"/>
                  </a:cubicBezTo>
                  <a:cubicBezTo>
                    <a:pt x="35" y="103"/>
                    <a:pt x="42" y="109"/>
                    <a:pt x="49" y="109"/>
                  </a:cubicBezTo>
                  <a:cubicBezTo>
                    <a:pt x="51" y="109"/>
                    <a:pt x="51" y="109"/>
                    <a:pt x="51" y="109"/>
                  </a:cubicBezTo>
                  <a:cubicBezTo>
                    <a:pt x="51" y="84"/>
                    <a:pt x="51" y="84"/>
                    <a:pt x="51" y="84"/>
                  </a:cubicBezTo>
                  <a:cubicBezTo>
                    <a:pt x="41" y="84"/>
                    <a:pt x="41" y="84"/>
                    <a:pt x="41" y="84"/>
                  </a:cubicBezTo>
                  <a:cubicBezTo>
                    <a:pt x="41" y="72"/>
                    <a:pt x="41" y="72"/>
                    <a:pt x="41" y="72"/>
                  </a:cubicBezTo>
                  <a:cubicBezTo>
                    <a:pt x="41" y="71"/>
                    <a:pt x="41" y="70"/>
                    <a:pt x="40" y="69"/>
                  </a:cubicBezTo>
                  <a:cubicBezTo>
                    <a:pt x="33" y="66"/>
                    <a:pt x="28" y="58"/>
                    <a:pt x="28" y="50"/>
                  </a:cubicBezTo>
                  <a:cubicBezTo>
                    <a:pt x="28" y="44"/>
                    <a:pt x="31" y="39"/>
                    <a:pt x="35" y="35"/>
                  </a:cubicBezTo>
                  <a:cubicBezTo>
                    <a:pt x="39" y="31"/>
                    <a:pt x="44" y="28"/>
                    <a:pt x="51" y="28"/>
                  </a:cubicBezTo>
                  <a:cubicBezTo>
                    <a:pt x="51" y="22"/>
                    <a:pt x="51" y="22"/>
                    <a:pt x="51" y="22"/>
                  </a:cubicBezTo>
                  <a:close/>
                  <a:moveTo>
                    <a:pt x="51" y="0"/>
                  </a:moveTo>
                  <a:cubicBezTo>
                    <a:pt x="51" y="17"/>
                    <a:pt x="51" y="17"/>
                    <a:pt x="51" y="17"/>
                  </a:cubicBezTo>
                  <a:cubicBezTo>
                    <a:pt x="49" y="17"/>
                    <a:pt x="48" y="16"/>
                    <a:pt x="48" y="15"/>
                  </a:cubicBezTo>
                  <a:cubicBezTo>
                    <a:pt x="48" y="2"/>
                    <a:pt x="48" y="2"/>
                    <a:pt x="48" y="2"/>
                  </a:cubicBezTo>
                  <a:cubicBezTo>
                    <a:pt x="48" y="1"/>
                    <a:pt x="49" y="0"/>
                    <a:pt x="51" y="0"/>
                  </a:cubicBezTo>
                  <a:close/>
                  <a:moveTo>
                    <a:pt x="26" y="79"/>
                  </a:moveTo>
                  <a:cubicBezTo>
                    <a:pt x="26" y="73"/>
                    <a:pt x="26" y="73"/>
                    <a:pt x="26" y="73"/>
                  </a:cubicBezTo>
                  <a:cubicBezTo>
                    <a:pt x="26" y="73"/>
                    <a:pt x="27" y="73"/>
                    <a:pt x="28" y="73"/>
                  </a:cubicBezTo>
                  <a:cubicBezTo>
                    <a:pt x="29" y="74"/>
                    <a:pt x="29" y="76"/>
                    <a:pt x="28" y="77"/>
                  </a:cubicBezTo>
                  <a:cubicBezTo>
                    <a:pt x="26" y="79"/>
                    <a:pt x="26" y="79"/>
                    <a:pt x="26" y="79"/>
                  </a:cubicBezTo>
                  <a:close/>
                  <a:moveTo>
                    <a:pt x="26" y="28"/>
                  </a:moveTo>
                  <a:cubicBezTo>
                    <a:pt x="26" y="21"/>
                    <a:pt x="26" y="21"/>
                    <a:pt x="26" y="21"/>
                  </a:cubicBezTo>
                  <a:cubicBezTo>
                    <a:pt x="28" y="23"/>
                    <a:pt x="28" y="23"/>
                    <a:pt x="28" y="23"/>
                  </a:cubicBezTo>
                  <a:cubicBezTo>
                    <a:pt x="29" y="24"/>
                    <a:pt x="29" y="26"/>
                    <a:pt x="28" y="27"/>
                  </a:cubicBezTo>
                  <a:cubicBezTo>
                    <a:pt x="27" y="28"/>
                    <a:pt x="26" y="28"/>
                    <a:pt x="26" y="28"/>
                  </a:cubicBezTo>
                  <a:close/>
                  <a:moveTo>
                    <a:pt x="26" y="38"/>
                  </a:moveTo>
                  <a:cubicBezTo>
                    <a:pt x="24" y="42"/>
                    <a:pt x="23" y="46"/>
                    <a:pt x="23" y="50"/>
                  </a:cubicBezTo>
                  <a:cubicBezTo>
                    <a:pt x="23" y="55"/>
                    <a:pt x="24" y="59"/>
                    <a:pt x="26" y="62"/>
                  </a:cubicBezTo>
                  <a:cubicBezTo>
                    <a:pt x="26" y="38"/>
                    <a:pt x="26" y="38"/>
                    <a:pt x="26" y="38"/>
                  </a:cubicBezTo>
                  <a:close/>
                  <a:moveTo>
                    <a:pt x="26" y="21"/>
                  </a:moveTo>
                  <a:cubicBezTo>
                    <a:pt x="26" y="28"/>
                    <a:pt x="26" y="28"/>
                    <a:pt x="26" y="28"/>
                  </a:cubicBezTo>
                  <a:cubicBezTo>
                    <a:pt x="25" y="28"/>
                    <a:pt x="24" y="27"/>
                    <a:pt x="24" y="27"/>
                  </a:cubicBezTo>
                  <a:cubicBezTo>
                    <a:pt x="24" y="27"/>
                    <a:pt x="24" y="27"/>
                    <a:pt x="24" y="27"/>
                  </a:cubicBezTo>
                  <a:cubicBezTo>
                    <a:pt x="15" y="18"/>
                    <a:pt x="15" y="18"/>
                    <a:pt x="15" y="18"/>
                  </a:cubicBezTo>
                  <a:cubicBezTo>
                    <a:pt x="14" y="17"/>
                    <a:pt x="14" y="16"/>
                    <a:pt x="15" y="15"/>
                  </a:cubicBezTo>
                  <a:cubicBezTo>
                    <a:pt x="16" y="14"/>
                    <a:pt x="18" y="14"/>
                    <a:pt x="19" y="15"/>
                  </a:cubicBezTo>
                  <a:cubicBezTo>
                    <a:pt x="26" y="21"/>
                    <a:pt x="26" y="21"/>
                    <a:pt x="26" y="21"/>
                  </a:cubicBezTo>
                  <a:close/>
                  <a:moveTo>
                    <a:pt x="26" y="73"/>
                  </a:moveTo>
                  <a:cubicBezTo>
                    <a:pt x="26" y="79"/>
                    <a:pt x="26" y="79"/>
                    <a:pt x="26" y="79"/>
                  </a:cubicBezTo>
                  <a:cubicBezTo>
                    <a:pt x="19" y="86"/>
                    <a:pt x="19" y="86"/>
                    <a:pt x="19" y="86"/>
                  </a:cubicBezTo>
                  <a:cubicBezTo>
                    <a:pt x="18" y="87"/>
                    <a:pt x="16" y="87"/>
                    <a:pt x="15" y="86"/>
                  </a:cubicBezTo>
                  <a:cubicBezTo>
                    <a:pt x="14" y="85"/>
                    <a:pt x="14" y="83"/>
                    <a:pt x="15" y="82"/>
                  </a:cubicBezTo>
                  <a:cubicBezTo>
                    <a:pt x="24" y="73"/>
                    <a:pt x="24" y="73"/>
                    <a:pt x="24" y="73"/>
                  </a:cubicBezTo>
                  <a:cubicBezTo>
                    <a:pt x="24" y="73"/>
                    <a:pt x="24" y="73"/>
                    <a:pt x="24" y="73"/>
                  </a:cubicBezTo>
                  <a:cubicBezTo>
                    <a:pt x="24" y="73"/>
                    <a:pt x="25" y="73"/>
                    <a:pt x="26" y="73"/>
                  </a:cubicBezTo>
                  <a:close/>
                  <a:moveTo>
                    <a:pt x="18" y="50"/>
                  </a:moveTo>
                  <a:cubicBezTo>
                    <a:pt x="18" y="50"/>
                    <a:pt x="18" y="50"/>
                    <a:pt x="18" y="50"/>
                  </a:cubicBezTo>
                  <a:cubicBezTo>
                    <a:pt x="18" y="49"/>
                    <a:pt x="17" y="48"/>
                    <a:pt x="15" y="48"/>
                  </a:cubicBezTo>
                  <a:cubicBezTo>
                    <a:pt x="3" y="48"/>
                    <a:pt x="3" y="48"/>
                    <a:pt x="3" y="48"/>
                  </a:cubicBezTo>
                  <a:cubicBezTo>
                    <a:pt x="2" y="48"/>
                    <a:pt x="0" y="49"/>
                    <a:pt x="0" y="50"/>
                  </a:cubicBezTo>
                  <a:cubicBezTo>
                    <a:pt x="0" y="52"/>
                    <a:pt x="2" y="53"/>
                    <a:pt x="3" y="53"/>
                  </a:cubicBezTo>
                  <a:cubicBezTo>
                    <a:pt x="15" y="53"/>
                    <a:pt x="15" y="53"/>
                    <a:pt x="15" y="53"/>
                  </a:cubicBezTo>
                  <a:cubicBezTo>
                    <a:pt x="17" y="53"/>
                    <a:pt x="18" y="52"/>
                    <a:pt x="18"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grpSp>
      <p:sp>
        <p:nvSpPr>
          <p:cNvPr id="71" name="TextBox 70"/>
          <p:cNvSpPr txBox="1"/>
          <p:nvPr/>
        </p:nvSpPr>
        <p:spPr>
          <a:xfrm>
            <a:off x="514321" y="663515"/>
            <a:ext cx="4628047" cy="923330"/>
          </a:xfrm>
          <a:prstGeom prst="rect">
            <a:avLst/>
          </a:prstGeom>
          <a:noFill/>
        </p:spPr>
        <p:txBody>
          <a:bodyPr wrap="square" rtlCol="0">
            <a:spAutoFit/>
          </a:bodyPr>
          <a:lstStyle/>
          <a:p>
            <a:pPr defTabSz="457200"/>
            <a:r>
              <a:rPr lang="en-US" sz="5400" b="1" dirty="0">
                <a:solidFill>
                  <a:schemeClr val="accent3">
                    <a:lumMod val="60000"/>
                    <a:lumOff val="40000"/>
                  </a:schemeClr>
                </a:solidFill>
                <a:latin typeface="#9Slide03 SFU DIN EngAlt" panose="00000400000000000000" pitchFamily="2" charset="0"/>
              </a:rPr>
              <a:t>NGUỒN GỐC RA ĐỜI</a:t>
            </a:r>
          </a:p>
        </p:txBody>
      </p:sp>
      <p:sp>
        <p:nvSpPr>
          <p:cNvPr id="72" name="Rectangle 71"/>
          <p:cNvSpPr/>
          <p:nvPr/>
        </p:nvSpPr>
        <p:spPr>
          <a:xfrm>
            <a:off x="767768" y="2236160"/>
            <a:ext cx="7229194" cy="3194721"/>
          </a:xfrm>
          <a:prstGeom prst="rect">
            <a:avLst/>
          </a:prstGeom>
        </p:spPr>
        <p:txBody>
          <a:bodyPr wrap="square">
            <a:spAutoFit/>
          </a:bodyPr>
          <a:lstStyle/>
          <a:p>
            <a:pPr algn="just" defTabSz="457200">
              <a:lnSpc>
                <a:spcPct val="140000"/>
              </a:lnSpc>
            </a:pPr>
            <a:r>
              <a:rPr lang="en-US" sz="2400" dirty="0">
                <a:solidFill>
                  <a:prstClr val="white"/>
                </a:solidFill>
                <a:latin typeface="#9Slide03 Oswald Bold" panose="00000800000000000000" pitchFamily="2" charset="0"/>
              </a:rPr>
              <a:t>	</a:t>
            </a:r>
            <a:r>
              <a:rPr lang="vi-VN" sz="2400" dirty="0">
                <a:solidFill>
                  <a:prstClr val="white"/>
                </a:solidFill>
                <a:latin typeface="#9Slide03 Oswald Bold" panose="00000800000000000000" pitchFamily="2" charset="0"/>
              </a:rPr>
              <a:t>Từ trước công nguyên cho đến cuối thế kỉ XIX , năm 1869 người ta đã biết 63 nguyên tố hoá học. </a:t>
            </a:r>
            <a:endParaRPr lang="en-US" sz="2400" dirty="0">
              <a:solidFill>
                <a:prstClr val="white"/>
              </a:solidFill>
              <a:latin typeface="#9Slide03 Oswald Bold" panose="00000800000000000000" pitchFamily="2" charset="0"/>
            </a:endParaRPr>
          </a:p>
          <a:p>
            <a:pPr algn="just" defTabSz="457200">
              <a:lnSpc>
                <a:spcPct val="140000"/>
              </a:lnSpc>
            </a:pPr>
            <a:r>
              <a:rPr lang="vi-VN" sz="2400" dirty="0">
                <a:solidFill>
                  <a:prstClr val="white"/>
                </a:solidFill>
                <a:latin typeface="#9Slide03 Oswald Bold" panose="00000800000000000000" pitchFamily="2" charset="0"/>
              </a:rPr>
              <a:t>Các nguyên tố được tìm ra một cách ngẫu nhiên như vàng, bạc, đồng, sắt vào thời nguyên thuỷ ... hay mò mẫn như phốt pho do </a:t>
            </a:r>
            <a:r>
              <a:rPr lang="vi-VN" sz="2400" b="1" dirty="0">
                <a:solidFill>
                  <a:srgbClr val="FFFF00"/>
                </a:solidFill>
                <a:latin typeface="#9Slide03 Oswald Bold" panose="00000800000000000000" pitchFamily="2" charset="0"/>
              </a:rPr>
              <a:t>Hennig Brand </a:t>
            </a:r>
            <a:r>
              <a:rPr lang="vi-VN" sz="2400" dirty="0">
                <a:solidFill>
                  <a:prstClr val="white"/>
                </a:solidFill>
                <a:latin typeface="#9Slide03 Oswald Bold" panose="00000800000000000000" pitchFamily="2" charset="0"/>
              </a:rPr>
              <a:t>phát hiện năm 1649 v.v... </a:t>
            </a:r>
            <a:endParaRPr lang="en-US" sz="2400" dirty="0">
              <a:solidFill>
                <a:prstClr val="white"/>
              </a:solidFill>
              <a:latin typeface="#9Slide03 Oswald Bold" panose="00000800000000000000" pitchFamily="2" charset="0"/>
            </a:endParaRPr>
          </a:p>
          <a:p>
            <a:pPr algn="just" defTabSz="457200">
              <a:lnSpc>
                <a:spcPct val="140000"/>
              </a:lnSpc>
            </a:pPr>
            <a:r>
              <a:rPr lang="vi-VN" sz="2400" dirty="0">
                <a:solidFill>
                  <a:prstClr val="white"/>
                </a:solidFill>
                <a:latin typeface="#9Slide03 Oswald Bold" panose="00000800000000000000" pitchFamily="2" charset="0"/>
              </a:rPr>
              <a:t>     </a:t>
            </a:r>
          </a:p>
        </p:txBody>
      </p:sp>
    </p:spTree>
    <p:extLst>
      <p:ext uri="{BB962C8B-B14F-4D97-AF65-F5344CB8AC3E}">
        <p14:creationId xmlns:p14="http://schemas.microsoft.com/office/powerpoint/2010/main" val="30061733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2"/>
                                        </p:tgtEl>
                                        <p:attrNameLst>
                                          <p:attrName>style.visibility</p:attrName>
                                        </p:attrNameLst>
                                      </p:cBhvr>
                                      <p:to>
                                        <p:strVal val="visible"/>
                                      </p:to>
                                    </p:set>
                                    <p:anim calcmode="lin" valueType="num">
                                      <p:cBhvr additive="base">
                                        <p:cTn id="14" dur="500" fill="hold"/>
                                        <p:tgtEl>
                                          <p:spTgt spid="72"/>
                                        </p:tgtEl>
                                        <p:attrNameLst>
                                          <p:attrName>ppt_x</p:attrName>
                                        </p:attrNameLst>
                                      </p:cBhvr>
                                      <p:tavLst>
                                        <p:tav tm="0">
                                          <p:val>
                                            <p:strVal val="#ppt_x"/>
                                          </p:val>
                                        </p:tav>
                                        <p:tav tm="100000">
                                          <p:val>
                                            <p:strVal val="#ppt_x"/>
                                          </p:val>
                                        </p:tav>
                                      </p:tavLst>
                                    </p:anim>
                                    <p:anim calcmode="lin" valueType="num">
                                      <p:cBhvr additive="base">
                                        <p:cTn id="15"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grpSp>
        <p:nvGrpSpPr>
          <p:cNvPr id="2" name="组合 4"/>
          <p:cNvGrpSpPr/>
          <p:nvPr/>
        </p:nvGrpSpPr>
        <p:grpSpPr>
          <a:xfrm>
            <a:off x="8444128" y="329802"/>
            <a:ext cx="3117573" cy="4581227"/>
            <a:chOff x="3382292" y="1184652"/>
            <a:chExt cx="2364458" cy="3474536"/>
          </a:xfrm>
          <a:solidFill>
            <a:srgbClr val="74AC40"/>
          </a:solidFill>
        </p:grpSpPr>
        <p:sp>
          <p:nvSpPr>
            <p:cNvPr id="3" name="Freeform 6"/>
            <p:cNvSpPr/>
            <p:nvPr/>
          </p:nvSpPr>
          <p:spPr bwMode="auto">
            <a:xfrm flipH="1">
              <a:off x="4240136" y="4404171"/>
              <a:ext cx="629478" cy="135423"/>
            </a:xfrm>
            <a:custGeom>
              <a:avLst/>
              <a:gdLst>
                <a:gd name="T0" fmla="*/ 20 w 23"/>
                <a:gd name="T1" fmla="*/ 0 h 5"/>
                <a:gd name="T2" fmla="*/ 3 w 23"/>
                <a:gd name="T3" fmla="*/ 0 h 5"/>
                <a:gd name="T4" fmla="*/ 0 w 23"/>
                <a:gd name="T5" fmla="*/ 2 h 5"/>
                <a:gd name="T6" fmla="*/ 3 w 23"/>
                <a:gd name="T7" fmla="*/ 5 h 5"/>
                <a:gd name="T8" fmla="*/ 20 w 23"/>
                <a:gd name="T9" fmla="*/ 5 h 5"/>
                <a:gd name="T10" fmla="*/ 23 w 23"/>
                <a:gd name="T11" fmla="*/ 2 h 5"/>
                <a:gd name="T12" fmla="*/ 20 w 23"/>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23" h="5">
                  <a:moveTo>
                    <a:pt x="20" y="0"/>
                  </a:moveTo>
                  <a:cubicBezTo>
                    <a:pt x="3" y="0"/>
                    <a:pt x="3" y="0"/>
                    <a:pt x="3" y="0"/>
                  </a:cubicBezTo>
                  <a:cubicBezTo>
                    <a:pt x="1" y="0"/>
                    <a:pt x="0" y="1"/>
                    <a:pt x="0" y="2"/>
                  </a:cubicBezTo>
                  <a:cubicBezTo>
                    <a:pt x="0" y="4"/>
                    <a:pt x="1" y="5"/>
                    <a:pt x="3" y="5"/>
                  </a:cubicBezTo>
                  <a:cubicBezTo>
                    <a:pt x="20" y="5"/>
                    <a:pt x="20" y="5"/>
                    <a:pt x="20" y="5"/>
                  </a:cubicBezTo>
                  <a:cubicBezTo>
                    <a:pt x="22" y="5"/>
                    <a:pt x="23" y="4"/>
                    <a:pt x="23" y="2"/>
                  </a:cubicBezTo>
                  <a:cubicBezTo>
                    <a:pt x="23" y="1"/>
                    <a:pt x="22" y="0"/>
                    <a:pt x="20" y="0"/>
                  </a:cubicBezTo>
                  <a:close/>
                </a:path>
              </a:pathLst>
            </a:custGeom>
            <a:grpFill/>
            <a:ln>
              <a:noFill/>
            </a:ln>
          </p:spPr>
          <p:txBody>
            <a:bodyPr vert="horz" wrap="square" lIns="121920" tIns="60960" rIns="121920" bIns="60960" numCol="1" anchor="t" anchorCtr="0" compatLnSpc="1"/>
            <a:lstStyle/>
            <a:p>
              <a:pPr defTabSz="457200"/>
              <a:endParaRPr lang="id-ID">
                <a:solidFill>
                  <a:prstClr val="black"/>
                </a:solidFill>
              </a:endParaRPr>
            </a:p>
          </p:txBody>
        </p:sp>
        <p:sp>
          <p:nvSpPr>
            <p:cNvPr id="4" name="Freeform 24"/>
            <p:cNvSpPr/>
            <p:nvPr/>
          </p:nvSpPr>
          <p:spPr>
            <a:xfrm flipH="1">
              <a:off x="4075147" y="4096246"/>
              <a:ext cx="959455" cy="279699"/>
            </a:xfrm>
            <a:custGeom>
              <a:avLst/>
              <a:gdLst>
                <a:gd name="connsiteX0" fmla="*/ 0 w 2645228"/>
                <a:gd name="connsiteY0" fmla="*/ 0 h 496975"/>
                <a:gd name="connsiteX1" fmla="*/ 2645228 w 2645228"/>
                <a:gd name="connsiteY1" fmla="*/ 0 h 496975"/>
                <a:gd name="connsiteX2" fmla="*/ 2645228 w 2645228"/>
                <a:gd name="connsiteY2" fmla="*/ 56095 h 496975"/>
                <a:gd name="connsiteX3" fmla="*/ 2204348 w 2645228"/>
                <a:gd name="connsiteY3" fmla="*/ 496975 h 496975"/>
                <a:gd name="connsiteX4" fmla="*/ 440880 w 2645228"/>
                <a:gd name="connsiteY4" fmla="*/ 496975 h 496975"/>
                <a:gd name="connsiteX5" fmla="*/ 0 w 2645228"/>
                <a:gd name="connsiteY5" fmla="*/ 56095 h 496975"/>
                <a:gd name="connsiteX6" fmla="*/ 0 w 2645228"/>
                <a:gd name="connsiteY6" fmla="*/ 0 h 49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228" h="496975">
                  <a:moveTo>
                    <a:pt x="0" y="0"/>
                  </a:moveTo>
                  <a:lnTo>
                    <a:pt x="2645228" y="0"/>
                  </a:lnTo>
                  <a:lnTo>
                    <a:pt x="2645228" y="56095"/>
                  </a:lnTo>
                  <a:cubicBezTo>
                    <a:pt x="2645228" y="299586"/>
                    <a:pt x="2447839" y="496975"/>
                    <a:pt x="2204348" y="496975"/>
                  </a:cubicBezTo>
                  <a:lnTo>
                    <a:pt x="440880" y="496975"/>
                  </a:lnTo>
                  <a:cubicBezTo>
                    <a:pt x="197389" y="496975"/>
                    <a:pt x="0" y="299586"/>
                    <a:pt x="0" y="56095"/>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id-ID" sz="2400">
                <a:solidFill>
                  <a:prstClr val="white"/>
                </a:solidFill>
              </a:endParaRPr>
            </a:p>
          </p:txBody>
        </p:sp>
        <p:sp>
          <p:nvSpPr>
            <p:cNvPr id="5" name="Freeform 25"/>
            <p:cNvSpPr/>
            <p:nvPr/>
          </p:nvSpPr>
          <p:spPr>
            <a:xfrm flipH="1">
              <a:off x="4340875" y="4567821"/>
              <a:ext cx="428000" cy="91367"/>
            </a:xfrm>
            <a:custGeom>
              <a:avLst/>
              <a:gdLst>
                <a:gd name="connsiteX0" fmla="*/ 0 w 694404"/>
                <a:gd name="connsiteY0" fmla="*/ 0 h 288475"/>
                <a:gd name="connsiteX1" fmla="*/ 694404 w 694404"/>
                <a:gd name="connsiteY1" fmla="*/ 0 h 288475"/>
                <a:gd name="connsiteX2" fmla="*/ 693800 w 694404"/>
                <a:gd name="connsiteY2" fmla="*/ 5989 h 288475"/>
                <a:gd name="connsiteX3" fmla="*/ 347202 w 694404"/>
                <a:gd name="connsiteY3" fmla="*/ 288475 h 288475"/>
                <a:gd name="connsiteX4" fmla="*/ 604 w 694404"/>
                <a:gd name="connsiteY4" fmla="*/ 5989 h 288475"/>
                <a:gd name="connsiteX5" fmla="*/ 0 w 694404"/>
                <a:gd name="connsiteY5" fmla="*/ 0 h 28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4404" h="288475">
                  <a:moveTo>
                    <a:pt x="0" y="0"/>
                  </a:moveTo>
                  <a:lnTo>
                    <a:pt x="694404" y="0"/>
                  </a:lnTo>
                  <a:lnTo>
                    <a:pt x="693800" y="5989"/>
                  </a:lnTo>
                  <a:cubicBezTo>
                    <a:pt x="660811" y="167204"/>
                    <a:pt x="518169" y="288475"/>
                    <a:pt x="347202" y="288475"/>
                  </a:cubicBezTo>
                  <a:cubicBezTo>
                    <a:pt x="176235" y="288475"/>
                    <a:pt x="33593" y="167204"/>
                    <a:pt x="604" y="5989"/>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id-ID" sz="2400">
                <a:solidFill>
                  <a:prstClr val="white"/>
                </a:solidFill>
              </a:endParaRPr>
            </a:p>
          </p:txBody>
        </p:sp>
        <p:sp>
          <p:nvSpPr>
            <p:cNvPr id="6" name="Freeform 5"/>
            <p:cNvSpPr/>
            <p:nvPr/>
          </p:nvSpPr>
          <p:spPr bwMode="auto">
            <a:xfrm>
              <a:off x="4477880" y="3493551"/>
              <a:ext cx="271661" cy="464388"/>
            </a:xfrm>
            <a:custGeom>
              <a:avLst/>
              <a:gdLst/>
              <a:ahLst/>
              <a:cxnLst/>
              <a:rect l="l" t="t" r="r" b="b"/>
              <a:pathLst>
                <a:path w="385763" h="659438">
                  <a:moveTo>
                    <a:pt x="84907" y="4875"/>
                  </a:moveTo>
                  <a:cubicBezTo>
                    <a:pt x="96093" y="4055"/>
                    <a:pt x="110827" y="7884"/>
                    <a:pt x="127199" y="10072"/>
                  </a:cubicBezTo>
                  <a:cubicBezTo>
                    <a:pt x="162124" y="14448"/>
                    <a:pt x="190500" y="10072"/>
                    <a:pt x="186135" y="42895"/>
                  </a:cubicBezTo>
                  <a:lnTo>
                    <a:pt x="181706" y="71750"/>
                  </a:lnTo>
                  <a:lnTo>
                    <a:pt x="187325" y="72543"/>
                  </a:lnTo>
                  <a:lnTo>
                    <a:pt x="169863" y="201131"/>
                  </a:lnTo>
                  <a:lnTo>
                    <a:pt x="165021" y="200448"/>
                  </a:lnTo>
                  <a:lnTo>
                    <a:pt x="122238" y="517044"/>
                  </a:lnTo>
                  <a:lnTo>
                    <a:pt x="69850" y="613881"/>
                  </a:lnTo>
                  <a:lnTo>
                    <a:pt x="68915" y="613785"/>
                  </a:lnTo>
                  <a:lnTo>
                    <a:pt x="69851" y="614425"/>
                  </a:lnTo>
                  <a:cubicBezTo>
                    <a:pt x="43544" y="671030"/>
                    <a:pt x="36967" y="662322"/>
                    <a:pt x="34775" y="651436"/>
                  </a:cubicBezTo>
                  <a:cubicBezTo>
                    <a:pt x="31212" y="644360"/>
                    <a:pt x="26202" y="618596"/>
                    <a:pt x="24456" y="609185"/>
                  </a:cubicBezTo>
                  <a:lnTo>
                    <a:pt x="23813" y="609119"/>
                  </a:lnTo>
                  <a:lnTo>
                    <a:pt x="0" y="502756"/>
                  </a:lnTo>
                  <a:lnTo>
                    <a:pt x="42852" y="183200"/>
                  </a:lnTo>
                  <a:lnTo>
                    <a:pt x="34925" y="182081"/>
                  </a:lnTo>
                  <a:lnTo>
                    <a:pt x="52388" y="53493"/>
                  </a:lnTo>
                  <a:lnTo>
                    <a:pt x="59760" y="54534"/>
                  </a:lnTo>
                  <a:cubicBezTo>
                    <a:pt x="63897" y="27578"/>
                    <a:pt x="63897" y="27578"/>
                    <a:pt x="63897" y="27578"/>
                  </a:cubicBezTo>
                  <a:cubicBezTo>
                    <a:pt x="66080" y="11166"/>
                    <a:pt x="73720" y="5696"/>
                    <a:pt x="84907" y="4875"/>
                  </a:cubicBezTo>
                  <a:close/>
                  <a:moveTo>
                    <a:pt x="267470" y="113"/>
                  </a:moveTo>
                  <a:cubicBezTo>
                    <a:pt x="278656" y="-707"/>
                    <a:pt x="293390" y="3122"/>
                    <a:pt x="309762" y="5310"/>
                  </a:cubicBezTo>
                  <a:cubicBezTo>
                    <a:pt x="344687" y="9686"/>
                    <a:pt x="373063" y="5310"/>
                    <a:pt x="366515" y="40321"/>
                  </a:cubicBezTo>
                  <a:lnTo>
                    <a:pt x="363166" y="68292"/>
                  </a:lnTo>
                  <a:lnTo>
                    <a:pt x="371475" y="69367"/>
                  </a:lnTo>
                  <a:lnTo>
                    <a:pt x="367138" y="101305"/>
                  </a:lnTo>
                  <a:cubicBezTo>
                    <a:pt x="375481" y="108574"/>
                    <a:pt x="384609" y="118013"/>
                    <a:pt x="385763" y="124982"/>
                  </a:cubicBezTo>
                  <a:cubicBezTo>
                    <a:pt x="385763" y="135913"/>
                    <a:pt x="359695" y="341403"/>
                    <a:pt x="359695" y="341403"/>
                  </a:cubicBezTo>
                  <a:cubicBezTo>
                    <a:pt x="359699" y="341433"/>
                    <a:pt x="361850" y="356703"/>
                    <a:pt x="344488" y="354519"/>
                  </a:cubicBezTo>
                  <a:cubicBezTo>
                    <a:pt x="366212" y="184006"/>
                    <a:pt x="366212" y="184006"/>
                    <a:pt x="366212" y="184006"/>
                  </a:cubicBezTo>
                  <a:lnTo>
                    <a:pt x="357942" y="169025"/>
                  </a:lnTo>
                  <a:lnTo>
                    <a:pt x="354013" y="197955"/>
                  </a:lnTo>
                  <a:lnTo>
                    <a:pt x="347079" y="197058"/>
                  </a:lnTo>
                  <a:lnTo>
                    <a:pt x="303213" y="513868"/>
                  </a:lnTo>
                  <a:lnTo>
                    <a:pt x="254000" y="612293"/>
                  </a:lnTo>
                  <a:lnTo>
                    <a:pt x="253776" y="612255"/>
                  </a:lnTo>
                  <a:cubicBezTo>
                    <a:pt x="227659" y="666223"/>
                    <a:pt x="221111" y="657537"/>
                    <a:pt x="218925" y="648851"/>
                  </a:cubicBezTo>
                  <a:cubicBezTo>
                    <a:pt x="215039" y="639205"/>
                    <a:pt x="209433" y="610754"/>
                    <a:pt x="208211" y="604399"/>
                  </a:cubicBezTo>
                  <a:lnTo>
                    <a:pt x="207963" y="604356"/>
                  </a:lnTo>
                  <a:lnTo>
                    <a:pt x="184150" y="497993"/>
                  </a:lnTo>
                  <a:lnTo>
                    <a:pt x="225717" y="181352"/>
                  </a:lnTo>
                  <a:lnTo>
                    <a:pt x="219075" y="180493"/>
                  </a:lnTo>
                  <a:lnTo>
                    <a:pt x="236538" y="51905"/>
                  </a:lnTo>
                  <a:lnTo>
                    <a:pt x="241890" y="52597"/>
                  </a:lnTo>
                  <a:cubicBezTo>
                    <a:pt x="246460" y="22816"/>
                    <a:pt x="246460" y="22816"/>
                    <a:pt x="246460" y="22816"/>
                  </a:cubicBezTo>
                  <a:cubicBezTo>
                    <a:pt x="248643" y="6404"/>
                    <a:pt x="256283" y="934"/>
                    <a:pt x="267470" y="113"/>
                  </a:cubicBez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grpSp>
          <p:nvGrpSpPr>
            <p:cNvPr id="7" name="Group 123"/>
            <p:cNvGrpSpPr/>
            <p:nvPr/>
          </p:nvGrpSpPr>
          <p:grpSpPr>
            <a:xfrm>
              <a:off x="3850712" y="3498802"/>
              <a:ext cx="575743" cy="437118"/>
              <a:chOff x="7170738" y="4168775"/>
              <a:chExt cx="817563" cy="620713"/>
            </a:xfrm>
            <a:grpFill/>
          </p:grpSpPr>
          <p:sp>
            <p:nvSpPr>
              <p:cNvPr id="65" name="Freeform 14"/>
              <p:cNvSpPr/>
              <p:nvPr/>
            </p:nvSpPr>
            <p:spPr bwMode="auto">
              <a:xfrm>
                <a:off x="7170738" y="4168775"/>
                <a:ext cx="785813" cy="354013"/>
              </a:xfrm>
              <a:custGeom>
                <a:avLst/>
                <a:gdLst>
                  <a:gd name="T0" fmla="*/ 246 w 495"/>
                  <a:gd name="T1" fmla="*/ 223 h 223"/>
                  <a:gd name="T2" fmla="*/ 0 w 495"/>
                  <a:gd name="T3" fmla="*/ 111 h 223"/>
                  <a:gd name="T4" fmla="*/ 252 w 495"/>
                  <a:gd name="T5" fmla="*/ 0 h 223"/>
                  <a:gd name="T6" fmla="*/ 495 w 495"/>
                  <a:gd name="T7" fmla="*/ 109 h 223"/>
                  <a:gd name="T8" fmla="*/ 246 w 495"/>
                  <a:gd name="T9" fmla="*/ 223 h 223"/>
                </a:gdLst>
                <a:ahLst/>
                <a:cxnLst>
                  <a:cxn ang="0">
                    <a:pos x="T0" y="T1"/>
                  </a:cxn>
                  <a:cxn ang="0">
                    <a:pos x="T2" y="T3"/>
                  </a:cxn>
                  <a:cxn ang="0">
                    <a:pos x="T4" y="T5"/>
                  </a:cxn>
                  <a:cxn ang="0">
                    <a:pos x="T6" y="T7"/>
                  </a:cxn>
                  <a:cxn ang="0">
                    <a:pos x="T8" y="T9"/>
                  </a:cxn>
                </a:cxnLst>
                <a:rect l="0" t="0" r="r" b="b"/>
                <a:pathLst>
                  <a:path w="495" h="223">
                    <a:moveTo>
                      <a:pt x="246" y="223"/>
                    </a:moveTo>
                    <a:lnTo>
                      <a:pt x="0" y="111"/>
                    </a:lnTo>
                    <a:lnTo>
                      <a:pt x="252" y="0"/>
                    </a:lnTo>
                    <a:lnTo>
                      <a:pt x="495" y="109"/>
                    </a:lnTo>
                    <a:lnTo>
                      <a:pt x="246" y="223"/>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66" name="Rectangle 15"/>
              <p:cNvSpPr>
                <a:spLocks noChangeArrowheads="1"/>
              </p:cNvSpPr>
              <p:nvPr/>
            </p:nvSpPr>
            <p:spPr bwMode="auto">
              <a:xfrm>
                <a:off x="7924800" y="4335463"/>
                <a:ext cx="23813" cy="257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67" name="Oval 16"/>
              <p:cNvSpPr>
                <a:spLocks noChangeArrowheads="1"/>
              </p:cNvSpPr>
              <p:nvPr/>
            </p:nvSpPr>
            <p:spPr bwMode="auto">
              <a:xfrm>
                <a:off x="7897813" y="4564063"/>
                <a:ext cx="76200" cy="777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68" name="Freeform 17"/>
              <p:cNvSpPr/>
              <p:nvPr/>
            </p:nvSpPr>
            <p:spPr bwMode="auto">
              <a:xfrm>
                <a:off x="7888288" y="4605338"/>
                <a:ext cx="55563" cy="171450"/>
              </a:xfrm>
              <a:custGeom>
                <a:avLst/>
                <a:gdLst>
                  <a:gd name="T0" fmla="*/ 14 w 26"/>
                  <a:gd name="T1" fmla="*/ 4 h 79"/>
                  <a:gd name="T2" fmla="*/ 6 w 26"/>
                  <a:gd name="T3" fmla="*/ 79 h 79"/>
                  <a:gd name="T4" fmla="*/ 26 w 26"/>
                  <a:gd name="T5" fmla="*/ 79 h 79"/>
                  <a:gd name="T6" fmla="*/ 26 w 26"/>
                  <a:gd name="T7" fmla="*/ 0 h 79"/>
                  <a:gd name="T8" fmla="*/ 14 w 26"/>
                  <a:gd name="T9" fmla="*/ 4 h 79"/>
                </a:gdLst>
                <a:ahLst/>
                <a:cxnLst>
                  <a:cxn ang="0">
                    <a:pos x="T0" y="T1"/>
                  </a:cxn>
                  <a:cxn ang="0">
                    <a:pos x="T2" y="T3"/>
                  </a:cxn>
                  <a:cxn ang="0">
                    <a:pos x="T4" y="T5"/>
                  </a:cxn>
                  <a:cxn ang="0">
                    <a:pos x="T6" y="T7"/>
                  </a:cxn>
                  <a:cxn ang="0">
                    <a:pos x="T8" y="T9"/>
                  </a:cxn>
                </a:cxnLst>
                <a:rect l="0" t="0" r="r" b="b"/>
                <a:pathLst>
                  <a:path w="26" h="79">
                    <a:moveTo>
                      <a:pt x="14" y="4"/>
                    </a:moveTo>
                    <a:cubicBezTo>
                      <a:pt x="14" y="4"/>
                      <a:pt x="0" y="34"/>
                      <a:pt x="6" y="79"/>
                    </a:cubicBezTo>
                    <a:cubicBezTo>
                      <a:pt x="26" y="79"/>
                      <a:pt x="26" y="79"/>
                      <a:pt x="26" y="79"/>
                    </a:cubicBezTo>
                    <a:cubicBezTo>
                      <a:pt x="26" y="0"/>
                      <a:pt x="26" y="0"/>
                      <a:pt x="26" y="0"/>
                    </a:cubicBezTo>
                    <a:cubicBezTo>
                      <a:pt x="26" y="0"/>
                      <a:pt x="14" y="7"/>
                      <a:pt x="1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69" name="Freeform 18"/>
              <p:cNvSpPr/>
              <p:nvPr/>
            </p:nvSpPr>
            <p:spPr bwMode="auto">
              <a:xfrm>
                <a:off x="7932738" y="4605338"/>
                <a:ext cx="55563" cy="171450"/>
              </a:xfrm>
              <a:custGeom>
                <a:avLst/>
                <a:gdLst>
                  <a:gd name="T0" fmla="*/ 11 w 25"/>
                  <a:gd name="T1" fmla="*/ 4 h 79"/>
                  <a:gd name="T2" fmla="*/ 20 w 25"/>
                  <a:gd name="T3" fmla="*/ 79 h 79"/>
                  <a:gd name="T4" fmla="*/ 0 w 25"/>
                  <a:gd name="T5" fmla="*/ 79 h 79"/>
                  <a:gd name="T6" fmla="*/ 0 w 25"/>
                  <a:gd name="T7" fmla="*/ 0 h 79"/>
                  <a:gd name="T8" fmla="*/ 11 w 25"/>
                  <a:gd name="T9" fmla="*/ 4 h 79"/>
                </a:gdLst>
                <a:ahLst/>
                <a:cxnLst>
                  <a:cxn ang="0">
                    <a:pos x="T0" y="T1"/>
                  </a:cxn>
                  <a:cxn ang="0">
                    <a:pos x="T2" y="T3"/>
                  </a:cxn>
                  <a:cxn ang="0">
                    <a:pos x="T4" y="T5"/>
                  </a:cxn>
                  <a:cxn ang="0">
                    <a:pos x="T6" y="T7"/>
                  </a:cxn>
                  <a:cxn ang="0">
                    <a:pos x="T8" y="T9"/>
                  </a:cxn>
                </a:cxnLst>
                <a:rect l="0" t="0" r="r" b="b"/>
                <a:pathLst>
                  <a:path w="25" h="79">
                    <a:moveTo>
                      <a:pt x="11" y="4"/>
                    </a:moveTo>
                    <a:cubicBezTo>
                      <a:pt x="11" y="4"/>
                      <a:pt x="25" y="34"/>
                      <a:pt x="20" y="79"/>
                    </a:cubicBezTo>
                    <a:cubicBezTo>
                      <a:pt x="0" y="79"/>
                      <a:pt x="0" y="79"/>
                      <a:pt x="0" y="79"/>
                    </a:cubicBezTo>
                    <a:cubicBezTo>
                      <a:pt x="0" y="0"/>
                      <a:pt x="0" y="0"/>
                      <a:pt x="0" y="0"/>
                    </a:cubicBezTo>
                    <a:cubicBezTo>
                      <a:pt x="0" y="0"/>
                      <a:pt x="11" y="7"/>
                      <a:pt x="1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70" name="Freeform 19"/>
              <p:cNvSpPr/>
              <p:nvPr/>
            </p:nvSpPr>
            <p:spPr bwMode="auto">
              <a:xfrm>
                <a:off x="7327900" y="4449763"/>
                <a:ext cx="455613" cy="339725"/>
              </a:xfrm>
              <a:custGeom>
                <a:avLst/>
                <a:gdLst>
                  <a:gd name="T0" fmla="*/ 209 w 209"/>
                  <a:gd name="T1" fmla="*/ 0 h 156"/>
                  <a:gd name="T2" fmla="*/ 104 w 209"/>
                  <a:gd name="T3" fmla="*/ 49 h 156"/>
                  <a:gd name="T4" fmla="*/ 0 w 209"/>
                  <a:gd name="T5" fmla="*/ 0 h 156"/>
                  <a:gd name="T6" fmla="*/ 0 w 209"/>
                  <a:gd name="T7" fmla="*/ 120 h 156"/>
                  <a:gd name="T8" fmla="*/ 102 w 209"/>
                  <a:gd name="T9" fmla="*/ 156 h 156"/>
                  <a:gd name="T10" fmla="*/ 102 w 209"/>
                  <a:gd name="T11" fmla="*/ 156 h 156"/>
                  <a:gd name="T12" fmla="*/ 104 w 209"/>
                  <a:gd name="T13" fmla="*/ 156 h 156"/>
                  <a:gd name="T14" fmla="*/ 107 w 209"/>
                  <a:gd name="T15" fmla="*/ 156 h 156"/>
                  <a:gd name="T16" fmla="*/ 107 w 209"/>
                  <a:gd name="T17" fmla="*/ 156 h 156"/>
                  <a:gd name="T18" fmla="*/ 209 w 209"/>
                  <a:gd name="T19" fmla="*/ 120 h 156"/>
                  <a:gd name="T20" fmla="*/ 209 w 209"/>
                  <a:gd name="T2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9" h="156">
                    <a:moveTo>
                      <a:pt x="209" y="0"/>
                    </a:moveTo>
                    <a:cubicBezTo>
                      <a:pt x="209" y="1"/>
                      <a:pt x="121" y="41"/>
                      <a:pt x="104" y="49"/>
                    </a:cubicBezTo>
                    <a:cubicBezTo>
                      <a:pt x="87" y="41"/>
                      <a:pt x="0" y="1"/>
                      <a:pt x="0" y="0"/>
                    </a:cubicBezTo>
                    <a:cubicBezTo>
                      <a:pt x="0" y="120"/>
                      <a:pt x="0" y="120"/>
                      <a:pt x="0" y="120"/>
                    </a:cubicBezTo>
                    <a:cubicBezTo>
                      <a:pt x="28" y="150"/>
                      <a:pt x="84" y="155"/>
                      <a:pt x="102" y="156"/>
                    </a:cubicBezTo>
                    <a:cubicBezTo>
                      <a:pt x="102" y="156"/>
                      <a:pt x="102" y="156"/>
                      <a:pt x="102" y="156"/>
                    </a:cubicBezTo>
                    <a:cubicBezTo>
                      <a:pt x="102" y="156"/>
                      <a:pt x="103" y="156"/>
                      <a:pt x="104" y="156"/>
                    </a:cubicBezTo>
                    <a:cubicBezTo>
                      <a:pt x="106" y="156"/>
                      <a:pt x="107" y="156"/>
                      <a:pt x="107" y="156"/>
                    </a:cubicBezTo>
                    <a:cubicBezTo>
                      <a:pt x="107" y="156"/>
                      <a:pt x="107" y="156"/>
                      <a:pt x="107" y="156"/>
                    </a:cubicBezTo>
                    <a:cubicBezTo>
                      <a:pt x="125" y="155"/>
                      <a:pt x="181" y="150"/>
                      <a:pt x="209" y="120"/>
                    </a:cubicBezTo>
                    <a:lnTo>
                      <a:pt x="209" y="0"/>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grpSp>
        <p:sp>
          <p:nvSpPr>
            <p:cNvPr id="8" name="Freeform 20"/>
            <p:cNvSpPr>
              <a:spLocks noEditPoints="1"/>
            </p:cNvSpPr>
            <p:nvPr/>
          </p:nvSpPr>
          <p:spPr bwMode="auto">
            <a:xfrm>
              <a:off x="3382292" y="1978394"/>
              <a:ext cx="336502" cy="354389"/>
            </a:xfrm>
            <a:custGeom>
              <a:avLst/>
              <a:gdLst>
                <a:gd name="T0" fmla="*/ 168 w 219"/>
                <a:gd name="T1" fmla="*/ 224 h 231"/>
                <a:gd name="T2" fmla="*/ 197 w 219"/>
                <a:gd name="T3" fmla="*/ 212 h 231"/>
                <a:gd name="T4" fmla="*/ 168 w 219"/>
                <a:gd name="T5" fmla="*/ 132 h 231"/>
                <a:gd name="T6" fmla="*/ 168 w 219"/>
                <a:gd name="T7" fmla="*/ 150 h 231"/>
                <a:gd name="T8" fmla="*/ 192 w 219"/>
                <a:gd name="T9" fmla="*/ 190 h 231"/>
                <a:gd name="T10" fmla="*/ 168 w 219"/>
                <a:gd name="T11" fmla="*/ 209 h 231"/>
                <a:gd name="T12" fmla="*/ 168 w 219"/>
                <a:gd name="T13" fmla="*/ 224 h 231"/>
                <a:gd name="T14" fmla="*/ 168 w 219"/>
                <a:gd name="T15" fmla="*/ 203 h 231"/>
                <a:gd name="T16" fmla="*/ 168 w 219"/>
                <a:gd name="T17" fmla="*/ 157 h 231"/>
                <a:gd name="T18" fmla="*/ 181 w 219"/>
                <a:gd name="T19" fmla="*/ 187 h 231"/>
                <a:gd name="T20" fmla="*/ 168 w 219"/>
                <a:gd name="T21" fmla="*/ 203 h 231"/>
                <a:gd name="T22" fmla="*/ 146 w 219"/>
                <a:gd name="T23" fmla="*/ 112 h 231"/>
                <a:gd name="T24" fmla="*/ 141 w 219"/>
                <a:gd name="T25" fmla="*/ 98 h 231"/>
                <a:gd name="T26" fmla="*/ 141 w 219"/>
                <a:gd name="T27" fmla="*/ 44 h 231"/>
                <a:gd name="T28" fmla="*/ 146 w 219"/>
                <a:gd name="T29" fmla="*/ 37 h 231"/>
                <a:gd name="T30" fmla="*/ 148 w 219"/>
                <a:gd name="T31" fmla="*/ 37 h 231"/>
                <a:gd name="T32" fmla="*/ 148 w 219"/>
                <a:gd name="T33" fmla="*/ 14 h 231"/>
                <a:gd name="T34" fmla="*/ 146 w 219"/>
                <a:gd name="T35" fmla="*/ 14 h 231"/>
                <a:gd name="T36" fmla="*/ 146 w 219"/>
                <a:gd name="T37" fmla="*/ 13 h 231"/>
                <a:gd name="T38" fmla="*/ 114 w 219"/>
                <a:gd name="T39" fmla="*/ 0 h 231"/>
                <a:gd name="T40" fmla="*/ 81 w 219"/>
                <a:gd name="T41" fmla="*/ 13 h 231"/>
                <a:gd name="T42" fmla="*/ 81 w 219"/>
                <a:gd name="T43" fmla="*/ 14 h 231"/>
                <a:gd name="T44" fmla="*/ 80 w 219"/>
                <a:gd name="T45" fmla="*/ 14 h 231"/>
                <a:gd name="T46" fmla="*/ 80 w 219"/>
                <a:gd name="T47" fmla="*/ 37 h 231"/>
                <a:gd name="T48" fmla="*/ 81 w 219"/>
                <a:gd name="T49" fmla="*/ 37 h 231"/>
                <a:gd name="T50" fmla="*/ 90 w 219"/>
                <a:gd name="T51" fmla="*/ 45 h 231"/>
                <a:gd name="T52" fmla="*/ 90 w 219"/>
                <a:gd name="T53" fmla="*/ 98 h 231"/>
                <a:gd name="T54" fmla="*/ 83 w 219"/>
                <a:gd name="T55" fmla="*/ 112 h 231"/>
                <a:gd name="T56" fmla="*/ 31 w 219"/>
                <a:gd name="T57" fmla="*/ 212 h 231"/>
                <a:gd name="T58" fmla="*/ 114 w 219"/>
                <a:gd name="T59" fmla="*/ 230 h 231"/>
                <a:gd name="T60" fmla="*/ 168 w 219"/>
                <a:gd name="T61" fmla="*/ 224 h 231"/>
                <a:gd name="T62" fmla="*/ 168 w 219"/>
                <a:gd name="T63" fmla="*/ 209 h 231"/>
                <a:gd name="T64" fmla="*/ 144 w 219"/>
                <a:gd name="T65" fmla="*/ 212 h 231"/>
                <a:gd name="T66" fmla="*/ 144 w 219"/>
                <a:gd name="T67" fmla="*/ 212 h 231"/>
                <a:gd name="T68" fmla="*/ 168 w 219"/>
                <a:gd name="T69" fmla="*/ 203 h 231"/>
                <a:gd name="T70" fmla="*/ 168 w 219"/>
                <a:gd name="T71" fmla="*/ 157 h 231"/>
                <a:gd name="T72" fmla="*/ 149 w 219"/>
                <a:gd name="T73" fmla="*/ 134 h 231"/>
                <a:gd name="T74" fmla="*/ 168 w 219"/>
                <a:gd name="T75" fmla="*/ 150 h 231"/>
                <a:gd name="T76" fmla="*/ 168 w 219"/>
                <a:gd name="T77" fmla="*/ 132 h 231"/>
                <a:gd name="T78" fmla="*/ 146 w 219"/>
                <a:gd name="T79" fmla="*/ 1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9" h="231">
                  <a:moveTo>
                    <a:pt x="168" y="224"/>
                  </a:moveTo>
                  <a:cubicBezTo>
                    <a:pt x="179" y="221"/>
                    <a:pt x="189" y="217"/>
                    <a:pt x="197" y="212"/>
                  </a:cubicBezTo>
                  <a:cubicBezTo>
                    <a:pt x="219" y="196"/>
                    <a:pt x="191" y="157"/>
                    <a:pt x="168" y="132"/>
                  </a:cubicBezTo>
                  <a:cubicBezTo>
                    <a:pt x="168" y="150"/>
                    <a:pt x="168" y="150"/>
                    <a:pt x="168" y="150"/>
                  </a:cubicBezTo>
                  <a:cubicBezTo>
                    <a:pt x="180" y="162"/>
                    <a:pt x="193" y="177"/>
                    <a:pt x="192" y="190"/>
                  </a:cubicBezTo>
                  <a:cubicBezTo>
                    <a:pt x="192" y="201"/>
                    <a:pt x="180" y="207"/>
                    <a:pt x="168" y="209"/>
                  </a:cubicBezTo>
                  <a:cubicBezTo>
                    <a:pt x="168" y="224"/>
                    <a:pt x="168" y="224"/>
                    <a:pt x="168" y="224"/>
                  </a:cubicBezTo>
                  <a:close/>
                  <a:moveTo>
                    <a:pt x="168" y="203"/>
                  </a:moveTo>
                  <a:cubicBezTo>
                    <a:pt x="168" y="157"/>
                    <a:pt x="168" y="157"/>
                    <a:pt x="168" y="157"/>
                  </a:cubicBezTo>
                  <a:cubicBezTo>
                    <a:pt x="175" y="167"/>
                    <a:pt x="182" y="179"/>
                    <a:pt x="181" y="187"/>
                  </a:cubicBezTo>
                  <a:cubicBezTo>
                    <a:pt x="180" y="194"/>
                    <a:pt x="175" y="199"/>
                    <a:pt x="168" y="203"/>
                  </a:cubicBezTo>
                  <a:close/>
                  <a:moveTo>
                    <a:pt x="146" y="112"/>
                  </a:moveTo>
                  <a:cubicBezTo>
                    <a:pt x="146" y="112"/>
                    <a:pt x="141" y="109"/>
                    <a:pt x="141" y="98"/>
                  </a:cubicBezTo>
                  <a:cubicBezTo>
                    <a:pt x="141" y="90"/>
                    <a:pt x="141" y="56"/>
                    <a:pt x="141" y="44"/>
                  </a:cubicBezTo>
                  <a:cubicBezTo>
                    <a:pt x="144" y="43"/>
                    <a:pt x="146" y="40"/>
                    <a:pt x="146" y="37"/>
                  </a:cubicBezTo>
                  <a:cubicBezTo>
                    <a:pt x="148" y="37"/>
                    <a:pt x="148" y="37"/>
                    <a:pt x="148" y="37"/>
                  </a:cubicBezTo>
                  <a:cubicBezTo>
                    <a:pt x="148" y="14"/>
                    <a:pt x="148" y="14"/>
                    <a:pt x="148" y="14"/>
                  </a:cubicBezTo>
                  <a:cubicBezTo>
                    <a:pt x="146" y="14"/>
                    <a:pt x="146" y="14"/>
                    <a:pt x="146" y="14"/>
                  </a:cubicBezTo>
                  <a:cubicBezTo>
                    <a:pt x="146" y="14"/>
                    <a:pt x="146" y="13"/>
                    <a:pt x="146" y="13"/>
                  </a:cubicBezTo>
                  <a:cubicBezTo>
                    <a:pt x="146" y="6"/>
                    <a:pt x="132" y="0"/>
                    <a:pt x="114" y="0"/>
                  </a:cubicBezTo>
                  <a:cubicBezTo>
                    <a:pt x="95" y="0"/>
                    <a:pt x="81" y="6"/>
                    <a:pt x="81" y="13"/>
                  </a:cubicBezTo>
                  <a:cubicBezTo>
                    <a:pt x="81" y="13"/>
                    <a:pt x="81" y="14"/>
                    <a:pt x="81" y="14"/>
                  </a:cubicBezTo>
                  <a:cubicBezTo>
                    <a:pt x="80" y="14"/>
                    <a:pt x="80" y="14"/>
                    <a:pt x="80" y="14"/>
                  </a:cubicBezTo>
                  <a:cubicBezTo>
                    <a:pt x="80" y="37"/>
                    <a:pt x="80" y="37"/>
                    <a:pt x="80" y="37"/>
                  </a:cubicBezTo>
                  <a:cubicBezTo>
                    <a:pt x="81" y="37"/>
                    <a:pt x="81" y="37"/>
                    <a:pt x="81" y="37"/>
                  </a:cubicBezTo>
                  <a:cubicBezTo>
                    <a:pt x="81" y="40"/>
                    <a:pt x="84" y="43"/>
                    <a:pt x="90" y="45"/>
                  </a:cubicBezTo>
                  <a:cubicBezTo>
                    <a:pt x="90" y="56"/>
                    <a:pt x="90" y="90"/>
                    <a:pt x="90" y="98"/>
                  </a:cubicBezTo>
                  <a:cubicBezTo>
                    <a:pt x="90" y="109"/>
                    <a:pt x="83" y="112"/>
                    <a:pt x="83" y="112"/>
                  </a:cubicBezTo>
                  <a:cubicBezTo>
                    <a:pt x="71" y="119"/>
                    <a:pt x="0" y="190"/>
                    <a:pt x="31" y="212"/>
                  </a:cubicBezTo>
                  <a:cubicBezTo>
                    <a:pt x="58" y="231"/>
                    <a:pt x="105" y="230"/>
                    <a:pt x="114" y="230"/>
                  </a:cubicBezTo>
                  <a:cubicBezTo>
                    <a:pt x="121" y="230"/>
                    <a:pt x="145" y="230"/>
                    <a:pt x="168" y="224"/>
                  </a:cubicBezTo>
                  <a:cubicBezTo>
                    <a:pt x="168" y="209"/>
                    <a:pt x="168" y="209"/>
                    <a:pt x="168" y="209"/>
                  </a:cubicBezTo>
                  <a:cubicBezTo>
                    <a:pt x="156" y="212"/>
                    <a:pt x="144" y="212"/>
                    <a:pt x="144" y="212"/>
                  </a:cubicBezTo>
                  <a:cubicBezTo>
                    <a:pt x="144" y="212"/>
                    <a:pt x="144" y="212"/>
                    <a:pt x="144" y="212"/>
                  </a:cubicBezTo>
                  <a:cubicBezTo>
                    <a:pt x="144" y="212"/>
                    <a:pt x="158" y="210"/>
                    <a:pt x="168" y="203"/>
                  </a:cubicBezTo>
                  <a:cubicBezTo>
                    <a:pt x="168" y="157"/>
                    <a:pt x="168" y="157"/>
                    <a:pt x="168" y="157"/>
                  </a:cubicBezTo>
                  <a:cubicBezTo>
                    <a:pt x="159" y="144"/>
                    <a:pt x="149" y="134"/>
                    <a:pt x="149" y="134"/>
                  </a:cubicBezTo>
                  <a:cubicBezTo>
                    <a:pt x="149" y="134"/>
                    <a:pt x="158" y="141"/>
                    <a:pt x="168" y="150"/>
                  </a:cubicBezTo>
                  <a:cubicBezTo>
                    <a:pt x="168" y="132"/>
                    <a:pt x="168" y="132"/>
                    <a:pt x="168" y="132"/>
                  </a:cubicBezTo>
                  <a:cubicBezTo>
                    <a:pt x="159" y="122"/>
                    <a:pt x="150" y="114"/>
                    <a:pt x="146" y="112"/>
                  </a:cubicBez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9" name="Oval 21"/>
            <p:cNvSpPr>
              <a:spLocks noChangeArrowheads="1"/>
            </p:cNvSpPr>
            <p:nvPr/>
          </p:nvSpPr>
          <p:spPr bwMode="auto">
            <a:xfrm>
              <a:off x="5428135" y="1859892"/>
              <a:ext cx="289544" cy="435999"/>
            </a:xfrm>
            <a:custGeom>
              <a:avLst/>
              <a:gdLst/>
              <a:ahLst/>
              <a:cxnLst/>
              <a:rect l="l" t="t" r="r" b="b"/>
              <a:pathLst>
                <a:path w="411157" h="619125">
                  <a:moveTo>
                    <a:pt x="220663" y="0"/>
                  </a:moveTo>
                  <a:cubicBezTo>
                    <a:pt x="229130" y="0"/>
                    <a:pt x="233363" y="6615"/>
                    <a:pt x="233363" y="13229"/>
                  </a:cubicBezTo>
                  <a:lnTo>
                    <a:pt x="233363" y="54486"/>
                  </a:lnTo>
                  <a:cubicBezTo>
                    <a:pt x="263693" y="61430"/>
                    <a:pt x="285751" y="88861"/>
                    <a:pt x="285751" y="121444"/>
                  </a:cubicBezTo>
                  <a:cubicBezTo>
                    <a:pt x="285751" y="145771"/>
                    <a:pt x="273455" y="167226"/>
                    <a:pt x="254004" y="178851"/>
                  </a:cubicBezTo>
                  <a:cubicBezTo>
                    <a:pt x="288791" y="272808"/>
                    <a:pt x="416626" y="619125"/>
                    <a:pt x="410976" y="619125"/>
                  </a:cubicBezTo>
                  <a:cubicBezTo>
                    <a:pt x="404442" y="619125"/>
                    <a:pt x="343463" y="556047"/>
                    <a:pt x="343430" y="556013"/>
                  </a:cubicBezTo>
                  <a:cubicBezTo>
                    <a:pt x="343395" y="555923"/>
                    <a:pt x="256201" y="329233"/>
                    <a:pt x="215618" y="222711"/>
                  </a:cubicBezTo>
                  <a:lnTo>
                    <a:pt x="63500" y="549275"/>
                  </a:lnTo>
                  <a:lnTo>
                    <a:pt x="0" y="612775"/>
                  </a:lnTo>
                  <a:lnTo>
                    <a:pt x="17462" y="525463"/>
                  </a:lnTo>
                  <a:lnTo>
                    <a:pt x="175354" y="178399"/>
                  </a:lnTo>
                  <a:cubicBezTo>
                    <a:pt x="156483" y="166740"/>
                    <a:pt x="144463" y="145496"/>
                    <a:pt x="144463" y="121444"/>
                  </a:cubicBezTo>
                  <a:cubicBezTo>
                    <a:pt x="144463" y="84877"/>
                    <a:pt x="172245" y="54800"/>
                    <a:pt x="207963" y="52242"/>
                  </a:cubicBezTo>
                  <a:cubicBezTo>
                    <a:pt x="207963" y="13229"/>
                    <a:pt x="207963" y="13229"/>
                    <a:pt x="207963" y="13229"/>
                  </a:cubicBezTo>
                  <a:cubicBezTo>
                    <a:pt x="207963" y="6615"/>
                    <a:pt x="214313" y="0"/>
                    <a:pt x="220663" y="0"/>
                  </a:cubicBezTo>
                  <a:close/>
                </a:path>
              </a:pathLst>
            </a:custGeom>
            <a:solidFill>
              <a:schemeClr val="bg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10" name="Freeform 25"/>
            <p:cNvSpPr>
              <a:spLocks noEditPoints="1"/>
            </p:cNvSpPr>
            <p:nvPr/>
          </p:nvSpPr>
          <p:spPr bwMode="auto">
            <a:xfrm>
              <a:off x="4774136" y="1619534"/>
              <a:ext cx="158748" cy="429292"/>
            </a:xfrm>
            <a:custGeom>
              <a:avLst/>
              <a:gdLst>
                <a:gd name="T0" fmla="*/ 51 w 103"/>
                <a:gd name="T1" fmla="*/ 280 h 280"/>
                <a:gd name="T2" fmla="*/ 103 w 103"/>
                <a:gd name="T3" fmla="*/ 140 h 280"/>
                <a:gd name="T4" fmla="*/ 51 w 103"/>
                <a:gd name="T5" fmla="*/ 0 h 280"/>
                <a:gd name="T6" fmla="*/ 51 w 103"/>
                <a:gd name="T7" fmla="*/ 22 h 280"/>
                <a:gd name="T8" fmla="*/ 94 w 103"/>
                <a:gd name="T9" fmla="*/ 140 h 280"/>
                <a:gd name="T10" fmla="*/ 51 w 103"/>
                <a:gd name="T11" fmla="*/ 257 h 280"/>
                <a:gd name="T12" fmla="*/ 51 w 103"/>
                <a:gd name="T13" fmla="*/ 280 h 280"/>
                <a:gd name="T14" fmla="*/ 51 w 103"/>
                <a:gd name="T15" fmla="*/ 0 h 280"/>
                <a:gd name="T16" fmla="*/ 0 w 103"/>
                <a:gd name="T17" fmla="*/ 140 h 280"/>
                <a:gd name="T18" fmla="*/ 51 w 103"/>
                <a:gd name="T19" fmla="*/ 280 h 280"/>
                <a:gd name="T20" fmla="*/ 51 w 103"/>
                <a:gd name="T21" fmla="*/ 280 h 280"/>
                <a:gd name="T22" fmla="*/ 51 w 103"/>
                <a:gd name="T23" fmla="*/ 257 h 280"/>
                <a:gd name="T24" fmla="*/ 51 w 103"/>
                <a:gd name="T25" fmla="*/ 257 h 280"/>
                <a:gd name="T26" fmla="*/ 51 w 103"/>
                <a:gd name="T27" fmla="*/ 257 h 280"/>
                <a:gd name="T28" fmla="*/ 8 w 103"/>
                <a:gd name="T29" fmla="*/ 140 h 280"/>
                <a:gd name="T30" fmla="*/ 51 w 103"/>
                <a:gd name="T31" fmla="*/ 22 h 280"/>
                <a:gd name="T32" fmla="*/ 51 w 103"/>
                <a:gd name="T33" fmla="*/ 22 h 280"/>
                <a:gd name="T34" fmla="*/ 51 w 103"/>
                <a:gd name="T35"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280">
                  <a:moveTo>
                    <a:pt x="51" y="280"/>
                  </a:moveTo>
                  <a:cubicBezTo>
                    <a:pt x="80" y="280"/>
                    <a:pt x="103" y="217"/>
                    <a:pt x="103" y="140"/>
                  </a:cubicBezTo>
                  <a:cubicBezTo>
                    <a:pt x="103" y="62"/>
                    <a:pt x="80" y="0"/>
                    <a:pt x="51" y="0"/>
                  </a:cubicBezTo>
                  <a:cubicBezTo>
                    <a:pt x="51" y="22"/>
                    <a:pt x="51" y="22"/>
                    <a:pt x="51" y="22"/>
                  </a:cubicBezTo>
                  <a:cubicBezTo>
                    <a:pt x="75" y="22"/>
                    <a:pt x="94" y="75"/>
                    <a:pt x="94" y="140"/>
                  </a:cubicBezTo>
                  <a:cubicBezTo>
                    <a:pt x="94" y="204"/>
                    <a:pt x="75" y="257"/>
                    <a:pt x="51" y="257"/>
                  </a:cubicBezTo>
                  <a:lnTo>
                    <a:pt x="51" y="280"/>
                  </a:lnTo>
                  <a:close/>
                  <a:moveTo>
                    <a:pt x="51" y="0"/>
                  </a:moveTo>
                  <a:cubicBezTo>
                    <a:pt x="23" y="0"/>
                    <a:pt x="0" y="62"/>
                    <a:pt x="0" y="140"/>
                  </a:cubicBezTo>
                  <a:cubicBezTo>
                    <a:pt x="0" y="217"/>
                    <a:pt x="23" y="280"/>
                    <a:pt x="51" y="280"/>
                  </a:cubicBezTo>
                  <a:cubicBezTo>
                    <a:pt x="51" y="280"/>
                    <a:pt x="51" y="280"/>
                    <a:pt x="51" y="280"/>
                  </a:cubicBezTo>
                  <a:cubicBezTo>
                    <a:pt x="51" y="257"/>
                    <a:pt x="51" y="257"/>
                    <a:pt x="51" y="257"/>
                  </a:cubicBezTo>
                  <a:cubicBezTo>
                    <a:pt x="51" y="257"/>
                    <a:pt x="51" y="257"/>
                    <a:pt x="51" y="257"/>
                  </a:cubicBezTo>
                  <a:cubicBezTo>
                    <a:pt x="51" y="257"/>
                    <a:pt x="51" y="257"/>
                    <a:pt x="51" y="257"/>
                  </a:cubicBezTo>
                  <a:cubicBezTo>
                    <a:pt x="27" y="257"/>
                    <a:pt x="8" y="204"/>
                    <a:pt x="8" y="140"/>
                  </a:cubicBezTo>
                  <a:cubicBezTo>
                    <a:pt x="8" y="75"/>
                    <a:pt x="27" y="22"/>
                    <a:pt x="51" y="22"/>
                  </a:cubicBezTo>
                  <a:cubicBezTo>
                    <a:pt x="51" y="22"/>
                    <a:pt x="51" y="22"/>
                    <a:pt x="51" y="22"/>
                  </a:cubicBezTo>
                  <a:cubicBezTo>
                    <a:pt x="51" y="0"/>
                    <a:pt x="51" y="0"/>
                    <a:pt x="5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11" name="Freeform 26"/>
            <p:cNvSpPr>
              <a:spLocks noEditPoints="1"/>
            </p:cNvSpPr>
            <p:nvPr/>
          </p:nvSpPr>
          <p:spPr bwMode="auto">
            <a:xfrm>
              <a:off x="4637747" y="1754805"/>
              <a:ext cx="430410" cy="157631"/>
            </a:xfrm>
            <a:custGeom>
              <a:avLst/>
              <a:gdLst>
                <a:gd name="T0" fmla="*/ 280 w 280"/>
                <a:gd name="T1" fmla="*/ 52 h 103"/>
                <a:gd name="T2" fmla="*/ 140 w 280"/>
                <a:gd name="T3" fmla="*/ 0 h 103"/>
                <a:gd name="T4" fmla="*/ 140 w 280"/>
                <a:gd name="T5" fmla="*/ 8 h 103"/>
                <a:gd name="T6" fmla="*/ 257 w 280"/>
                <a:gd name="T7" fmla="*/ 52 h 103"/>
                <a:gd name="T8" fmla="*/ 140 w 280"/>
                <a:gd name="T9" fmla="*/ 95 h 103"/>
                <a:gd name="T10" fmla="*/ 140 w 280"/>
                <a:gd name="T11" fmla="*/ 103 h 103"/>
                <a:gd name="T12" fmla="*/ 280 w 280"/>
                <a:gd name="T13" fmla="*/ 52 h 103"/>
                <a:gd name="T14" fmla="*/ 140 w 280"/>
                <a:gd name="T15" fmla="*/ 0 h 103"/>
                <a:gd name="T16" fmla="*/ 140 w 280"/>
                <a:gd name="T17" fmla="*/ 0 h 103"/>
                <a:gd name="T18" fmla="*/ 0 w 280"/>
                <a:gd name="T19" fmla="*/ 52 h 103"/>
                <a:gd name="T20" fmla="*/ 140 w 280"/>
                <a:gd name="T21" fmla="*/ 103 h 103"/>
                <a:gd name="T22" fmla="*/ 140 w 280"/>
                <a:gd name="T23" fmla="*/ 103 h 103"/>
                <a:gd name="T24" fmla="*/ 140 w 280"/>
                <a:gd name="T25" fmla="*/ 95 h 103"/>
                <a:gd name="T26" fmla="*/ 140 w 280"/>
                <a:gd name="T27" fmla="*/ 95 h 103"/>
                <a:gd name="T28" fmla="*/ 23 w 280"/>
                <a:gd name="T29" fmla="*/ 52 h 103"/>
                <a:gd name="T30" fmla="*/ 23 w 280"/>
                <a:gd name="T31" fmla="*/ 52 h 103"/>
                <a:gd name="T32" fmla="*/ 140 w 280"/>
                <a:gd name="T33" fmla="*/ 8 h 103"/>
                <a:gd name="T34" fmla="*/ 140 w 280"/>
                <a:gd name="T35" fmla="*/ 8 h 103"/>
                <a:gd name="T36" fmla="*/ 140 w 280"/>
                <a:gd name="T3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0" h="103">
                  <a:moveTo>
                    <a:pt x="280" y="52"/>
                  </a:moveTo>
                  <a:cubicBezTo>
                    <a:pt x="280" y="23"/>
                    <a:pt x="217" y="0"/>
                    <a:pt x="140" y="0"/>
                  </a:cubicBezTo>
                  <a:cubicBezTo>
                    <a:pt x="140" y="8"/>
                    <a:pt x="140" y="8"/>
                    <a:pt x="140" y="8"/>
                  </a:cubicBezTo>
                  <a:cubicBezTo>
                    <a:pt x="205" y="8"/>
                    <a:pt x="257" y="28"/>
                    <a:pt x="257" y="52"/>
                  </a:cubicBezTo>
                  <a:cubicBezTo>
                    <a:pt x="257" y="75"/>
                    <a:pt x="205" y="95"/>
                    <a:pt x="140" y="95"/>
                  </a:cubicBezTo>
                  <a:cubicBezTo>
                    <a:pt x="140" y="103"/>
                    <a:pt x="140" y="103"/>
                    <a:pt x="140" y="103"/>
                  </a:cubicBezTo>
                  <a:cubicBezTo>
                    <a:pt x="217" y="103"/>
                    <a:pt x="280" y="80"/>
                    <a:pt x="280" y="52"/>
                  </a:cubicBezTo>
                  <a:close/>
                  <a:moveTo>
                    <a:pt x="140" y="0"/>
                  </a:moveTo>
                  <a:cubicBezTo>
                    <a:pt x="140" y="0"/>
                    <a:pt x="140" y="0"/>
                    <a:pt x="140" y="0"/>
                  </a:cubicBezTo>
                  <a:cubicBezTo>
                    <a:pt x="63" y="0"/>
                    <a:pt x="0" y="23"/>
                    <a:pt x="0" y="52"/>
                  </a:cubicBezTo>
                  <a:cubicBezTo>
                    <a:pt x="0" y="80"/>
                    <a:pt x="63" y="103"/>
                    <a:pt x="140" y="103"/>
                  </a:cubicBezTo>
                  <a:cubicBezTo>
                    <a:pt x="140" y="103"/>
                    <a:pt x="140" y="103"/>
                    <a:pt x="140" y="103"/>
                  </a:cubicBezTo>
                  <a:cubicBezTo>
                    <a:pt x="140" y="95"/>
                    <a:pt x="140" y="95"/>
                    <a:pt x="140" y="95"/>
                  </a:cubicBezTo>
                  <a:cubicBezTo>
                    <a:pt x="140" y="95"/>
                    <a:pt x="140" y="95"/>
                    <a:pt x="140" y="95"/>
                  </a:cubicBezTo>
                  <a:cubicBezTo>
                    <a:pt x="75" y="95"/>
                    <a:pt x="23" y="75"/>
                    <a:pt x="23" y="52"/>
                  </a:cubicBezTo>
                  <a:cubicBezTo>
                    <a:pt x="23" y="52"/>
                    <a:pt x="23" y="52"/>
                    <a:pt x="23" y="52"/>
                  </a:cubicBezTo>
                  <a:cubicBezTo>
                    <a:pt x="23" y="28"/>
                    <a:pt x="75" y="8"/>
                    <a:pt x="140" y="8"/>
                  </a:cubicBezTo>
                  <a:cubicBezTo>
                    <a:pt x="140" y="8"/>
                    <a:pt x="140" y="8"/>
                    <a:pt x="140" y="8"/>
                  </a:cubicBezTo>
                  <a:lnTo>
                    <a:pt x="14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grpSp>
          <p:nvGrpSpPr>
            <p:cNvPr id="12" name="组合 14"/>
            <p:cNvGrpSpPr/>
            <p:nvPr/>
          </p:nvGrpSpPr>
          <p:grpSpPr>
            <a:xfrm>
              <a:off x="4670167" y="1657544"/>
              <a:ext cx="365569" cy="351035"/>
              <a:chOff x="4755784" y="1370261"/>
              <a:chExt cx="519113" cy="498475"/>
            </a:xfrm>
            <a:grpFill/>
          </p:grpSpPr>
          <p:sp>
            <p:nvSpPr>
              <p:cNvPr id="62" name="Freeform 27"/>
              <p:cNvSpPr>
                <a:spLocks noEditPoints="1"/>
              </p:cNvSpPr>
              <p:nvPr/>
            </p:nvSpPr>
            <p:spPr bwMode="auto">
              <a:xfrm>
                <a:off x="4755784" y="1370261"/>
                <a:ext cx="519113" cy="498475"/>
              </a:xfrm>
              <a:custGeom>
                <a:avLst/>
                <a:gdLst>
                  <a:gd name="T0" fmla="*/ 218 w 238"/>
                  <a:gd name="T1" fmla="*/ 16 h 229"/>
                  <a:gd name="T2" fmla="*/ 119 w 238"/>
                  <a:gd name="T3" fmla="*/ 46 h 229"/>
                  <a:gd name="T4" fmla="*/ 119 w 238"/>
                  <a:gd name="T5" fmla="*/ 57 h 229"/>
                  <a:gd name="T6" fmla="*/ 202 w 238"/>
                  <a:gd name="T7" fmla="*/ 32 h 229"/>
                  <a:gd name="T8" fmla="*/ 150 w 238"/>
                  <a:gd name="T9" fmla="*/ 145 h 229"/>
                  <a:gd name="T10" fmla="*/ 119 w 238"/>
                  <a:gd name="T11" fmla="*/ 172 h 229"/>
                  <a:gd name="T12" fmla="*/ 119 w 238"/>
                  <a:gd name="T13" fmla="*/ 183 h 229"/>
                  <a:gd name="T14" fmla="*/ 156 w 238"/>
                  <a:gd name="T15" fmla="*/ 151 h 229"/>
                  <a:gd name="T16" fmla="*/ 218 w 238"/>
                  <a:gd name="T17" fmla="*/ 16 h 229"/>
                  <a:gd name="T18" fmla="*/ 119 w 238"/>
                  <a:gd name="T19" fmla="*/ 46 h 229"/>
                  <a:gd name="T20" fmla="*/ 83 w 238"/>
                  <a:gd name="T21" fmla="*/ 78 h 229"/>
                  <a:gd name="T22" fmla="*/ 20 w 238"/>
                  <a:gd name="T23" fmla="*/ 214 h 229"/>
                  <a:gd name="T24" fmla="*/ 119 w 238"/>
                  <a:gd name="T25" fmla="*/ 183 h 229"/>
                  <a:gd name="T26" fmla="*/ 119 w 238"/>
                  <a:gd name="T27" fmla="*/ 172 h 229"/>
                  <a:gd name="T28" fmla="*/ 36 w 238"/>
                  <a:gd name="T29" fmla="*/ 197 h 229"/>
                  <a:gd name="T30" fmla="*/ 36 w 238"/>
                  <a:gd name="T31" fmla="*/ 197 h 229"/>
                  <a:gd name="T32" fmla="*/ 89 w 238"/>
                  <a:gd name="T33" fmla="*/ 84 h 229"/>
                  <a:gd name="T34" fmla="*/ 119 w 238"/>
                  <a:gd name="T35" fmla="*/ 57 h 229"/>
                  <a:gd name="T36" fmla="*/ 119 w 238"/>
                  <a:gd name="T37" fmla="*/ 4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29">
                    <a:moveTo>
                      <a:pt x="218" y="16"/>
                    </a:moveTo>
                    <a:cubicBezTo>
                      <a:pt x="202" y="0"/>
                      <a:pt x="162" y="13"/>
                      <a:pt x="119" y="46"/>
                    </a:cubicBezTo>
                    <a:cubicBezTo>
                      <a:pt x="119" y="57"/>
                      <a:pt x="119" y="57"/>
                      <a:pt x="119" y="57"/>
                    </a:cubicBezTo>
                    <a:cubicBezTo>
                      <a:pt x="155" y="30"/>
                      <a:pt x="189" y="19"/>
                      <a:pt x="202" y="32"/>
                    </a:cubicBezTo>
                    <a:cubicBezTo>
                      <a:pt x="219" y="49"/>
                      <a:pt x="195" y="99"/>
                      <a:pt x="150" y="145"/>
                    </a:cubicBezTo>
                    <a:cubicBezTo>
                      <a:pt x="140" y="155"/>
                      <a:pt x="129" y="164"/>
                      <a:pt x="119" y="172"/>
                    </a:cubicBezTo>
                    <a:cubicBezTo>
                      <a:pt x="119" y="183"/>
                      <a:pt x="119" y="183"/>
                      <a:pt x="119" y="183"/>
                    </a:cubicBezTo>
                    <a:cubicBezTo>
                      <a:pt x="131" y="174"/>
                      <a:pt x="144" y="163"/>
                      <a:pt x="156" y="151"/>
                    </a:cubicBezTo>
                    <a:cubicBezTo>
                      <a:pt x="210" y="96"/>
                      <a:pt x="238" y="36"/>
                      <a:pt x="218" y="16"/>
                    </a:cubicBezTo>
                    <a:close/>
                    <a:moveTo>
                      <a:pt x="119" y="46"/>
                    </a:moveTo>
                    <a:cubicBezTo>
                      <a:pt x="107" y="55"/>
                      <a:pt x="95" y="66"/>
                      <a:pt x="83" y="78"/>
                    </a:cubicBezTo>
                    <a:cubicBezTo>
                      <a:pt x="28" y="133"/>
                      <a:pt x="0" y="193"/>
                      <a:pt x="20" y="214"/>
                    </a:cubicBezTo>
                    <a:cubicBezTo>
                      <a:pt x="36" y="229"/>
                      <a:pt x="76" y="216"/>
                      <a:pt x="119" y="183"/>
                    </a:cubicBezTo>
                    <a:cubicBezTo>
                      <a:pt x="119" y="172"/>
                      <a:pt x="119" y="172"/>
                      <a:pt x="119" y="172"/>
                    </a:cubicBezTo>
                    <a:cubicBezTo>
                      <a:pt x="83" y="199"/>
                      <a:pt x="49" y="211"/>
                      <a:pt x="36" y="197"/>
                    </a:cubicBezTo>
                    <a:cubicBezTo>
                      <a:pt x="36" y="197"/>
                      <a:pt x="36" y="197"/>
                      <a:pt x="36" y="197"/>
                    </a:cubicBezTo>
                    <a:cubicBezTo>
                      <a:pt x="19" y="181"/>
                      <a:pt x="43" y="130"/>
                      <a:pt x="89" y="84"/>
                    </a:cubicBezTo>
                    <a:cubicBezTo>
                      <a:pt x="99" y="74"/>
                      <a:pt x="109" y="65"/>
                      <a:pt x="119" y="57"/>
                    </a:cubicBezTo>
                    <a:lnTo>
                      <a:pt x="119"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63" name="Freeform 28"/>
              <p:cNvSpPr>
                <a:spLocks noEditPoints="1"/>
              </p:cNvSpPr>
              <p:nvPr/>
            </p:nvSpPr>
            <p:spPr bwMode="auto">
              <a:xfrm>
                <a:off x="4755784" y="1370261"/>
                <a:ext cx="519113" cy="498475"/>
              </a:xfrm>
              <a:custGeom>
                <a:avLst/>
                <a:gdLst>
                  <a:gd name="T0" fmla="*/ 218 w 238"/>
                  <a:gd name="T1" fmla="*/ 214 h 229"/>
                  <a:gd name="T2" fmla="*/ 156 w 238"/>
                  <a:gd name="T3" fmla="*/ 78 h 229"/>
                  <a:gd name="T4" fmla="*/ 119 w 238"/>
                  <a:gd name="T5" fmla="*/ 46 h 229"/>
                  <a:gd name="T6" fmla="*/ 119 w 238"/>
                  <a:gd name="T7" fmla="*/ 57 h 229"/>
                  <a:gd name="T8" fmla="*/ 150 w 238"/>
                  <a:gd name="T9" fmla="*/ 84 h 229"/>
                  <a:gd name="T10" fmla="*/ 202 w 238"/>
                  <a:gd name="T11" fmla="*/ 197 h 229"/>
                  <a:gd name="T12" fmla="*/ 119 w 238"/>
                  <a:gd name="T13" fmla="*/ 172 h 229"/>
                  <a:gd name="T14" fmla="*/ 119 w 238"/>
                  <a:gd name="T15" fmla="*/ 183 h 229"/>
                  <a:gd name="T16" fmla="*/ 218 w 238"/>
                  <a:gd name="T17" fmla="*/ 214 h 229"/>
                  <a:gd name="T18" fmla="*/ 119 w 238"/>
                  <a:gd name="T19" fmla="*/ 46 h 229"/>
                  <a:gd name="T20" fmla="*/ 20 w 238"/>
                  <a:gd name="T21" fmla="*/ 16 h 229"/>
                  <a:gd name="T22" fmla="*/ 83 w 238"/>
                  <a:gd name="T23" fmla="*/ 151 h 229"/>
                  <a:gd name="T24" fmla="*/ 119 w 238"/>
                  <a:gd name="T25" fmla="*/ 183 h 229"/>
                  <a:gd name="T26" fmla="*/ 119 w 238"/>
                  <a:gd name="T27" fmla="*/ 172 h 229"/>
                  <a:gd name="T28" fmla="*/ 89 w 238"/>
                  <a:gd name="T29" fmla="*/ 145 h 229"/>
                  <a:gd name="T30" fmla="*/ 36 w 238"/>
                  <a:gd name="T31" fmla="*/ 32 h 229"/>
                  <a:gd name="T32" fmla="*/ 36 w 238"/>
                  <a:gd name="T33" fmla="*/ 32 h 229"/>
                  <a:gd name="T34" fmla="*/ 119 w 238"/>
                  <a:gd name="T35" fmla="*/ 57 h 229"/>
                  <a:gd name="T36" fmla="*/ 119 w 238"/>
                  <a:gd name="T37" fmla="*/ 4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29">
                    <a:moveTo>
                      <a:pt x="218" y="214"/>
                    </a:moveTo>
                    <a:cubicBezTo>
                      <a:pt x="238" y="193"/>
                      <a:pt x="210" y="133"/>
                      <a:pt x="156" y="78"/>
                    </a:cubicBezTo>
                    <a:cubicBezTo>
                      <a:pt x="144" y="66"/>
                      <a:pt x="131" y="55"/>
                      <a:pt x="119" y="46"/>
                    </a:cubicBezTo>
                    <a:cubicBezTo>
                      <a:pt x="119" y="57"/>
                      <a:pt x="119" y="57"/>
                      <a:pt x="119" y="57"/>
                    </a:cubicBezTo>
                    <a:cubicBezTo>
                      <a:pt x="129" y="65"/>
                      <a:pt x="140" y="74"/>
                      <a:pt x="150" y="84"/>
                    </a:cubicBezTo>
                    <a:cubicBezTo>
                      <a:pt x="195" y="130"/>
                      <a:pt x="219" y="181"/>
                      <a:pt x="202" y="197"/>
                    </a:cubicBezTo>
                    <a:cubicBezTo>
                      <a:pt x="189" y="211"/>
                      <a:pt x="155" y="199"/>
                      <a:pt x="119" y="172"/>
                    </a:cubicBezTo>
                    <a:cubicBezTo>
                      <a:pt x="119" y="183"/>
                      <a:pt x="119" y="183"/>
                      <a:pt x="119" y="183"/>
                    </a:cubicBezTo>
                    <a:cubicBezTo>
                      <a:pt x="162" y="216"/>
                      <a:pt x="202" y="229"/>
                      <a:pt x="218" y="214"/>
                    </a:cubicBezTo>
                    <a:close/>
                    <a:moveTo>
                      <a:pt x="119" y="46"/>
                    </a:moveTo>
                    <a:cubicBezTo>
                      <a:pt x="76" y="13"/>
                      <a:pt x="36" y="0"/>
                      <a:pt x="20" y="16"/>
                    </a:cubicBezTo>
                    <a:cubicBezTo>
                      <a:pt x="0" y="36"/>
                      <a:pt x="28" y="96"/>
                      <a:pt x="83" y="151"/>
                    </a:cubicBezTo>
                    <a:cubicBezTo>
                      <a:pt x="95" y="163"/>
                      <a:pt x="107" y="174"/>
                      <a:pt x="119" y="183"/>
                    </a:cubicBezTo>
                    <a:cubicBezTo>
                      <a:pt x="119" y="172"/>
                      <a:pt x="119" y="172"/>
                      <a:pt x="119" y="172"/>
                    </a:cubicBezTo>
                    <a:cubicBezTo>
                      <a:pt x="109" y="164"/>
                      <a:pt x="99" y="155"/>
                      <a:pt x="89" y="145"/>
                    </a:cubicBezTo>
                    <a:cubicBezTo>
                      <a:pt x="43" y="99"/>
                      <a:pt x="19" y="49"/>
                      <a:pt x="36" y="32"/>
                    </a:cubicBezTo>
                    <a:cubicBezTo>
                      <a:pt x="36" y="32"/>
                      <a:pt x="36" y="32"/>
                      <a:pt x="36" y="32"/>
                    </a:cubicBezTo>
                    <a:cubicBezTo>
                      <a:pt x="49" y="19"/>
                      <a:pt x="83" y="30"/>
                      <a:pt x="119" y="57"/>
                    </a:cubicBezTo>
                    <a:lnTo>
                      <a:pt x="119"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64" name="Oval 29"/>
              <p:cNvSpPr>
                <a:spLocks noChangeArrowheads="1"/>
              </p:cNvSpPr>
              <p:nvPr/>
            </p:nvSpPr>
            <p:spPr bwMode="auto">
              <a:xfrm>
                <a:off x="4970097" y="1573461"/>
                <a:ext cx="93663" cy="936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grpSp>
        <p:sp>
          <p:nvSpPr>
            <p:cNvPr id="13" name="Freeform 30"/>
            <p:cNvSpPr>
              <a:spLocks noEditPoints="1"/>
            </p:cNvSpPr>
            <p:nvPr/>
          </p:nvSpPr>
          <p:spPr bwMode="auto">
            <a:xfrm>
              <a:off x="5327520" y="1497677"/>
              <a:ext cx="181107" cy="343210"/>
            </a:xfrm>
            <a:custGeom>
              <a:avLst/>
              <a:gdLst>
                <a:gd name="T0" fmla="*/ 67 w 162"/>
                <a:gd name="T1" fmla="*/ 307 h 307"/>
                <a:gd name="T2" fmla="*/ 162 w 162"/>
                <a:gd name="T3" fmla="*/ 307 h 307"/>
                <a:gd name="T4" fmla="*/ 67 w 162"/>
                <a:gd name="T5" fmla="*/ 127 h 307"/>
                <a:gd name="T6" fmla="*/ 67 w 162"/>
                <a:gd name="T7" fmla="*/ 193 h 307"/>
                <a:gd name="T8" fmla="*/ 110 w 162"/>
                <a:gd name="T9" fmla="*/ 267 h 307"/>
                <a:gd name="T10" fmla="*/ 67 w 162"/>
                <a:gd name="T11" fmla="*/ 267 h 307"/>
                <a:gd name="T12" fmla="*/ 67 w 162"/>
                <a:gd name="T13" fmla="*/ 307 h 307"/>
                <a:gd name="T14" fmla="*/ 0 w 162"/>
                <a:gd name="T15" fmla="*/ 0 h 307"/>
                <a:gd name="T16" fmla="*/ 0 w 162"/>
                <a:gd name="T17" fmla="*/ 307 h 307"/>
                <a:gd name="T18" fmla="*/ 67 w 162"/>
                <a:gd name="T19" fmla="*/ 307 h 307"/>
                <a:gd name="T20" fmla="*/ 67 w 162"/>
                <a:gd name="T21" fmla="*/ 267 h 307"/>
                <a:gd name="T22" fmla="*/ 24 w 162"/>
                <a:gd name="T23" fmla="*/ 267 h 307"/>
                <a:gd name="T24" fmla="*/ 24 w 162"/>
                <a:gd name="T25" fmla="*/ 120 h 307"/>
                <a:gd name="T26" fmla="*/ 24 w 162"/>
                <a:gd name="T27" fmla="*/ 120 h 307"/>
                <a:gd name="T28" fmla="*/ 67 w 162"/>
                <a:gd name="T29" fmla="*/ 193 h 307"/>
                <a:gd name="T30" fmla="*/ 67 w 162"/>
                <a:gd name="T31" fmla="*/ 127 h 307"/>
                <a:gd name="T32" fmla="*/ 0 w 16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2" h="307">
                  <a:moveTo>
                    <a:pt x="67" y="307"/>
                  </a:moveTo>
                  <a:lnTo>
                    <a:pt x="162" y="307"/>
                  </a:lnTo>
                  <a:lnTo>
                    <a:pt x="67" y="127"/>
                  </a:lnTo>
                  <a:lnTo>
                    <a:pt x="67" y="193"/>
                  </a:lnTo>
                  <a:lnTo>
                    <a:pt x="110" y="267"/>
                  </a:lnTo>
                  <a:lnTo>
                    <a:pt x="67" y="267"/>
                  </a:lnTo>
                  <a:lnTo>
                    <a:pt x="67" y="307"/>
                  </a:lnTo>
                  <a:close/>
                  <a:moveTo>
                    <a:pt x="0" y="0"/>
                  </a:moveTo>
                  <a:lnTo>
                    <a:pt x="0" y="307"/>
                  </a:lnTo>
                  <a:lnTo>
                    <a:pt x="67" y="307"/>
                  </a:lnTo>
                  <a:lnTo>
                    <a:pt x="67" y="267"/>
                  </a:lnTo>
                  <a:lnTo>
                    <a:pt x="24" y="267"/>
                  </a:lnTo>
                  <a:lnTo>
                    <a:pt x="24" y="120"/>
                  </a:lnTo>
                  <a:lnTo>
                    <a:pt x="24" y="120"/>
                  </a:lnTo>
                  <a:lnTo>
                    <a:pt x="67" y="193"/>
                  </a:lnTo>
                  <a:lnTo>
                    <a:pt x="67" y="127"/>
                  </a:lnTo>
                  <a:lnTo>
                    <a:pt x="0" y="0"/>
                  </a:lnTo>
                  <a:close/>
                </a:path>
              </a:pathLst>
            </a:custGeom>
            <a:solidFill>
              <a:schemeClr val="bg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14" name="Rectangle 31"/>
            <p:cNvSpPr>
              <a:spLocks noChangeArrowheads="1"/>
            </p:cNvSpPr>
            <p:nvPr/>
          </p:nvSpPr>
          <p:spPr bwMode="auto">
            <a:xfrm>
              <a:off x="5236966" y="1496559"/>
              <a:ext cx="45836" cy="33426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15" name="Freeform 32"/>
            <p:cNvSpPr>
              <a:spLocks noEditPoints="1"/>
            </p:cNvSpPr>
            <p:nvPr/>
          </p:nvSpPr>
          <p:spPr bwMode="auto">
            <a:xfrm>
              <a:off x="3752333" y="3180187"/>
              <a:ext cx="395753" cy="289549"/>
            </a:xfrm>
            <a:custGeom>
              <a:avLst/>
              <a:gdLst>
                <a:gd name="T0" fmla="*/ 213 w 258"/>
                <a:gd name="T1" fmla="*/ 31 h 189"/>
                <a:gd name="T2" fmla="*/ 204 w 258"/>
                <a:gd name="T3" fmla="*/ 69 h 189"/>
                <a:gd name="T4" fmla="*/ 228 w 258"/>
                <a:gd name="T5" fmla="*/ 109 h 189"/>
                <a:gd name="T6" fmla="*/ 204 w 258"/>
                <a:gd name="T7" fmla="*/ 146 h 189"/>
                <a:gd name="T8" fmla="*/ 204 w 258"/>
                <a:gd name="T9" fmla="*/ 27 h 189"/>
                <a:gd name="T10" fmla="*/ 91 w 258"/>
                <a:gd name="T11" fmla="*/ 14 h 189"/>
                <a:gd name="T12" fmla="*/ 97 w 258"/>
                <a:gd name="T13" fmla="*/ 15 h 189"/>
                <a:gd name="T14" fmla="*/ 91 w 258"/>
                <a:gd name="T15" fmla="*/ 42 h 189"/>
                <a:gd name="T16" fmla="*/ 91 w 258"/>
                <a:gd name="T17" fmla="*/ 162 h 189"/>
                <a:gd name="T18" fmla="*/ 166 w 258"/>
                <a:gd name="T19" fmla="*/ 145 h 189"/>
                <a:gd name="T20" fmla="*/ 204 w 258"/>
                <a:gd name="T21" fmla="*/ 125 h 189"/>
                <a:gd name="T22" fmla="*/ 191 w 258"/>
                <a:gd name="T23" fmla="*/ 122 h 189"/>
                <a:gd name="T24" fmla="*/ 204 w 258"/>
                <a:gd name="T25" fmla="*/ 69 h 189"/>
                <a:gd name="T26" fmla="*/ 91 w 258"/>
                <a:gd name="T27" fmla="*/ 6 h 189"/>
                <a:gd name="T28" fmla="*/ 78 w 258"/>
                <a:gd name="T29" fmla="*/ 24 h 189"/>
                <a:gd name="T30" fmla="*/ 91 w 258"/>
                <a:gd name="T31" fmla="*/ 14 h 189"/>
                <a:gd name="T32" fmla="*/ 78 w 258"/>
                <a:gd name="T33" fmla="*/ 188 h 189"/>
                <a:gd name="T34" fmla="*/ 91 w 258"/>
                <a:gd name="T35" fmla="*/ 162 h 189"/>
                <a:gd name="T36" fmla="*/ 78 w 258"/>
                <a:gd name="T37" fmla="*/ 176 h 189"/>
                <a:gd name="T38" fmla="*/ 91 w 258"/>
                <a:gd name="T39" fmla="*/ 42 h 189"/>
                <a:gd name="T40" fmla="*/ 80 w 258"/>
                <a:gd name="T41" fmla="*/ 134 h 189"/>
                <a:gd name="T42" fmla="*/ 78 w 258"/>
                <a:gd name="T43" fmla="*/ 64 h 189"/>
                <a:gd name="T44" fmla="*/ 78 w 258"/>
                <a:gd name="T45" fmla="*/ 33 h 189"/>
                <a:gd name="T46" fmla="*/ 91 w 258"/>
                <a:gd name="T47" fmla="*/ 42 h 189"/>
                <a:gd name="T48" fmla="*/ 60 w 258"/>
                <a:gd name="T49" fmla="*/ 18 h 189"/>
                <a:gd name="T50" fmla="*/ 68 w 258"/>
                <a:gd name="T51" fmla="*/ 42 h 189"/>
                <a:gd name="T52" fmla="*/ 78 w 258"/>
                <a:gd name="T53" fmla="*/ 33 h 189"/>
                <a:gd name="T54" fmla="*/ 78 w 258"/>
                <a:gd name="T55" fmla="*/ 9 h 189"/>
                <a:gd name="T56" fmla="*/ 78 w 258"/>
                <a:gd name="T57" fmla="*/ 188 h 189"/>
                <a:gd name="T58" fmla="*/ 60 w 258"/>
                <a:gd name="T59" fmla="*/ 176 h 189"/>
                <a:gd name="T60" fmla="*/ 78 w 258"/>
                <a:gd name="T61" fmla="*/ 64 h 189"/>
                <a:gd name="T62" fmla="*/ 60 w 258"/>
                <a:gd name="T63" fmla="*/ 134 h 189"/>
                <a:gd name="T64" fmla="*/ 70 w 258"/>
                <a:gd name="T65" fmla="*/ 116 h 189"/>
                <a:gd name="T66" fmla="*/ 60 w 258"/>
                <a:gd name="T67" fmla="*/ 87 h 189"/>
                <a:gd name="T68" fmla="*/ 76 w 258"/>
                <a:gd name="T69" fmla="*/ 68 h 189"/>
                <a:gd name="T70" fmla="*/ 60 w 258"/>
                <a:gd name="T71" fmla="*/ 18 h 189"/>
                <a:gd name="T72" fmla="*/ 60 w 258"/>
                <a:gd name="T73" fmla="*/ 187 h 189"/>
                <a:gd name="T74" fmla="*/ 59 w 258"/>
                <a:gd name="T75" fmla="*/ 175 h 189"/>
                <a:gd name="T76" fmla="*/ 49 w 258"/>
                <a:gd name="T77" fmla="*/ 144 h 189"/>
                <a:gd name="T78" fmla="*/ 60 w 258"/>
                <a:gd name="T79" fmla="*/ 125 h 189"/>
                <a:gd name="T80" fmla="*/ 41 w 258"/>
                <a:gd name="T81" fmla="*/ 125 h 189"/>
                <a:gd name="T82" fmla="*/ 60 w 258"/>
                <a:gd name="T83" fmla="*/ 87 h 189"/>
                <a:gd name="T84" fmla="*/ 51 w 258"/>
                <a:gd name="T85" fmla="*/ 76 h 189"/>
                <a:gd name="T86" fmla="*/ 43 w 258"/>
                <a:gd name="T87" fmla="*/ 51 h 189"/>
                <a:gd name="T88" fmla="*/ 60 w 258"/>
                <a:gd name="T89" fmla="*/ 1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8" h="189">
                  <a:moveTo>
                    <a:pt x="253" y="104"/>
                  </a:moveTo>
                  <a:cubicBezTo>
                    <a:pt x="258" y="60"/>
                    <a:pt x="213" y="31"/>
                    <a:pt x="213" y="31"/>
                  </a:cubicBezTo>
                  <a:cubicBezTo>
                    <a:pt x="210" y="30"/>
                    <a:pt x="207" y="28"/>
                    <a:pt x="204" y="27"/>
                  </a:cubicBezTo>
                  <a:cubicBezTo>
                    <a:pt x="204" y="69"/>
                    <a:pt x="204" y="69"/>
                    <a:pt x="204" y="69"/>
                  </a:cubicBezTo>
                  <a:cubicBezTo>
                    <a:pt x="208" y="69"/>
                    <a:pt x="212" y="70"/>
                    <a:pt x="216" y="72"/>
                  </a:cubicBezTo>
                  <a:cubicBezTo>
                    <a:pt x="230" y="79"/>
                    <a:pt x="235" y="95"/>
                    <a:pt x="228" y="109"/>
                  </a:cubicBezTo>
                  <a:cubicBezTo>
                    <a:pt x="224" y="119"/>
                    <a:pt x="214" y="125"/>
                    <a:pt x="204" y="125"/>
                  </a:cubicBezTo>
                  <a:cubicBezTo>
                    <a:pt x="204" y="146"/>
                    <a:pt x="204" y="146"/>
                    <a:pt x="204" y="146"/>
                  </a:cubicBezTo>
                  <a:cubicBezTo>
                    <a:pt x="230" y="144"/>
                    <a:pt x="249" y="134"/>
                    <a:pt x="253" y="104"/>
                  </a:cubicBezTo>
                  <a:close/>
                  <a:moveTo>
                    <a:pt x="204" y="27"/>
                  </a:moveTo>
                  <a:cubicBezTo>
                    <a:pt x="156" y="5"/>
                    <a:pt x="119" y="0"/>
                    <a:pt x="91" y="6"/>
                  </a:cubicBezTo>
                  <a:cubicBezTo>
                    <a:pt x="91" y="14"/>
                    <a:pt x="91" y="14"/>
                    <a:pt x="91" y="14"/>
                  </a:cubicBezTo>
                  <a:cubicBezTo>
                    <a:pt x="93" y="14"/>
                    <a:pt x="95" y="14"/>
                    <a:pt x="97" y="15"/>
                  </a:cubicBezTo>
                  <a:cubicBezTo>
                    <a:pt x="97" y="15"/>
                    <a:pt x="97" y="15"/>
                    <a:pt x="97" y="15"/>
                  </a:cubicBezTo>
                  <a:cubicBezTo>
                    <a:pt x="104" y="19"/>
                    <a:pt x="107" y="27"/>
                    <a:pt x="103" y="34"/>
                  </a:cubicBezTo>
                  <a:cubicBezTo>
                    <a:pt x="101" y="39"/>
                    <a:pt x="96" y="42"/>
                    <a:pt x="91" y="42"/>
                  </a:cubicBezTo>
                  <a:cubicBezTo>
                    <a:pt x="91" y="146"/>
                    <a:pt x="91" y="146"/>
                    <a:pt x="91" y="146"/>
                  </a:cubicBezTo>
                  <a:cubicBezTo>
                    <a:pt x="93" y="151"/>
                    <a:pt x="93" y="157"/>
                    <a:pt x="91" y="162"/>
                  </a:cubicBezTo>
                  <a:cubicBezTo>
                    <a:pt x="91" y="185"/>
                    <a:pt x="91" y="185"/>
                    <a:pt x="91" y="185"/>
                  </a:cubicBezTo>
                  <a:cubicBezTo>
                    <a:pt x="117" y="174"/>
                    <a:pt x="138" y="143"/>
                    <a:pt x="166" y="145"/>
                  </a:cubicBezTo>
                  <a:cubicBezTo>
                    <a:pt x="179" y="147"/>
                    <a:pt x="192" y="147"/>
                    <a:pt x="204" y="146"/>
                  </a:cubicBezTo>
                  <a:cubicBezTo>
                    <a:pt x="204" y="125"/>
                    <a:pt x="204" y="125"/>
                    <a:pt x="204" y="125"/>
                  </a:cubicBezTo>
                  <a:cubicBezTo>
                    <a:pt x="199" y="125"/>
                    <a:pt x="195" y="124"/>
                    <a:pt x="191" y="122"/>
                  </a:cubicBezTo>
                  <a:cubicBezTo>
                    <a:pt x="191" y="122"/>
                    <a:pt x="191" y="122"/>
                    <a:pt x="191" y="122"/>
                  </a:cubicBezTo>
                  <a:cubicBezTo>
                    <a:pt x="177" y="115"/>
                    <a:pt x="172" y="98"/>
                    <a:pt x="179" y="84"/>
                  </a:cubicBezTo>
                  <a:cubicBezTo>
                    <a:pt x="184" y="74"/>
                    <a:pt x="193" y="69"/>
                    <a:pt x="204" y="69"/>
                  </a:cubicBezTo>
                  <a:lnTo>
                    <a:pt x="204" y="27"/>
                  </a:lnTo>
                  <a:close/>
                  <a:moveTo>
                    <a:pt x="91" y="6"/>
                  </a:moveTo>
                  <a:cubicBezTo>
                    <a:pt x="86" y="6"/>
                    <a:pt x="82" y="8"/>
                    <a:pt x="78" y="9"/>
                  </a:cubicBezTo>
                  <a:cubicBezTo>
                    <a:pt x="78" y="24"/>
                    <a:pt x="78" y="24"/>
                    <a:pt x="78" y="24"/>
                  </a:cubicBezTo>
                  <a:cubicBezTo>
                    <a:pt x="78" y="23"/>
                    <a:pt x="78" y="22"/>
                    <a:pt x="78" y="22"/>
                  </a:cubicBezTo>
                  <a:cubicBezTo>
                    <a:pt x="81" y="17"/>
                    <a:pt x="86" y="14"/>
                    <a:pt x="91" y="14"/>
                  </a:cubicBezTo>
                  <a:cubicBezTo>
                    <a:pt x="91" y="6"/>
                    <a:pt x="91" y="6"/>
                    <a:pt x="91" y="6"/>
                  </a:cubicBezTo>
                  <a:close/>
                  <a:moveTo>
                    <a:pt x="78" y="188"/>
                  </a:moveTo>
                  <a:cubicBezTo>
                    <a:pt x="82" y="188"/>
                    <a:pt x="87" y="187"/>
                    <a:pt x="91" y="185"/>
                  </a:cubicBezTo>
                  <a:cubicBezTo>
                    <a:pt x="91" y="162"/>
                    <a:pt x="91" y="162"/>
                    <a:pt x="91" y="162"/>
                  </a:cubicBezTo>
                  <a:cubicBezTo>
                    <a:pt x="90" y="163"/>
                    <a:pt x="90" y="164"/>
                    <a:pt x="90" y="165"/>
                  </a:cubicBezTo>
                  <a:cubicBezTo>
                    <a:pt x="87" y="170"/>
                    <a:pt x="83" y="174"/>
                    <a:pt x="78" y="176"/>
                  </a:cubicBezTo>
                  <a:cubicBezTo>
                    <a:pt x="78" y="188"/>
                    <a:pt x="78" y="188"/>
                    <a:pt x="78" y="188"/>
                  </a:cubicBezTo>
                  <a:close/>
                  <a:moveTo>
                    <a:pt x="91" y="42"/>
                  </a:moveTo>
                  <a:cubicBezTo>
                    <a:pt x="91" y="146"/>
                    <a:pt x="91" y="146"/>
                    <a:pt x="91" y="146"/>
                  </a:cubicBezTo>
                  <a:cubicBezTo>
                    <a:pt x="89" y="141"/>
                    <a:pt x="85" y="136"/>
                    <a:pt x="80" y="134"/>
                  </a:cubicBezTo>
                  <a:cubicBezTo>
                    <a:pt x="79" y="133"/>
                    <a:pt x="78" y="133"/>
                    <a:pt x="78" y="133"/>
                  </a:cubicBezTo>
                  <a:cubicBezTo>
                    <a:pt x="78" y="64"/>
                    <a:pt x="78" y="64"/>
                    <a:pt x="78" y="64"/>
                  </a:cubicBezTo>
                  <a:cubicBezTo>
                    <a:pt x="79" y="61"/>
                    <a:pt x="79" y="57"/>
                    <a:pt x="78" y="54"/>
                  </a:cubicBezTo>
                  <a:cubicBezTo>
                    <a:pt x="78" y="33"/>
                    <a:pt x="78" y="33"/>
                    <a:pt x="78" y="33"/>
                  </a:cubicBezTo>
                  <a:cubicBezTo>
                    <a:pt x="79" y="36"/>
                    <a:pt x="81" y="39"/>
                    <a:pt x="84" y="41"/>
                  </a:cubicBezTo>
                  <a:cubicBezTo>
                    <a:pt x="86" y="42"/>
                    <a:pt x="89" y="42"/>
                    <a:pt x="91" y="42"/>
                  </a:cubicBezTo>
                  <a:close/>
                  <a:moveTo>
                    <a:pt x="78" y="9"/>
                  </a:moveTo>
                  <a:cubicBezTo>
                    <a:pt x="71" y="11"/>
                    <a:pt x="65" y="14"/>
                    <a:pt x="60" y="18"/>
                  </a:cubicBezTo>
                  <a:cubicBezTo>
                    <a:pt x="60" y="40"/>
                    <a:pt x="60" y="40"/>
                    <a:pt x="60" y="40"/>
                  </a:cubicBezTo>
                  <a:cubicBezTo>
                    <a:pt x="62" y="40"/>
                    <a:pt x="65" y="41"/>
                    <a:pt x="68" y="42"/>
                  </a:cubicBezTo>
                  <a:cubicBezTo>
                    <a:pt x="73" y="45"/>
                    <a:pt x="76" y="49"/>
                    <a:pt x="78" y="54"/>
                  </a:cubicBezTo>
                  <a:cubicBezTo>
                    <a:pt x="78" y="33"/>
                    <a:pt x="78" y="33"/>
                    <a:pt x="78" y="33"/>
                  </a:cubicBezTo>
                  <a:cubicBezTo>
                    <a:pt x="77" y="30"/>
                    <a:pt x="77" y="27"/>
                    <a:pt x="78" y="24"/>
                  </a:cubicBezTo>
                  <a:cubicBezTo>
                    <a:pt x="78" y="9"/>
                    <a:pt x="78" y="9"/>
                    <a:pt x="78" y="9"/>
                  </a:cubicBezTo>
                  <a:close/>
                  <a:moveTo>
                    <a:pt x="60" y="187"/>
                  </a:moveTo>
                  <a:cubicBezTo>
                    <a:pt x="66" y="188"/>
                    <a:pt x="72" y="189"/>
                    <a:pt x="78" y="188"/>
                  </a:cubicBezTo>
                  <a:cubicBezTo>
                    <a:pt x="78" y="176"/>
                    <a:pt x="78" y="176"/>
                    <a:pt x="78" y="176"/>
                  </a:cubicBezTo>
                  <a:cubicBezTo>
                    <a:pt x="72" y="178"/>
                    <a:pt x="65" y="178"/>
                    <a:pt x="60" y="176"/>
                  </a:cubicBezTo>
                  <a:cubicBezTo>
                    <a:pt x="60" y="187"/>
                    <a:pt x="60" y="187"/>
                    <a:pt x="60" y="187"/>
                  </a:cubicBezTo>
                  <a:close/>
                  <a:moveTo>
                    <a:pt x="78" y="64"/>
                  </a:moveTo>
                  <a:cubicBezTo>
                    <a:pt x="78" y="133"/>
                    <a:pt x="78" y="133"/>
                    <a:pt x="78" y="133"/>
                  </a:cubicBezTo>
                  <a:cubicBezTo>
                    <a:pt x="72" y="131"/>
                    <a:pt x="65" y="131"/>
                    <a:pt x="60" y="134"/>
                  </a:cubicBezTo>
                  <a:cubicBezTo>
                    <a:pt x="60" y="125"/>
                    <a:pt x="60" y="125"/>
                    <a:pt x="60" y="125"/>
                  </a:cubicBezTo>
                  <a:cubicBezTo>
                    <a:pt x="64" y="123"/>
                    <a:pt x="67" y="120"/>
                    <a:pt x="70" y="116"/>
                  </a:cubicBezTo>
                  <a:cubicBezTo>
                    <a:pt x="75" y="105"/>
                    <a:pt x="71" y="92"/>
                    <a:pt x="60" y="87"/>
                  </a:cubicBezTo>
                  <a:cubicBezTo>
                    <a:pt x="60" y="87"/>
                    <a:pt x="60" y="87"/>
                    <a:pt x="60" y="87"/>
                  </a:cubicBezTo>
                  <a:cubicBezTo>
                    <a:pt x="60" y="78"/>
                    <a:pt x="60" y="78"/>
                    <a:pt x="60" y="78"/>
                  </a:cubicBezTo>
                  <a:cubicBezTo>
                    <a:pt x="66" y="78"/>
                    <a:pt x="73" y="74"/>
                    <a:pt x="76" y="68"/>
                  </a:cubicBezTo>
                  <a:cubicBezTo>
                    <a:pt x="77" y="66"/>
                    <a:pt x="77" y="65"/>
                    <a:pt x="78" y="64"/>
                  </a:cubicBezTo>
                  <a:close/>
                  <a:moveTo>
                    <a:pt x="60" y="18"/>
                  </a:moveTo>
                  <a:cubicBezTo>
                    <a:pt x="0" y="56"/>
                    <a:pt x="10" y="159"/>
                    <a:pt x="46" y="180"/>
                  </a:cubicBezTo>
                  <a:cubicBezTo>
                    <a:pt x="51" y="183"/>
                    <a:pt x="55" y="185"/>
                    <a:pt x="60" y="187"/>
                  </a:cubicBezTo>
                  <a:cubicBezTo>
                    <a:pt x="60" y="176"/>
                    <a:pt x="60" y="176"/>
                    <a:pt x="60" y="176"/>
                  </a:cubicBezTo>
                  <a:cubicBezTo>
                    <a:pt x="59" y="175"/>
                    <a:pt x="59" y="175"/>
                    <a:pt x="59" y="175"/>
                  </a:cubicBezTo>
                  <a:cubicBezTo>
                    <a:pt x="59" y="175"/>
                    <a:pt x="59" y="175"/>
                    <a:pt x="59" y="175"/>
                  </a:cubicBezTo>
                  <a:cubicBezTo>
                    <a:pt x="48" y="170"/>
                    <a:pt x="43" y="156"/>
                    <a:pt x="49" y="144"/>
                  </a:cubicBezTo>
                  <a:cubicBezTo>
                    <a:pt x="51" y="139"/>
                    <a:pt x="55" y="136"/>
                    <a:pt x="60" y="134"/>
                  </a:cubicBezTo>
                  <a:cubicBezTo>
                    <a:pt x="60" y="125"/>
                    <a:pt x="60" y="125"/>
                    <a:pt x="60" y="125"/>
                  </a:cubicBezTo>
                  <a:cubicBezTo>
                    <a:pt x="54" y="128"/>
                    <a:pt x="47" y="128"/>
                    <a:pt x="41" y="125"/>
                  </a:cubicBezTo>
                  <a:cubicBezTo>
                    <a:pt x="41" y="125"/>
                    <a:pt x="41" y="125"/>
                    <a:pt x="41" y="125"/>
                  </a:cubicBezTo>
                  <a:cubicBezTo>
                    <a:pt x="31" y="120"/>
                    <a:pt x="26" y="107"/>
                    <a:pt x="32" y="97"/>
                  </a:cubicBezTo>
                  <a:cubicBezTo>
                    <a:pt x="37" y="86"/>
                    <a:pt x="49" y="82"/>
                    <a:pt x="60" y="87"/>
                  </a:cubicBezTo>
                  <a:cubicBezTo>
                    <a:pt x="60" y="78"/>
                    <a:pt x="60" y="78"/>
                    <a:pt x="60" y="78"/>
                  </a:cubicBezTo>
                  <a:cubicBezTo>
                    <a:pt x="57" y="78"/>
                    <a:pt x="54" y="77"/>
                    <a:pt x="51" y="76"/>
                  </a:cubicBezTo>
                  <a:cubicBezTo>
                    <a:pt x="42" y="71"/>
                    <a:pt x="38" y="60"/>
                    <a:pt x="43" y="51"/>
                  </a:cubicBezTo>
                  <a:cubicBezTo>
                    <a:pt x="43" y="51"/>
                    <a:pt x="43" y="51"/>
                    <a:pt x="43" y="51"/>
                  </a:cubicBezTo>
                  <a:cubicBezTo>
                    <a:pt x="46" y="44"/>
                    <a:pt x="53" y="40"/>
                    <a:pt x="60" y="40"/>
                  </a:cubicBezTo>
                  <a:lnTo>
                    <a:pt x="60" y="18"/>
                  </a:lnTo>
                  <a:close/>
                </a:path>
              </a:pathLst>
            </a:custGeom>
            <a:solidFill>
              <a:schemeClr val="bg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grpSp>
          <p:nvGrpSpPr>
            <p:cNvPr id="16" name="Group 127"/>
            <p:cNvGrpSpPr/>
            <p:nvPr/>
          </p:nvGrpSpPr>
          <p:grpSpPr>
            <a:xfrm>
              <a:off x="4864690" y="3469735"/>
              <a:ext cx="357747" cy="460594"/>
              <a:chOff x="8610596" y="4127500"/>
              <a:chExt cx="508005" cy="654050"/>
            </a:xfrm>
            <a:grpFill/>
          </p:grpSpPr>
          <p:sp>
            <p:nvSpPr>
              <p:cNvPr id="54" name="Freeform 33"/>
              <p:cNvSpPr/>
              <p:nvPr/>
            </p:nvSpPr>
            <p:spPr bwMode="auto">
              <a:xfrm>
                <a:off x="8618538" y="4127500"/>
                <a:ext cx="500063" cy="503238"/>
              </a:xfrm>
              <a:custGeom>
                <a:avLst/>
                <a:gdLst>
                  <a:gd name="T0" fmla="*/ 169 w 230"/>
                  <a:gd name="T1" fmla="*/ 12 h 231"/>
                  <a:gd name="T2" fmla="*/ 215 w 230"/>
                  <a:gd name="T3" fmla="*/ 103 h 231"/>
                  <a:gd name="T4" fmla="*/ 102 w 230"/>
                  <a:gd name="T5" fmla="*/ 216 h 231"/>
                  <a:gd name="T6" fmla="*/ 12 w 230"/>
                  <a:gd name="T7" fmla="*/ 171 h 231"/>
                  <a:gd name="T8" fmla="*/ 0 w 230"/>
                  <a:gd name="T9" fmla="*/ 181 h 231"/>
                  <a:gd name="T10" fmla="*/ 102 w 230"/>
                  <a:gd name="T11" fmla="*/ 231 h 231"/>
                  <a:gd name="T12" fmla="*/ 230 w 230"/>
                  <a:gd name="T13" fmla="*/ 103 h 231"/>
                  <a:gd name="T14" fmla="*/ 178 w 230"/>
                  <a:gd name="T15" fmla="*/ 0 h 231"/>
                  <a:gd name="T16" fmla="*/ 169 w 230"/>
                  <a:gd name="T17"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31">
                    <a:moveTo>
                      <a:pt x="169" y="12"/>
                    </a:moveTo>
                    <a:cubicBezTo>
                      <a:pt x="197" y="32"/>
                      <a:pt x="215" y="65"/>
                      <a:pt x="215" y="103"/>
                    </a:cubicBezTo>
                    <a:cubicBezTo>
                      <a:pt x="215" y="165"/>
                      <a:pt x="165" y="216"/>
                      <a:pt x="102" y="216"/>
                    </a:cubicBezTo>
                    <a:cubicBezTo>
                      <a:pt x="65" y="216"/>
                      <a:pt x="33" y="198"/>
                      <a:pt x="12" y="171"/>
                    </a:cubicBezTo>
                    <a:cubicBezTo>
                      <a:pt x="0" y="181"/>
                      <a:pt x="0" y="181"/>
                      <a:pt x="0" y="181"/>
                    </a:cubicBezTo>
                    <a:cubicBezTo>
                      <a:pt x="24" y="211"/>
                      <a:pt x="61" y="231"/>
                      <a:pt x="102" y="231"/>
                    </a:cubicBezTo>
                    <a:cubicBezTo>
                      <a:pt x="173" y="231"/>
                      <a:pt x="230" y="174"/>
                      <a:pt x="230" y="103"/>
                    </a:cubicBezTo>
                    <a:cubicBezTo>
                      <a:pt x="230" y="61"/>
                      <a:pt x="210" y="23"/>
                      <a:pt x="178" y="0"/>
                    </a:cubicBezTo>
                    <a:lnTo>
                      <a:pt x="169"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55" name="Freeform 34"/>
              <p:cNvSpPr>
                <a:spLocks noEditPoints="1"/>
              </p:cNvSpPr>
              <p:nvPr/>
            </p:nvSpPr>
            <p:spPr bwMode="auto">
              <a:xfrm>
                <a:off x="8621713" y="4137025"/>
                <a:ext cx="442913" cy="441325"/>
              </a:xfrm>
              <a:custGeom>
                <a:avLst/>
                <a:gdLst>
                  <a:gd name="T0" fmla="*/ 102 w 203"/>
                  <a:gd name="T1" fmla="*/ 203 h 203"/>
                  <a:gd name="T2" fmla="*/ 203 w 203"/>
                  <a:gd name="T3" fmla="*/ 101 h 203"/>
                  <a:gd name="T4" fmla="*/ 102 w 203"/>
                  <a:gd name="T5" fmla="*/ 0 h 203"/>
                  <a:gd name="T6" fmla="*/ 102 w 203"/>
                  <a:gd name="T7" fmla="*/ 5 h 203"/>
                  <a:gd name="T8" fmla="*/ 198 w 203"/>
                  <a:gd name="T9" fmla="*/ 101 h 203"/>
                  <a:gd name="T10" fmla="*/ 102 w 203"/>
                  <a:gd name="T11" fmla="*/ 198 h 203"/>
                  <a:gd name="T12" fmla="*/ 102 w 203"/>
                  <a:gd name="T13" fmla="*/ 203 h 203"/>
                  <a:gd name="T14" fmla="*/ 102 w 203"/>
                  <a:gd name="T15" fmla="*/ 0 h 203"/>
                  <a:gd name="T16" fmla="*/ 0 w 203"/>
                  <a:gd name="T17" fmla="*/ 101 h 203"/>
                  <a:gd name="T18" fmla="*/ 102 w 203"/>
                  <a:gd name="T19" fmla="*/ 203 h 203"/>
                  <a:gd name="T20" fmla="*/ 102 w 203"/>
                  <a:gd name="T21" fmla="*/ 203 h 203"/>
                  <a:gd name="T22" fmla="*/ 102 w 203"/>
                  <a:gd name="T23" fmla="*/ 198 h 203"/>
                  <a:gd name="T24" fmla="*/ 102 w 203"/>
                  <a:gd name="T25" fmla="*/ 198 h 203"/>
                  <a:gd name="T26" fmla="*/ 102 w 203"/>
                  <a:gd name="T27" fmla="*/ 198 h 203"/>
                  <a:gd name="T28" fmla="*/ 5 w 203"/>
                  <a:gd name="T29" fmla="*/ 101 h 203"/>
                  <a:gd name="T30" fmla="*/ 102 w 203"/>
                  <a:gd name="T31" fmla="*/ 5 h 203"/>
                  <a:gd name="T32" fmla="*/ 102 w 203"/>
                  <a:gd name="T33" fmla="*/ 5 h 203"/>
                  <a:gd name="T34" fmla="*/ 102 w 203"/>
                  <a:gd name="T3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03">
                    <a:moveTo>
                      <a:pt x="102" y="203"/>
                    </a:moveTo>
                    <a:cubicBezTo>
                      <a:pt x="158" y="203"/>
                      <a:pt x="203" y="157"/>
                      <a:pt x="203" y="101"/>
                    </a:cubicBezTo>
                    <a:cubicBezTo>
                      <a:pt x="203" y="45"/>
                      <a:pt x="158" y="0"/>
                      <a:pt x="102" y="0"/>
                    </a:cubicBezTo>
                    <a:cubicBezTo>
                      <a:pt x="102" y="5"/>
                      <a:pt x="102" y="5"/>
                      <a:pt x="102" y="5"/>
                    </a:cubicBezTo>
                    <a:cubicBezTo>
                      <a:pt x="155" y="5"/>
                      <a:pt x="198" y="48"/>
                      <a:pt x="198" y="101"/>
                    </a:cubicBezTo>
                    <a:cubicBezTo>
                      <a:pt x="198" y="155"/>
                      <a:pt x="155" y="198"/>
                      <a:pt x="102" y="198"/>
                    </a:cubicBezTo>
                    <a:lnTo>
                      <a:pt x="102" y="203"/>
                    </a:lnTo>
                    <a:close/>
                    <a:moveTo>
                      <a:pt x="102" y="0"/>
                    </a:moveTo>
                    <a:cubicBezTo>
                      <a:pt x="46" y="0"/>
                      <a:pt x="0" y="45"/>
                      <a:pt x="0" y="101"/>
                    </a:cubicBezTo>
                    <a:cubicBezTo>
                      <a:pt x="0" y="157"/>
                      <a:pt x="46" y="203"/>
                      <a:pt x="102" y="203"/>
                    </a:cubicBezTo>
                    <a:cubicBezTo>
                      <a:pt x="102" y="203"/>
                      <a:pt x="102" y="203"/>
                      <a:pt x="102" y="203"/>
                    </a:cubicBezTo>
                    <a:cubicBezTo>
                      <a:pt x="102" y="198"/>
                      <a:pt x="102" y="198"/>
                      <a:pt x="102" y="198"/>
                    </a:cubicBezTo>
                    <a:cubicBezTo>
                      <a:pt x="102" y="198"/>
                      <a:pt x="102" y="198"/>
                      <a:pt x="102" y="198"/>
                    </a:cubicBezTo>
                    <a:cubicBezTo>
                      <a:pt x="102" y="198"/>
                      <a:pt x="102" y="198"/>
                      <a:pt x="102" y="198"/>
                    </a:cubicBezTo>
                    <a:cubicBezTo>
                      <a:pt x="48" y="198"/>
                      <a:pt x="5" y="155"/>
                      <a:pt x="5" y="101"/>
                    </a:cubicBezTo>
                    <a:cubicBezTo>
                      <a:pt x="5" y="48"/>
                      <a:pt x="48" y="5"/>
                      <a:pt x="102" y="5"/>
                    </a:cubicBezTo>
                    <a:cubicBezTo>
                      <a:pt x="102" y="5"/>
                      <a:pt x="102" y="5"/>
                      <a:pt x="102" y="5"/>
                    </a:cubicBezTo>
                    <a:cubicBezTo>
                      <a:pt x="102" y="0"/>
                      <a:pt x="102" y="0"/>
                      <a:pt x="10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56" name="Freeform 35"/>
              <p:cNvSpPr/>
              <p:nvPr/>
            </p:nvSpPr>
            <p:spPr bwMode="auto">
              <a:xfrm>
                <a:off x="8610596" y="4144965"/>
                <a:ext cx="496887" cy="433389"/>
              </a:xfrm>
              <a:custGeom>
                <a:avLst/>
                <a:gdLst>
                  <a:gd name="T0" fmla="*/ 65 w 228"/>
                  <a:gd name="T1" fmla="*/ 15 h 199"/>
                  <a:gd name="T2" fmla="*/ 61 w 228"/>
                  <a:gd name="T3" fmla="*/ 23 h 199"/>
                  <a:gd name="T4" fmla="*/ 57 w 228"/>
                  <a:gd name="T5" fmla="*/ 29 h 199"/>
                  <a:gd name="T6" fmla="*/ 54 w 228"/>
                  <a:gd name="T7" fmla="*/ 26 h 199"/>
                  <a:gd name="T8" fmla="*/ 52 w 228"/>
                  <a:gd name="T9" fmla="*/ 32 h 199"/>
                  <a:gd name="T10" fmla="*/ 42 w 228"/>
                  <a:gd name="T11" fmla="*/ 34 h 199"/>
                  <a:gd name="T12" fmla="*/ 36 w 228"/>
                  <a:gd name="T13" fmla="*/ 41 h 199"/>
                  <a:gd name="T14" fmla="*/ 27 w 228"/>
                  <a:gd name="T15" fmla="*/ 53 h 199"/>
                  <a:gd name="T16" fmla="*/ 21 w 228"/>
                  <a:gd name="T17" fmla="*/ 61 h 199"/>
                  <a:gd name="T18" fmla="*/ 27 w 228"/>
                  <a:gd name="T19" fmla="*/ 67 h 199"/>
                  <a:gd name="T20" fmla="*/ 27 w 228"/>
                  <a:gd name="T21" fmla="*/ 70 h 199"/>
                  <a:gd name="T22" fmla="*/ 22 w 228"/>
                  <a:gd name="T23" fmla="*/ 65 h 199"/>
                  <a:gd name="T24" fmla="*/ 18 w 228"/>
                  <a:gd name="T25" fmla="*/ 60 h 199"/>
                  <a:gd name="T26" fmla="*/ 16 w 228"/>
                  <a:gd name="T27" fmla="*/ 69 h 199"/>
                  <a:gd name="T28" fmla="*/ 17 w 228"/>
                  <a:gd name="T29" fmla="*/ 83 h 199"/>
                  <a:gd name="T30" fmla="*/ 24 w 228"/>
                  <a:gd name="T31" fmla="*/ 80 h 199"/>
                  <a:gd name="T32" fmla="*/ 32 w 228"/>
                  <a:gd name="T33" fmla="*/ 88 h 199"/>
                  <a:gd name="T34" fmla="*/ 41 w 228"/>
                  <a:gd name="T35" fmla="*/ 98 h 199"/>
                  <a:gd name="T36" fmla="*/ 50 w 228"/>
                  <a:gd name="T37" fmla="*/ 105 h 199"/>
                  <a:gd name="T38" fmla="*/ 61 w 228"/>
                  <a:gd name="T39" fmla="*/ 117 h 199"/>
                  <a:gd name="T40" fmla="*/ 58 w 228"/>
                  <a:gd name="T41" fmla="*/ 134 h 199"/>
                  <a:gd name="T42" fmla="*/ 49 w 228"/>
                  <a:gd name="T43" fmla="*/ 155 h 199"/>
                  <a:gd name="T44" fmla="*/ 52 w 228"/>
                  <a:gd name="T45" fmla="*/ 170 h 199"/>
                  <a:gd name="T46" fmla="*/ 46 w 228"/>
                  <a:gd name="T47" fmla="*/ 171 h 199"/>
                  <a:gd name="T48" fmla="*/ 32 w 228"/>
                  <a:gd name="T49" fmla="*/ 148 h 199"/>
                  <a:gd name="T50" fmla="*/ 16 w 228"/>
                  <a:gd name="T51" fmla="*/ 113 h 199"/>
                  <a:gd name="T52" fmla="*/ 11 w 228"/>
                  <a:gd name="T53" fmla="*/ 87 h 199"/>
                  <a:gd name="T54" fmla="*/ 73 w 228"/>
                  <a:gd name="T55" fmla="*/ 183 h 199"/>
                  <a:gd name="T56" fmla="*/ 89 w 228"/>
                  <a:gd name="T57" fmla="*/ 181 h 199"/>
                  <a:gd name="T58" fmla="*/ 110 w 228"/>
                  <a:gd name="T59" fmla="*/ 178 h 199"/>
                  <a:gd name="T60" fmla="*/ 108 w 228"/>
                  <a:gd name="T61" fmla="*/ 187 h 199"/>
                  <a:gd name="T62" fmla="*/ 121 w 228"/>
                  <a:gd name="T63" fmla="*/ 186 h 199"/>
                  <a:gd name="T64" fmla="*/ 139 w 228"/>
                  <a:gd name="T65" fmla="*/ 184 h 199"/>
                  <a:gd name="T66" fmla="*/ 137 w 228"/>
                  <a:gd name="T67" fmla="*/ 3 h 199"/>
                  <a:gd name="T68" fmla="*/ 197 w 228"/>
                  <a:gd name="T69" fmla="*/ 64 h 199"/>
                  <a:gd name="T70" fmla="*/ 189 w 228"/>
                  <a:gd name="T71" fmla="*/ 58 h 199"/>
                  <a:gd name="T72" fmla="*/ 181 w 228"/>
                  <a:gd name="T73" fmla="*/ 74 h 199"/>
                  <a:gd name="T74" fmla="*/ 170 w 228"/>
                  <a:gd name="T75" fmla="*/ 59 h 199"/>
                  <a:gd name="T76" fmla="*/ 174 w 228"/>
                  <a:gd name="T77" fmla="*/ 75 h 199"/>
                  <a:gd name="T78" fmla="*/ 186 w 228"/>
                  <a:gd name="T79" fmla="*/ 79 h 199"/>
                  <a:gd name="T80" fmla="*/ 181 w 228"/>
                  <a:gd name="T81" fmla="*/ 100 h 199"/>
                  <a:gd name="T82" fmla="*/ 175 w 228"/>
                  <a:gd name="T83" fmla="*/ 122 h 199"/>
                  <a:gd name="T84" fmla="*/ 168 w 228"/>
                  <a:gd name="T85" fmla="*/ 137 h 199"/>
                  <a:gd name="T86" fmla="*/ 147 w 228"/>
                  <a:gd name="T87" fmla="*/ 154 h 199"/>
                  <a:gd name="T88" fmla="*/ 141 w 228"/>
                  <a:gd name="T89" fmla="*/ 139 h 199"/>
                  <a:gd name="T90" fmla="*/ 142 w 228"/>
                  <a:gd name="T91" fmla="*/ 121 h 199"/>
                  <a:gd name="T92" fmla="*/ 135 w 228"/>
                  <a:gd name="T93" fmla="*/ 101 h 199"/>
                  <a:gd name="T94" fmla="*/ 125 w 228"/>
                  <a:gd name="T95" fmla="*/ 89 h 199"/>
                  <a:gd name="T96" fmla="*/ 99 w 228"/>
                  <a:gd name="T97" fmla="*/ 90 h 199"/>
                  <a:gd name="T98" fmla="*/ 89 w 228"/>
                  <a:gd name="T99" fmla="*/ 76 h 199"/>
                  <a:gd name="T100" fmla="*/ 100 w 228"/>
                  <a:gd name="T101" fmla="*/ 49 h 199"/>
                  <a:gd name="T102" fmla="*/ 119 w 228"/>
                  <a:gd name="T103" fmla="*/ 41 h 199"/>
                  <a:gd name="T104" fmla="*/ 130 w 228"/>
                  <a:gd name="T105" fmla="*/ 46 h 199"/>
                  <a:gd name="T106" fmla="*/ 146 w 228"/>
                  <a:gd name="T107" fmla="*/ 46 h 199"/>
                  <a:gd name="T108" fmla="*/ 162 w 228"/>
                  <a:gd name="T109" fmla="*/ 44 h 199"/>
                  <a:gd name="T110" fmla="*/ 147 w 228"/>
                  <a:gd name="T111" fmla="*/ 37 h 199"/>
                  <a:gd name="T112" fmla="*/ 146 w 228"/>
                  <a:gd name="T113" fmla="*/ 32 h 199"/>
                  <a:gd name="T114" fmla="*/ 127 w 228"/>
                  <a:gd name="T115" fmla="*/ 32 h 199"/>
                  <a:gd name="T116" fmla="*/ 111 w 228"/>
                  <a:gd name="T117" fmla="*/ 37 h 199"/>
                  <a:gd name="T118" fmla="*/ 107 w 228"/>
                  <a:gd name="T119" fmla="*/ 21 h 199"/>
                  <a:gd name="T120" fmla="*/ 96 w 228"/>
                  <a:gd name="T121" fmla="*/ 11 h 199"/>
                  <a:gd name="T122" fmla="*/ 109 w 228"/>
                  <a:gd name="T123" fmla="*/ 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9">
                    <a:moveTo>
                      <a:pt x="92" y="0"/>
                    </a:moveTo>
                    <a:cubicBezTo>
                      <a:pt x="92" y="0"/>
                      <a:pt x="58" y="5"/>
                      <a:pt x="35" y="31"/>
                    </a:cubicBezTo>
                    <a:cubicBezTo>
                      <a:pt x="35" y="31"/>
                      <a:pt x="53" y="13"/>
                      <a:pt x="64" y="13"/>
                    </a:cubicBezTo>
                    <a:cubicBezTo>
                      <a:pt x="66" y="14"/>
                      <a:pt x="66" y="14"/>
                      <a:pt x="66" y="14"/>
                    </a:cubicBezTo>
                    <a:cubicBezTo>
                      <a:pt x="66" y="14"/>
                      <a:pt x="66" y="15"/>
                      <a:pt x="65" y="15"/>
                    </a:cubicBezTo>
                    <a:cubicBezTo>
                      <a:pt x="65" y="16"/>
                      <a:pt x="64" y="17"/>
                      <a:pt x="64" y="18"/>
                    </a:cubicBezTo>
                    <a:cubicBezTo>
                      <a:pt x="64" y="18"/>
                      <a:pt x="64" y="20"/>
                      <a:pt x="64" y="20"/>
                    </a:cubicBezTo>
                    <a:cubicBezTo>
                      <a:pt x="63" y="21"/>
                      <a:pt x="63" y="21"/>
                      <a:pt x="63" y="21"/>
                    </a:cubicBezTo>
                    <a:cubicBezTo>
                      <a:pt x="63" y="21"/>
                      <a:pt x="62" y="21"/>
                      <a:pt x="62" y="22"/>
                    </a:cubicBezTo>
                    <a:cubicBezTo>
                      <a:pt x="62" y="22"/>
                      <a:pt x="61" y="22"/>
                      <a:pt x="61" y="23"/>
                    </a:cubicBezTo>
                    <a:cubicBezTo>
                      <a:pt x="61" y="24"/>
                      <a:pt x="61" y="25"/>
                      <a:pt x="61" y="25"/>
                    </a:cubicBezTo>
                    <a:cubicBezTo>
                      <a:pt x="62" y="27"/>
                      <a:pt x="62" y="27"/>
                      <a:pt x="62" y="27"/>
                    </a:cubicBezTo>
                    <a:cubicBezTo>
                      <a:pt x="61" y="28"/>
                      <a:pt x="61" y="28"/>
                      <a:pt x="61" y="28"/>
                    </a:cubicBezTo>
                    <a:cubicBezTo>
                      <a:pt x="59" y="29"/>
                      <a:pt x="59" y="29"/>
                      <a:pt x="59" y="29"/>
                    </a:cubicBezTo>
                    <a:cubicBezTo>
                      <a:pt x="59" y="29"/>
                      <a:pt x="58" y="29"/>
                      <a:pt x="57" y="29"/>
                    </a:cubicBezTo>
                    <a:cubicBezTo>
                      <a:pt x="56" y="29"/>
                      <a:pt x="56" y="27"/>
                      <a:pt x="56" y="27"/>
                    </a:cubicBezTo>
                    <a:cubicBezTo>
                      <a:pt x="58" y="26"/>
                      <a:pt x="58" y="26"/>
                      <a:pt x="58" y="26"/>
                    </a:cubicBezTo>
                    <a:cubicBezTo>
                      <a:pt x="58" y="26"/>
                      <a:pt x="58" y="26"/>
                      <a:pt x="58" y="25"/>
                    </a:cubicBezTo>
                    <a:cubicBezTo>
                      <a:pt x="57" y="25"/>
                      <a:pt x="57" y="24"/>
                      <a:pt x="56" y="24"/>
                    </a:cubicBezTo>
                    <a:cubicBezTo>
                      <a:pt x="55" y="24"/>
                      <a:pt x="54" y="26"/>
                      <a:pt x="54" y="26"/>
                    </a:cubicBezTo>
                    <a:cubicBezTo>
                      <a:pt x="52" y="27"/>
                      <a:pt x="52" y="27"/>
                      <a:pt x="52" y="27"/>
                    </a:cubicBezTo>
                    <a:cubicBezTo>
                      <a:pt x="52" y="27"/>
                      <a:pt x="51" y="29"/>
                      <a:pt x="51" y="29"/>
                    </a:cubicBezTo>
                    <a:cubicBezTo>
                      <a:pt x="52" y="29"/>
                      <a:pt x="53" y="29"/>
                      <a:pt x="53" y="29"/>
                    </a:cubicBezTo>
                    <a:cubicBezTo>
                      <a:pt x="53" y="29"/>
                      <a:pt x="53" y="30"/>
                      <a:pt x="53" y="31"/>
                    </a:cubicBezTo>
                    <a:cubicBezTo>
                      <a:pt x="53" y="31"/>
                      <a:pt x="52" y="32"/>
                      <a:pt x="52" y="32"/>
                    </a:cubicBezTo>
                    <a:cubicBezTo>
                      <a:pt x="52" y="32"/>
                      <a:pt x="52" y="33"/>
                      <a:pt x="51" y="33"/>
                    </a:cubicBezTo>
                    <a:cubicBezTo>
                      <a:pt x="50" y="32"/>
                      <a:pt x="49" y="32"/>
                      <a:pt x="48" y="32"/>
                    </a:cubicBezTo>
                    <a:cubicBezTo>
                      <a:pt x="47" y="32"/>
                      <a:pt x="46" y="31"/>
                      <a:pt x="46" y="32"/>
                    </a:cubicBezTo>
                    <a:cubicBezTo>
                      <a:pt x="45" y="32"/>
                      <a:pt x="45" y="32"/>
                      <a:pt x="45" y="32"/>
                    </a:cubicBezTo>
                    <a:cubicBezTo>
                      <a:pt x="45" y="33"/>
                      <a:pt x="42" y="34"/>
                      <a:pt x="42" y="34"/>
                    </a:cubicBezTo>
                    <a:cubicBezTo>
                      <a:pt x="42" y="34"/>
                      <a:pt x="41" y="35"/>
                      <a:pt x="41" y="35"/>
                    </a:cubicBezTo>
                    <a:cubicBezTo>
                      <a:pt x="41" y="35"/>
                      <a:pt x="41" y="37"/>
                      <a:pt x="41" y="37"/>
                    </a:cubicBezTo>
                    <a:cubicBezTo>
                      <a:pt x="41" y="37"/>
                      <a:pt x="40" y="38"/>
                      <a:pt x="38" y="38"/>
                    </a:cubicBezTo>
                    <a:cubicBezTo>
                      <a:pt x="37" y="39"/>
                      <a:pt x="36" y="39"/>
                      <a:pt x="36" y="39"/>
                    </a:cubicBezTo>
                    <a:cubicBezTo>
                      <a:pt x="36" y="41"/>
                      <a:pt x="36" y="41"/>
                      <a:pt x="36" y="41"/>
                    </a:cubicBezTo>
                    <a:cubicBezTo>
                      <a:pt x="36" y="41"/>
                      <a:pt x="34" y="42"/>
                      <a:pt x="34" y="43"/>
                    </a:cubicBezTo>
                    <a:cubicBezTo>
                      <a:pt x="33" y="44"/>
                      <a:pt x="30" y="46"/>
                      <a:pt x="30" y="46"/>
                    </a:cubicBezTo>
                    <a:cubicBezTo>
                      <a:pt x="30" y="46"/>
                      <a:pt x="29" y="47"/>
                      <a:pt x="28" y="48"/>
                    </a:cubicBezTo>
                    <a:cubicBezTo>
                      <a:pt x="28" y="49"/>
                      <a:pt x="28" y="50"/>
                      <a:pt x="28" y="51"/>
                    </a:cubicBezTo>
                    <a:cubicBezTo>
                      <a:pt x="28" y="51"/>
                      <a:pt x="27" y="52"/>
                      <a:pt x="27" y="53"/>
                    </a:cubicBezTo>
                    <a:cubicBezTo>
                      <a:pt x="27" y="54"/>
                      <a:pt x="26" y="55"/>
                      <a:pt x="26" y="56"/>
                    </a:cubicBezTo>
                    <a:cubicBezTo>
                      <a:pt x="25" y="56"/>
                      <a:pt x="25" y="57"/>
                      <a:pt x="24" y="57"/>
                    </a:cubicBezTo>
                    <a:cubicBezTo>
                      <a:pt x="24" y="57"/>
                      <a:pt x="22" y="58"/>
                      <a:pt x="21" y="58"/>
                    </a:cubicBezTo>
                    <a:cubicBezTo>
                      <a:pt x="20" y="59"/>
                      <a:pt x="20" y="60"/>
                      <a:pt x="20" y="60"/>
                    </a:cubicBezTo>
                    <a:cubicBezTo>
                      <a:pt x="20" y="60"/>
                      <a:pt x="21" y="61"/>
                      <a:pt x="21" y="61"/>
                    </a:cubicBezTo>
                    <a:cubicBezTo>
                      <a:pt x="22" y="61"/>
                      <a:pt x="23" y="62"/>
                      <a:pt x="23" y="62"/>
                    </a:cubicBezTo>
                    <a:cubicBezTo>
                      <a:pt x="23" y="62"/>
                      <a:pt x="23" y="63"/>
                      <a:pt x="23" y="64"/>
                    </a:cubicBezTo>
                    <a:cubicBezTo>
                      <a:pt x="23" y="64"/>
                      <a:pt x="22" y="66"/>
                      <a:pt x="23" y="66"/>
                    </a:cubicBezTo>
                    <a:cubicBezTo>
                      <a:pt x="24" y="66"/>
                      <a:pt x="25" y="66"/>
                      <a:pt x="25" y="66"/>
                    </a:cubicBezTo>
                    <a:cubicBezTo>
                      <a:pt x="27" y="67"/>
                      <a:pt x="27" y="67"/>
                      <a:pt x="27" y="67"/>
                    </a:cubicBezTo>
                    <a:cubicBezTo>
                      <a:pt x="28" y="68"/>
                      <a:pt x="28" y="68"/>
                      <a:pt x="28" y="68"/>
                    </a:cubicBezTo>
                    <a:cubicBezTo>
                      <a:pt x="29" y="68"/>
                      <a:pt x="29" y="68"/>
                      <a:pt x="29" y="68"/>
                    </a:cubicBezTo>
                    <a:cubicBezTo>
                      <a:pt x="29" y="68"/>
                      <a:pt x="29" y="69"/>
                      <a:pt x="29" y="70"/>
                    </a:cubicBezTo>
                    <a:cubicBezTo>
                      <a:pt x="28" y="70"/>
                      <a:pt x="28" y="71"/>
                      <a:pt x="28" y="71"/>
                    </a:cubicBezTo>
                    <a:cubicBezTo>
                      <a:pt x="27" y="71"/>
                      <a:pt x="27" y="71"/>
                      <a:pt x="27" y="70"/>
                    </a:cubicBezTo>
                    <a:cubicBezTo>
                      <a:pt x="27" y="69"/>
                      <a:pt x="27" y="69"/>
                      <a:pt x="26" y="68"/>
                    </a:cubicBezTo>
                    <a:cubicBezTo>
                      <a:pt x="25" y="68"/>
                      <a:pt x="24" y="69"/>
                      <a:pt x="24" y="69"/>
                    </a:cubicBezTo>
                    <a:cubicBezTo>
                      <a:pt x="24" y="69"/>
                      <a:pt x="23" y="69"/>
                      <a:pt x="23" y="68"/>
                    </a:cubicBezTo>
                    <a:cubicBezTo>
                      <a:pt x="22" y="67"/>
                      <a:pt x="22" y="68"/>
                      <a:pt x="22" y="67"/>
                    </a:cubicBezTo>
                    <a:cubicBezTo>
                      <a:pt x="22" y="66"/>
                      <a:pt x="23" y="66"/>
                      <a:pt x="22" y="65"/>
                    </a:cubicBezTo>
                    <a:cubicBezTo>
                      <a:pt x="22" y="65"/>
                      <a:pt x="21" y="64"/>
                      <a:pt x="21" y="64"/>
                    </a:cubicBezTo>
                    <a:cubicBezTo>
                      <a:pt x="20" y="64"/>
                      <a:pt x="21" y="65"/>
                      <a:pt x="20" y="64"/>
                    </a:cubicBezTo>
                    <a:cubicBezTo>
                      <a:pt x="20" y="63"/>
                      <a:pt x="19" y="63"/>
                      <a:pt x="19" y="63"/>
                    </a:cubicBezTo>
                    <a:cubicBezTo>
                      <a:pt x="19" y="63"/>
                      <a:pt x="18" y="63"/>
                      <a:pt x="18" y="62"/>
                    </a:cubicBezTo>
                    <a:cubicBezTo>
                      <a:pt x="18" y="62"/>
                      <a:pt x="18" y="61"/>
                      <a:pt x="18" y="60"/>
                    </a:cubicBezTo>
                    <a:cubicBezTo>
                      <a:pt x="18" y="60"/>
                      <a:pt x="19" y="59"/>
                      <a:pt x="19" y="58"/>
                    </a:cubicBezTo>
                    <a:cubicBezTo>
                      <a:pt x="19" y="58"/>
                      <a:pt x="19" y="55"/>
                      <a:pt x="19" y="55"/>
                    </a:cubicBezTo>
                    <a:cubicBezTo>
                      <a:pt x="19" y="55"/>
                      <a:pt x="16" y="61"/>
                      <a:pt x="15" y="66"/>
                    </a:cubicBezTo>
                    <a:cubicBezTo>
                      <a:pt x="15" y="66"/>
                      <a:pt x="16" y="65"/>
                      <a:pt x="16" y="66"/>
                    </a:cubicBezTo>
                    <a:cubicBezTo>
                      <a:pt x="16" y="67"/>
                      <a:pt x="17" y="68"/>
                      <a:pt x="16" y="69"/>
                    </a:cubicBezTo>
                    <a:cubicBezTo>
                      <a:pt x="16" y="69"/>
                      <a:pt x="16" y="69"/>
                      <a:pt x="16" y="72"/>
                    </a:cubicBezTo>
                    <a:cubicBezTo>
                      <a:pt x="16" y="74"/>
                      <a:pt x="17" y="75"/>
                      <a:pt x="17" y="76"/>
                    </a:cubicBezTo>
                    <a:cubicBezTo>
                      <a:pt x="16" y="76"/>
                      <a:pt x="16" y="77"/>
                      <a:pt x="16" y="78"/>
                    </a:cubicBezTo>
                    <a:cubicBezTo>
                      <a:pt x="16" y="79"/>
                      <a:pt x="16" y="82"/>
                      <a:pt x="17" y="82"/>
                    </a:cubicBezTo>
                    <a:cubicBezTo>
                      <a:pt x="17" y="82"/>
                      <a:pt x="17" y="83"/>
                      <a:pt x="17" y="83"/>
                    </a:cubicBezTo>
                    <a:cubicBezTo>
                      <a:pt x="18" y="84"/>
                      <a:pt x="17" y="85"/>
                      <a:pt x="18" y="84"/>
                    </a:cubicBezTo>
                    <a:cubicBezTo>
                      <a:pt x="19" y="82"/>
                      <a:pt x="20" y="81"/>
                      <a:pt x="20" y="81"/>
                    </a:cubicBezTo>
                    <a:cubicBezTo>
                      <a:pt x="20" y="80"/>
                      <a:pt x="20" y="80"/>
                      <a:pt x="20" y="80"/>
                    </a:cubicBezTo>
                    <a:cubicBezTo>
                      <a:pt x="20" y="80"/>
                      <a:pt x="20" y="79"/>
                      <a:pt x="22" y="79"/>
                    </a:cubicBezTo>
                    <a:cubicBezTo>
                      <a:pt x="23" y="79"/>
                      <a:pt x="24" y="79"/>
                      <a:pt x="24" y="80"/>
                    </a:cubicBezTo>
                    <a:cubicBezTo>
                      <a:pt x="25" y="80"/>
                      <a:pt x="23" y="82"/>
                      <a:pt x="24" y="82"/>
                    </a:cubicBezTo>
                    <a:cubicBezTo>
                      <a:pt x="25" y="82"/>
                      <a:pt x="27" y="81"/>
                      <a:pt x="28" y="81"/>
                    </a:cubicBezTo>
                    <a:cubicBezTo>
                      <a:pt x="29" y="81"/>
                      <a:pt x="29" y="82"/>
                      <a:pt x="30" y="83"/>
                    </a:cubicBezTo>
                    <a:cubicBezTo>
                      <a:pt x="30" y="84"/>
                      <a:pt x="30" y="85"/>
                      <a:pt x="31" y="86"/>
                    </a:cubicBezTo>
                    <a:cubicBezTo>
                      <a:pt x="32" y="86"/>
                      <a:pt x="31" y="87"/>
                      <a:pt x="32" y="88"/>
                    </a:cubicBezTo>
                    <a:cubicBezTo>
                      <a:pt x="32" y="89"/>
                      <a:pt x="34" y="90"/>
                      <a:pt x="35" y="90"/>
                    </a:cubicBezTo>
                    <a:cubicBezTo>
                      <a:pt x="35" y="90"/>
                      <a:pt x="37" y="90"/>
                      <a:pt x="38" y="90"/>
                    </a:cubicBezTo>
                    <a:cubicBezTo>
                      <a:pt x="39" y="91"/>
                      <a:pt x="38" y="92"/>
                      <a:pt x="39" y="92"/>
                    </a:cubicBezTo>
                    <a:cubicBezTo>
                      <a:pt x="40" y="92"/>
                      <a:pt x="41" y="95"/>
                      <a:pt x="41" y="95"/>
                    </a:cubicBezTo>
                    <a:cubicBezTo>
                      <a:pt x="41" y="95"/>
                      <a:pt x="41" y="97"/>
                      <a:pt x="41" y="98"/>
                    </a:cubicBezTo>
                    <a:cubicBezTo>
                      <a:pt x="41" y="98"/>
                      <a:pt x="41" y="99"/>
                      <a:pt x="42" y="100"/>
                    </a:cubicBezTo>
                    <a:cubicBezTo>
                      <a:pt x="42" y="100"/>
                      <a:pt x="44" y="100"/>
                      <a:pt x="44" y="100"/>
                    </a:cubicBezTo>
                    <a:cubicBezTo>
                      <a:pt x="44" y="100"/>
                      <a:pt x="43" y="102"/>
                      <a:pt x="45" y="102"/>
                    </a:cubicBezTo>
                    <a:cubicBezTo>
                      <a:pt x="47" y="103"/>
                      <a:pt x="48" y="103"/>
                      <a:pt x="49" y="104"/>
                    </a:cubicBezTo>
                    <a:cubicBezTo>
                      <a:pt x="49" y="104"/>
                      <a:pt x="48" y="105"/>
                      <a:pt x="50" y="105"/>
                    </a:cubicBezTo>
                    <a:cubicBezTo>
                      <a:pt x="52" y="105"/>
                      <a:pt x="54" y="105"/>
                      <a:pt x="55" y="106"/>
                    </a:cubicBezTo>
                    <a:cubicBezTo>
                      <a:pt x="56" y="106"/>
                      <a:pt x="55" y="107"/>
                      <a:pt x="57" y="109"/>
                    </a:cubicBezTo>
                    <a:cubicBezTo>
                      <a:pt x="60" y="110"/>
                      <a:pt x="60" y="111"/>
                      <a:pt x="61" y="111"/>
                    </a:cubicBezTo>
                    <a:cubicBezTo>
                      <a:pt x="62" y="111"/>
                      <a:pt x="63" y="111"/>
                      <a:pt x="63" y="113"/>
                    </a:cubicBezTo>
                    <a:cubicBezTo>
                      <a:pt x="62" y="115"/>
                      <a:pt x="62" y="116"/>
                      <a:pt x="61" y="117"/>
                    </a:cubicBezTo>
                    <a:cubicBezTo>
                      <a:pt x="60" y="118"/>
                      <a:pt x="59" y="120"/>
                      <a:pt x="58" y="121"/>
                    </a:cubicBezTo>
                    <a:cubicBezTo>
                      <a:pt x="58" y="122"/>
                      <a:pt x="57" y="123"/>
                      <a:pt x="58" y="124"/>
                    </a:cubicBezTo>
                    <a:cubicBezTo>
                      <a:pt x="58" y="126"/>
                      <a:pt x="59" y="127"/>
                      <a:pt x="59" y="128"/>
                    </a:cubicBezTo>
                    <a:cubicBezTo>
                      <a:pt x="59" y="129"/>
                      <a:pt x="59" y="131"/>
                      <a:pt x="59" y="132"/>
                    </a:cubicBezTo>
                    <a:cubicBezTo>
                      <a:pt x="58" y="133"/>
                      <a:pt x="58" y="134"/>
                      <a:pt x="58" y="134"/>
                    </a:cubicBezTo>
                    <a:cubicBezTo>
                      <a:pt x="58" y="134"/>
                      <a:pt x="59" y="136"/>
                      <a:pt x="58" y="137"/>
                    </a:cubicBezTo>
                    <a:cubicBezTo>
                      <a:pt x="57" y="138"/>
                      <a:pt x="55" y="140"/>
                      <a:pt x="54" y="140"/>
                    </a:cubicBezTo>
                    <a:cubicBezTo>
                      <a:pt x="53" y="140"/>
                      <a:pt x="51" y="142"/>
                      <a:pt x="51" y="142"/>
                    </a:cubicBezTo>
                    <a:cubicBezTo>
                      <a:pt x="51" y="142"/>
                      <a:pt x="51" y="146"/>
                      <a:pt x="51" y="147"/>
                    </a:cubicBezTo>
                    <a:cubicBezTo>
                      <a:pt x="51" y="147"/>
                      <a:pt x="47" y="154"/>
                      <a:pt x="49" y="155"/>
                    </a:cubicBezTo>
                    <a:cubicBezTo>
                      <a:pt x="50" y="156"/>
                      <a:pt x="50" y="158"/>
                      <a:pt x="50" y="159"/>
                    </a:cubicBezTo>
                    <a:cubicBezTo>
                      <a:pt x="49" y="160"/>
                      <a:pt x="49" y="160"/>
                      <a:pt x="49" y="160"/>
                    </a:cubicBezTo>
                    <a:cubicBezTo>
                      <a:pt x="48" y="161"/>
                      <a:pt x="46" y="161"/>
                      <a:pt x="47" y="163"/>
                    </a:cubicBezTo>
                    <a:cubicBezTo>
                      <a:pt x="49" y="165"/>
                      <a:pt x="50" y="165"/>
                      <a:pt x="50" y="167"/>
                    </a:cubicBezTo>
                    <a:cubicBezTo>
                      <a:pt x="51" y="168"/>
                      <a:pt x="51" y="168"/>
                      <a:pt x="52" y="170"/>
                    </a:cubicBezTo>
                    <a:cubicBezTo>
                      <a:pt x="53" y="171"/>
                      <a:pt x="53" y="172"/>
                      <a:pt x="54" y="173"/>
                    </a:cubicBezTo>
                    <a:cubicBezTo>
                      <a:pt x="55" y="174"/>
                      <a:pt x="56" y="175"/>
                      <a:pt x="56" y="176"/>
                    </a:cubicBezTo>
                    <a:cubicBezTo>
                      <a:pt x="56" y="177"/>
                      <a:pt x="59" y="179"/>
                      <a:pt x="56" y="177"/>
                    </a:cubicBezTo>
                    <a:cubicBezTo>
                      <a:pt x="53" y="175"/>
                      <a:pt x="56" y="177"/>
                      <a:pt x="52" y="174"/>
                    </a:cubicBezTo>
                    <a:cubicBezTo>
                      <a:pt x="49" y="171"/>
                      <a:pt x="48" y="173"/>
                      <a:pt x="46" y="171"/>
                    </a:cubicBezTo>
                    <a:cubicBezTo>
                      <a:pt x="45" y="169"/>
                      <a:pt x="47" y="175"/>
                      <a:pt x="44" y="168"/>
                    </a:cubicBezTo>
                    <a:cubicBezTo>
                      <a:pt x="41" y="160"/>
                      <a:pt x="40" y="161"/>
                      <a:pt x="39" y="159"/>
                    </a:cubicBezTo>
                    <a:cubicBezTo>
                      <a:pt x="39" y="157"/>
                      <a:pt x="39" y="159"/>
                      <a:pt x="37" y="155"/>
                    </a:cubicBezTo>
                    <a:cubicBezTo>
                      <a:pt x="35" y="151"/>
                      <a:pt x="37" y="154"/>
                      <a:pt x="35" y="151"/>
                    </a:cubicBezTo>
                    <a:cubicBezTo>
                      <a:pt x="33" y="149"/>
                      <a:pt x="33" y="152"/>
                      <a:pt x="32" y="148"/>
                    </a:cubicBezTo>
                    <a:cubicBezTo>
                      <a:pt x="31" y="143"/>
                      <a:pt x="31" y="146"/>
                      <a:pt x="30" y="141"/>
                    </a:cubicBezTo>
                    <a:cubicBezTo>
                      <a:pt x="28" y="136"/>
                      <a:pt x="31" y="136"/>
                      <a:pt x="28" y="133"/>
                    </a:cubicBezTo>
                    <a:cubicBezTo>
                      <a:pt x="25" y="131"/>
                      <a:pt x="25" y="132"/>
                      <a:pt x="24" y="131"/>
                    </a:cubicBezTo>
                    <a:cubicBezTo>
                      <a:pt x="23" y="129"/>
                      <a:pt x="25" y="130"/>
                      <a:pt x="22" y="126"/>
                    </a:cubicBezTo>
                    <a:cubicBezTo>
                      <a:pt x="20" y="122"/>
                      <a:pt x="16" y="120"/>
                      <a:pt x="16" y="113"/>
                    </a:cubicBezTo>
                    <a:cubicBezTo>
                      <a:pt x="16" y="105"/>
                      <a:pt x="16" y="104"/>
                      <a:pt x="16" y="104"/>
                    </a:cubicBezTo>
                    <a:cubicBezTo>
                      <a:pt x="16" y="104"/>
                      <a:pt x="13" y="101"/>
                      <a:pt x="14" y="97"/>
                    </a:cubicBezTo>
                    <a:cubicBezTo>
                      <a:pt x="15" y="92"/>
                      <a:pt x="16" y="94"/>
                      <a:pt x="15" y="92"/>
                    </a:cubicBezTo>
                    <a:cubicBezTo>
                      <a:pt x="15" y="91"/>
                      <a:pt x="14" y="91"/>
                      <a:pt x="13" y="89"/>
                    </a:cubicBezTo>
                    <a:cubicBezTo>
                      <a:pt x="12" y="88"/>
                      <a:pt x="12" y="88"/>
                      <a:pt x="11" y="87"/>
                    </a:cubicBezTo>
                    <a:cubicBezTo>
                      <a:pt x="11" y="86"/>
                      <a:pt x="11" y="83"/>
                      <a:pt x="11" y="83"/>
                    </a:cubicBezTo>
                    <a:cubicBezTo>
                      <a:pt x="10" y="84"/>
                      <a:pt x="10" y="84"/>
                      <a:pt x="10" y="84"/>
                    </a:cubicBezTo>
                    <a:cubicBezTo>
                      <a:pt x="10" y="84"/>
                      <a:pt x="0" y="182"/>
                      <a:pt x="97" y="197"/>
                    </a:cubicBezTo>
                    <a:cubicBezTo>
                      <a:pt x="97" y="197"/>
                      <a:pt x="75" y="192"/>
                      <a:pt x="73" y="187"/>
                    </a:cubicBezTo>
                    <a:cubicBezTo>
                      <a:pt x="73" y="187"/>
                      <a:pt x="72" y="183"/>
                      <a:pt x="73" y="183"/>
                    </a:cubicBezTo>
                    <a:cubicBezTo>
                      <a:pt x="74" y="183"/>
                      <a:pt x="76" y="184"/>
                      <a:pt x="77" y="183"/>
                    </a:cubicBezTo>
                    <a:cubicBezTo>
                      <a:pt x="79" y="181"/>
                      <a:pt x="80" y="180"/>
                      <a:pt x="80" y="180"/>
                    </a:cubicBezTo>
                    <a:cubicBezTo>
                      <a:pt x="80" y="182"/>
                      <a:pt x="80" y="182"/>
                      <a:pt x="80" y="182"/>
                    </a:cubicBezTo>
                    <a:cubicBezTo>
                      <a:pt x="80" y="182"/>
                      <a:pt x="79" y="182"/>
                      <a:pt x="83" y="181"/>
                    </a:cubicBezTo>
                    <a:cubicBezTo>
                      <a:pt x="88" y="181"/>
                      <a:pt x="88" y="181"/>
                      <a:pt x="89" y="181"/>
                    </a:cubicBezTo>
                    <a:cubicBezTo>
                      <a:pt x="91" y="180"/>
                      <a:pt x="93" y="176"/>
                      <a:pt x="94" y="178"/>
                    </a:cubicBezTo>
                    <a:cubicBezTo>
                      <a:pt x="95" y="181"/>
                      <a:pt x="93" y="180"/>
                      <a:pt x="95" y="181"/>
                    </a:cubicBezTo>
                    <a:cubicBezTo>
                      <a:pt x="97" y="181"/>
                      <a:pt x="101" y="180"/>
                      <a:pt x="101" y="180"/>
                    </a:cubicBezTo>
                    <a:cubicBezTo>
                      <a:pt x="101" y="180"/>
                      <a:pt x="108" y="181"/>
                      <a:pt x="108" y="180"/>
                    </a:cubicBezTo>
                    <a:cubicBezTo>
                      <a:pt x="109" y="179"/>
                      <a:pt x="109" y="178"/>
                      <a:pt x="110" y="178"/>
                    </a:cubicBezTo>
                    <a:cubicBezTo>
                      <a:pt x="111" y="178"/>
                      <a:pt x="112" y="180"/>
                      <a:pt x="112" y="180"/>
                    </a:cubicBezTo>
                    <a:cubicBezTo>
                      <a:pt x="108" y="182"/>
                      <a:pt x="108" y="182"/>
                      <a:pt x="108" y="182"/>
                    </a:cubicBezTo>
                    <a:cubicBezTo>
                      <a:pt x="105" y="185"/>
                      <a:pt x="105" y="185"/>
                      <a:pt x="105" y="185"/>
                    </a:cubicBezTo>
                    <a:cubicBezTo>
                      <a:pt x="105" y="185"/>
                      <a:pt x="103" y="185"/>
                      <a:pt x="105" y="186"/>
                    </a:cubicBezTo>
                    <a:cubicBezTo>
                      <a:pt x="106" y="187"/>
                      <a:pt x="107" y="187"/>
                      <a:pt x="108" y="187"/>
                    </a:cubicBezTo>
                    <a:cubicBezTo>
                      <a:pt x="110" y="187"/>
                      <a:pt x="114" y="190"/>
                      <a:pt x="115" y="188"/>
                    </a:cubicBezTo>
                    <a:cubicBezTo>
                      <a:pt x="116" y="186"/>
                      <a:pt x="116" y="186"/>
                      <a:pt x="117" y="185"/>
                    </a:cubicBezTo>
                    <a:cubicBezTo>
                      <a:pt x="117" y="184"/>
                      <a:pt x="117" y="182"/>
                      <a:pt x="119" y="182"/>
                    </a:cubicBezTo>
                    <a:cubicBezTo>
                      <a:pt x="120" y="182"/>
                      <a:pt x="122" y="183"/>
                      <a:pt x="122" y="183"/>
                    </a:cubicBezTo>
                    <a:cubicBezTo>
                      <a:pt x="121" y="186"/>
                      <a:pt x="121" y="186"/>
                      <a:pt x="121" y="186"/>
                    </a:cubicBezTo>
                    <a:cubicBezTo>
                      <a:pt x="121" y="186"/>
                      <a:pt x="123" y="186"/>
                      <a:pt x="125" y="186"/>
                    </a:cubicBezTo>
                    <a:cubicBezTo>
                      <a:pt x="126" y="186"/>
                      <a:pt x="126" y="188"/>
                      <a:pt x="128" y="186"/>
                    </a:cubicBezTo>
                    <a:cubicBezTo>
                      <a:pt x="129" y="184"/>
                      <a:pt x="129" y="184"/>
                      <a:pt x="131" y="184"/>
                    </a:cubicBezTo>
                    <a:cubicBezTo>
                      <a:pt x="133" y="184"/>
                      <a:pt x="135" y="183"/>
                      <a:pt x="136" y="183"/>
                    </a:cubicBezTo>
                    <a:cubicBezTo>
                      <a:pt x="136" y="184"/>
                      <a:pt x="138" y="184"/>
                      <a:pt x="139" y="184"/>
                    </a:cubicBezTo>
                    <a:cubicBezTo>
                      <a:pt x="139" y="184"/>
                      <a:pt x="143" y="186"/>
                      <a:pt x="143" y="186"/>
                    </a:cubicBezTo>
                    <a:cubicBezTo>
                      <a:pt x="144" y="185"/>
                      <a:pt x="148" y="186"/>
                      <a:pt x="148" y="186"/>
                    </a:cubicBezTo>
                    <a:cubicBezTo>
                      <a:pt x="148" y="186"/>
                      <a:pt x="137" y="196"/>
                      <a:pt x="113" y="197"/>
                    </a:cubicBezTo>
                    <a:cubicBezTo>
                      <a:pt x="113" y="197"/>
                      <a:pt x="167" y="199"/>
                      <a:pt x="197" y="146"/>
                    </a:cubicBezTo>
                    <a:cubicBezTo>
                      <a:pt x="228" y="94"/>
                      <a:pt x="206" y="26"/>
                      <a:pt x="137" y="3"/>
                    </a:cubicBezTo>
                    <a:cubicBezTo>
                      <a:pt x="137" y="3"/>
                      <a:pt x="189" y="22"/>
                      <a:pt x="203" y="71"/>
                    </a:cubicBezTo>
                    <a:cubicBezTo>
                      <a:pt x="202" y="72"/>
                      <a:pt x="202" y="72"/>
                      <a:pt x="202" y="72"/>
                    </a:cubicBezTo>
                    <a:cubicBezTo>
                      <a:pt x="201" y="71"/>
                      <a:pt x="201" y="72"/>
                      <a:pt x="200" y="69"/>
                    </a:cubicBezTo>
                    <a:cubicBezTo>
                      <a:pt x="199" y="67"/>
                      <a:pt x="199" y="68"/>
                      <a:pt x="199" y="66"/>
                    </a:cubicBezTo>
                    <a:cubicBezTo>
                      <a:pt x="198" y="64"/>
                      <a:pt x="198" y="65"/>
                      <a:pt x="197" y="64"/>
                    </a:cubicBezTo>
                    <a:cubicBezTo>
                      <a:pt x="195" y="62"/>
                      <a:pt x="195" y="62"/>
                      <a:pt x="194" y="61"/>
                    </a:cubicBezTo>
                    <a:cubicBezTo>
                      <a:pt x="193" y="61"/>
                      <a:pt x="192" y="58"/>
                      <a:pt x="192" y="57"/>
                    </a:cubicBezTo>
                    <a:cubicBezTo>
                      <a:pt x="191" y="56"/>
                      <a:pt x="189" y="55"/>
                      <a:pt x="188" y="55"/>
                    </a:cubicBezTo>
                    <a:cubicBezTo>
                      <a:pt x="187" y="55"/>
                      <a:pt x="188" y="54"/>
                      <a:pt x="187" y="55"/>
                    </a:cubicBezTo>
                    <a:cubicBezTo>
                      <a:pt x="187" y="56"/>
                      <a:pt x="189" y="58"/>
                      <a:pt x="189" y="58"/>
                    </a:cubicBezTo>
                    <a:cubicBezTo>
                      <a:pt x="189" y="62"/>
                      <a:pt x="189" y="62"/>
                      <a:pt x="189" y="62"/>
                    </a:cubicBezTo>
                    <a:cubicBezTo>
                      <a:pt x="189" y="62"/>
                      <a:pt x="190" y="65"/>
                      <a:pt x="190" y="66"/>
                    </a:cubicBezTo>
                    <a:cubicBezTo>
                      <a:pt x="190" y="67"/>
                      <a:pt x="189" y="70"/>
                      <a:pt x="189" y="70"/>
                    </a:cubicBezTo>
                    <a:cubicBezTo>
                      <a:pt x="189" y="70"/>
                      <a:pt x="188" y="72"/>
                      <a:pt x="187" y="73"/>
                    </a:cubicBezTo>
                    <a:cubicBezTo>
                      <a:pt x="186" y="73"/>
                      <a:pt x="181" y="74"/>
                      <a:pt x="181" y="74"/>
                    </a:cubicBezTo>
                    <a:cubicBezTo>
                      <a:pt x="181" y="74"/>
                      <a:pt x="179" y="72"/>
                      <a:pt x="179" y="71"/>
                    </a:cubicBezTo>
                    <a:cubicBezTo>
                      <a:pt x="178" y="69"/>
                      <a:pt x="175" y="69"/>
                      <a:pt x="174" y="68"/>
                    </a:cubicBezTo>
                    <a:cubicBezTo>
                      <a:pt x="174" y="67"/>
                      <a:pt x="175" y="66"/>
                      <a:pt x="173" y="64"/>
                    </a:cubicBezTo>
                    <a:cubicBezTo>
                      <a:pt x="172" y="62"/>
                      <a:pt x="173" y="63"/>
                      <a:pt x="172" y="61"/>
                    </a:cubicBezTo>
                    <a:cubicBezTo>
                      <a:pt x="170" y="59"/>
                      <a:pt x="170" y="59"/>
                      <a:pt x="170" y="59"/>
                    </a:cubicBezTo>
                    <a:cubicBezTo>
                      <a:pt x="170" y="59"/>
                      <a:pt x="166" y="58"/>
                      <a:pt x="167" y="60"/>
                    </a:cubicBezTo>
                    <a:cubicBezTo>
                      <a:pt x="168" y="63"/>
                      <a:pt x="167" y="65"/>
                      <a:pt x="168" y="65"/>
                    </a:cubicBezTo>
                    <a:cubicBezTo>
                      <a:pt x="169" y="66"/>
                      <a:pt x="170" y="65"/>
                      <a:pt x="171" y="67"/>
                    </a:cubicBezTo>
                    <a:cubicBezTo>
                      <a:pt x="172" y="69"/>
                      <a:pt x="172" y="70"/>
                      <a:pt x="172" y="71"/>
                    </a:cubicBezTo>
                    <a:cubicBezTo>
                      <a:pt x="173" y="71"/>
                      <a:pt x="173" y="74"/>
                      <a:pt x="174" y="75"/>
                    </a:cubicBezTo>
                    <a:cubicBezTo>
                      <a:pt x="175" y="75"/>
                      <a:pt x="178" y="75"/>
                      <a:pt x="178" y="76"/>
                    </a:cubicBezTo>
                    <a:cubicBezTo>
                      <a:pt x="177" y="77"/>
                      <a:pt x="176" y="78"/>
                      <a:pt x="178" y="79"/>
                    </a:cubicBezTo>
                    <a:cubicBezTo>
                      <a:pt x="179" y="79"/>
                      <a:pt x="179" y="80"/>
                      <a:pt x="180" y="80"/>
                    </a:cubicBezTo>
                    <a:cubicBezTo>
                      <a:pt x="181" y="80"/>
                      <a:pt x="181" y="80"/>
                      <a:pt x="182" y="79"/>
                    </a:cubicBezTo>
                    <a:cubicBezTo>
                      <a:pt x="184" y="79"/>
                      <a:pt x="186" y="79"/>
                      <a:pt x="186" y="79"/>
                    </a:cubicBezTo>
                    <a:cubicBezTo>
                      <a:pt x="186" y="79"/>
                      <a:pt x="188" y="80"/>
                      <a:pt x="188" y="81"/>
                    </a:cubicBezTo>
                    <a:cubicBezTo>
                      <a:pt x="188" y="82"/>
                      <a:pt x="187" y="86"/>
                      <a:pt x="187" y="86"/>
                    </a:cubicBezTo>
                    <a:cubicBezTo>
                      <a:pt x="185" y="90"/>
                      <a:pt x="185" y="90"/>
                      <a:pt x="185" y="90"/>
                    </a:cubicBezTo>
                    <a:cubicBezTo>
                      <a:pt x="185" y="90"/>
                      <a:pt x="185" y="97"/>
                      <a:pt x="184" y="97"/>
                    </a:cubicBezTo>
                    <a:cubicBezTo>
                      <a:pt x="183" y="97"/>
                      <a:pt x="182" y="100"/>
                      <a:pt x="181" y="100"/>
                    </a:cubicBezTo>
                    <a:cubicBezTo>
                      <a:pt x="180" y="101"/>
                      <a:pt x="180" y="105"/>
                      <a:pt x="180" y="105"/>
                    </a:cubicBezTo>
                    <a:cubicBezTo>
                      <a:pt x="178" y="108"/>
                      <a:pt x="178" y="108"/>
                      <a:pt x="178" y="108"/>
                    </a:cubicBezTo>
                    <a:cubicBezTo>
                      <a:pt x="178" y="108"/>
                      <a:pt x="178" y="111"/>
                      <a:pt x="178" y="112"/>
                    </a:cubicBezTo>
                    <a:cubicBezTo>
                      <a:pt x="178" y="113"/>
                      <a:pt x="179" y="117"/>
                      <a:pt x="178" y="119"/>
                    </a:cubicBezTo>
                    <a:cubicBezTo>
                      <a:pt x="178" y="121"/>
                      <a:pt x="175" y="122"/>
                      <a:pt x="175" y="122"/>
                    </a:cubicBezTo>
                    <a:cubicBezTo>
                      <a:pt x="175" y="122"/>
                      <a:pt x="179" y="126"/>
                      <a:pt x="177" y="126"/>
                    </a:cubicBezTo>
                    <a:cubicBezTo>
                      <a:pt x="175" y="127"/>
                      <a:pt x="173" y="129"/>
                      <a:pt x="173" y="130"/>
                    </a:cubicBezTo>
                    <a:cubicBezTo>
                      <a:pt x="172" y="131"/>
                      <a:pt x="172" y="132"/>
                      <a:pt x="171" y="132"/>
                    </a:cubicBezTo>
                    <a:cubicBezTo>
                      <a:pt x="170" y="133"/>
                      <a:pt x="168" y="133"/>
                      <a:pt x="168" y="134"/>
                    </a:cubicBezTo>
                    <a:cubicBezTo>
                      <a:pt x="168" y="134"/>
                      <a:pt x="168" y="137"/>
                      <a:pt x="168" y="137"/>
                    </a:cubicBezTo>
                    <a:cubicBezTo>
                      <a:pt x="164" y="142"/>
                      <a:pt x="164" y="142"/>
                      <a:pt x="164" y="142"/>
                    </a:cubicBezTo>
                    <a:cubicBezTo>
                      <a:pt x="160" y="146"/>
                      <a:pt x="160" y="146"/>
                      <a:pt x="160" y="146"/>
                    </a:cubicBezTo>
                    <a:cubicBezTo>
                      <a:pt x="160" y="146"/>
                      <a:pt x="160" y="149"/>
                      <a:pt x="159" y="149"/>
                    </a:cubicBezTo>
                    <a:cubicBezTo>
                      <a:pt x="158" y="149"/>
                      <a:pt x="153" y="151"/>
                      <a:pt x="152" y="152"/>
                    </a:cubicBezTo>
                    <a:cubicBezTo>
                      <a:pt x="152" y="152"/>
                      <a:pt x="148" y="154"/>
                      <a:pt x="147" y="154"/>
                    </a:cubicBezTo>
                    <a:cubicBezTo>
                      <a:pt x="146" y="154"/>
                      <a:pt x="148" y="157"/>
                      <a:pt x="146" y="154"/>
                    </a:cubicBezTo>
                    <a:cubicBezTo>
                      <a:pt x="144" y="151"/>
                      <a:pt x="145" y="153"/>
                      <a:pt x="144" y="149"/>
                    </a:cubicBezTo>
                    <a:cubicBezTo>
                      <a:pt x="142" y="145"/>
                      <a:pt x="142" y="148"/>
                      <a:pt x="142" y="145"/>
                    </a:cubicBezTo>
                    <a:cubicBezTo>
                      <a:pt x="142" y="143"/>
                      <a:pt x="142" y="145"/>
                      <a:pt x="142" y="143"/>
                    </a:cubicBezTo>
                    <a:cubicBezTo>
                      <a:pt x="142" y="140"/>
                      <a:pt x="143" y="142"/>
                      <a:pt x="141" y="139"/>
                    </a:cubicBezTo>
                    <a:cubicBezTo>
                      <a:pt x="140" y="136"/>
                      <a:pt x="140" y="137"/>
                      <a:pt x="138" y="135"/>
                    </a:cubicBezTo>
                    <a:cubicBezTo>
                      <a:pt x="136" y="133"/>
                      <a:pt x="135" y="135"/>
                      <a:pt x="136" y="132"/>
                    </a:cubicBezTo>
                    <a:cubicBezTo>
                      <a:pt x="137" y="129"/>
                      <a:pt x="137" y="132"/>
                      <a:pt x="137" y="129"/>
                    </a:cubicBezTo>
                    <a:cubicBezTo>
                      <a:pt x="138" y="126"/>
                      <a:pt x="137" y="125"/>
                      <a:pt x="139" y="124"/>
                    </a:cubicBezTo>
                    <a:cubicBezTo>
                      <a:pt x="141" y="123"/>
                      <a:pt x="142" y="122"/>
                      <a:pt x="142" y="121"/>
                    </a:cubicBezTo>
                    <a:cubicBezTo>
                      <a:pt x="142" y="119"/>
                      <a:pt x="142" y="118"/>
                      <a:pt x="142" y="117"/>
                    </a:cubicBezTo>
                    <a:cubicBezTo>
                      <a:pt x="141" y="116"/>
                      <a:pt x="139" y="114"/>
                      <a:pt x="139" y="113"/>
                    </a:cubicBezTo>
                    <a:cubicBezTo>
                      <a:pt x="139" y="112"/>
                      <a:pt x="139" y="113"/>
                      <a:pt x="137" y="111"/>
                    </a:cubicBezTo>
                    <a:cubicBezTo>
                      <a:pt x="136" y="109"/>
                      <a:pt x="135" y="108"/>
                      <a:pt x="135" y="108"/>
                    </a:cubicBezTo>
                    <a:cubicBezTo>
                      <a:pt x="135" y="108"/>
                      <a:pt x="135" y="103"/>
                      <a:pt x="135" y="101"/>
                    </a:cubicBezTo>
                    <a:cubicBezTo>
                      <a:pt x="135" y="99"/>
                      <a:pt x="134" y="102"/>
                      <a:pt x="135" y="99"/>
                    </a:cubicBezTo>
                    <a:cubicBezTo>
                      <a:pt x="135" y="96"/>
                      <a:pt x="135" y="94"/>
                      <a:pt x="135" y="94"/>
                    </a:cubicBezTo>
                    <a:cubicBezTo>
                      <a:pt x="135" y="94"/>
                      <a:pt x="132" y="92"/>
                      <a:pt x="131" y="92"/>
                    </a:cubicBezTo>
                    <a:cubicBezTo>
                      <a:pt x="129" y="92"/>
                      <a:pt x="129" y="94"/>
                      <a:pt x="127" y="93"/>
                    </a:cubicBezTo>
                    <a:cubicBezTo>
                      <a:pt x="125" y="91"/>
                      <a:pt x="126" y="90"/>
                      <a:pt x="125" y="89"/>
                    </a:cubicBezTo>
                    <a:cubicBezTo>
                      <a:pt x="124" y="89"/>
                      <a:pt x="123" y="89"/>
                      <a:pt x="122" y="90"/>
                    </a:cubicBezTo>
                    <a:cubicBezTo>
                      <a:pt x="121" y="91"/>
                      <a:pt x="118" y="91"/>
                      <a:pt x="116" y="91"/>
                    </a:cubicBezTo>
                    <a:cubicBezTo>
                      <a:pt x="114" y="92"/>
                      <a:pt x="113" y="92"/>
                      <a:pt x="110" y="92"/>
                    </a:cubicBezTo>
                    <a:cubicBezTo>
                      <a:pt x="108" y="92"/>
                      <a:pt x="104" y="93"/>
                      <a:pt x="102" y="92"/>
                    </a:cubicBezTo>
                    <a:cubicBezTo>
                      <a:pt x="100" y="91"/>
                      <a:pt x="100" y="92"/>
                      <a:pt x="99" y="90"/>
                    </a:cubicBezTo>
                    <a:cubicBezTo>
                      <a:pt x="98" y="88"/>
                      <a:pt x="99" y="88"/>
                      <a:pt x="97" y="87"/>
                    </a:cubicBezTo>
                    <a:cubicBezTo>
                      <a:pt x="95" y="86"/>
                      <a:pt x="94" y="87"/>
                      <a:pt x="94" y="85"/>
                    </a:cubicBezTo>
                    <a:cubicBezTo>
                      <a:pt x="94" y="82"/>
                      <a:pt x="95" y="83"/>
                      <a:pt x="93" y="81"/>
                    </a:cubicBezTo>
                    <a:cubicBezTo>
                      <a:pt x="92" y="79"/>
                      <a:pt x="94" y="82"/>
                      <a:pt x="92" y="79"/>
                    </a:cubicBezTo>
                    <a:cubicBezTo>
                      <a:pt x="89" y="76"/>
                      <a:pt x="88" y="79"/>
                      <a:pt x="89" y="76"/>
                    </a:cubicBezTo>
                    <a:cubicBezTo>
                      <a:pt x="90" y="74"/>
                      <a:pt x="91" y="75"/>
                      <a:pt x="91" y="73"/>
                    </a:cubicBezTo>
                    <a:cubicBezTo>
                      <a:pt x="91" y="70"/>
                      <a:pt x="95" y="74"/>
                      <a:pt x="92" y="68"/>
                    </a:cubicBezTo>
                    <a:cubicBezTo>
                      <a:pt x="90" y="63"/>
                      <a:pt x="89" y="64"/>
                      <a:pt x="92" y="60"/>
                    </a:cubicBezTo>
                    <a:cubicBezTo>
                      <a:pt x="94" y="55"/>
                      <a:pt x="97" y="54"/>
                      <a:pt x="98" y="53"/>
                    </a:cubicBezTo>
                    <a:cubicBezTo>
                      <a:pt x="98" y="52"/>
                      <a:pt x="99" y="50"/>
                      <a:pt x="100" y="49"/>
                    </a:cubicBezTo>
                    <a:cubicBezTo>
                      <a:pt x="101" y="48"/>
                      <a:pt x="100" y="48"/>
                      <a:pt x="102" y="48"/>
                    </a:cubicBezTo>
                    <a:cubicBezTo>
                      <a:pt x="104" y="48"/>
                      <a:pt x="107" y="47"/>
                      <a:pt x="108" y="46"/>
                    </a:cubicBezTo>
                    <a:cubicBezTo>
                      <a:pt x="109" y="45"/>
                      <a:pt x="111" y="42"/>
                      <a:pt x="112" y="42"/>
                    </a:cubicBezTo>
                    <a:cubicBezTo>
                      <a:pt x="113" y="42"/>
                      <a:pt x="113" y="42"/>
                      <a:pt x="115" y="42"/>
                    </a:cubicBezTo>
                    <a:cubicBezTo>
                      <a:pt x="117" y="41"/>
                      <a:pt x="117" y="41"/>
                      <a:pt x="119" y="41"/>
                    </a:cubicBezTo>
                    <a:cubicBezTo>
                      <a:pt x="120" y="41"/>
                      <a:pt x="117" y="42"/>
                      <a:pt x="121" y="41"/>
                    </a:cubicBezTo>
                    <a:cubicBezTo>
                      <a:pt x="125" y="40"/>
                      <a:pt x="124" y="40"/>
                      <a:pt x="125" y="40"/>
                    </a:cubicBezTo>
                    <a:cubicBezTo>
                      <a:pt x="126" y="40"/>
                      <a:pt x="126" y="41"/>
                      <a:pt x="127" y="41"/>
                    </a:cubicBezTo>
                    <a:cubicBezTo>
                      <a:pt x="129" y="41"/>
                      <a:pt x="129" y="38"/>
                      <a:pt x="129" y="41"/>
                    </a:cubicBezTo>
                    <a:cubicBezTo>
                      <a:pt x="129" y="45"/>
                      <a:pt x="128" y="46"/>
                      <a:pt x="130" y="46"/>
                    </a:cubicBezTo>
                    <a:cubicBezTo>
                      <a:pt x="133" y="47"/>
                      <a:pt x="130" y="47"/>
                      <a:pt x="133" y="47"/>
                    </a:cubicBezTo>
                    <a:cubicBezTo>
                      <a:pt x="136" y="47"/>
                      <a:pt x="135" y="47"/>
                      <a:pt x="137" y="48"/>
                    </a:cubicBezTo>
                    <a:cubicBezTo>
                      <a:pt x="138" y="48"/>
                      <a:pt x="139" y="49"/>
                      <a:pt x="141" y="49"/>
                    </a:cubicBezTo>
                    <a:cubicBezTo>
                      <a:pt x="143" y="49"/>
                      <a:pt x="140" y="52"/>
                      <a:pt x="143" y="49"/>
                    </a:cubicBezTo>
                    <a:cubicBezTo>
                      <a:pt x="146" y="46"/>
                      <a:pt x="141" y="46"/>
                      <a:pt x="146" y="46"/>
                    </a:cubicBezTo>
                    <a:cubicBezTo>
                      <a:pt x="151" y="47"/>
                      <a:pt x="152" y="48"/>
                      <a:pt x="153" y="48"/>
                    </a:cubicBezTo>
                    <a:cubicBezTo>
                      <a:pt x="154" y="47"/>
                      <a:pt x="154" y="48"/>
                      <a:pt x="156" y="47"/>
                    </a:cubicBezTo>
                    <a:cubicBezTo>
                      <a:pt x="159" y="46"/>
                      <a:pt x="159" y="46"/>
                      <a:pt x="160" y="46"/>
                    </a:cubicBezTo>
                    <a:cubicBezTo>
                      <a:pt x="161" y="47"/>
                      <a:pt x="161" y="49"/>
                      <a:pt x="162" y="47"/>
                    </a:cubicBezTo>
                    <a:cubicBezTo>
                      <a:pt x="163" y="45"/>
                      <a:pt x="165" y="45"/>
                      <a:pt x="162" y="44"/>
                    </a:cubicBezTo>
                    <a:cubicBezTo>
                      <a:pt x="159" y="42"/>
                      <a:pt x="158" y="44"/>
                      <a:pt x="158" y="42"/>
                    </a:cubicBezTo>
                    <a:cubicBezTo>
                      <a:pt x="157" y="40"/>
                      <a:pt x="160" y="41"/>
                      <a:pt x="157" y="40"/>
                    </a:cubicBezTo>
                    <a:cubicBezTo>
                      <a:pt x="154" y="40"/>
                      <a:pt x="155" y="40"/>
                      <a:pt x="153" y="39"/>
                    </a:cubicBezTo>
                    <a:cubicBezTo>
                      <a:pt x="151" y="38"/>
                      <a:pt x="149" y="41"/>
                      <a:pt x="148" y="39"/>
                    </a:cubicBezTo>
                    <a:cubicBezTo>
                      <a:pt x="147" y="37"/>
                      <a:pt x="143" y="41"/>
                      <a:pt x="147" y="37"/>
                    </a:cubicBezTo>
                    <a:cubicBezTo>
                      <a:pt x="151" y="34"/>
                      <a:pt x="149" y="32"/>
                      <a:pt x="152" y="33"/>
                    </a:cubicBezTo>
                    <a:cubicBezTo>
                      <a:pt x="155" y="34"/>
                      <a:pt x="154" y="36"/>
                      <a:pt x="155" y="35"/>
                    </a:cubicBezTo>
                    <a:cubicBezTo>
                      <a:pt x="157" y="33"/>
                      <a:pt x="160" y="32"/>
                      <a:pt x="157" y="30"/>
                    </a:cubicBezTo>
                    <a:cubicBezTo>
                      <a:pt x="154" y="28"/>
                      <a:pt x="156" y="29"/>
                      <a:pt x="153" y="28"/>
                    </a:cubicBezTo>
                    <a:cubicBezTo>
                      <a:pt x="150" y="26"/>
                      <a:pt x="147" y="33"/>
                      <a:pt x="146" y="32"/>
                    </a:cubicBezTo>
                    <a:cubicBezTo>
                      <a:pt x="145" y="31"/>
                      <a:pt x="144" y="30"/>
                      <a:pt x="143" y="31"/>
                    </a:cubicBezTo>
                    <a:cubicBezTo>
                      <a:pt x="142" y="31"/>
                      <a:pt x="142" y="34"/>
                      <a:pt x="142" y="36"/>
                    </a:cubicBezTo>
                    <a:cubicBezTo>
                      <a:pt x="142" y="38"/>
                      <a:pt x="143" y="38"/>
                      <a:pt x="140" y="37"/>
                    </a:cubicBezTo>
                    <a:cubicBezTo>
                      <a:pt x="137" y="35"/>
                      <a:pt x="144" y="36"/>
                      <a:pt x="137" y="33"/>
                    </a:cubicBezTo>
                    <a:cubicBezTo>
                      <a:pt x="130" y="31"/>
                      <a:pt x="128" y="31"/>
                      <a:pt x="127" y="32"/>
                    </a:cubicBezTo>
                    <a:cubicBezTo>
                      <a:pt x="126" y="33"/>
                      <a:pt x="125" y="33"/>
                      <a:pt x="124" y="34"/>
                    </a:cubicBezTo>
                    <a:cubicBezTo>
                      <a:pt x="123" y="35"/>
                      <a:pt x="126" y="36"/>
                      <a:pt x="123" y="35"/>
                    </a:cubicBezTo>
                    <a:cubicBezTo>
                      <a:pt x="120" y="33"/>
                      <a:pt x="118" y="35"/>
                      <a:pt x="118" y="35"/>
                    </a:cubicBezTo>
                    <a:cubicBezTo>
                      <a:pt x="118" y="35"/>
                      <a:pt x="117" y="35"/>
                      <a:pt x="116" y="36"/>
                    </a:cubicBezTo>
                    <a:cubicBezTo>
                      <a:pt x="114" y="37"/>
                      <a:pt x="112" y="38"/>
                      <a:pt x="111" y="37"/>
                    </a:cubicBezTo>
                    <a:cubicBezTo>
                      <a:pt x="109" y="37"/>
                      <a:pt x="106" y="38"/>
                      <a:pt x="109" y="34"/>
                    </a:cubicBezTo>
                    <a:cubicBezTo>
                      <a:pt x="111" y="31"/>
                      <a:pt x="109" y="33"/>
                      <a:pt x="113" y="31"/>
                    </a:cubicBezTo>
                    <a:cubicBezTo>
                      <a:pt x="117" y="30"/>
                      <a:pt x="123" y="29"/>
                      <a:pt x="118" y="28"/>
                    </a:cubicBezTo>
                    <a:cubicBezTo>
                      <a:pt x="113" y="27"/>
                      <a:pt x="121" y="27"/>
                      <a:pt x="114" y="24"/>
                    </a:cubicBezTo>
                    <a:cubicBezTo>
                      <a:pt x="107" y="21"/>
                      <a:pt x="107" y="25"/>
                      <a:pt x="107" y="21"/>
                    </a:cubicBezTo>
                    <a:cubicBezTo>
                      <a:pt x="108" y="16"/>
                      <a:pt x="107" y="16"/>
                      <a:pt x="106" y="16"/>
                    </a:cubicBezTo>
                    <a:cubicBezTo>
                      <a:pt x="104" y="16"/>
                      <a:pt x="100" y="17"/>
                      <a:pt x="98" y="18"/>
                    </a:cubicBezTo>
                    <a:cubicBezTo>
                      <a:pt x="97" y="18"/>
                      <a:pt x="99" y="19"/>
                      <a:pt x="96" y="17"/>
                    </a:cubicBezTo>
                    <a:cubicBezTo>
                      <a:pt x="92" y="15"/>
                      <a:pt x="91" y="18"/>
                      <a:pt x="92" y="15"/>
                    </a:cubicBezTo>
                    <a:cubicBezTo>
                      <a:pt x="94" y="13"/>
                      <a:pt x="94" y="12"/>
                      <a:pt x="96" y="11"/>
                    </a:cubicBezTo>
                    <a:cubicBezTo>
                      <a:pt x="98" y="9"/>
                      <a:pt x="97" y="3"/>
                      <a:pt x="102" y="5"/>
                    </a:cubicBezTo>
                    <a:cubicBezTo>
                      <a:pt x="106" y="8"/>
                      <a:pt x="105" y="7"/>
                      <a:pt x="108" y="7"/>
                    </a:cubicBezTo>
                    <a:cubicBezTo>
                      <a:pt x="112" y="7"/>
                      <a:pt x="114" y="7"/>
                      <a:pt x="114" y="6"/>
                    </a:cubicBezTo>
                    <a:cubicBezTo>
                      <a:pt x="114" y="5"/>
                      <a:pt x="109" y="3"/>
                      <a:pt x="109" y="3"/>
                    </a:cubicBezTo>
                    <a:cubicBezTo>
                      <a:pt x="109" y="3"/>
                      <a:pt x="108" y="4"/>
                      <a:pt x="109" y="3"/>
                    </a:cubicBezTo>
                    <a:cubicBezTo>
                      <a:pt x="109" y="2"/>
                      <a:pt x="110" y="1"/>
                      <a:pt x="110" y="1"/>
                    </a:cubicBezTo>
                    <a:cubicBezTo>
                      <a:pt x="109" y="0"/>
                      <a:pt x="109" y="0"/>
                      <a:pt x="109" y="0"/>
                    </a:cubicBezTo>
                    <a:cubicBezTo>
                      <a:pt x="109" y="0"/>
                      <a:pt x="96" y="0"/>
                      <a:pt x="9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57" name="Freeform 36"/>
              <p:cNvSpPr/>
              <p:nvPr/>
            </p:nvSpPr>
            <p:spPr bwMode="auto">
              <a:xfrm>
                <a:off x="8729663" y="4613275"/>
                <a:ext cx="141288" cy="168275"/>
              </a:xfrm>
              <a:custGeom>
                <a:avLst/>
                <a:gdLst>
                  <a:gd name="T0" fmla="*/ 45 w 65"/>
                  <a:gd name="T1" fmla="*/ 5 h 77"/>
                  <a:gd name="T2" fmla="*/ 45 w 65"/>
                  <a:gd name="T3" fmla="*/ 28 h 77"/>
                  <a:gd name="T4" fmla="*/ 25 w 65"/>
                  <a:gd name="T5" fmla="*/ 45 h 77"/>
                  <a:gd name="T6" fmla="*/ 1 w 65"/>
                  <a:gd name="T7" fmla="*/ 64 h 77"/>
                  <a:gd name="T8" fmla="*/ 65 w 65"/>
                  <a:gd name="T9" fmla="*/ 77 h 77"/>
                  <a:gd name="T10" fmla="*/ 65 w 65"/>
                  <a:gd name="T11" fmla="*/ 0 h 77"/>
                  <a:gd name="T12" fmla="*/ 45 w 65"/>
                  <a:gd name="T13" fmla="*/ 5 h 77"/>
                </a:gdLst>
                <a:ahLst/>
                <a:cxnLst>
                  <a:cxn ang="0">
                    <a:pos x="T0" y="T1"/>
                  </a:cxn>
                  <a:cxn ang="0">
                    <a:pos x="T2" y="T3"/>
                  </a:cxn>
                  <a:cxn ang="0">
                    <a:pos x="T4" y="T5"/>
                  </a:cxn>
                  <a:cxn ang="0">
                    <a:pos x="T6" y="T7"/>
                  </a:cxn>
                  <a:cxn ang="0">
                    <a:pos x="T8" y="T9"/>
                  </a:cxn>
                  <a:cxn ang="0">
                    <a:pos x="T10" y="T11"/>
                  </a:cxn>
                  <a:cxn ang="0">
                    <a:pos x="T12" y="T13"/>
                  </a:cxn>
                </a:cxnLst>
                <a:rect l="0" t="0" r="r" b="b"/>
                <a:pathLst>
                  <a:path w="65" h="77">
                    <a:moveTo>
                      <a:pt x="45" y="5"/>
                    </a:moveTo>
                    <a:cubicBezTo>
                      <a:pt x="45" y="28"/>
                      <a:pt x="45" y="28"/>
                      <a:pt x="45" y="28"/>
                    </a:cubicBezTo>
                    <a:cubicBezTo>
                      <a:pt x="45" y="28"/>
                      <a:pt x="39" y="40"/>
                      <a:pt x="25" y="45"/>
                    </a:cubicBezTo>
                    <a:cubicBezTo>
                      <a:pt x="12" y="49"/>
                      <a:pt x="0" y="56"/>
                      <a:pt x="1" y="64"/>
                    </a:cubicBezTo>
                    <a:cubicBezTo>
                      <a:pt x="2" y="71"/>
                      <a:pt x="18" y="77"/>
                      <a:pt x="65" y="77"/>
                    </a:cubicBezTo>
                    <a:cubicBezTo>
                      <a:pt x="65" y="0"/>
                      <a:pt x="65" y="0"/>
                      <a:pt x="65" y="0"/>
                    </a:cubicBezTo>
                    <a:lnTo>
                      <a:pt x="45"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58" name="Freeform 37"/>
              <p:cNvSpPr/>
              <p:nvPr/>
            </p:nvSpPr>
            <p:spPr bwMode="auto">
              <a:xfrm>
                <a:off x="8855075" y="4613275"/>
                <a:ext cx="134938" cy="168275"/>
              </a:xfrm>
              <a:custGeom>
                <a:avLst/>
                <a:gdLst>
                  <a:gd name="T0" fmla="*/ 14 w 62"/>
                  <a:gd name="T1" fmla="*/ 5 h 77"/>
                  <a:gd name="T2" fmla="*/ 14 w 62"/>
                  <a:gd name="T3" fmla="*/ 28 h 77"/>
                  <a:gd name="T4" fmla="*/ 32 w 62"/>
                  <a:gd name="T5" fmla="*/ 45 h 77"/>
                  <a:gd name="T6" fmla="*/ 61 w 62"/>
                  <a:gd name="T7" fmla="*/ 64 h 77"/>
                  <a:gd name="T8" fmla="*/ 0 w 62"/>
                  <a:gd name="T9" fmla="*/ 77 h 77"/>
                  <a:gd name="T10" fmla="*/ 0 w 62"/>
                  <a:gd name="T11" fmla="*/ 0 h 77"/>
                  <a:gd name="T12" fmla="*/ 14 w 62"/>
                  <a:gd name="T13" fmla="*/ 5 h 77"/>
                </a:gdLst>
                <a:ahLst/>
                <a:cxnLst>
                  <a:cxn ang="0">
                    <a:pos x="T0" y="T1"/>
                  </a:cxn>
                  <a:cxn ang="0">
                    <a:pos x="T2" y="T3"/>
                  </a:cxn>
                  <a:cxn ang="0">
                    <a:pos x="T4" y="T5"/>
                  </a:cxn>
                  <a:cxn ang="0">
                    <a:pos x="T6" y="T7"/>
                  </a:cxn>
                  <a:cxn ang="0">
                    <a:pos x="T8" y="T9"/>
                  </a:cxn>
                  <a:cxn ang="0">
                    <a:pos x="T10" y="T11"/>
                  </a:cxn>
                  <a:cxn ang="0">
                    <a:pos x="T12" y="T13"/>
                  </a:cxn>
                </a:cxnLst>
                <a:rect l="0" t="0" r="r" b="b"/>
                <a:pathLst>
                  <a:path w="62" h="77">
                    <a:moveTo>
                      <a:pt x="14" y="5"/>
                    </a:moveTo>
                    <a:cubicBezTo>
                      <a:pt x="14" y="28"/>
                      <a:pt x="14" y="28"/>
                      <a:pt x="14" y="28"/>
                    </a:cubicBezTo>
                    <a:cubicBezTo>
                      <a:pt x="14" y="28"/>
                      <a:pt x="19" y="40"/>
                      <a:pt x="32" y="45"/>
                    </a:cubicBezTo>
                    <a:cubicBezTo>
                      <a:pt x="46" y="49"/>
                      <a:pt x="62" y="56"/>
                      <a:pt x="61" y="64"/>
                    </a:cubicBezTo>
                    <a:cubicBezTo>
                      <a:pt x="60" y="71"/>
                      <a:pt x="34" y="77"/>
                      <a:pt x="0" y="77"/>
                    </a:cubicBezTo>
                    <a:cubicBezTo>
                      <a:pt x="0" y="0"/>
                      <a:pt x="0" y="0"/>
                      <a:pt x="0" y="0"/>
                    </a:cubicBezTo>
                    <a:lnTo>
                      <a:pt x="14"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59" name="Freeform 38"/>
              <p:cNvSpPr/>
              <p:nvPr/>
            </p:nvSpPr>
            <p:spPr bwMode="auto">
              <a:xfrm>
                <a:off x="8618538" y="4127500"/>
                <a:ext cx="500063" cy="503238"/>
              </a:xfrm>
              <a:custGeom>
                <a:avLst/>
                <a:gdLst>
                  <a:gd name="T0" fmla="*/ 169 w 230"/>
                  <a:gd name="T1" fmla="*/ 12 h 231"/>
                  <a:gd name="T2" fmla="*/ 215 w 230"/>
                  <a:gd name="T3" fmla="*/ 103 h 231"/>
                  <a:gd name="T4" fmla="*/ 102 w 230"/>
                  <a:gd name="T5" fmla="*/ 216 h 231"/>
                  <a:gd name="T6" fmla="*/ 12 w 230"/>
                  <a:gd name="T7" fmla="*/ 171 h 231"/>
                  <a:gd name="T8" fmla="*/ 0 w 230"/>
                  <a:gd name="T9" fmla="*/ 181 h 231"/>
                  <a:gd name="T10" fmla="*/ 102 w 230"/>
                  <a:gd name="T11" fmla="*/ 231 h 231"/>
                  <a:gd name="T12" fmla="*/ 230 w 230"/>
                  <a:gd name="T13" fmla="*/ 103 h 231"/>
                  <a:gd name="T14" fmla="*/ 178 w 230"/>
                  <a:gd name="T15" fmla="*/ 0 h 231"/>
                  <a:gd name="T16" fmla="*/ 169 w 230"/>
                  <a:gd name="T17"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31">
                    <a:moveTo>
                      <a:pt x="169" y="12"/>
                    </a:moveTo>
                    <a:cubicBezTo>
                      <a:pt x="197" y="32"/>
                      <a:pt x="215" y="65"/>
                      <a:pt x="215" y="103"/>
                    </a:cubicBezTo>
                    <a:cubicBezTo>
                      <a:pt x="215" y="165"/>
                      <a:pt x="165" y="216"/>
                      <a:pt x="102" y="216"/>
                    </a:cubicBezTo>
                    <a:cubicBezTo>
                      <a:pt x="65" y="216"/>
                      <a:pt x="33" y="198"/>
                      <a:pt x="12" y="171"/>
                    </a:cubicBezTo>
                    <a:cubicBezTo>
                      <a:pt x="0" y="181"/>
                      <a:pt x="0" y="181"/>
                      <a:pt x="0" y="181"/>
                    </a:cubicBezTo>
                    <a:cubicBezTo>
                      <a:pt x="24" y="211"/>
                      <a:pt x="61" y="231"/>
                      <a:pt x="102" y="231"/>
                    </a:cubicBezTo>
                    <a:cubicBezTo>
                      <a:pt x="173" y="231"/>
                      <a:pt x="230" y="174"/>
                      <a:pt x="230" y="103"/>
                    </a:cubicBezTo>
                    <a:cubicBezTo>
                      <a:pt x="230" y="61"/>
                      <a:pt x="210" y="23"/>
                      <a:pt x="178" y="0"/>
                    </a:cubicBezTo>
                    <a:lnTo>
                      <a:pt x="169"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60" name="Freeform 39"/>
              <p:cNvSpPr>
                <a:spLocks noEditPoints="1"/>
              </p:cNvSpPr>
              <p:nvPr/>
            </p:nvSpPr>
            <p:spPr bwMode="auto">
              <a:xfrm>
                <a:off x="8621713" y="4137025"/>
                <a:ext cx="442913" cy="441325"/>
              </a:xfrm>
              <a:custGeom>
                <a:avLst/>
                <a:gdLst>
                  <a:gd name="T0" fmla="*/ 102 w 203"/>
                  <a:gd name="T1" fmla="*/ 203 h 203"/>
                  <a:gd name="T2" fmla="*/ 203 w 203"/>
                  <a:gd name="T3" fmla="*/ 101 h 203"/>
                  <a:gd name="T4" fmla="*/ 102 w 203"/>
                  <a:gd name="T5" fmla="*/ 0 h 203"/>
                  <a:gd name="T6" fmla="*/ 102 w 203"/>
                  <a:gd name="T7" fmla="*/ 5 h 203"/>
                  <a:gd name="T8" fmla="*/ 198 w 203"/>
                  <a:gd name="T9" fmla="*/ 101 h 203"/>
                  <a:gd name="T10" fmla="*/ 102 w 203"/>
                  <a:gd name="T11" fmla="*/ 198 h 203"/>
                  <a:gd name="T12" fmla="*/ 102 w 203"/>
                  <a:gd name="T13" fmla="*/ 203 h 203"/>
                  <a:gd name="T14" fmla="*/ 102 w 203"/>
                  <a:gd name="T15" fmla="*/ 0 h 203"/>
                  <a:gd name="T16" fmla="*/ 0 w 203"/>
                  <a:gd name="T17" fmla="*/ 101 h 203"/>
                  <a:gd name="T18" fmla="*/ 102 w 203"/>
                  <a:gd name="T19" fmla="*/ 203 h 203"/>
                  <a:gd name="T20" fmla="*/ 102 w 203"/>
                  <a:gd name="T21" fmla="*/ 203 h 203"/>
                  <a:gd name="T22" fmla="*/ 102 w 203"/>
                  <a:gd name="T23" fmla="*/ 198 h 203"/>
                  <a:gd name="T24" fmla="*/ 102 w 203"/>
                  <a:gd name="T25" fmla="*/ 198 h 203"/>
                  <a:gd name="T26" fmla="*/ 102 w 203"/>
                  <a:gd name="T27" fmla="*/ 198 h 203"/>
                  <a:gd name="T28" fmla="*/ 5 w 203"/>
                  <a:gd name="T29" fmla="*/ 101 h 203"/>
                  <a:gd name="T30" fmla="*/ 102 w 203"/>
                  <a:gd name="T31" fmla="*/ 5 h 203"/>
                  <a:gd name="T32" fmla="*/ 102 w 203"/>
                  <a:gd name="T33" fmla="*/ 5 h 203"/>
                  <a:gd name="T34" fmla="*/ 102 w 203"/>
                  <a:gd name="T3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03">
                    <a:moveTo>
                      <a:pt x="102" y="203"/>
                    </a:moveTo>
                    <a:cubicBezTo>
                      <a:pt x="158" y="203"/>
                      <a:pt x="203" y="157"/>
                      <a:pt x="203" y="101"/>
                    </a:cubicBezTo>
                    <a:cubicBezTo>
                      <a:pt x="203" y="45"/>
                      <a:pt x="158" y="0"/>
                      <a:pt x="102" y="0"/>
                    </a:cubicBezTo>
                    <a:cubicBezTo>
                      <a:pt x="102" y="5"/>
                      <a:pt x="102" y="5"/>
                      <a:pt x="102" y="5"/>
                    </a:cubicBezTo>
                    <a:cubicBezTo>
                      <a:pt x="155" y="5"/>
                      <a:pt x="198" y="48"/>
                      <a:pt x="198" y="101"/>
                    </a:cubicBezTo>
                    <a:cubicBezTo>
                      <a:pt x="198" y="155"/>
                      <a:pt x="155" y="198"/>
                      <a:pt x="102" y="198"/>
                    </a:cubicBezTo>
                    <a:lnTo>
                      <a:pt x="102" y="203"/>
                    </a:lnTo>
                    <a:close/>
                    <a:moveTo>
                      <a:pt x="102" y="0"/>
                    </a:moveTo>
                    <a:cubicBezTo>
                      <a:pt x="46" y="0"/>
                      <a:pt x="0" y="45"/>
                      <a:pt x="0" y="101"/>
                    </a:cubicBezTo>
                    <a:cubicBezTo>
                      <a:pt x="0" y="157"/>
                      <a:pt x="46" y="203"/>
                      <a:pt x="102" y="203"/>
                    </a:cubicBezTo>
                    <a:cubicBezTo>
                      <a:pt x="102" y="203"/>
                      <a:pt x="102" y="203"/>
                      <a:pt x="102" y="203"/>
                    </a:cubicBezTo>
                    <a:cubicBezTo>
                      <a:pt x="102" y="198"/>
                      <a:pt x="102" y="198"/>
                      <a:pt x="102" y="198"/>
                    </a:cubicBezTo>
                    <a:cubicBezTo>
                      <a:pt x="102" y="198"/>
                      <a:pt x="102" y="198"/>
                      <a:pt x="102" y="198"/>
                    </a:cubicBezTo>
                    <a:cubicBezTo>
                      <a:pt x="102" y="198"/>
                      <a:pt x="102" y="198"/>
                      <a:pt x="102" y="198"/>
                    </a:cubicBezTo>
                    <a:cubicBezTo>
                      <a:pt x="48" y="198"/>
                      <a:pt x="5" y="155"/>
                      <a:pt x="5" y="101"/>
                    </a:cubicBezTo>
                    <a:cubicBezTo>
                      <a:pt x="5" y="48"/>
                      <a:pt x="48" y="5"/>
                      <a:pt x="102" y="5"/>
                    </a:cubicBezTo>
                    <a:cubicBezTo>
                      <a:pt x="102" y="5"/>
                      <a:pt x="102" y="5"/>
                      <a:pt x="102" y="5"/>
                    </a:cubicBezTo>
                    <a:cubicBezTo>
                      <a:pt x="102" y="0"/>
                      <a:pt x="102" y="0"/>
                      <a:pt x="10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61" name="Freeform 40"/>
              <p:cNvSpPr/>
              <p:nvPr/>
            </p:nvSpPr>
            <p:spPr bwMode="auto">
              <a:xfrm>
                <a:off x="8610599" y="4144967"/>
                <a:ext cx="496888" cy="433390"/>
              </a:xfrm>
              <a:custGeom>
                <a:avLst/>
                <a:gdLst>
                  <a:gd name="T0" fmla="*/ 65 w 228"/>
                  <a:gd name="T1" fmla="*/ 15 h 199"/>
                  <a:gd name="T2" fmla="*/ 61 w 228"/>
                  <a:gd name="T3" fmla="*/ 23 h 199"/>
                  <a:gd name="T4" fmla="*/ 57 w 228"/>
                  <a:gd name="T5" fmla="*/ 29 h 199"/>
                  <a:gd name="T6" fmla="*/ 54 w 228"/>
                  <a:gd name="T7" fmla="*/ 26 h 199"/>
                  <a:gd name="T8" fmla="*/ 52 w 228"/>
                  <a:gd name="T9" fmla="*/ 32 h 199"/>
                  <a:gd name="T10" fmla="*/ 42 w 228"/>
                  <a:gd name="T11" fmla="*/ 34 h 199"/>
                  <a:gd name="T12" fmla="*/ 36 w 228"/>
                  <a:gd name="T13" fmla="*/ 41 h 199"/>
                  <a:gd name="T14" fmla="*/ 27 w 228"/>
                  <a:gd name="T15" fmla="*/ 53 h 199"/>
                  <a:gd name="T16" fmla="*/ 21 w 228"/>
                  <a:gd name="T17" fmla="*/ 61 h 199"/>
                  <a:gd name="T18" fmla="*/ 27 w 228"/>
                  <a:gd name="T19" fmla="*/ 67 h 199"/>
                  <a:gd name="T20" fmla="*/ 27 w 228"/>
                  <a:gd name="T21" fmla="*/ 70 h 199"/>
                  <a:gd name="T22" fmla="*/ 22 w 228"/>
                  <a:gd name="T23" fmla="*/ 65 h 199"/>
                  <a:gd name="T24" fmla="*/ 18 w 228"/>
                  <a:gd name="T25" fmla="*/ 60 h 199"/>
                  <a:gd name="T26" fmla="*/ 16 w 228"/>
                  <a:gd name="T27" fmla="*/ 69 h 199"/>
                  <a:gd name="T28" fmla="*/ 17 w 228"/>
                  <a:gd name="T29" fmla="*/ 83 h 199"/>
                  <a:gd name="T30" fmla="*/ 24 w 228"/>
                  <a:gd name="T31" fmla="*/ 80 h 199"/>
                  <a:gd name="T32" fmla="*/ 32 w 228"/>
                  <a:gd name="T33" fmla="*/ 88 h 199"/>
                  <a:gd name="T34" fmla="*/ 41 w 228"/>
                  <a:gd name="T35" fmla="*/ 98 h 199"/>
                  <a:gd name="T36" fmla="*/ 50 w 228"/>
                  <a:gd name="T37" fmla="*/ 105 h 199"/>
                  <a:gd name="T38" fmla="*/ 61 w 228"/>
                  <a:gd name="T39" fmla="*/ 117 h 199"/>
                  <a:gd name="T40" fmla="*/ 58 w 228"/>
                  <a:gd name="T41" fmla="*/ 134 h 199"/>
                  <a:gd name="T42" fmla="*/ 49 w 228"/>
                  <a:gd name="T43" fmla="*/ 155 h 199"/>
                  <a:gd name="T44" fmla="*/ 52 w 228"/>
                  <a:gd name="T45" fmla="*/ 170 h 199"/>
                  <a:gd name="T46" fmla="*/ 46 w 228"/>
                  <a:gd name="T47" fmla="*/ 171 h 199"/>
                  <a:gd name="T48" fmla="*/ 32 w 228"/>
                  <a:gd name="T49" fmla="*/ 148 h 199"/>
                  <a:gd name="T50" fmla="*/ 16 w 228"/>
                  <a:gd name="T51" fmla="*/ 113 h 199"/>
                  <a:gd name="T52" fmla="*/ 11 w 228"/>
                  <a:gd name="T53" fmla="*/ 87 h 199"/>
                  <a:gd name="T54" fmla="*/ 73 w 228"/>
                  <a:gd name="T55" fmla="*/ 183 h 199"/>
                  <a:gd name="T56" fmla="*/ 89 w 228"/>
                  <a:gd name="T57" fmla="*/ 181 h 199"/>
                  <a:gd name="T58" fmla="*/ 110 w 228"/>
                  <a:gd name="T59" fmla="*/ 178 h 199"/>
                  <a:gd name="T60" fmla="*/ 108 w 228"/>
                  <a:gd name="T61" fmla="*/ 187 h 199"/>
                  <a:gd name="T62" fmla="*/ 121 w 228"/>
                  <a:gd name="T63" fmla="*/ 186 h 199"/>
                  <a:gd name="T64" fmla="*/ 139 w 228"/>
                  <a:gd name="T65" fmla="*/ 184 h 199"/>
                  <a:gd name="T66" fmla="*/ 137 w 228"/>
                  <a:gd name="T67" fmla="*/ 3 h 199"/>
                  <a:gd name="T68" fmla="*/ 197 w 228"/>
                  <a:gd name="T69" fmla="*/ 64 h 199"/>
                  <a:gd name="T70" fmla="*/ 189 w 228"/>
                  <a:gd name="T71" fmla="*/ 58 h 199"/>
                  <a:gd name="T72" fmla="*/ 181 w 228"/>
                  <a:gd name="T73" fmla="*/ 74 h 199"/>
                  <a:gd name="T74" fmla="*/ 170 w 228"/>
                  <a:gd name="T75" fmla="*/ 59 h 199"/>
                  <a:gd name="T76" fmla="*/ 174 w 228"/>
                  <a:gd name="T77" fmla="*/ 75 h 199"/>
                  <a:gd name="T78" fmla="*/ 186 w 228"/>
                  <a:gd name="T79" fmla="*/ 79 h 199"/>
                  <a:gd name="T80" fmla="*/ 181 w 228"/>
                  <a:gd name="T81" fmla="*/ 100 h 199"/>
                  <a:gd name="T82" fmla="*/ 175 w 228"/>
                  <a:gd name="T83" fmla="*/ 122 h 199"/>
                  <a:gd name="T84" fmla="*/ 168 w 228"/>
                  <a:gd name="T85" fmla="*/ 137 h 199"/>
                  <a:gd name="T86" fmla="*/ 147 w 228"/>
                  <a:gd name="T87" fmla="*/ 154 h 199"/>
                  <a:gd name="T88" fmla="*/ 141 w 228"/>
                  <a:gd name="T89" fmla="*/ 139 h 199"/>
                  <a:gd name="T90" fmla="*/ 142 w 228"/>
                  <a:gd name="T91" fmla="*/ 121 h 199"/>
                  <a:gd name="T92" fmla="*/ 135 w 228"/>
                  <a:gd name="T93" fmla="*/ 101 h 199"/>
                  <a:gd name="T94" fmla="*/ 125 w 228"/>
                  <a:gd name="T95" fmla="*/ 89 h 199"/>
                  <a:gd name="T96" fmla="*/ 99 w 228"/>
                  <a:gd name="T97" fmla="*/ 90 h 199"/>
                  <a:gd name="T98" fmla="*/ 89 w 228"/>
                  <a:gd name="T99" fmla="*/ 76 h 199"/>
                  <a:gd name="T100" fmla="*/ 100 w 228"/>
                  <a:gd name="T101" fmla="*/ 49 h 199"/>
                  <a:gd name="T102" fmla="*/ 119 w 228"/>
                  <a:gd name="T103" fmla="*/ 41 h 199"/>
                  <a:gd name="T104" fmla="*/ 130 w 228"/>
                  <a:gd name="T105" fmla="*/ 46 h 199"/>
                  <a:gd name="T106" fmla="*/ 146 w 228"/>
                  <a:gd name="T107" fmla="*/ 46 h 199"/>
                  <a:gd name="T108" fmla="*/ 162 w 228"/>
                  <a:gd name="T109" fmla="*/ 44 h 199"/>
                  <a:gd name="T110" fmla="*/ 147 w 228"/>
                  <a:gd name="T111" fmla="*/ 37 h 199"/>
                  <a:gd name="T112" fmla="*/ 146 w 228"/>
                  <a:gd name="T113" fmla="*/ 32 h 199"/>
                  <a:gd name="T114" fmla="*/ 127 w 228"/>
                  <a:gd name="T115" fmla="*/ 32 h 199"/>
                  <a:gd name="T116" fmla="*/ 111 w 228"/>
                  <a:gd name="T117" fmla="*/ 37 h 199"/>
                  <a:gd name="T118" fmla="*/ 107 w 228"/>
                  <a:gd name="T119" fmla="*/ 21 h 199"/>
                  <a:gd name="T120" fmla="*/ 96 w 228"/>
                  <a:gd name="T121" fmla="*/ 11 h 199"/>
                  <a:gd name="T122" fmla="*/ 109 w 228"/>
                  <a:gd name="T123" fmla="*/ 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9">
                    <a:moveTo>
                      <a:pt x="92" y="0"/>
                    </a:moveTo>
                    <a:cubicBezTo>
                      <a:pt x="92" y="0"/>
                      <a:pt x="58" y="5"/>
                      <a:pt x="35" y="31"/>
                    </a:cubicBezTo>
                    <a:cubicBezTo>
                      <a:pt x="35" y="31"/>
                      <a:pt x="53" y="13"/>
                      <a:pt x="64" y="13"/>
                    </a:cubicBezTo>
                    <a:cubicBezTo>
                      <a:pt x="66" y="14"/>
                      <a:pt x="66" y="14"/>
                      <a:pt x="66" y="14"/>
                    </a:cubicBezTo>
                    <a:cubicBezTo>
                      <a:pt x="66" y="14"/>
                      <a:pt x="66" y="15"/>
                      <a:pt x="65" y="15"/>
                    </a:cubicBezTo>
                    <a:cubicBezTo>
                      <a:pt x="65" y="16"/>
                      <a:pt x="64" y="17"/>
                      <a:pt x="64" y="18"/>
                    </a:cubicBezTo>
                    <a:cubicBezTo>
                      <a:pt x="64" y="18"/>
                      <a:pt x="64" y="20"/>
                      <a:pt x="64" y="20"/>
                    </a:cubicBezTo>
                    <a:cubicBezTo>
                      <a:pt x="63" y="21"/>
                      <a:pt x="63" y="21"/>
                      <a:pt x="63" y="21"/>
                    </a:cubicBezTo>
                    <a:cubicBezTo>
                      <a:pt x="63" y="21"/>
                      <a:pt x="62" y="21"/>
                      <a:pt x="62" y="22"/>
                    </a:cubicBezTo>
                    <a:cubicBezTo>
                      <a:pt x="62" y="22"/>
                      <a:pt x="61" y="22"/>
                      <a:pt x="61" y="23"/>
                    </a:cubicBezTo>
                    <a:cubicBezTo>
                      <a:pt x="61" y="24"/>
                      <a:pt x="61" y="25"/>
                      <a:pt x="61" y="25"/>
                    </a:cubicBezTo>
                    <a:cubicBezTo>
                      <a:pt x="62" y="27"/>
                      <a:pt x="62" y="27"/>
                      <a:pt x="62" y="27"/>
                    </a:cubicBezTo>
                    <a:cubicBezTo>
                      <a:pt x="61" y="28"/>
                      <a:pt x="61" y="28"/>
                      <a:pt x="61" y="28"/>
                    </a:cubicBezTo>
                    <a:cubicBezTo>
                      <a:pt x="59" y="29"/>
                      <a:pt x="59" y="29"/>
                      <a:pt x="59" y="29"/>
                    </a:cubicBezTo>
                    <a:cubicBezTo>
                      <a:pt x="59" y="29"/>
                      <a:pt x="58" y="29"/>
                      <a:pt x="57" y="29"/>
                    </a:cubicBezTo>
                    <a:cubicBezTo>
                      <a:pt x="56" y="29"/>
                      <a:pt x="56" y="27"/>
                      <a:pt x="56" y="27"/>
                    </a:cubicBezTo>
                    <a:cubicBezTo>
                      <a:pt x="58" y="26"/>
                      <a:pt x="58" y="26"/>
                      <a:pt x="58" y="26"/>
                    </a:cubicBezTo>
                    <a:cubicBezTo>
                      <a:pt x="58" y="26"/>
                      <a:pt x="58" y="26"/>
                      <a:pt x="58" y="25"/>
                    </a:cubicBezTo>
                    <a:cubicBezTo>
                      <a:pt x="57" y="25"/>
                      <a:pt x="57" y="24"/>
                      <a:pt x="56" y="24"/>
                    </a:cubicBezTo>
                    <a:cubicBezTo>
                      <a:pt x="55" y="24"/>
                      <a:pt x="54" y="26"/>
                      <a:pt x="54" y="26"/>
                    </a:cubicBezTo>
                    <a:cubicBezTo>
                      <a:pt x="52" y="27"/>
                      <a:pt x="52" y="27"/>
                      <a:pt x="52" y="27"/>
                    </a:cubicBezTo>
                    <a:cubicBezTo>
                      <a:pt x="52" y="27"/>
                      <a:pt x="51" y="29"/>
                      <a:pt x="51" y="29"/>
                    </a:cubicBezTo>
                    <a:cubicBezTo>
                      <a:pt x="52" y="29"/>
                      <a:pt x="53" y="29"/>
                      <a:pt x="53" y="29"/>
                    </a:cubicBezTo>
                    <a:cubicBezTo>
                      <a:pt x="53" y="29"/>
                      <a:pt x="53" y="30"/>
                      <a:pt x="53" y="31"/>
                    </a:cubicBezTo>
                    <a:cubicBezTo>
                      <a:pt x="53" y="31"/>
                      <a:pt x="52" y="32"/>
                      <a:pt x="52" y="32"/>
                    </a:cubicBezTo>
                    <a:cubicBezTo>
                      <a:pt x="52" y="32"/>
                      <a:pt x="52" y="33"/>
                      <a:pt x="51" y="33"/>
                    </a:cubicBezTo>
                    <a:cubicBezTo>
                      <a:pt x="50" y="32"/>
                      <a:pt x="49" y="32"/>
                      <a:pt x="48" y="32"/>
                    </a:cubicBezTo>
                    <a:cubicBezTo>
                      <a:pt x="47" y="32"/>
                      <a:pt x="46" y="31"/>
                      <a:pt x="46" y="32"/>
                    </a:cubicBezTo>
                    <a:cubicBezTo>
                      <a:pt x="45" y="32"/>
                      <a:pt x="45" y="32"/>
                      <a:pt x="45" y="32"/>
                    </a:cubicBezTo>
                    <a:cubicBezTo>
                      <a:pt x="45" y="33"/>
                      <a:pt x="42" y="34"/>
                      <a:pt x="42" y="34"/>
                    </a:cubicBezTo>
                    <a:cubicBezTo>
                      <a:pt x="42" y="34"/>
                      <a:pt x="41" y="35"/>
                      <a:pt x="41" y="35"/>
                    </a:cubicBezTo>
                    <a:cubicBezTo>
                      <a:pt x="41" y="35"/>
                      <a:pt x="41" y="37"/>
                      <a:pt x="41" y="37"/>
                    </a:cubicBezTo>
                    <a:cubicBezTo>
                      <a:pt x="41" y="37"/>
                      <a:pt x="40" y="38"/>
                      <a:pt x="38" y="38"/>
                    </a:cubicBezTo>
                    <a:cubicBezTo>
                      <a:pt x="37" y="39"/>
                      <a:pt x="36" y="39"/>
                      <a:pt x="36" y="39"/>
                    </a:cubicBezTo>
                    <a:cubicBezTo>
                      <a:pt x="36" y="41"/>
                      <a:pt x="36" y="41"/>
                      <a:pt x="36" y="41"/>
                    </a:cubicBezTo>
                    <a:cubicBezTo>
                      <a:pt x="36" y="41"/>
                      <a:pt x="34" y="42"/>
                      <a:pt x="34" y="43"/>
                    </a:cubicBezTo>
                    <a:cubicBezTo>
                      <a:pt x="33" y="44"/>
                      <a:pt x="30" y="46"/>
                      <a:pt x="30" y="46"/>
                    </a:cubicBezTo>
                    <a:cubicBezTo>
                      <a:pt x="30" y="46"/>
                      <a:pt x="29" y="47"/>
                      <a:pt x="28" y="48"/>
                    </a:cubicBezTo>
                    <a:cubicBezTo>
                      <a:pt x="28" y="49"/>
                      <a:pt x="28" y="50"/>
                      <a:pt x="28" y="51"/>
                    </a:cubicBezTo>
                    <a:cubicBezTo>
                      <a:pt x="28" y="51"/>
                      <a:pt x="27" y="52"/>
                      <a:pt x="27" y="53"/>
                    </a:cubicBezTo>
                    <a:cubicBezTo>
                      <a:pt x="27" y="54"/>
                      <a:pt x="26" y="55"/>
                      <a:pt x="26" y="56"/>
                    </a:cubicBezTo>
                    <a:cubicBezTo>
                      <a:pt x="25" y="56"/>
                      <a:pt x="25" y="57"/>
                      <a:pt x="24" y="57"/>
                    </a:cubicBezTo>
                    <a:cubicBezTo>
                      <a:pt x="24" y="57"/>
                      <a:pt x="22" y="58"/>
                      <a:pt x="21" y="58"/>
                    </a:cubicBezTo>
                    <a:cubicBezTo>
                      <a:pt x="20" y="59"/>
                      <a:pt x="20" y="60"/>
                      <a:pt x="20" y="60"/>
                    </a:cubicBezTo>
                    <a:cubicBezTo>
                      <a:pt x="20" y="60"/>
                      <a:pt x="21" y="61"/>
                      <a:pt x="21" y="61"/>
                    </a:cubicBezTo>
                    <a:cubicBezTo>
                      <a:pt x="22" y="61"/>
                      <a:pt x="23" y="62"/>
                      <a:pt x="23" y="62"/>
                    </a:cubicBezTo>
                    <a:cubicBezTo>
                      <a:pt x="23" y="62"/>
                      <a:pt x="23" y="63"/>
                      <a:pt x="23" y="64"/>
                    </a:cubicBezTo>
                    <a:cubicBezTo>
                      <a:pt x="23" y="64"/>
                      <a:pt x="22" y="66"/>
                      <a:pt x="23" y="66"/>
                    </a:cubicBezTo>
                    <a:cubicBezTo>
                      <a:pt x="24" y="66"/>
                      <a:pt x="25" y="66"/>
                      <a:pt x="25" y="66"/>
                    </a:cubicBezTo>
                    <a:cubicBezTo>
                      <a:pt x="27" y="67"/>
                      <a:pt x="27" y="67"/>
                      <a:pt x="27" y="67"/>
                    </a:cubicBezTo>
                    <a:cubicBezTo>
                      <a:pt x="28" y="68"/>
                      <a:pt x="28" y="68"/>
                      <a:pt x="28" y="68"/>
                    </a:cubicBezTo>
                    <a:cubicBezTo>
                      <a:pt x="29" y="68"/>
                      <a:pt x="29" y="68"/>
                      <a:pt x="29" y="68"/>
                    </a:cubicBezTo>
                    <a:cubicBezTo>
                      <a:pt x="29" y="68"/>
                      <a:pt x="29" y="69"/>
                      <a:pt x="29" y="70"/>
                    </a:cubicBezTo>
                    <a:cubicBezTo>
                      <a:pt x="28" y="70"/>
                      <a:pt x="28" y="71"/>
                      <a:pt x="28" y="71"/>
                    </a:cubicBezTo>
                    <a:cubicBezTo>
                      <a:pt x="27" y="71"/>
                      <a:pt x="27" y="71"/>
                      <a:pt x="27" y="70"/>
                    </a:cubicBezTo>
                    <a:cubicBezTo>
                      <a:pt x="27" y="69"/>
                      <a:pt x="27" y="69"/>
                      <a:pt x="26" y="68"/>
                    </a:cubicBezTo>
                    <a:cubicBezTo>
                      <a:pt x="25" y="68"/>
                      <a:pt x="24" y="69"/>
                      <a:pt x="24" y="69"/>
                    </a:cubicBezTo>
                    <a:cubicBezTo>
                      <a:pt x="24" y="69"/>
                      <a:pt x="23" y="69"/>
                      <a:pt x="23" y="68"/>
                    </a:cubicBezTo>
                    <a:cubicBezTo>
                      <a:pt x="22" y="67"/>
                      <a:pt x="22" y="68"/>
                      <a:pt x="22" y="67"/>
                    </a:cubicBezTo>
                    <a:cubicBezTo>
                      <a:pt x="22" y="66"/>
                      <a:pt x="23" y="66"/>
                      <a:pt x="22" y="65"/>
                    </a:cubicBezTo>
                    <a:cubicBezTo>
                      <a:pt x="22" y="65"/>
                      <a:pt x="21" y="64"/>
                      <a:pt x="21" y="64"/>
                    </a:cubicBezTo>
                    <a:cubicBezTo>
                      <a:pt x="20" y="64"/>
                      <a:pt x="21" y="65"/>
                      <a:pt x="20" y="64"/>
                    </a:cubicBezTo>
                    <a:cubicBezTo>
                      <a:pt x="20" y="63"/>
                      <a:pt x="19" y="63"/>
                      <a:pt x="19" y="63"/>
                    </a:cubicBezTo>
                    <a:cubicBezTo>
                      <a:pt x="19" y="63"/>
                      <a:pt x="18" y="63"/>
                      <a:pt x="18" y="62"/>
                    </a:cubicBezTo>
                    <a:cubicBezTo>
                      <a:pt x="18" y="62"/>
                      <a:pt x="18" y="61"/>
                      <a:pt x="18" y="60"/>
                    </a:cubicBezTo>
                    <a:cubicBezTo>
                      <a:pt x="18" y="60"/>
                      <a:pt x="19" y="59"/>
                      <a:pt x="19" y="58"/>
                    </a:cubicBezTo>
                    <a:cubicBezTo>
                      <a:pt x="19" y="58"/>
                      <a:pt x="19" y="55"/>
                      <a:pt x="19" y="55"/>
                    </a:cubicBezTo>
                    <a:cubicBezTo>
                      <a:pt x="19" y="55"/>
                      <a:pt x="16" y="61"/>
                      <a:pt x="15" y="66"/>
                    </a:cubicBezTo>
                    <a:cubicBezTo>
                      <a:pt x="15" y="66"/>
                      <a:pt x="16" y="65"/>
                      <a:pt x="16" y="66"/>
                    </a:cubicBezTo>
                    <a:cubicBezTo>
                      <a:pt x="16" y="67"/>
                      <a:pt x="17" y="68"/>
                      <a:pt x="16" y="69"/>
                    </a:cubicBezTo>
                    <a:cubicBezTo>
                      <a:pt x="16" y="69"/>
                      <a:pt x="16" y="69"/>
                      <a:pt x="16" y="72"/>
                    </a:cubicBezTo>
                    <a:cubicBezTo>
                      <a:pt x="16" y="74"/>
                      <a:pt x="17" y="75"/>
                      <a:pt x="17" y="76"/>
                    </a:cubicBezTo>
                    <a:cubicBezTo>
                      <a:pt x="16" y="76"/>
                      <a:pt x="16" y="77"/>
                      <a:pt x="16" y="78"/>
                    </a:cubicBezTo>
                    <a:cubicBezTo>
                      <a:pt x="16" y="79"/>
                      <a:pt x="16" y="82"/>
                      <a:pt x="17" y="82"/>
                    </a:cubicBezTo>
                    <a:cubicBezTo>
                      <a:pt x="17" y="82"/>
                      <a:pt x="17" y="83"/>
                      <a:pt x="17" y="83"/>
                    </a:cubicBezTo>
                    <a:cubicBezTo>
                      <a:pt x="18" y="84"/>
                      <a:pt x="17" y="85"/>
                      <a:pt x="18" y="84"/>
                    </a:cubicBezTo>
                    <a:cubicBezTo>
                      <a:pt x="19" y="82"/>
                      <a:pt x="20" y="81"/>
                      <a:pt x="20" y="81"/>
                    </a:cubicBezTo>
                    <a:cubicBezTo>
                      <a:pt x="20" y="80"/>
                      <a:pt x="20" y="80"/>
                      <a:pt x="20" y="80"/>
                    </a:cubicBezTo>
                    <a:cubicBezTo>
                      <a:pt x="20" y="80"/>
                      <a:pt x="20" y="79"/>
                      <a:pt x="22" y="79"/>
                    </a:cubicBezTo>
                    <a:cubicBezTo>
                      <a:pt x="23" y="79"/>
                      <a:pt x="24" y="79"/>
                      <a:pt x="24" y="80"/>
                    </a:cubicBezTo>
                    <a:cubicBezTo>
                      <a:pt x="25" y="80"/>
                      <a:pt x="23" y="82"/>
                      <a:pt x="24" y="82"/>
                    </a:cubicBezTo>
                    <a:cubicBezTo>
                      <a:pt x="25" y="82"/>
                      <a:pt x="27" y="81"/>
                      <a:pt x="28" y="81"/>
                    </a:cubicBezTo>
                    <a:cubicBezTo>
                      <a:pt x="29" y="81"/>
                      <a:pt x="29" y="82"/>
                      <a:pt x="30" y="83"/>
                    </a:cubicBezTo>
                    <a:cubicBezTo>
                      <a:pt x="30" y="84"/>
                      <a:pt x="30" y="85"/>
                      <a:pt x="31" y="86"/>
                    </a:cubicBezTo>
                    <a:cubicBezTo>
                      <a:pt x="32" y="86"/>
                      <a:pt x="31" y="87"/>
                      <a:pt x="32" y="88"/>
                    </a:cubicBezTo>
                    <a:cubicBezTo>
                      <a:pt x="32" y="89"/>
                      <a:pt x="34" y="90"/>
                      <a:pt x="35" y="90"/>
                    </a:cubicBezTo>
                    <a:cubicBezTo>
                      <a:pt x="35" y="90"/>
                      <a:pt x="37" y="90"/>
                      <a:pt x="38" y="90"/>
                    </a:cubicBezTo>
                    <a:cubicBezTo>
                      <a:pt x="39" y="91"/>
                      <a:pt x="38" y="92"/>
                      <a:pt x="39" y="92"/>
                    </a:cubicBezTo>
                    <a:cubicBezTo>
                      <a:pt x="40" y="92"/>
                      <a:pt x="41" y="95"/>
                      <a:pt x="41" y="95"/>
                    </a:cubicBezTo>
                    <a:cubicBezTo>
                      <a:pt x="41" y="95"/>
                      <a:pt x="41" y="97"/>
                      <a:pt x="41" y="98"/>
                    </a:cubicBezTo>
                    <a:cubicBezTo>
                      <a:pt x="41" y="98"/>
                      <a:pt x="41" y="99"/>
                      <a:pt x="42" y="100"/>
                    </a:cubicBezTo>
                    <a:cubicBezTo>
                      <a:pt x="42" y="100"/>
                      <a:pt x="44" y="100"/>
                      <a:pt x="44" y="100"/>
                    </a:cubicBezTo>
                    <a:cubicBezTo>
                      <a:pt x="44" y="100"/>
                      <a:pt x="43" y="102"/>
                      <a:pt x="45" y="102"/>
                    </a:cubicBezTo>
                    <a:cubicBezTo>
                      <a:pt x="47" y="103"/>
                      <a:pt x="48" y="103"/>
                      <a:pt x="49" y="104"/>
                    </a:cubicBezTo>
                    <a:cubicBezTo>
                      <a:pt x="49" y="104"/>
                      <a:pt x="48" y="105"/>
                      <a:pt x="50" y="105"/>
                    </a:cubicBezTo>
                    <a:cubicBezTo>
                      <a:pt x="52" y="105"/>
                      <a:pt x="54" y="105"/>
                      <a:pt x="55" y="106"/>
                    </a:cubicBezTo>
                    <a:cubicBezTo>
                      <a:pt x="56" y="106"/>
                      <a:pt x="55" y="107"/>
                      <a:pt x="57" y="109"/>
                    </a:cubicBezTo>
                    <a:cubicBezTo>
                      <a:pt x="60" y="110"/>
                      <a:pt x="60" y="111"/>
                      <a:pt x="61" y="111"/>
                    </a:cubicBezTo>
                    <a:cubicBezTo>
                      <a:pt x="62" y="111"/>
                      <a:pt x="63" y="111"/>
                      <a:pt x="63" y="113"/>
                    </a:cubicBezTo>
                    <a:cubicBezTo>
                      <a:pt x="62" y="115"/>
                      <a:pt x="62" y="116"/>
                      <a:pt x="61" y="117"/>
                    </a:cubicBezTo>
                    <a:cubicBezTo>
                      <a:pt x="60" y="118"/>
                      <a:pt x="59" y="120"/>
                      <a:pt x="58" y="121"/>
                    </a:cubicBezTo>
                    <a:cubicBezTo>
                      <a:pt x="58" y="122"/>
                      <a:pt x="57" y="123"/>
                      <a:pt x="58" y="124"/>
                    </a:cubicBezTo>
                    <a:cubicBezTo>
                      <a:pt x="58" y="126"/>
                      <a:pt x="59" y="127"/>
                      <a:pt x="59" y="128"/>
                    </a:cubicBezTo>
                    <a:cubicBezTo>
                      <a:pt x="59" y="129"/>
                      <a:pt x="59" y="131"/>
                      <a:pt x="59" y="132"/>
                    </a:cubicBezTo>
                    <a:cubicBezTo>
                      <a:pt x="58" y="133"/>
                      <a:pt x="58" y="134"/>
                      <a:pt x="58" y="134"/>
                    </a:cubicBezTo>
                    <a:cubicBezTo>
                      <a:pt x="58" y="134"/>
                      <a:pt x="59" y="136"/>
                      <a:pt x="58" y="137"/>
                    </a:cubicBezTo>
                    <a:cubicBezTo>
                      <a:pt x="57" y="138"/>
                      <a:pt x="55" y="140"/>
                      <a:pt x="54" y="140"/>
                    </a:cubicBezTo>
                    <a:cubicBezTo>
                      <a:pt x="53" y="140"/>
                      <a:pt x="51" y="142"/>
                      <a:pt x="51" y="142"/>
                    </a:cubicBezTo>
                    <a:cubicBezTo>
                      <a:pt x="51" y="142"/>
                      <a:pt x="51" y="146"/>
                      <a:pt x="51" y="147"/>
                    </a:cubicBezTo>
                    <a:cubicBezTo>
                      <a:pt x="51" y="147"/>
                      <a:pt x="47" y="154"/>
                      <a:pt x="49" y="155"/>
                    </a:cubicBezTo>
                    <a:cubicBezTo>
                      <a:pt x="50" y="156"/>
                      <a:pt x="50" y="158"/>
                      <a:pt x="50" y="159"/>
                    </a:cubicBezTo>
                    <a:cubicBezTo>
                      <a:pt x="49" y="160"/>
                      <a:pt x="49" y="160"/>
                      <a:pt x="49" y="160"/>
                    </a:cubicBezTo>
                    <a:cubicBezTo>
                      <a:pt x="48" y="161"/>
                      <a:pt x="46" y="161"/>
                      <a:pt x="47" y="163"/>
                    </a:cubicBezTo>
                    <a:cubicBezTo>
                      <a:pt x="49" y="165"/>
                      <a:pt x="50" y="165"/>
                      <a:pt x="50" y="167"/>
                    </a:cubicBezTo>
                    <a:cubicBezTo>
                      <a:pt x="51" y="168"/>
                      <a:pt x="51" y="168"/>
                      <a:pt x="52" y="170"/>
                    </a:cubicBezTo>
                    <a:cubicBezTo>
                      <a:pt x="53" y="171"/>
                      <a:pt x="53" y="172"/>
                      <a:pt x="54" y="173"/>
                    </a:cubicBezTo>
                    <a:cubicBezTo>
                      <a:pt x="55" y="174"/>
                      <a:pt x="56" y="175"/>
                      <a:pt x="56" y="176"/>
                    </a:cubicBezTo>
                    <a:cubicBezTo>
                      <a:pt x="56" y="177"/>
                      <a:pt x="59" y="179"/>
                      <a:pt x="56" y="177"/>
                    </a:cubicBezTo>
                    <a:cubicBezTo>
                      <a:pt x="53" y="175"/>
                      <a:pt x="56" y="177"/>
                      <a:pt x="52" y="174"/>
                    </a:cubicBezTo>
                    <a:cubicBezTo>
                      <a:pt x="49" y="171"/>
                      <a:pt x="48" y="173"/>
                      <a:pt x="46" y="171"/>
                    </a:cubicBezTo>
                    <a:cubicBezTo>
                      <a:pt x="45" y="169"/>
                      <a:pt x="47" y="175"/>
                      <a:pt x="44" y="168"/>
                    </a:cubicBezTo>
                    <a:cubicBezTo>
                      <a:pt x="41" y="160"/>
                      <a:pt x="40" y="161"/>
                      <a:pt x="39" y="159"/>
                    </a:cubicBezTo>
                    <a:cubicBezTo>
                      <a:pt x="39" y="157"/>
                      <a:pt x="39" y="159"/>
                      <a:pt x="37" y="155"/>
                    </a:cubicBezTo>
                    <a:cubicBezTo>
                      <a:pt x="35" y="151"/>
                      <a:pt x="37" y="154"/>
                      <a:pt x="35" y="151"/>
                    </a:cubicBezTo>
                    <a:cubicBezTo>
                      <a:pt x="33" y="149"/>
                      <a:pt x="33" y="152"/>
                      <a:pt x="32" y="148"/>
                    </a:cubicBezTo>
                    <a:cubicBezTo>
                      <a:pt x="31" y="143"/>
                      <a:pt x="31" y="146"/>
                      <a:pt x="30" y="141"/>
                    </a:cubicBezTo>
                    <a:cubicBezTo>
                      <a:pt x="28" y="136"/>
                      <a:pt x="31" y="136"/>
                      <a:pt x="28" y="133"/>
                    </a:cubicBezTo>
                    <a:cubicBezTo>
                      <a:pt x="25" y="131"/>
                      <a:pt x="25" y="132"/>
                      <a:pt x="24" y="131"/>
                    </a:cubicBezTo>
                    <a:cubicBezTo>
                      <a:pt x="23" y="129"/>
                      <a:pt x="25" y="130"/>
                      <a:pt x="22" y="126"/>
                    </a:cubicBezTo>
                    <a:cubicBezTo>
                      <a:pt x="20" y="122"/>
                      <a:pt x="16" y="120"/>
                      <a:pt x="16" y="113"/>
                    </a:cubicBezTo>
                    <a:cubicBezTo>
                      <a:pt x="16" y="105"/>
                      <a:pt x="16" y="104"/>
                      <a:pt x="16" y="104"/>
                    </a:cubicBezTo>
                    <a:cubicBezTo>
                      <a:pt x="16" y="104"/>
                      <a:pt x="13" y="101"/>
                      <a:pt x="14" y="97"/>
                    </a:cubicBezTo>
                    <a:cubicBezTo>
                      <a:pt x="15" y="92"/>
                      <a:pt x="16" y="94"/>
                      <a:pt x="15" y="92"/>
                    </a:cubicBezTo>
                    <a:cubicBezTo>
                      <a:pt x="15" y="91"/>
                      <a:pt x="14" y="91"/>
                      <a:pt x="13" y="89"/>
                    </a:cubicBezTo>
                    <a:cubicBezTo>
                      <a:pt x="12" y="88"/>
                      <a:pt x="12" y="88"/>
                      <a:pt x="11" y="87"/>
                    </a:cubicBezTo>
                    <a:cubicBezTo>
                      <a:pt x="11" y="86"/>
                      <a:pt x="11" y="83"/>
                      <a:pt x="11" y="83"/>
                    </a:cubicBezTo>
                    <a:cubicBezTo>
                      <a:pt x="10" y="84"/>
                      <a:pt x="10" y="84"/>
                      <a:pt x="10" y="84"/>
                    </a:cubicBezTo>
                    <a:cubicBezTo>
                      <a:pt x="10" y="84"/>
                      <a:pt x="0" y="182"/>
                      <a:pt x="97" y="197"/>
                    </a:cubicBezTo>
                    <a:cubicBezTo>
                      <a:pt x="97" y="197"/>
                      <a:pt x="75" y="192"/>
                      <a:pt x="73" y="187"/>
                    </a:cubicBezTo>
                    <a:cubicBezTo>
                      <a:pt x="73" y="187"/>
                      <a:pt x="72" y="183"/>
                      <a:pt x="73" y="183"/>
                    </a:cubicBezTo>
                    <a:cubicBezTo>
                      <a:pt x="74" y="183"/>
                      <a:pt x="76" y="184"/>
                      <a:pt x="77" y="183"/>
                    </a:cubicBezTo>
                    <a:cubicBezTo>
                      <a:pt x="79" y="181"/>
                      <a:pt x="80" y="180"/>
                      <a:pt x="80" y="180"/>
                    </a:cubicBezTo>
                    <a:cubicBezTo>
                      <a:pt x="80" y="182"/>
                      <a:pt x="80" y="182"/>
                      <a:pt x="80" y="182"/>
                    </a:cubicBezTo>
                    <a:cubicBezTo>
                      <a:pt x="80" y="182"/>
                      <a:pt x="79" y="182"/>
                      <a:pt x="83" y="181"/>
                    </a:cubicBezTo>
                    <a:cubicBezTo>
                      <a:pt x="88" y="181"/>
                      <a:pt x="88" y="181"/>
                      <a:pt x="89" y="181"/>
                    </a:cubicBezTo>
                    <a:cubicBezTo>
                      <a:pt x="91" y="180"/>
                      <a:pt x="93" y="176"/>
                      <a:pt x="94" y="178"/>
                    </a:cubicBezTo>
                    <a:cubicBezTo>
                      <a:pt x="95" y="181"/>
                      <a:pt x="93" y="180"/>
                      <a:pt x="95" y="181"/>
                    </a:cubicBezTo>
                    <a:cubicBezTo>
                      <a:pt x="97" y="181"/>
                      <a:pt x="101" y="180"/>
                      <a:pt x="101" y="180"/>
                    </a:cubicBezTo>
                    <a:cubicBezTo>
                      <a:pt x="101" y="180"/>
                      <a:pt x="108" y="181"/>
                      <a:pt x="108" y="180"/>
                    </a:cubicBezTo>
                    <a:cubicBezTo>
                      <a:pt x="109" y="179"/>
                      <a:pt x="109" y="178"/>
                      <a:pt x="110" y="178"/>
                    </a:cubicBezTo>
                    <a:cubicBezTo>
                      <a:pt x="111" y="178"/>
                      <a:pt x="112" y="180"/>
                      <a:pt x="112" y="180"/>
                    </a:cubicBezTo>
                    <a:cubicBezTo>
                      <a:pt x="108" y="182"/>
                      <a:pt x="108" y="182"/>
                      <a:pt x="108" y="182"/>
                    </a:cubicBezTo>
                    <a:cubicBezTo>
                      <a:pt x="105" y="185"/>
                      <a:pt x="105" y="185"/>
                      <a:pt x="105" y="185"/>
                    </a:cubicBezTo>
                    <a:cubicBezTo>
                      <a:pt x="105" y="185"/>
                      <a:pt x="103" y="185"/>
                      <a:pt x="105" y="186"/>
                    </a:cubicBezTo>
                    <a:cubicBezTo>
                      <a:pt x="106" y="187"/>
                      <a:pt x="107" y="187"/>
                      <a:pt x="108" y="187"/>
                    </a:cubicBezTo>
                    <a:cubicBezTo>
                      <a:pt x="110" y="187"/>
                      <a:pt x="114" y="190"/>
                      <a:pt x="115" y="188"/>
                    </a:cubicBezTo>
                    <a:cubicBezTo>
                      <a:pt x="116" y="186"/>
                      <a:pt x="116" y="186"/>
                      <a:pt x="117" y="185"/>
                    </a:cubicBezTo>
                    <a:cubicBezTo>
                      <a:pt x="117" y="184"/>
                      <a:pt x="117" y="182"/>
                      <a:pt x="119" y="182"/>
                    </a:cubicBezTo>
                    <a:cubicBezTo>
                      <a:pt x="120" y="182"/>
                      <a:pt x="122" y="183"/>
                      <a:pt x="122" y="183"/>
                    </a:cubicBezTo>
                    <a:cubicBezTo>
                      <a:pt x="121" y="186"/>
                      <a:pt x="121" y="186"/>
                      <a:pt x="121" y="186"/>
                    </a:cubicBezTo>
                    <a:cubicBezTo>
                      <a:pt x="121" y="186"/>
                      <a:pt x="123" y="186"/>
                      <a:pt x="125" y="186"/>
                    </a:cubicBezTo>
                    <a:cubicBezTo>
                      <a:pt x="126" y="186"/>
                      <a:pt x="126" y="188"/>
                      <a:pt x="128" y="186"/>
                    </a:cubicBezTo>
                    <a:cubicBezTo>
                      <a:pt x="129" y="184"/>
                      <a:pt x="129" y="184"/>
                      <a:pt x="131" y="184"/>
                    </a:cubicBezTo>
                    <a:cubicBezTo>
                      <a:pt x="133" y="184"/>
                      <a:pt x="135" y="183"/>
                      <a:pt x="136" y="183"/>
                    </a:cubicBezTo>
                    <a:cubicBezTo>
                      <a:pt x="136" y="184"/>
                      <a:pt x="138" y="184"/>
                      <a:pt x="139" y="184"/>
                    </a:cubicBezTo>
                    <a:cubicBezTo>
                      <a:pt x="139" y="184"/>
                      <a:pt x="143" y="186"/>
                      <a:pt x="143" y="186"/>
                    </a:cubicBezTo>
                    <a:cubicBezTo>
                      <a:pt x="144" y="185"/>
                      <a:pt x="148" y="186"/>
                      <a:pt x="148" y="186"/>
                    </a:cubicBezTo>
                    <a:cubicBezTo>
                      <a:pt x="148" y="186"/>
                      <a:pt x="137" y="196"/>
                      <a:pt x="113" y="197"/>
                    </a:cubicBezTo>
                    <a:cubicBezTo>
                      <a:pt x="113" y="197"/>
                      <a:pt x="167" y="199"/>
                      <a:pt x="197" y="146"/>
                    </a:cubicBezTo>
                    <a:cubicBezTo>
                      <a:pt x="228" y="94"/>
                      <a:pt x="206" y="26"/>
                      <a:pt x="137" y="3"/>
                    </a:cubicBezTo>
                    <a:cubicBezTo>
                      <a:pt x="137" y="3"/>
                      <a:pt x="189" y="22"/>
                      <a:pt x="203" y="71"/>
                    </a:cubicBezTo>
                    <a:cubicBezTo>
                      <a:pt x="202" y="72"/>
                      <a:pt x="202" y="72"/>
                      <a:pt x="202" y="72"/>
                    </a:cubicBezTo>
                    <a:cubicBezTo>
                      <a:pt x="201" y="71"/>
                      <a:pt x="201" y="72"/>
                      <a:pt x="200" y="69"/>
                    </a:cubicBezTo>
                    <a:cubicBezTo>
                      <a:pt x="199" y="67"/>
                      <a:pt x="199" y="68"/>
                      <a:pt x="199" y="66"/>
                    </a:cubicBezTo>
                    <a:cubicBezTo>
                      <a:pt x="198" y="64"/>
                      <a:pt x="198" y="65"/>
                      <a:pt x="197" y="64"/>
                    </a:cubicBezTo>
                    <a:cubicBezTo>
                      <a:pt x="195" y="62"/>
                      <a:pt x="195" y="62"/>
                      <a:pt x="194" y="61"/>
                    </a:cubicBezTo>
                    <a:cubicBezTo>
                      <a:pt x="193" y="61"/>
                      <a:pt x="192" y="58"/>
                      <a:pt x="192" y="57"/>
                    </a:cubicBezTo>
                    <a:cubicBezTo>
                      <a:pt x="191" y="56"/>
                      <a:pt x="189" y="55"/>
                      <a:pt x="188" y="55"/>
                    </a:cubicBezTo>
                    <a:cubicBezTo>
                      <a:pt x="187" y="55"/>
                      <a:pt x="188" y="54"/>
                      <a:pt x="187" y="55"/>
                    </a:cubicBezTo>
                    <a:cubicBezTo>
                      <a:pt x="187" y="56"/>
                      <a:pt x="189" y="58"/>
                      <a:pt x="189" y="58"/>
                    </a:cubicBezTo>
                    <a:cubicBezTo>
                      <a:pt x="189" y="62"/>
                      <a:pt x="189" y="62"/>
                      <a:pt x="189" y="62"/>
                    </a:cubicBezTo>
                    <a:cubicBezTo>
                      <a:pt x="189" y="62"/>
                      <a:pt x="190" y="65"/>
                      <a:pt x="190" y="66"/>
                    </a:cubicBezTo>
                    <a:cubicBezTo>
                      <a:pt x="190" y="67"/>
                      <a:pt x="189" y="70"/>
                      <a:pt x="189" y="70"/>
                    </a:cubicBezTo>
                    <a:cubicBezTo>
                      <a:pt x="189" y="70"/>
                      <a:pt x="188" y="72"/>
                      <a:pt x="187" y="73"/>
                    </a:cubicBezTo>
                    <a:cubicBezTo>
                      <a:pt x="186" y="73"/>
                      <a:pt x="181" y="74"/>
                      <a:pt x="181" y="74"/>
                    </a:cubicBezTo>
                    <a:cubicBezTo>
                      <a:pt x="181" y="74"/>
                      <a:pt x="179" y="72"/>
                      <a:pt x="179" y="71"/>
                    </a:cubicBezTo>
                    <a:cubicBezTo>
                      <a:pt x="178" y="69"/>
                      <a:pt x="175" y="69"/>
                      <a:pt x="174" y="68"/>
                    </a:cubicBezTo>
                    <a:cubicBezTo>
                      <a:pt x="174" y="67"/>
                      <a:pt x="175" y="66"/>
                      <a:pt x="173" y="64"/>
                    </a:cubicBezTo>
                    <a:cubicBezTo>
                      <a:pt x="172" y="62"/>
                      <a:pt x="173" y="63"/>
                      <a:pt x="172" y="61"/>
                    </a:cubicBezTo>
                    <a:cubicBezTo>
                      <a:pt x="170" y="59"/>
                      <a:pt x="170" y="59"/>
                      <a:pt x="170" y="59"/>
                    </a:cubicBezTo>
                    <a:cubicBezTo>
                      <a:pt x="170" y="59"/>
                      <a:pt x="166" y="58"/>
                      <a:pt x="167" y="60"/>
                    </a:cubicBezTo>
                    <a:cubicBezTo>
                      <a:pt x="168" y="63"/>
                      <a:pt x="167" y="65"/>
                      <a:pt x="168" y="65"/>
                    </a:cubicBezTo>
                    <a:cubicBezTo>
                      <a:pt x="169" y="66"/>
                      <a:pt x="170" y="65"/>
                      <a:pt x="171" y="67"/>
                    </a:cubicBezTo>
                    <a:cubicBezTo>
                      <a:pt x="172" y="69"/>
                      <a:pt x="172" y="70"/>
                      <a:pt x="172" y="71"/>
                    </a:cubicBezTo>
                    <a:cubicBezTo>
                      <a:pt x="173" y="71"/>
                      <a:pt x="173" y="74"/>
                      <a:pt x="174" y="75"/>
                    </a:cubicBezTo>
                    <a:cubicBezTo>
                      <a:pt x="175" y="75"/>
                      <a:pt x="178" y="75"/>
                      <a:pt x="178" y="76"/>
                    </a:cubicBezTo>
                    <a:cubicBezTo>
                      <a:pt x="177" y="77"/>
                      <a:pt x="176" y="78"/>
                      <a:pt x="178" y="79"/>
                    </a:cubicBezTo>
                    <a:cubicBezTo>
                      <a:pt x="179" y="79"/>
                      <a:pt x="179" y="80"/>
                      <a:pt x="180" y="80"/>
                    </a:cubicBezTo>
                    <a:cubicBezTo>
                      <a:pt x="181" y="80"/>
                      <a:pt x="181" y="80"/>
                      <a:pt x="182" y="79"/>
                    </a:cubicBezTo>
                    <a:cubicBezTo>
                      <a:pt x="184" y="79"/>
                      <a:pt x="186" y="79"/>
                      <a:pt x="186" y="79"/>
                    </a:cubicBezTo>
                    <a:cubicBezTo>
                      <a:pt x="186" y="79"/>
                      <a:pt x="188" y="80"/>
                      <a:pt x="188" y="81"/>
                    </a:cubicBezTo>
                    <a:cubicBezTo>
                      <a:pt x="188" y="82"/>
                      <a:pt x="187" y="86"/>
                      <a:pt x="187" y="86"/>
                    </a:cubicBezTo>
                    <a:cubicBezTo>
                      <a:pt x="185" y="90"/>
                      <a:pt x="185" y="90"/>
                      <a:pt x="185" y="90"/>
                    </a:cubicBezTo>
                    <a:cubicBezTo>
                      <a:pt x="185" y="90"/>
                      <a:pt x="185" y="97"/>
                      <a:pt x="184" y="97"/>
                    </a:cubicBezTo>
                    <a:cubicBezTo>
                      <a:pt x="183" y="97"/>
                      <a:pt x="182" y="100"/>
                      <a:pt x="181" y="100"/>
                    </a:cubicBezTo>
                    <a:cubicBezTo>
                      <a:pt x="180" y="101"/>
                      <a:pt x="180" y="105"/>
                      <a:pt x="180" y="105"/>
                    </a:cubicBezTo>
                    <a:cubicBezTo>
                      <a:pt x="178" y="108"/>
                      <a:pt x="178" y="108"/>
                      <a:pt x="178" y="108"/>
                    </a:cubicBezTo>
                    <a:cubicBezTo>
                      <a:pt x="178" y="108"/>
                      <a:pt x="178" y="111"/>
                      <a:pt x="178" y="112"/>
                    </a:cubicBezTo>
                    <a:cubicBezTo>
                      <a:pt x="178" y="113"/>
                      <a:pt x="179" y="117"/>
                      <a:pt x="178" y="119"/>
                    </a:cubicBezTo>
                    <a:cubicBezTo>
                      <a:pt x="178" y="121"/>
                      <a:pt x="175" y="122"/>
                      <a:pt x="175" y="122"/>
                    </a:cubicBezTo>
                    <a:cubicBezTo>
                      <a:pt x="175" y="122"/>
                      <a:pt x="179" y="126"/>
                      <a:pt x="177" y="126"/>
                    </a:cubicBezTo>
                    <a:cubicBezTo>
                      <a:pt x="175" y="127"/>
                      <a:pt x="173" y="129"/>
                      <a:pt x="173" y="130"/>
                    </a:cubicBezTo>
                    <a:cubicBezTo>
                      <a:pt x="172" y="131"/>
                      <a:pt x="172" y="132"/>
                      <a:pt x="171" y="132"/>
                    </a:cubicBezTo>
                    <a:cubicBezTo>
                      <a:pt x="170" y="133"/>
                      <a:pt x="168" y="133"/>
                      <a:pt x="168" y="134"/>
                    </a:cubicBezTo>
                    <a:cubicBezTo>
                      <a:pt x="168" y="134"/>
                      <a:pt x="168" y="137"/>
                      <a:pt x="168" y="137"/>
                    </a:cubicBezTo>
                    <a:cubicBezTo>
                      <a:pt x="164" y="142"/>
                      <a:pt x="164" y="142"/>
                      <a:pt x="164" y="142"/>
                    </a:cubicBezTo>
                    <a:cubicBezTo>
                      <a:pt x="160" y="146"/>
                      <a:pt x="160" y="146"/>
                      <a:pt x="160" y="146"/>
                    </a:cubicBezTo>
                    <a:cubicBezTo>
                      <a:pt x="160" y="146"/>
                      <a:pt x="160" y="149"/>
                      <a:pt x="159" y="149"/>
                    </a:cubicBezTo>
                    <a:cubicBezTo>
                      <a:pt x="158" y="149"/>
                      <a:pt x="153" y="151"/>
                      <a:pt x="152" y="152"/>
                    </a:cubicBezTo>
                    <a:cubicBezTo>
                      <a:pt x="152" y="152"/>
                      <a:pt x="148" y="154"/>
                      <a:pt x="147" y="154"/>
                    </a:cubicBezTo>
                    <a:cubicBezTo>
                      <a:pt x="146" y="154"/>
                      <a:pt x="148" y="157"/>
                      <a:pt x="146" y="154"/>
                    </a:cubicBezTo>
                    <a:cubicBezTo>
                      <a:pt x="144" y="151"/>
                      <a:pt x="145" y="153"/>
                      <a:pt x="144" y="149"/>
                    </a:cubicBezTo>
                    <a:cubicBezTo>
                      <a:pt x="142" y="145"/>
                      <a:pt x="142" y="148"/>
                      <a:pt x="142" y="145"/>
                    </a:cubicBezTo>
                    <a:cubicBezTo>
                      <a:pt x="142" y="143"/>
                      <a:pt x="142" y="145"/>
                      <a:pt x="142" y="143"/>
                    </a:cubicBezTo>
                    <a:cubicBezTo>
                      <a:pt x="142" y="140"/>
                      <a:pt x="143" y="142"/>
                      <a:pt x="141" y="139"/>
                    </a:cubicBezTo>
                    <a:cubicBezTo>
                      <a:pt x="140" y="136"/>
                      <a:pt x="140" y="137"/>
                      <a:pt x="138" y="135"/>
                    </a:cubicBezTo>
                    <a:cubicBezTo>
                      <a:pt x="136" y="133"/>
                      <a:pt x="135" y="135"/>
                      <a:pt x="136" y="132"/>
                    </a:cubicBezTo>
                    <a:cubicBezTo>
                      <a:pt x="137" y="129"/>
                      <a:pt x="137" y="132"/>
                      <a:pt x="137" y="129"/>
                    </a:cubicBezTo>
                    <a:cubicBezTo>
                      <a:pt x="138" y="126"/>
                      <a:pt x="137" y="125"/>
                      <a:pt x="139" y="124"/>
                    </a:cubicBezTo>
                    <a:cubicBezTo>
                      <a:pt x="141" y="123"/>
                      <a:pt x="142" y="122"/>
                      <a:pt x="142" y="121"/>
                    </a:cubicBezTo>
                    <a:cubicBezTo>
                      <a:pt x="142" y="119"/>
                      <a:pt x="142" y="118"/>
                      <a:pt x="142" y="117"/>
                    </a:cubicBezTo>
                    <a:cubicBezTo>
                      <a:pt x="141" y="116"/>
                      <a:pt x="139" y="114"/>
                      <a:pt x="139" y="113"/>
                    </a:cubicBezTo>
                    <a:cubicBezTo>
                      <a:pt x="139" y="112"/>
                      <a:pt x="139" y="113"/>
                      <a:pt x="137" y="111"/>
                    </a:cubicBezTo>
                    <a:cubicBezTo>
                      <a:pt x="136" y="109"/>
                      <a:pt x="135" y="108"/>
                      <a:pt x="135" y="108"/>
                    </a:cubicBezTo>
                    <a:cubicBezTo>
                      <a:pt x="135" y="108"/>
                      <a:pt x="135" y="103"/>
                      <a:pt x="135" y="101"/>
                    </a:cubicBezTo>
                    <a:cubicBezTo>
                      <a:pt x="135" y="99"/>
                      <a:pt x="134" y="102"/>
                      <a:pt x="135" y="99"/>
                    </a:cubicBezTo>
                    <a:cubicBezTo>
                      <a:pt x="135" y="96"/>
                      <a:pt x="135" y="94"/>
                      <a:pt x="135" y="94"/>
                    </a:cubicBezTo>
                    <a:cubicBezTo>
                      <a:pt x="135" y="94"/>
                      <a:pt x="132" y="92"/>
                      <a:pt x="131" y="92"/>
                    </a:cubicBezTo>
                    <a:cubicBezTo>
                      <a:pt x="129" y="92"/>
                      <a:pt x="129" y="94"/>
                      <a:pt x="127" y="93"/>
                    </a:cubicBezTo>
                    <a:cubicBezTo>
                      <a:pt x="125" y="91"/>
                      <a:pt x="126" y="90"/>
                      <a:pt x="125" y="89"/>
                    </a:cubicBezTo>
                    <a:cubicBezTo>
                      <a:pt x="124" y="89"/>
                      <a:pt x="123" y="89"/>
                      <a:pt x="122" y="90"/>
                    </a:cubicBezTo>
                    <a:cubicBezTo>
                      <a:pt x="121" y="91"/>
                      <a:pt x="118" y="91"/>
                      <a:pt x="116" y="91"/>
                    </a:cubicBezTo>
                    <a:cubicBezTo>
                      <a:pt x="114" y="92"/>
                      <a:pt x="113" y="92"/>
                      <a:pt x="110" y="92"/>
                    </a:cubicBezTo>
                    <a:cubicBezTo>
                      <a:pt x="108" y="92"/>
                      <a:pt x="104" y="93"/>
                      <a:pt x="102" y="92"/>
                    </a:cubicBezTo>
                    <a:cubicBezTo>
                      <a:pt x="100" y="91"/>
                      <a:pt x="100" y="92"/>
                      <a:pt x="99" y="90"/>
                    </a:cubicBezTo>
                    <a:cubicBezTo>
                      <a:pt x="98" y="88"/>
                      <a:pt x="99" y="88"/>
                      <a:pt x="97" y="87"/>
                    </a:cubicBezTo>
                    <a:cubicBezTo>
                      <a:pt x="95" y="86"/>
                      <a:pt x="94" y="87"/>
                      <a:pt x="94" y="85"/>
                    </a:cubicBezTo>
                    <a:cubicBezTo>
                      <a:pt x="94" y="82"/>
                      <a:pt x="95" y="83"/>
                      <a:pt x="93" y="81"/>
                    </a:cubicBezTo>
                    <a:cubicBezTo>
                      <a:pt x="92" y="79"/>
                      <a:pt x="94" y="82"/>
                      <a:pt x="92" y="79"/>
                    </a:cubicBezTo>
                    <a:cubicBezTo>
                      <a:pt x="89" y="76"/>
                      <a:pt x="88" y="79"/>
                      <a:pt x="89" y="76"/>
                    </a:cubicBezTo>
                    <a:cubicBezTo>
                      <a:pt x="90" y="74"/>
                      <a:pt x="91" y="75"/>
                      <a:pt x="91" y="73"/>
                    </a:cubicBezTo>
                    <a:cubicBezTo>
                      <a:pt x="91" y="70"/>
                      <a:pt x="95" y="74"/>
                      <a:pt x="92" y="68"/>
                    </a:cubicBezTo>
                    <a:cubicBezTo>
                      <a:pt x="90" y="63"/>
                      <a:pt x="89" y="64"/>
                      <a:pt x="92" y="60"/>
                    </a:cubicBezTo>
                    <a:cubicBezTo>
                      <a:pt x="94" y="55"/>
                      <a:pt x="97" y="54"/>
                      <a:pt x="98" y="53"/>
                    </a:cubicBezTo>
                    <a:cubicBezTo>
                      <a:pt x="98" y="52"/>
                      <a:pt x="99" y="50"/>
                      <a:pt x="100" y="49"/>
                    </a:cubicBezTo>
                    <a:cubicBezTo>
                      <a:pt x="101" y="48"/>
                      <a:pt x="100" y="48"/>
                      <a:pt x="102" y="48"/>
                    </a:cubicBezTo>
                    <a:cubicBezTo>
                      <a:pt x="104" y="48"/>
                      <a:pt x="107" y="47"/>
                      <a:pt x="108" y="46"/>
                    </a:cubicBezTo>
                    <a:cubicBezTo>
                      <a:pt x="109" y="45"/>
                      <a:pt x="111" y="42"/>
                      <a:pt x="112" y="42"/>
                    </a:cubicBezTo>
                    <a:cubicBezTo>
                      <a:pt x="113" y="42"/>
                      <a:pt x="113" y="42"/>
                      <a:pt x="115" y="42"/>
                    </a:cubicBezTo>
                    <a:cubicBezTo>
                      <a:pt x="117" y="41"/>
                      <a:pt x="117" y="41"/>
                      <a:pt x="119" y="41"/>
                    </a:cubicBezTo>
                    <a:cubicBezTo>
                      <a:pt x="120" y="41"/>
                      <a:pt x="117" y="42"/>
                      <a:pt x="121" y="41"/>
                    </a:cubicBezTo>
                    <a:cubicBezTo>
                      <a:pt x="125" y="40"/>
                      <a:pt x="124" y="40"/>
                      <a:pt x="125" y="40"/>
                    </a:cubicBezTo>
                    <a:cubicBezTo>
                      <a:pt x="126" y="40"/>
                      <a:pt x="126" y="41"/>
                      <a:pt x="127" y="41"/>
                    </a:cubicBezTo>
                    <a:cubicBezTo>
                      <a:pt x="129" y="41"/>
                      <a:pt x="129" y="38"/>
                      <a:pt x="129" y="41"/>
                    </a:cubicBezTo>
                    <a:cubicBezTo>
                      <a:pt x="129" y="45"/>
                      <a:pt x="128" y="46"/>
                      <a:pt x="130" y="46"/>
                    </a:cubicBezTo>
                    <a:cubicBezTo>
                      <a:pt x="133" y="47"/>
                      <a:pt x="130" y="47"/>
                      <a:pt x="133" y="47"/>
                    </a:cubicBezTo>
                    <a:cubicBezTo>
                      <a:pt x="136" y="47"/>
                      <a:pt x="135" y="47"/>
                      <a:pt x="137" y="48"/>
                    </a:cubicBezTo>
                    <a:cubicBezTo>
                      <a:pt x="138" y="48"/>
                      <a:pt x="139" y="49"/>
                      <a:pt x="141" y="49"/>
                    </a:cubicBezTo>
                    <a:cubicBezTo>
                      <a:pt x="143" y="49"/>
                      <a:pt x="140" y="52"/>
                      <a:pt x="143" y="49"/>
                    </a:cubicBezTo>
                    <a:cubicBezTo>
                      <a:pt x="146" y="46"/>
                      <a:pt x="141" y="46"/>
                      <a:pt x="146" y="46"/>
                    </a:cubicBezTo>
                    <a:cubicBezTo>
                      <a:pt x="151" y="47"/>
                      <a:pt x="152" y="48"/>
                      <a:pt x="153" y="48"/>
                    </a:cubicBezTo>
                    <a:cubicBezTo>
                      <a:pt x="154" y="47"/>
                      <a:pt x="154" y="48"/>
                      <a:pt x="156" y="47"/>
                    </a:cubicBezTo>
                    <a:cubicBezTo>
                      <a:pt x="159" y="46"/>
                      <a:pt x="159" y="46"/>
                      <a:pt x="160" y="46"/>
                    </a:cubicBezTo>
                    <a:cubicBezTo>
                      <a:pt x="161" y="47"/>
                      <a:pt x="161" y="49"/>
                      <a:pt x="162" y="47"/>
                    </a:cubicBezTo>
                    <a:cubicBezTo>
                      <a:pt x="163" y="45"/>
                      <a:pt x="165" y="45"/>
                      <a:pt x="162" y="44"/>
                    </a:cubicBezTo>
                    <a:cubicBezTo>
                      <a:pt x="159" y="42"/>
                      <a:pt x="158" y="44"/>
                      <a:pt x="158" y="42"/>
                    </a:cubicBezTo>
                    <a:cubicBezTo>
                      <a:pt x="157" y="40"/>
                      <a:pt x="160" y="41"/>
                      <a:pt x="157" y="40"/>
                    </a:cubicBezTo>
                    <a:cubicBezTo>
                      <a:pt x="154" y="40"/>
                      <a:pt x="155" y="40"/>
                      <a:pt x="153" y="39"/>
                    </a:cubicBezTo>
                    <a:cubicBezTo>
                      <a:pt x="151" y="38"/>
                      <a:pt x="149" y="41"/>
                      <a:pt x="148" y="39"/>
                    </a:cubicBezTo>
                    <a:cubicBezTo>
                      <a:pt x="147" y="37"/>
                      <a:pt x="143" y="41"/>
                      <a:pt x="147" y="37"/>
                    </a:cubicBezTo>
                    <a:cubicBezTo>
                      <a:pt x="151" y="34"/>
                      <a:pt x="149" y="32"/>
                      <a:pt x="152" y="33"/>
                    </a:cubicBezTo>
                    <a:cubicBezTo>
                      <a:pt x="155" y="34"/>
                      <a:pt x="154" y="36"/>
                      <a:pt x="155" y="35"/>
                    </a:cubicBezTo>
                    <a:cubicBezTo>
                      <a:pt x="157" y="33"/>
                      <a:pt x="160" y="32"/>
                      <a:pt x="157" y="30"/>
                    </a:cubicBezTo>
                    <a:cubicBezTo>
                      <a:pt x="154" y="28"/>
                      <a:pt x="156" y="29"/>
                      <a:pt x="153" y="28"/>
                    </a:cubicBezTo>
                    <a:cubicBezTo>
                      <a:pt x="150" y="26"/>
                      <a:pt x="147" y="33"/>
                      <a:pt x="146" y="32"/>
                    </a:cubicBezTo>
                    <a:cubicBezTo>
                      <a:pt x="145" y="31"/>
                      <a:pt x="144" y="30"/>
                      <a:pt x="143" y="31"/>
                    </a:cubicBezTo>
                    <a:cubicBezTo>
                      <a:pt x="142" y="31"/>
                      <a:pt x="142" y="34"/>
                      <a:pt x="142" y="36"/>
                    </a:cubicBezTo>
                    <a:cubicBezTo>
                      <a:pt x="142" y="38"/>
                      <a:pt x="143" y="38"/>
                      <a:pt x="140" y="37"/>
                    </a:cubicBezTo>
                    <a:cubicBezTo>
                      <a:pt x="137" y="35"/>
                      <a:pt x="144" y="36"/>
                      <a:pt x="137" y="33"/>
                    </a:cubicBezTo>
                    <a:cubicBezTo>
                      <a:pt x="130" y="31"/>
                      <a:pt x="128" y="31"/>
                      <a:pt x="127" y="32"/>
                    </a:cubicBezTo>
                    <a:cubicBezTo>
                      <a:pt x="126" y="33"/>
                      <a:pt x="125" y="33"/>
                      <a:pt x="124" y="34"/>
                    </a:cubicBezTo>
                    <a:cubicBezTo>
                      <a:pt x="123" y="35"/>
                      <a:pt x="126" y="36"/>
                      <a:pt x="123" y="35"/>
                    </a:cubicBezTo>
                    <a:cubicBezTo>
                      <a:pt x="120" y="33"/>
                      <a:pt x="118" y="35"/>
                      <a:pt x="118" y="35"/>
                    </a:cubicBezTo>
                    <a:cubicBezTo>
                      <a:pt x="118" y="35"/>
                      <a:pt x="117" y="35"/>
                      <a:pt x="116" y="36"/>
                    </a:cubicBezTo>
                    <a:cubicBezTo>
                      <a:pt x="114" y="37"/>
                      <a:pt x="112" y="38"/>
                      <a:pt x="111" y="37"/>
                    </a:cubicBezTo>
                    <a:cubicBezTo>
                      <a:pt x="109" y="37"/>
                      <a:pt x="106" y="38"/>
                      <a:pt x="109" y="34"/>
                    </a:cubicBezTo>
                    <a:cubicBezTo>
                      <a:pt x="111" y="31"/>
                      <a:pt x="109" y="33"/>
                      <a:pt x="113" y="31"/>
                    </a:cubicBezTo>
                    <a:cubicBezTo>
                      <a:pt x="117" y="30"/>
                      <a:pt x="123" y="29"/>
                      <a:pt x="118" y="28"/>
                    </a:cubicBezTo>
                    <a:cubicBezTo>
                      <a:pt x="113" y="27"/>
                      <a:pt x="121" y="27"/>
                      <a:pt x="114" y="24"/>
                    </a:cubicBezTo>
                    <a:cubicBezTo>
                      <a:pt x="107" y="21"/>
                      <a:pt x="107" y="25"/>
                      <a:pt x="107" y="21"/>
                    </a:cubicBezTo>
                    <a:cubicBezTo>
                      <a:pt x="108" y="16"/>
                      <a:pt x="107" y="16"/>
                      <a:pt x="106" y="16"/>
                    </a:cubicBezTo>
                    <a:cubicBezTo>
                      <a:pt x="104" y="16"/>
                      <a:pt x="100" y="17"/>
                      <a:pt x="98" y="18"/>
                    </a:cubicBezTo>
                    <a:cubicBezTo>
                      <a:pt x="97" y="18"/>
                      <a:pt x="99" y="19"/>
                      <a:pt x="96" y="17"/>
                    </a:cubicBezTo>
                    <a:cubicBezTo>
                      <a:pt x="92" y="15"/>
                      <a:pt x="91" y="18"/>
                      <a:pt x="92" y="15"/>
                    </a:cubicBezTo>
                    <a:cubicBezTo>
                      <a:pt x="94" y="13"/>
                      <a:pt x="94" y="12"/>
                      <a:pt x="96" y="11"/>
                    </a:cubicBezTo>
                    <a:cubicBezTo>
                      <a:pt x="98" y="9"/>
                      <a:pt x="97" y="3"/>
                      <a:pt x="102" y="5"/>
                    </a:cubicBezTo>
                    <a:cubicBezTo>
                      <a:pt x="106" y="8"/>
                      <a:pt x="105" y="7"/>
                      <a:pt x="108" y="7"/>
                    </a:cubicBezTo>
                    <a:cubicBezTo>
                      <a:pt x="112" y="7"/>
                      <a:pt x="114" y="7"/>
                      <a:pt x="114" y="6"/>
                    </a:cubicBezTo>
                    <a:cubicBezTo>
                      <a:pt x="114" y="5"/>
                      <a:pt x="109" y="3"/>
                      <a:pt x="109" y="3"/>
                    </a:cubicBezTo>
                    <a:cubicBezTo>
                      <a:pt x="109" y="3"/>
                      <a:pt x="108" y="4"/>
                      <a:pt x="109" y="3"/>
                    </a:cubicBezTo>
                    <a:cubicBezTo>
                      <a:pt x="109" y="2"/>
                      <a:pt x="110" y="1"/>
                      <a:pt x="110" y="1"/>
                    </a:cubicBezTo>
                    <a:cubicBezTo>
                      <a:pt x="109" y="0"/>
                      <a:pt x="109" y="0"/>
                      <a:pt x="109" y="0"/>
                    </a:cubicBezTo>
                    <a:cubicBezTo>
                      <a:pt x="109" y="0"/>
                      <a:pt x="96" y="0"/>
                      <a:pt x="92" y="0"/>
                    </a:cubicBez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grpSp>
        <p:grpSp>
          <p:nvGrpSpPr>
            <p:cNvPr id="17" name="组合 19"/>
            <p:cNvGrpSpPr/>
            <p:nvPr/>
          </p:nvGrpSpPr>
          <p:grpSpPr>
            <a:xfrm>
              <a:off x="5160946" y="3004669"/>
              <a:ext cx="301846" cy="482642"/>
              <a:chOff x="5452697" y="3283198"/>
              <a:chExt cx="428625" cy="685359"/>
            </a:xfrm>
            <a:grpFill/>
          </p:grpSpPr>
          <p:sp>
            <p:nvSpPr>
              <p:cNvPr id="52" name="Freeform 41"/>
              <p:cNvSpPr>
                <a:spLocks noEditPoints="1"/>
              </p:cNvSpPr>
              <p:nvPr/>
            </p:nvSpPr>
            <p:spPr bwMode="auto">
              <a:xfrm>
                <a:off x="5452697" y="3283198"/>
                <a:ext cx="428625" cy="390525"/>
              </a:xfrm>
              <a:custGeom>
                <a:avLst/>
                <a:gdLst>
                  <a:gd name="T0" fmla="*/ 116 w 196"/>
                  <a:gd name="T1" fmla="*/ 2 h 179"/>
                  <a:gd name="T2" fmla="*/ 98 w 196"/>
                  <a:gd name="T3" fmla="*/ 0 h 179"/>
                  <a:gd name="T4" fmla="*/ 98 w 196"/>
                  <a:gd name="T5" fmla="*/ 17 h 179"/>
                  <a:gd name="T6" fmla="*/ 113 w 196"/>
                  <a:gd name="T7" fmla="*/ 18 h 179"/>
                  <a:gd name="T8" fmla="*/ 169 w 196"/>
                  <a:gd name="T9" fmla="*/ 105 h 179"/>
                  <a:gd name="T10" fmla="*/ 98 w 196"/>
                  <a:gd name="T11" fmla="*/ 163 h 179"/>
                  <a:gd name="T12" fmla="*/ 98 w 196"/>
                  <a:gd name="T13" fmla="*/ 179 h 179"/>
                  <a:gd name="T14" fmla="*/ 185 w 196"/>
                  <a:gd name="T15" fmla="*/ 108 h 179"/>
                  <a:gd name="T16" fmla="*/ 116 w 196"/>
                  <a:gd name="T17" fmla="*/ 2 h 179"/>
                  <a:gd name="T18" fmla="*/ 98 w 196"/>
                  <a:gd name="T19" fmla="*/ 0 h 179"/>
                  <a:gd name="T20" fmla="*/ 10 w 196"/>
                  <a:gd name="T21" fmla="*/ 71 h 179"/>
                  <a:gd name="T22" fmla="*/ 79 w 196"/>
                  <a:gd name="T23" fmla="*/ 177 h 179"/>
                  <a:gd name="T24" fmla="*/ 98 w 196"/>
                  <a:gd name="T25" fmla="*/ 179 h 179"/>
                  <a:gd name="T26" fmla="*/ 98 w 196"/>
                  <a:gd name="T27" fmla="*/ 163 h 179"/>
                  <a:gd name="T28" fmla="*/ 83 w 196"/>
                  <a:gd name="T29" fmla="*/ 161 h 179"/>
                  <a:gd name="T30" fmla="*/ 83 w 196"/>
                  <a:gd name="T31" fmla="*/ 161 h 179"/>
                  <a:gd name="T32" fmla="*/ 26 w 196"/>
                  <a:gd name="T33" fmla="*/ 75 h 179"/>
                  <a:gd name="T34" fmla="*/ 98 w 196"/>
                  <a:gd name="T35" fmla="*/ 17 h 179"/>
                  <a:gd name="T36" fmla="*/ 98 w 196"/>
                  <a:gd name="T3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6" h="179">
                    <a:moveTo>
                      <a:pt x="116" y="2"/>
                    </a:moveTo>
                    <a:cubicBezTo>
                      <a:pt x="110" y="1"/>
                      <a:pt x="104" y="0"/>
                      <a:pt x="98" y="0"/>
                    </a:cubicBezTo>
                    <a:cubicBezTo>
                      <a:pt x="98" y="17"/>
                      <a:pt x="98" y="17"/>
                      <a:pt x="98" y="17"/>
                    </a:cubicBezTo>
                    <a:cubicBezTo>
                      <a:pt x="103" y="17"/>
                      <a:pt x="108" y="17"/>
                      <a:pt x="113" y="18"/>
                    </a:cubicBezTo>
                    <a:cubicBezTo>
                      <a:pt x="152" y="27"/>
                      <a:pt x="177" y="65"/>
                      <a:pt x="169" y="105"/>
                    </a:cubicBezTo>
                    <a:cubicBezTo>
                      <a:pt x="162" y="139"/>
                      <a:pt x="131" y="163"/>
                      <a:pt x="98" y="163"/>
                    </a:cubicBezTo>
                    <a:cubicBezTo>
                      <a:pt x="98" y="179"/>
                      <a:pt x="98" y="179"/>
                      <a:pt x="98" y="179"/>
                    </a:cubicBezTo>
                    <a:cubicBezTo>
                      <a:pt x="139" y="179"/>
                      <a:pt x="177" y="150"/>
                      <a:pt x="185" y="108"/>
                    </a:cubicBezTo>
                    <a:cubicBezTo>
                      <a:pt x="196" y="60"/>
                      <a:pt x="165" y="12"/>
                      <a:pt x="116" y="2"/>
                    </a:cubicBezTo>
                    <a:close/>
                    <a:moveTo>
                      <a:pt x="98" y="0"/>
                    </a:moveTo>
                    <a:cubicBezTo>
                      <a:pt x="56" y="0"/>
                      <a:pt x="19" y="29"/>
                      <a:pt x="10" y="71"/>
                    </a:cubicBezTo>
                    <a:cubicBezTo>
                      <a:pt x="0" y="120"/>
                      <a:pt x="31" y="167"/>
                      <a:pt x="79" y="177"/>
                    </a:cubicBezTo>
                    <a:cubicBezTo>
                      <a:pt x="85" y="179"/>
                      <a:pt x="92" y="179"/>
                      <a:pt x="98" y="179"/>
                    </a:cubicBezTo>
                    <a:cubicBezTo>
                      <a:pt x="98" y="163"/>
                      <a:pt x="98" y="163"/>
                      <a:pt x="98" y="163"/>
                    </a:cubicBezTo>
                    <a:cubicBezTo>
                      <a:pt x="93" y="163"/>
                      <a:pt x="88" y="162"/>
                      <a:pt x="83" y="161"/>
                    </a:cubicBezTo>
                    <a:cubicBezTo>
                      <a:pt x="83" y="161"/>
                      <a:pt x="83" y="161"/>
                      <a:pt x="83" y="161"/>
                    </a:cubicBezTo>
                    <a:cubicBezTo>
                      <a:pt x="43" y="153"/>
                      <a:pt x="18" y="114"/>
                      <a:pt x="26" y="75"/>
                    </a:cubicBezTo>
                    <a:cubicBezTo>
                      <a:pt x="33" y="40"/>
                      <a:pt x="64" y="17"/>
                      <a:pt x="98" y="17"/>
                    </a:cubicBezTo>
                    <a:lnTo>
                      <a:pt x="9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53" name="Freeform 43"/>
              <p:cNvSpPr/>
              <p:nvPr/>
            </p:nvSpPr>
            <p:spPr bwMode="auto">
              <a:xfrm>
                <a:off x="5530719" y="3643561"/>
                <a:ext cx="125178" cy="324996"/>
              </a:xfrm>
              <a:custGeom>
                <a:avLst/>
                <a:gdLst/>
                <a:ahLst/>
                <a:cxnLst/>
                <a:rect l="l" t="t" r="r" b="b"/>
                <a:pathLst>
                  <a:path w="125178" h="324996">
                    <a:moveTo>
                      <a:pt x="72791" y="0"/>
                    </a:moveTo>
                    <a:lnTo>
                      <a:pt x="125178" y="11112"/>
                    </a:lnTo>
                    <a:lnTo>
                      <a:pt x="110517" y="80314"/>
                    </a:lnTo>
                    <a:cubicBezTo>
                      <a:pt x="119190" y="88806"/>
                      <a:pt x="122294" y="101492"/>
                      <a:pt x="118669" y="114855"/>
                    </a:cubicBezTo>
                    <a:lnTo>
                      <a:pt x="81787" y="291533"/>
                    </a:lnTo>
                    <a:cubicBezTo>
                      <a:pt x="77447" y="313345"/>
                      <a:pt x="55752" y="328613"/>
                      <a:pt x="34056" y="324251"/>
                    </a:cubicBezTo>
                    <a:cubicBezTo>
                      <a:pt x="10190" y="317707"/>
                      <a:pt x="-4997" y="295895"/>
                      <a:pt x="1512" y="274083"/>
                    </a:cubicBezTo>
                    <a:cubicBezTo>
                      <a:pt x="38395" y="97406"/>
                      <a:pt x="38395" y="97406"/>
                      <a:pt x="38395" y="97406"/>
                    </a:cubicBezTo>
                    <a:cubicBezTo>
                      <a:pt x="40712" y="84594"/>
                      <a:pt x="47978" y="74891"/>
                      <a:pt x="57961" y="699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grpSp>
        <p:sp>
          <p:nvSpPr>
            <p:cNvPr id="18" name="Freeform 44"/>
            <p:cNvSpPr/>
            <p:nvPr/>
          </p:nvSpPr>
          <p:spPr bwMode="auto">
            <a:xfrm>
              <a:off x="4375029" y="1184652"/>
              <a:ext cx="368922" cy="337620"/>
            </a:xfrm>
            <a:custGeom>
              <a:avLst/>
              <a:gdLst>
                <a:gd name="T0" fmla="*/ 117 w 240"/>
                <a:gd name="T1" fmla="*/ 220 h 220"/>
                <a:gd name="T2" fmla="*/ 0 w 240"/>
                <a:gd name="T3" fmla="*/ 219 h 220"/>
                <a:gd name="T4" fmla="*/ 0 w 240"/>
                <a:gd name="T5" fmla="*/ 44 h 220"/>
                <a:gd name="T6" fmla="*/ 120 w 240"/>
                <a:gd name="T7" fmla="*/ 44 h 220"/>
                <a:gd name="T8" fmla="*/ 240 w 240"/>
                <a:gd name="T9" fmla="*/ 44 h 220"/>
                <a:gd name="T10" fmla="*/ 240 w 240"/>
                <a:gd name="T11" fmla="*/ 219 h 220"/>
                <a:gd name="T12" fmla="*/ 117 w 240"/>
                <a:gd name="T13" fmla="*/ 220 h 220"/>
              </a:gdLst>
              <a:ahLst/>
              <a:cxnLst>
                <a:cxn ang="0">
                  <a:pos x="T0" y="T1"/>
                </a:cxn>
                <a:cxn ang="0">
                  <a:pos x="T2" y="T3"/>
                </a:cxn>
                <a:cxn ang="0">
                  <a:pos x="T4" y="T5"/>
                </a:cxn>
                <a:cxn ang="0">
                  <a:pos x="T6" y="T7"/>
                </a:cxn>
                <a:cxn ang="0">
                  <a:pos x="T8" y="T9"/>
                </a:cxn>
                <a:cxn ang="0">
                  <a:pos x="T10" y="T11"/>
                </a:cxn>
                <a:cxn ang="0">
                  <a:pos x="T12" y="T13"/>
                </a:cxn>
              </a:cxnLst>
              <a:rect l="0" t="0" r="r" b="b"/>
              <a:pathLst>
                <a:path w="240" h="220">
                  <a:moveTo>
                    <a:pt x="117" y="220"/>
                  </a:moveTo>
                  <a:cubicBezTo>
                    <a:pt x="117" y="220"/>
                    <a:pt x="76" y="179"/>
                    <a:pt x="0" y="219"/>
                  </a:cubicBezTo>
                  <a:cubicBezTo>
                    <a:pt x="0" y="44"/>
                    <a:pt x="0" y="44"/>
                    <a:pt x="0" y="44"/>
                  </a:cubicBezTo>
                  <a:cubicBezTo>
                    <a:pt x="0" y="44"/>
                    <a:pt x="78" y="0"/>
                    <a:pt x="120" y="44"/>
                  </a:cubicBezTo>
                  <a:cubicBezTo>
                    <a:pt x="240" y="44"/>
                    <a:pt x="240" y="44"/>
                    <a:pt x="240" y="44"/>
                  </a:cubicBezTo>
                  <a:cubicBezTo>
                    <a:pt x="240" y="219"/>
                    <a:pt x="240" y="219"/>
                    <a:pt x="240" y="219"/>
                  </a:cubicBezTo>
                  <a:lnTo>
                    <a:pt x="117" y="220"/>
                  </a:lnTo>
                  <a:close/>
                </a:path>
              </a:pathLst>
            </a:custGeom>
            <a:solidFill>
              <a:schemeClr val="accent6">
                <a:lumMod val="75000"/>
              </a:schemeClr>
            </a:solidFill>
            <a:ln>
              <a:noFill/>
            </a:ln>
          </p:spPr>
          <p:txBody>
            <a:bodyPr vert="horz" wrap="square" lIns="121920" tIns="60960" rIns="121920" bIns="60960" numCol="1" anchor="t" anchorCtr="0" compatLnSpc="1"/>
            <a:lstStyle/>
            <a:p>
              <a:pPr defTabSz="457200"/>
              <a:endParaRPr lang="id-ID" sz="2400">
                <a:solidFill>
                  <a:prstClr val="black"/>
                </a:solidFill>
              </a:endParaRPr>
            </a:p>
          </p:txBody>
        </p:sp>
        <p:sp>
          <p:nvSpPr>
            <p:cNvPr id="19" name="Freeform 45"/>
            <p:cNvSpPr>
              <a:spLocks noEditPoints="1"/>
            </p:cNvSpPr>
            <p:nvPr/>
          </p:nvSpPr>
          <p:spPr bwMode="auto">
            <a:xfrm>
              <a:off x="4265470" y="3058331"/>
              <a:ext cx="449415" cy="372277"/>
            </a:xfrm>
            <a:custGeom>
              <a:avLst/>
              <a:gdLst>
                <a:gd name="T0" fmla="*/ 199 w 293"/>
                <a:gd name="T1" fmla="*/ 192 h 242"/>
                <a:gd name="T2" fmla="*/ 219 w 293"/>
                <a:gd name="T3" fmla="*/ 205 h 242"/>
                <a:gd name="T4" fmla="*/ 219 w 293"/>
                <a:gd name="T5" fmla="*/ 214 h 242"/>
                <a:gd name="T6" fmla="*/ 199 w 293"/>
                <a:gd name="T7" fmla="*/ 214 h 242"/>
                <a:gd name="T8" fmla="*/ 219 w 293"/>
                <a:gd name="T9" fmla="*/ 242 h 242"/>
                <a:gd name="T10" fmla="*/ 242 w 293"/>
                <a:gd name="T11" fmla="*/ 216 h 242"/>
                <a:gd name="T12" fmla="*/ 199 w 293"/>
                <a:gd name="T13" fmla="*/ 170 h 242"/>
                <a:gd name="T14" fmla="*/ 293 w 293"/>
                <a:gd name="T15" fmla="*/ 147 h 242"/>
                <a:gd name="T16" fmla="*/ 269 w 293"/>
                <a:gd name="T17" fmla="*/ 0 h 242"/>
                <a:gd name="T18" fmla="*/ 199 w 293"/>
                <a:gd name="T19" fmla="*/ 16 h 242"/>
                <a:gd name="T20" fmla="*/ 275 w 293"/>
                <a:gd name="T21" fmla="*/ 35 h 242"/>
                <a:gd name="T22" fmla="*/ 256 w 293"/>
                <a:gd name="T23" fmla="*/ 154 h 242"/>
                <a:gd name="T24" fmla="*/ 199 w 293"/>
                <a:gd name="T25" fmla="*/ 170 h 242"/>
                <a:gd name="T26" fmla="*/ 175 w 293"/>
                <a:gd name="T27" fmla="*/ 192 h 242"/>
                <a:gd name="T28" fmla="*/ 199 w 293"/>
                <a:gd name="T29" fmla="*/ 170 h 242"/>
                <a:gd name="T30" fmla="*/ 146 w 293"/>
                <a:gd name="T31" fmla="*/ 154 h 242"/>
                <a:gd name="T32" fmla="*/ 199 w 293"/>
                <a:gd name="T33" fmla="*/ 242 h 242"/>
                <a:gd name="T34" fmla="*/ 179 w 293"/>
                <a:gd name="T35" fmla="*/ 214 h 242"/>
                <a:gd name="T36" fmla="*/ 179 w 293"/>
                <a:gd name="T37" fmla="*/ 205 h 242"/>
                <a:gd name="T38" fmla="*/ 199 w 293"/>
                <a:gd name="T39" fmla="*/ 192 h 242"/>
                <a:gd name="T40" fmla="*/ 146 w 293"/>
                <a:gd name="T41" fmla="*/ 0 h 242"/>
                <a:gd name="T42" fmla="*/ 199 w 293"/>
                <a:gd name="T43" fmla="*/ 16 h 242"/>
                <a:gd name="T44" fmla="*/ 146 w 293"/>
                <a:gd name="T45" fmla="*/ 0 h 242"/>
                <a:gd name="T46" fmla="*/ 0 w 293"/>
                <a:gd name="T47" fmla="*/ 24 h 242"/>
                <a:gd name="T48" fmla="*/ 23 w 293"/>
                <a:gd name="T49" fmla="*/ 170 h 242"/>
                <a:gd name="T50" fmla="*/ 117 w 293"/>
                <a:gd name="T51" fmla="*/ 192 h 242"/>
                <a:gd name="T52" fmla="*/ 52 w 293"/>
                <a:gd name="T53" fmla="*/ 216 h 242"/>
                <a:gd name="T54" fmla="*/ 75 w 293"/>
                <a:gd name="T55" fmla="*/ 242 h 242"/>
                <a:gd name="T56" fmla="*/ 146 w 293"/>
                <a:gd name="T57" fmla="*/ 154 h 242"/>
                <a:gd name="T58" fmla="*/ 37 w 293"/>
                <a:gd name="T59" fmla="*/ 154 h 242"/>
                <a:gd name="T60" fmla="*/ 17 w 293"/>
                <a:gd name="T61" fmla="*/ 35 h 242"/>
                <a:gd name="T62" fmla="*/ 146 w 293"/>
                <a:gd name="T63" fmla="*/ 1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3" h="242">
                  <a:moveTo>
                    <a:pt x="219" y="192"/>
                  </a:moveTo>
                  <a:cubicBezTo>
                    <a:pt x="199" y="192"/>
                    <a:pt x="199" y="192"/>
                    <a:pt x="199" y="192"/>
                  </a:cubicBezTo>
                  <a:cubicBezTo>
                    <a:pt x="199" y="205"/>
                    <a:pt x="199" y="205"/>
                    <a:pt x="199" y="205"/>
                  </a:cubicBezTo>
                  <a:cubicBezTo>
                    <a:pt x="219" y="205"/>
                    <a:pt x="219" y="205"/>
                    <a:pt x="219" y="205"/>
                  </a:cubicBezTo>
                  <a:cubicBezTo>
                    <a:pt x="221" y="205"/>
                    <a:pt x="223" y="207"/>
                    <a:pt x="223" y="209"/>
                  </a:cubicBezTo>
                  <a:cubicBezTo>
                    <a:pt x="223" y="212"/>
                    <a:pt x="221" y="214"/>
                    <a:pt x="219" y="214"/>
                  </a:cubicBezTo>
                  <a:cubicBezTo>
                    <a:pt x="219" y="214"/>
                    <a:pt x="219" y="214"/>
                    <a:pt x="219" y="214"/>
                  </a:cubicBezTo>
                  <a:cubicBezTo>
                    <a:pt x="199" y="214"/>
                    <a:pt x="199" y="214"/>
                    <a:pt x="199" y="214"/>
                  </a:cubicBezTo>
                  <a:cubicBezTo>
                    <a:pt x="199" y="242"/>
                    <a:pt x="199" y="242"/>
                    <a:pt x="199" y="242"/>
                  </a:cubicBezTo>
                  <a:cubicBezTo>
                    <a:pt x="219" y="242"/>
                    <a:pt x="219" y="242"/>
                    <a:pt x="219" y="242"/>
                  </a:cubicBezTo>
                  <a:cubicBezTo>
                    <a:pt x="232" y="242"/>
                    <a:pt x="242" y="232"/>
                    <a:pt x="242" y="219"/>
                  </a:cubicBezTo>
                  <a:cubicBezTo>
                    <a:pt x="242" y="216"/>
                    <a:pt x="242" y="216"/>
                    <a:pt x="242" y="216"/>
                  </a:cubicBezTo>
                  <a:cubicBezTo>
                    <a:pt x="242" y="203"/>
                    <a:pt x="232" y="192"/>
                    <a:pt x="219" y="192"/>
                  </a:cubicBezTo>
                  <a:close/>
                  <a:moveTo>
                    <a:pt x="199" y="170"/>
                  </a:moveTo>
                  <a:cubicBezTo>
                    <a:pt x="269" y="170"/>
                    <a:pt x="269" y="170"/>
                    <a:pt x="269" y="170"/>
                  </a:cubicBezTo>
                  <a:cubicBezTo>
                    <a:pt x="282" y="170"/>
                    <a:pt x="293" y="160"/>
                    <a:pt x="293" y="147"/>
                  </a:cubicBezTo>
                  <a:cubicBezTo>
                    <a:pt x="293" y="24"/>
                    <a:pt x="293" y="24"/>
                    <a:pt x="293" y="24"/>
                  </a:cubicBezTo>
                  <a:cubicBezTo>
                    <a:pt x="293" y="11"/>
                    <a:pt x="282" y="0"/>
                    <a:pt x="269" y="0"/>
                  </a:cubicBezTo>
                  <a:cubicBezTo>
                    <a:pt x="199" y="0"/>
                    <a:pt x="199" y="0"/>
                    <a:pt x="199" y="0"/>
                  </a:cubicBezTo>
                  <a:cubicBezTo>
                    <a:pt x="199" y="16"/>
                    <a:pt x="199" y="16"/>
                    <a:pt x="199" y="16"/>
                  </a:cubicBezTo>
                  <a:cubicBezTo>
                    <a:pt x="256" y="16"/>
                    <a:pt x="256" y="16"/>
                    <a:pt x="256" y="16"/>
                  </a:cubicBezTo>
                  <a:cubicBezTo>
                    <a:pt x="267" y="16"/>
                    <a:pt x="275" y="24"/>
                    <a:pt x="275" y="35"/>
                  </a:cubicBezTo>
                  <a:cubicBezTo>
                    <a:pt x="275" y="135"/>
                    <a:pt x="275" y="135"/>
                    <a:pt x="275" y="135"/>
                  </a:cubicBezTo>
                  <a:cubicBezTo>
                    <a:pt x="275" y="146"/>
                    <a:pt x="267" y="154"/>
                    <a:pt x="256" y="154"/>
                  </a:cubicBezTo>
                  <a:cubicBezTo>
                    <a:pt x="199" y="154"/>
                    <a:pt x="199" y="154"/>
                    <a:pt x="199" y="154"/>
                  </a:cubicBezTo>
                  <a:lnTo>
                    <a:pt x="199" y="170"/>
                  </a:lnTo>
                  <a:close/>
                  <a:moveTo>
                    <a:pt x="199" y="192"/>
                  </a:moveTo>
                  <a:cubicBezTo>
                    <a:pt x="175" y="192"/>
                    <a:pt x="175" y="192"/>
                    <a:pt x="175" y="192"/>
                  </a:cubicBezTo>
                  <a:cubicBezTo>
                    <a:pt x="175" y="170"/>
                    <a:pt x="175" y="170"/>
                    <a:pt x="175" y="170"/>
                  </a:cubicBezTo>
                  <a:cubicBezTo>
                    <a:pt x="199" y="170"/>
                    <a:pt x="199" y="170"/>
                    <a:pt x="199" y="170"/>
                  </a:cubicBezTo>
                  <a:cubicBezTo>
                    <a:pt x="199" y="154"/>
                    <a:pt x="199" y="154"/>
                    <a:pt x="199" y="154"/>
                  </a:cubicBezTo>
                  <a:cubicBezTo>
                    <a:pt x="146" y="154"/>
                    <a:pt x="146" y="154"/>
                    <a:pt x="146" y="154"/>
                  </a:cubicBezTo>
                  <a:cubicBezTo>
                    <a:pt x="146" y="242"/>
                    <a:pt x="146" y="242"/>
                    <a:pt x="146" y="242"/>
                  </a:cubicBezTo>
                  <a:cubicBezTo>
                    <a:pt x="199" y="242"/>
                    <a:pt x="199" y="242"/>
                    <a:pt x="199" y="242"/>
                  </a:cubicBezTo>
                  <a:cubicBezTo>
                    <a:pt x="199" y="214"/>
                    <a:pt x="199" y="214"/>
                    <a:pt x="199" y="214"/>
                  </a:cubicBezTo>
                  <a:cubicBezTo>
                    <a:pt x="179" y="214"/>
                    <a:pt x="179" y="214"/>
                    <a:pt x="179" y="214"/>
                  </a:cubicBezTo>
                  <a:cubicBezTo>
                    <a:pt x="177" y="214"/>
                    <a:pt x="175" y="212"/>
                    <a:pt x="175" y="209"/>
                  </a:cubicBezTo>
                  <a:cubicBezTo>
                    <a:pt x="175" y="207"/>
                    <a:pt x="177" y="205"/>
                    <a:pt x="179" y="205"/>
                  </a:cubicBezTo>
                  <a:cubicBezTo>
                    <a:pt x="199" y="205"/>
                    <a:pt x="199" y="205"/>
                    <a:pt x="199" y="205"/>
                  </a:cubicBezTo>
                  <a:cubicBezTo>
                    <a:pt x="199" y="192"/>
                    <a:pt x="199" y="192"/>
                    <a:pt x="199" y="192"/>
                  </a:cubicBezTo>
                  <a:close/>
                  <a:moveTo>
                    <a:pt x="199" y="0"/>
                  </a:moveTo>
                  <a:cubicBezTo>
                    <a:pt x="146" y="0"/>
                    <a:pt x="146" y="0"/>
                    <a:pt x="146" y="0"/>
                  </a:cubicBezTo>
                  <a:cubicBezTo>
                    <a:pt x="146" y="16"/>
                    <a:pt x="146" y="16"/>
                    <a:pt x="146" y="16"/>
                  </a:cubicBezTo>
                  <a:cubicBezTo>
                    <a:pt x="199" y="16"/>
                    <a:pt x="199" y="16"/>
                    <a:pt x="199" y="16"/>
                  </a:cubicBezTo>
                  <a:lnTo>
                    <a:pt x="199" y="0"/>
                  </a:lnTo>
                  <a:close/>
                  <a:moveTo>
                    <a:pt x="146" y="0"/>
                  </a:moveTo>
                  <a:cubicBezTo>
                    <a:pt x="23" y="0"/>
                    <a:pt x="23" y="0"/>
                    <a:pt x="23" y="0"/>
                  </a:cubicBezTo>
                  <a:cubicBezTo>
                    <a:pt x="10" y="0"/>
                    <a:pt x="0" y="11"/>
                    <a:pt x="0" y="24"/>
                  </a:cubicBezTo>
                  <a:cubicBezTo>
                    <a:pt x="0" y="147"/>
                    <a:pt x="0" y="147"/>
                    <a:pt x="0" y="147"/>
                  </a:cubicBezTo>
                  <a:cubicBezTo>
                    <a:pt x="0" y="160"/>
                    <a:pt x="10" y="170"/>
                    <a:pt x="23" y="170"/>
                  </a:cubicBezTo>
                  <a:cubicBezTo>
                    <a:pt x="117" y="170"/>
                    <a:pt x="117" y="170"/>
                    <a:pt x="117" y="170"/>
                  </a:cubicBezTo>
                  <a:cubicBezTo>
                    <a:pt x="117" y="192"/>
                    <a:pt x="117" y="192"/>
                    <a:pt x="117" y="192"/>
                  </a:cubicBezTo>
                  <a:cubicBezTo>
                    <a:pt x="75" y="192"/>
                    <a:pt x="75" y="192"/>
                    <a:pt x="75" y="192"/>
                  </a:cubicBezTo>
                  <a:cubicBezTo>
                    <a:pt x="62" y="192"/>
                    <a:pt x="52" y="203"/>
                    <a:pt x="52" y="216"/>
                  </a:cubicBezTo>
                  <a:cubicBezTo>
                    <a:pt x="52" y="219"/>
                    <a:pt x="52" y="219"/>
                    <a:pt x="52" y="219"/>
                  </a:cubicBezTo>
                  <a:cubicBezTo>
                    <a:pt x="52" y="232"/>
                    <a:pt x="62" y="242"/>
                    <a:pt x="75" y="242"/>
                  </a:cubicBezTo>
                  <a:cubicBezTo>
                    <a:pt x="146" y="242"/>
                    <a:pt x="146" y="242"/>
                    <a:pt x="146" y="242"/>
                  </a:cubicBezTo>
                  <a:cubicBezTo>
                    <a:pt x="146" y="154"/>
                    <a:pt x="146" y="154"/>
                    <a:pt x="146" y="154"/>
                  </a:cubicBezTo>
                  <a:cubicBezTo>
                    <a:pt x="37" y="154"/>
                    <a:pt x="37" y="154"/>
                    <a:pt x="37" y="154"/>
                  </a:cubicBezTo>
                  <a:cubicBezTo>
                    <a:pt x="37" y="154"/>
                    <a:pt x="37" y="154"/>
                    <a:pt x="37" y="154"/>
                  </a:cubicBezTo>
                  <a:cubicBezTo>
                    <a:pt x="26" y="154"/>
                    <a:pt x="17" y="146"/>
                    <a:pt x="17" y="135"/>
                  </a:cubicBezTo>
                  <a:cubicBezTo>
                    <a:pt x="17" y="35"/>
                    <a:pt x="17" y="35"/>
                    <a:pt x="17" y="35"/>
                  </a:cubicBezTo>
                  <a:cubicBezTo>
                    <a:pt x="17" y="24"/>
                    <a:pt x="26" y="16"/>
                    <a:pt x="37" y="16"/>
                  </a:cubicBezTo>
                  <a:cubicBezTo>
                    <a:pt x="146" y="16"/>
                    <a:pt x="146" y="16"/>
                    <a:pt x="146" y="16"/>
                  </a:cubicBezTo>
                  <a:lnTo>
                    <a:pt x="14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20" name="Freeform 46"/>
            <p:cNvSpPr>
              <a:spLocks noEditPoints="1"/>
            </p:cNvSpPr>
            <p:nvPr/>
          </p:nvSpPr>
          <p:spPr bwMode="auto">
            <a:xfrm>
              <a:off x="5060331" y="2317132"/>
              <a:ext cx="576861" cy="673004"/>
            </a:xfrm>
            <a:custGeom>
              <a:avLst/>
              <a:gdLst>
                <a:gd name="T0" fmla="*/ 376 w 376"/>
                <a:gd name="T1" fmla="*/ 43 h 438"/>
                <a:gd name="T2" fmla="*/ 324 w 376"/>
                <a:gd name="T3" fmla="*/ 32 h 438"/>
                <a:gd name="T4" fmla="*/ 334 w 376"/>
                <a:gd name="T5" fmla="*/ 54 h 438"/>
                <a:gd name="T6" fmla="*/ 324 w 376"/>
                <a:gd name="T7" fmla="*/ 59 h 438"/>
                <a:gd name="T8" fmla="*/ 272 w 376"/>
                <a:gd name="T9" fmla="*/ 63 h 438"/>
                <a:gd name="T10" fmla="*/ 304 w 376"/>
                <a:gd name="T11" fmla="*/ 98 h 438"/>
                <a:gd name="T12" fmla="*/ 256 w 376"/>
                <a:gd name="T13" fmla="*/ 81 h 438"/>
                <a:gd name="T14" fmla="*/ 271 w 376"/>
                <a:gd name="T15" fmla="*/ 103 h 438"/>
                <a:gd name="T16" fmla="*/ 241 w 376"/>
                <a:gd name="T17" fmla="*/ 100 h 438"/>
                <a:gd name="T18" fmla="*/ 256 w 376"/>
                <a:gd name="T19" fmla="*/ 122 h 438"/>
                <a:gd name="T20" fmla="*/ 226 w 376"/>
                <a:gd name="T21" fmla="*/ 119 h 438"/>
                <a:gd name="T22" fmla="*/ 240 w 376"/>
                <a:gd name="T23" fmla="*/ 140 h 438"/>
                <a:gd name="T24" fmla="*/ 210 w 376"/>
                <a:gd name="T25" fmla="*/ 138 h 438"/>
                <a:gd name="T26" fmla="*/ 242 w 376"/>
                <a:gd name="T27" fmla="*/ 173 h 438"/>
                <a:gd name="T28" fmla="*/ 195 w 376"/>
                <a:gd name="T29" fmla="*/ 156 h 438"/>
                <a:gd name="T30" fmla="*/ 210 w 376"/>
                <a:gd name="T31" fmla="*/ 178 h 438"/>
                <a:gd name="T32" fmla="*/ 180 w 376"/>
                <a:gd name="T33" fmla="*/ 175 h 438"/>
                <a:gd name="T34" fmla="*/ 194 w 376"/>
                <a:gd name="T35" fmla="*/ 197 h 438"/>
                <a:gd name="T36" fmla="*/ 164 w 376"/>
                <a:gd name="T37" fmla="*/ 194 h 438"/>
                <a:gd name="T38" fmla="*/ 179 w 376"/>
                <a:gd name="T39" fmla="*/ 215 h 438"/>
                <a:gd name="T40" fmla="*/ 149 w 376"/>
                <a:gd name="T41" fmla="*/ 213 h 438"/>
                <a:gd name="T42" fmla="*/ 181 w 376"/>
                <a:gd name="T43" fmla="*/ 248 h 438"/>
                <a:gd name="T44" fmla="*/ 134 w 376"/>
                <a:gd name="T45" fmla="*/ 232 h 438"/>
                <a:gd name="T46" fmla="*/ 148 w 376"/>
                <a:gd name="T47" fmla="*/ 253 h 438"/>
                <a:gd name="T48" fmla="*/ 118 w 376"/>
                <a:gd name="T49" fmla="*/ 250 h 438"/>
                <a:gd name="T50" fmla="*/ 133 w 376"/>
                <a:gd name="T51" fmla="*/ 272 h 438"/>
                <a:gd name="T52" fmla="*/ 103 w 376"/>
                <a:gd name="T53" fmla="*/ 269 h 438"/>
                <a:gd name="T54" fmla="*/ 117 w 376"/>
                <a:gd name="T55" fmla="*/ 290 h 438"/>
                <a:gd name="T56" fmla="*/ 88 w 376"/>
                <a:gd name="T57" fmla="*/ 288 h 438"/>
                <a:gd name="T58" fmla="*/ 119 w 376"/>
                <a:gd name="T59" fmla="*/ 323 h 438"/>
                <a:gd name="T60" fmla="*/ 72 w 376"/>
                <a:gd name="T61" fmla="*/ 307 h 438"/>
                <a:gd name="T62" fmla="*/ 87 w 376"/>
                <a:gd name="T63" fmla="*/ 328 h 438"/>
                <a:gd name="T64" fmla="*/ 57 w 376"/>
                <a:gd name="T65" fmla="*/ 325 h 438"/>
                <a:gd name="T66" fmla="*/ 71 w 376"/>
                <a:gd name="T67" fmla="*/ 347 h 438"/>
                <a:gd name="T68" fmla="*/ 42 w 376"/>
                <a:gd name="T69" fmla="*/ 344 h 438"/>
                <a:gd name="T70" fmla="*/ 56 w 376"/>
                <a:gd name="T71" fmla="*/ 366 h 438"/>
                <a:gd name="T72" fmla="*/ 26 w 376"/>
                <a:gd name="T73" fmla="*/ 363 h 438"/>
                <a:gd name="T74" fmla="*/ 58 w 376"/>
                <a:gd name="T75" fmla="*/ 398 h 438"/>
                <a:gd name="T76" fmla="*/ 0 w 376"/>
                <a:gd name="T77" fmla="*/ 395 h 438"/>
                <a:gd name="T78" fmla="*/ 324 w 376"/>
                <a:gd name="T79" fmla="*/ 106 h 438"/>
                <a:gd name="T80" fmla="*/ 316 w 376"/>
                <a:gd name="T81" fmla="*/ 56 h 438"/>
                <a:gd name="T82" fmla="*/ 324 w 376"/>
                <a:gd name="T83" fmla="*/ 32 h 438"/>
                <a:gd name="T84" fmla="*/ 323 w 376"/>
                <a:gd name="T8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76" h="438">
                  <a:moveTo>
                    <a:pt x="324" y="106"/>
                  </a:moveTo>
                  <a:cubicBezTo>
                    <a:pt x="376" y="43"/>
                    <a:pt x="376" y="43"/>
                    <a:pt x="376" y="43"/>
                  </a:cubicBezTo>
                  <a:cubicBezTo>
                    <a:pt x="324" y="1"/>
                    <a:pt x="324" y="1"/>
                    <a:pt x="324" y="1"/>
                  </a:cubicBezTo>
                  <a:cubicBezTo>
                    <a:pt x="324" y="32"/>
                    <a:pt x="324" y="32"/>
                    <a:pt x="324" y="32"/>
                  </a:cubicBezTo>
                  <a:cubicBezTo>
                    <a:pt x="327" y="32"/>
                    <a:pt x="330" y="33"/>
                    <a:pt x="332" y="35"/>
                  </a:cubicBezTo>
                  <a:cubicBezTo>
                    <a:pt x="338" y="40"/>
                    <a:pt x="339" y="49"/>
                    <a:pt x="334" y="54"/>
                  </a:cubicBezTo>
                  <a:cubicBezTo>
                    <a:pt x="334" y="54"/>
                    <a:pt x="334" y="54"/>
                    <a:pt x="334" y="54"/>
                  </a:cubicBezTo>
                  <a:cubicBezTo>
                    <a:pt x="332" y="57"/>
                    <a:pt x="328" y="59"/>
                    <a:pt x="324" y="59"/>
                  </a:cubicBezTo>
                  <a:lnTo>
                    <a:pt x="324" y="106"/>
                  </a:lnTo>
                  <a:close/>
                  <a:moveTo>
                    <a:pt x="272" y="63"/>
                  </a:moveTo>
                  <a:cubicBezTo>
                    <a:pt x="308" y="92"/>
                    <a:pt x="308" y="92"/>
                    <a:pt x="308" y="92"/>
                  </a:cubicBezTo>
                  <a:cubicBezTo>
                    <a:pt x="304" y="98"/>
                    <a:pt x="304" y="98"/>
                    <a:pt x="304" y="98"/>
                  </a:cubicBezTo>
                  <a:cubicBezTo>
                    <a:pt x="267" y="68"/>
                    <a:pt x="267" y="68"/>
                    <a:pt x="267" y="68"/>
                  </a:cubicBezTo>
                  <a:cubicBezTo>
                    <a:pt x="256" y="81"/>
                    <a:pt x="256" y="81"/>
                    <a:pt x="256" y="81"/>
                  </a:cubicBezTo>
                  <a:cubicBezTo>
                    <a:pt x="276" y="97"/>
                    <a:pt x="276" y="97"/>
                    <a:pt x="276" y="97"/>
                  </a:cubicBezTo>
                  <a:cubicBezTo>
                    <a:pt x="271" y="103"/>
                    <a:pt x="271" y="103"/>
                    <a:pt x="271" y="103"/>
                  </a:cubicBezTo>
                  <a:cubicBezTo>
                    <a:pt x="252" y="87"/>
                    <a:pt x="252" y="87"/>
                    <a:pt x="252" y="87"/>
                  </a:cubicBezTo>
                  <a:cubicBezTo>
                    <a:pt x="241" y="100"/>
                    <a:pt x="241" y="100"/>
                    <a:pt x="241" y="100"/>
                  </a:cubicBezTo>
                  <a:cubicBezTo>
                    <a:pt x="260" y="116"/>
                    <a:pt x="260" y="116"/>
                    <a:pt x="260" y="116"/>
                  </a:cubicBezTo>
                  <a:cubicBezTo>
                    <a:pt x="256" y="122"/>
                    <a:pt x="256" y="122"/>
                    <a:pt x="256" y="122"/>
                  </a:cubicBezTo>
                  <a:cubicBezTo>
                    <a:pt x="236" y="106"/>
                    <a:pt x="236" y="106"/>
                    <a:pt x="236" y="106"/>
                  </a:cubicBezTo>
                  <a:cubicBezTo>
                    <a:pt x="226" y="119"/>
                    <a:pt x="226" y="119"/>
                    <a:pt x="226" y="119"/>
                  </a:cubicBezTo>
                  <a:cubicBezTo>
                    <a:pt x="245" y="135"/>
                    <a:pt x="245" y="135"/>
                    <a:pt x="245" y="135"/>
                  </a:cubicBezTo>
                  <a:cubicBezTo>
                    <a:pt x="240" y="140"/>
                    <a:pt x="240" y="140"/>
                    <a:pt x="240" y="140"/>
                  </a:cubicBezTo>
                  <a:cubicBezTo>
                    <a:pt x="221" y="125"/>
                    <a:pt x="221" y="125"/>
                    <a:pt x="221" y="125"/>
                  </a:cubicBezTo>
                  <a:cubicBezTo>
                    <a:pt x="210" y="138"/>
                    <a:pt x="210" y="138"/>
                    <a:pt x="210" y="138"/>
                  </a:cubicBezTo>
                  <a:cubicBezTo>
                    <a:pt x="247" y="167"/>
                    <a:pt x="247" y="167"/>
                    <a:pt x="247" y="167"/>
                  </a:cubicBezTo>
                  <a:cubicBezTo>
                    <a:pt x="242" y="173"/>
                    <a:pt x="242" y="173"/>
                    <a:pt x="242" y="173"/>
                  </a:cubicBezTo>
                  <a:cubicBezTo>
                    <a:pt x="206" y="143"/>
                    <a:pt x="206" y="143"/>
                    <a:pt x="206" y="143"/>
                  </a:cubicBezTo>
                  <a:cubicBezTo>
                    <a:pt x="195" y="156"/>
                    <a:pt x="195" y="156"/>
                    <a:pt x="195" y="156"/>
                  </a:cubicBezTo>
                  <a:cubicBezTo>
                    <a:pt x="214" y="172"/>
                    <a:pt x="214" y="172"/>
                    <a:pt x="214" y="172"/>
                  </a:cubicBezTo>
                  <a:cubicBezTo>
                    <a:pt x="210" y="178"/>
                    <a:pt x="210" y="178"/>
                    <a:pt x="210" y="178"/>
                  </a:cubicBezTo>
                  <a:cubicBezTo>
                    <a:pt x="190" y="162"/>
                    <a:pt x="190" y="162"/>
                    <a:pt x="190" y="162"/>
                  </a:cubicBezTo>
                  <a:cubicBezTo>
                    <a:pt x="180" y="175"/>
                    <a:pt x="180" y="175"/>
                    <a:pt x="180" y="175"/>
                  </a:cubicBezTo>
                  <a:cubicBezTo>
                    <a:pt x="199" y="191"/>
                    <a:pt x="199" y="191"/>
                    <a:pt x="199" y="191"/>
                  </a:cubicBezTo>
                  <a:cubicBezTo>
                    <a:pt x="194" y="197"/>
                    <a:pt x="194" y="197"/>
                    <a:pt x="194" y="197"/>
                  </a:cubicBezTo>
                  <a:cubicBezTo>
                    <a:pt x="175" y="181"/>
                    <a:pt x="175" y="181"/>
                    <a:pt x="175" y="181"/>
                  </a:cubicBezTo>
                  <a:cubicBezTo>
                    <a:pt x="164" y="194"/>
                    <a:pt x="164" y="194"/>
                    <a:pt x="164" y="194"/>
                  </a:cubicBezTo>
                  <a:cubicBezTo>
                    <a:pt x="184" y="210"/>
                    <a:pt x="184" y="210"/>
                    <a:pt x="184" y="210"/>
                  </a:cubicBezTo>
                  <a:cubicBezTo>
                    <a:pt x="179" y="215"/>
                    <a:pt x="179" y="215"/>
                    <a:pt x="179" y="215"/>
                  </a:cubicBezTo>
                  <a:cubicBezTo>
                    <a:pt x="160" y="200"/>
                    <a:pt x="160" y="200"/>
                    <a:pt x="160" y="200"/>
                  </a:cubicBezTo>
                  <a:cubicBezTo>
                    <a:pt x="149" y="213"/>
                    <a:pt x="149" y="213"/>
                    <a:pt x="149" y="213"/>
                  </a:cubicBezTo>
                  <a:cubicBezTo>
                    <a:pt x="185" y="243"/>
                    <a:pt x="185" y="243"/>
                    <a:pt x="185" y="243"/>
                  </a:cubicBezTo>
                  <a:cubicBezTo>
                    <a:pt x="181" y="248"/>
                    <a:pt x="181" y="248"/>
                    <a:pt x="181" y="248"/>
                  </a:cubicBezTo>
                  <a:cubicBezTo>
                    <a:pt x="144" y="218"/>
                    <a:pt x="144" y="218"/>
                    <a:pt x="144" y="218"/>
                  </a:cubicBezTo>
                  <a:cubicBezTo>
                    <a:pt x="134" y="232"/>
                    <a:pt x="134" y="232"/>
                    <a:pt x="134" y="232"/>
                  </a:cubicBezTo>
                  <a:cubicBezTo>
                    <a:pt x="153" y="247"/>
                    <a:pt x="153" y="247"/>
                    <a:pt x="153" y="247"/>
                  </a:cubicBezTo>
                  <a:cubicBezTo>
                    <a:pt x="148" y="253"/>
                    <a:pt x="148" y="253"/>
                    <a:pt x="148" y="253"/>
                  </a:cubicBezTo>
                  <a:cubicBezTo>
                    <a:pt x="129" y="237"/>
                    <a:pt x="129" y="237"/>
                    <a:pt x="129" y="237"/>
                  </a:cubicBezTo>
                  <a:cubicBezTo>
                    <a:pt x="118" y="250"/>
                    <a:pt x="118" y="250"/>
                    <a:pt x="118" y="250"/>
                  </a:cubicBezTo>
                  <a:cubicBezTo>
                    <a:pt x="137" y="266"/>
                    <a:pt x="137" y="266"/>
                    <a:pt x="137" y="266"/>
                  </a:cubicBezTo>
                  <a:cubicBezTo>
                    <a:pt x="133" y="272"/>
                    <a:pt x="133" y="272"/>
                    <a:pt x="133" y="272"/>
                  </a:cubicBezTo>
                  <a:cubicBezTo>
                    <a:pt x="114" y="256"/>
                    <a:pt x="114" y="256"/>
                    <a:pt x="114" y="256"/>
                  </a:cubicBezTo>
                  <a:cubicBezTo>
                    <a:pt x="103" y="269"/>
                    <a:pt x="103" y="269"/>
                    <a:pt x="103" y="269"/>
                  </a:cubicBezTo>
                  <a:cubicBezTo>
                    <a:pt x="122" y="285"/>
                    <a:pt x="122" y="285"/>
                    <a:pt x="122" y="285"/>
                  </a:cubicBezTo>
                  <a:cubicBezTo>
                    <a:pt x="117" y="290"/>
                    <a:pt x="117" y="290"/>
                    <a:pt x="117" y="290"/>
                  </a:cubicBezTo>
                  <a:cubicBezTo>
                    <a:pt x="98" y="275"/>
                    <a:pt x="98" y="275"/>
                    <a:pt x="98" y="275"/>
                  </a:cubicBezTo>
                  <a:cubicBezTo>
                    <a:pt x="88" y="288"/>
                    <a:pt x="88" y="288"/>
                    <a:pt x="88" y="288"/>
                  </a:cubicBezTo>
                  <a:cubicBezTo>
                    <a:pt x="124" y="318"/>
                    <a:pt x="124" y="318"/>
                    <a:pt x="124" y="318"/>
                  </a:cubicBezTo>
                  <a:cubicBezTo>
                    <a:pt x="119" y="323"/>
                    <a:pt x="119" y="323"/>
                    <a:pt x="119" y="323"/>
                  </a:cubicBezTo>
                  <a:cubicBezTo>
                    <a:pt x="83" y="294"/>
                    <a:pt x="83" y="294"/>
                    <a:pt x="83" y="294"/>
                  </a:cubicBezTo>
                  <a:cubicBezTo>
                    <a:pt x="72" y="307"/>
                    <a:pt x="72" y="307"/>
                    <a:pt x="72" y="307"/>
                  </a:cubicBezTo>
                  <a:cubicBezTo>
                    <a:pt x="91" y="322"/>
                    <a:pt x="91" y="322"/>
                    <a:pt x="91" y="322"/>
                  </a:cubicBezTo>
                  <a:cubicBezTo>
                    <a:pt x="87" y="328"/>
                    <a:pt x="87" y="328"/>
                    <a:pt x="87" y="328"/>
                  </a:cubicBezTo>
                  <a:cubicBezTo>
                    <a:pt x="68" y="312"/>
                    <a:pt x="68" y="312"/>
                    <a:pt x="68" y="312"/>
                  </a:cubicBezTo>
                  <a:cubicBezTo>
                    <a:pt x="57" y="325"/>
                    <a:pt x="57" y="325"/>
                    <a:pt x="57" y="325"/>
                  </a:cubicBezTo>
                  <a:cubicBezTo>
                    <a:pt x="76" y="341"/>
                    <a:pt x="76" y="341"/>
                    <a:pt x="76" y="341"/>
                  </a:cubicBezTo>
                  <a:cubicBezTo>
                    <a:pt x="71" y="347"/>
                    <a:pt x="71" y="347"/>
                    <a:pt x="71" y="347"/>
                  </a:cubicBezTo>
                  <a:cubicBezTo>
                    <a:pt x="52" y="331"/>
                    <a:pt x="52" y="331"/>
                    <a:pt x="52" y="331"/>
                  </a:cubicBezTo>
                  <a:cubicBezTo>
                    <a:pt x="42" y="344"/>
                    <a:pt x="42" y="344"/>
                    <a:pt x="42" y="344"/>
                  </a:cubicBezTo>
                  <a:cubicBezTo>
                    <a:pt x="61" y="360"/>
                    <a:pt x="61" y="360"/>
                    <a:pt x="61" y="360"/>
                  </a:cubicBezTo>
                  <a:cubicBezTo>
                    <a:pt x="56" y="366"/>
                    <a:pt x="56" y="366"/>
                    <a:pt x="56" y="366"/>
                  </a:cubicBezTo>
                  <a:cubicBezTo>
                    <a:pt x="37" y="350"/>
                    <a:pt x="37" y="350"/>
                    <a:pt x="37" y="350"/>
                  </a:cubicBezTo>
                  <a:cubicBezTo>
                    <a:pt x="26" y="363"/>
                    <a:pt x="26" y="363"/>
                    <a:pt x="26" y="363"/>
                  </a:cubicBezTo>
                  <a:cubicBezTo>
                    <a:pt x="63" y="393"/>
                    <a:pt x="63" y="393"/>
                    <a:pt x="63" y="393"/>
                  </a:cubicBezTo>
                  <a:cubicBezTo>
                    <a:pt x="58" y="398"/>
                    <a:pt x="58" y="398"/>
                    <a:pt x="58" y="398"/>
                  </a:cubicBezTo>
                  <a:cubicBezTo>
                    <a:pt x="22" y="369"/>
                    <a:pt x="22" y="369"/>
                    <a:pt x="22" y="369"/>
                  </a:cubicBezTo>
                  <a:cubicBezTo>
                    <a:pt x="0" y="395"/>
                    <a:pt x="0" y="395"/>
                    <a:pt x="0" y="395"/>
                  </a:cubicBezTo>
                  <a:cubicBezTo>
                    <a:pt x="53" y="438"/>
                    <a:pt x="53" y="438"/>
                    <a:pt x="53" y="438"/>
                  </a:cubicBezTo>
                  <a:cubicBezTo>
                    <a:pt x="324" y="106"/>
                    <a:pt x="324" y="106"/>
                    <a:pt x="324" y="106"/>
                  </a:cubicBezTo>
                  <a:cubicBezTo>
                    <a:pt x="324" y="59"/>
                    <a:pt x="324" y="59"/>
                    <a:pt x="324" y="59"/>
                  </a:cubicBezTo>
                  <a:cubicBezTo>
                    <a:pt x="321" y="59"/>
                    <a:pt x="318" y="58"/>
                    <a:pt x="316" y="56"/>
                  </a:cubicBezTo>
                  <a:cubicBezTo>
                    <a:pt x="310" y="51"/>
                    <a:pt x="309" y="43"/>
                    <a:pt x="314" y="37"/>
                  </a:cubicBezTo>
                  <a:cubicBezTo>
                    <a:pt x="316" y="34"/>
                    <a:pt x="320" y="32"/>
                    <a:pt x="324" y="32"/>
                  </a:cubicBezTo>
                  <a:cubicBezTo>
                    <a:pt x="324" y="1"/>
                    <a:pt x="324" y="1"/>
                    <a:pt x="324" y="1"/>
                  </a:cubicBezTo>
                  <a:cubicBezTo>
                    <a:pt x="323" y="0"/>
                    <a:pt x="323" y="0"/>
                    <a:pt x="323" y="0"/>
                  </a:cubicBezTo>
                  <a:lnTo>
                    <a:pt x="272" y="63"/>
                  </a:lnTo>
                  <a:close/>
                </a:path>
              </a:pathLst>
            </a:custGeom>
            <a:solidFill>
              <a:schemeClr val="tx2">
                <a:lumMod val="40000"/>
                <a:lumOff val="60000"/>
              </a:schemeClr>
            </a:solidFill>
            <a:ln>
              <a:noFill/>
            </a:ln>
          </p:spPr>
          <p:txBody>
            <a:bodyPr vert="horz" wrap="square" lIns="121920" tIns="60960" rIns="121920" bIns="60960" numCol="1" anchor="t" anchorCtr="0" compatLnSpc="1"/>
            <a:lstStyle/>
            <a:p>
              <a:pPr defTabSz="457200"/>
              <a:endParaRPr lang="id-ID" sz="2400">
                <a:solidFill>
                  <a:prstClr val="black"/>
                </a:solidFill>
              </a:endParaRPr>
            </a:p>
          </p:txBody>
        </p:sp>
        <p:sp>
          <p:nvSpPr>
            <p:cNvPr id="21" name="Freeform 47"/>
            <p:cNvSpPr>
              <a:spLocks noEditPoints="1"/>
            </p:cNvSpPr>
            <p:nvPr/>
          </p:nvSpPr>
          <p:spPr bwMode="auto">
            <a:xfrm>
              <a:off x="5497447" y="2513891"/>
              <a:ext cx="249303" cy="489661"/>
            </a:xfrm>
            <a:custGeom>
              <a:avLst/>
              <a:gdLst>
                <a:gd name="T0" fmla="*/ 121 w 162"/>
                <a:gd name="T1" fmla="*/ 144 h 319"/>
                <a:gd name="T2" fmla="*/ 128 w 162"/>
                <a:gd name="T3" fmla="*/ 138 h 319"/>
                <a:gd name="T4" fmla="*/ 150 w 162"/>
                <a:gd name="T5" fmla="*/ 80 h 319"/>
                <a:gd name="T6" fmla="*/ 147 w 162"/>
                <a:gd name="T7" fmla="*/ 69 h 319"/>
                <a:gd name="T8" fmla="*/ 156 w 162"/>
                <a:gd name="T9" fmla="*/ 46 h 319"/>
                <a:gd name="T10" fmla="*/ 137 w 162"/>
                <a:gd name="T11" fmla="*/ 3 h 319"/>
                <a:gd name="T12" fmla="*/ 121 w 162"/>
                <a:gd name="T13" fmla="*/ 1 h 319"/>
                <a:gd name="T14" fmla="*/ 121 w 162"/>
                <a:gd name="T15" fmla="*/ 58 h 319"/>
                <a:gd name="T16" fmla="*/ 126 w 162"/>
                <a:gd name="T17" fmla="*/ 61 h 319"/>
                <a:gd name="T18" fmla="*/ 121 w 162"/>
                <a:gd name="T19" fmla="*/ 59 h 319"/>
                <a:gd name="T20" fmla="*/ 121 w 162"/>
                <a:gd name="T21" fmla="*/ 85 h 319"/>
                <a:gd name="T22" fmla="*/ 125 w 162"/>
                <a:gd name="T23" fmla="*/ 75 h 319"/>
                <a:gd name="T24" fmla="*/ 123 w 162"/>
                <a:gd name="T25" fmla="*/ 66 h 319"/>
                <a:gd name="T26" fmla="*/ 139 w 162"/>
                <a:gd name="T27" fmla="*/ 72 h 319"/>
                <a:gd name="T28" fmla="*/ 144 w 162"/>
                <a:gd name="T29" fmla="*/ 83 h 319"/>
                <a:gd name="T30" fmla="*/ 125 w 162"/>
                <a:gd name="T31" fmla="*/ 132 h 319"/>
                <a:gd name="T32" fmla="*/ 121 w 162"/>
                <a:gd name="T33" fmla="*/ 136 h 319"/>
                <a:gd name="T34" fmla="*/ 121 w 162"/>
                <a:gd name="T35" fmla="*/ 144 h 319"/>
                <a:gd name="T36" fmla="*/ 66 w 162"/>
                <a:gd name="T37" fmla="*/ 284 h 319"/>
                <a:gd name="T38" fmla="*/ 121 w 162"/>
                <a:gd name="T39" fmla="*/ 144 h 319"/>
                <a:gd name="T40" fmla="*/ 121 w 162"/>
                <a:gd name="T41" fmla="*/ 144 h 319"/>
                <a:gd name="T42" fmla="*/ 121 w 162"/>
                <a:gd name="T43" fmla="*/ 136 h 319"/>
                <a:gd name="T44" fmla="*/ 114 w 162"/>
                <a:gd name="T45" fmla="*/ 137 h 319"/>
                <a:gd name="T46" fmla="*/ 98 w 162"/>
                <a:gd name="T47" fmla="*/ 130 h 319"/>
                <a:gd name="T48" fmla="*/ 98 w 162"/>
                <a:gd name="T49" fmla="*/ 130 h 319"/>
                <a:gd name="T50" fmla="*/ 106 w 162"/>
                <a:gd name="T51" fmla="*/ 125 h 319"/>
                <a:gd name="T52" fmla="*/ 121 w 162"/>
                <a:gd name="T53" fmla="*/ 85 h 319"/>
                <a:gd name="T54" fmla="*/ 121 w 162"/>
                <a:gd name="T55" fmla="*/ 59 h 319"/>
                <a:gd name="T56" fmla="*/ 85 w 162"/>
                <a:gd name="T57" fmla="*/ 45 h 319"/>
                <a:gd name="T58" fmla="*/ 74 w 162"/>
                <a:gd name="T59" fmla="*/ 51 h 319"/>
                <a:gd name="T60" fmla="*/ 52 w 162"/>
                <a:gd name="T61" fmla="*/ 108 h 319"/>
                <a:gd name="T62" fmla="*/ 54 w 162"/>
                <a:gd name="T63" fmla="*/ 118 h 319"/>
                <a:gd name="T64" fmla="*/ 35 w 162"/>
                <a:gd name="T65" fmla="*/ 168 h 319"/>
                <a:gd name="T66" fmla="*/ 35 w 162"/>
                <a:gd name="T67" fmla="*/ 256 h 319"/>
                <a:gd name="T68" fmla="*/ 39 w 162"/>
                <a:gd name="T69" fmla="*/ 257 h 319"/>
                <a:gd name="T70" fmla="*/ 45 w 162"/>
                <a:gd name="T71" fmla="*/ 268 h 319"/>
                <a:gd name="T72" fmla="*/ 58 w 162"/>
                <a:gd name="T73" fmla="*/ 264 h 319"/>
                <a:gd name="T74" fmla="*/ 64 w 162"/>
                <a:gd name="T75" fmla="*/ 278 h 319"/>
                <a:gd name="T76" fmla="*/ 63 w 162"/>
                <a:gd name="T77" fmla="*/ 281 h 319"/>
                <a:gd name="T78" fmla="*/ 35 w 162"/>
                <a:gd name="T79" fmla="*/ 300 h 319"/>
                <a:gd name="T80" fmla="*/ 35 w 162"/>
                <a:gd name="T81" fmla="*/ 306 h 319"/>
                <a:gd name="T82" fmla="*/ 66 w 162"/>
                <a:gd name="T83" fmla="*/ 284 h 319"/>
                <a:gd name="T84" fmla="*/ 121 w 162"/>
                <a:gd name="T85" fmla="*/ 1 h 319"/>
                <a:gd name="T86" fmla="*/ 121 w 162"/>
                <a:gd name="T87" fmla="*/ 58 h 319"/>
                <a:gd name="T88" fmla="*/ 88 w 162"/>
                <a:gd name="T89" fmla="*/ 36 h 319"/>
                <a:gd name="T90" fmla="*/ 94 w 162"/>
                <a:gd name="T91" fmla="*/ 22 h 319"/>
                <a:gd name="T92" fmla="*/ 121 w 162"/>
                <a:gd name="T93" fmla="*/ 1 h 319"/>
                <a:gd name="T94" fmla="*/ 35 w 162"/>
                <a:gd name="T95" fmla="*/ 168 h 319"/>
                <a:gd name="T96" fmla="*/ 0 w 162"/>
                <a:gd name="T97" fmla="*/ 258 h 319"/>
                <a:gd name="T98" fmla="*/ 15 w 162"/>
                <a:gd name="T99" fmla="*/ 319 h 319"/>
                <a:gd name="T100" fmla="*/ 35 w 162"/>
                <a:gd name="T101" fmla="*/ 306 h 319"/>
                <a:gd name="T102" fmla="*/ 35 w 162"/>
                <a:gd name="T103" fmla="*/ 300 h 319"/>
                <a:gd name="T104" fmla="*/ 33 w 162"/>
                <a:gd name="T105" fmla="*/ 301 h 319"/>
                <a:gd name="T106" fmla="*/ 13 w 162"/>
                <a:gd name="T107" fmla="*/ 294 h 319"/>
                <a:gd name="T108" fmla="*/ 5 w 162"/>
                <a:gd name="T109" fmla="*/ 259 h 319"/>
                <a:gd name="T110" fmla="*/ 5 w 162"/>
                <a:gd name="T111" fmla="*/ 259 h 319"/>
                <a:gd name="T112" fmla="*/ 6 w 162"/>
                <a:gd name="T113" fmla="*/ 256 h 319"/>
                <a:gd name="T114" fmla="*/ 19 w 162"/>
                <a:gd name="T115" fmla="*/ 250 h 319"/>
                <a:gd name="T116" fmla="*/ 26 w 162"/>
                <a:gd name="T117" fmla="*/ 261 h 319"/>
                <a:gd name="T118" fmla="*/ 35 w 162"/>
                <a:gd name="T119" fmla="*/ 256 h 319"/>
                <a:gd name="T120" fmla="*/ 35 w 162"/>
                <a:gd name="T121" fmla="*/ 168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2" h="319">
                  <a:moveTo>
                    <a:pt x="121" y="144"/>
                  </a:moveTo>
                  <a:cubicBezTo>
                    <a:pt x="124" y="143"/>
                    <a:pt x="127" y="141"/>
                    <a:pt x="128" y="138"/>
                  </a:cubicBezTo>
                  <a:cubicBezTo>
                    <a:pt x="150" y="80"/>
                    <a:pt x="150" y="80"/>
                    <a:pt x="150" y="80"/>
                  </a:cubicBezTo>
                  <a:cubicBezTo>
                    <a:pt x="152" y="76"/>
                    <a:pt x="150" y="71"/>
                    <a:pt x="147" y="69"/>
                  </a:cubicBezTo>
                  <a:cubicBezTo>
                    <a:pt x="156" y="46"/>
                    <a:pt x="156" y="46"/>
                    <a:pt x="156" y="46"/>
                  </a:cubicBezTo>
                  <a:cubicBezTo>
                    <a:pt x="162" y="29"/>
                    <a:pt x="154" y="9"/>
                    <a:pt x="137" y="3"/>
                  </a:cubicBezTo>
                  <a:cubicBezTo>
                    <a:pt x="132" y="1"/>
                    <a:pt x="126" y="0"/>
                    <a:pt x="121" y="1"/>
                  </a:cubicBezTo>
                  <a:cubicBezTo>
                    <a:pt x="121" y="58"/>
                    <a:pt x="121" y="58"/>
                    <a:pt x="121" y="58"/>
                  </a:cubicBezTo>
                  <a:cubicBezTo>
                    <a:pt x="126" y="61"/>
                    <a:pt x="126" y="61"/>
                    <a:pt x="126" y="61"/>
                  </a:cubicBezTo>
                  <a:cubicBezTo>
                    <a:pt x="121" y="59"/>
                    <a:pt x="121" y="59"/>
                    <a:pt x="121" y="59"/>
                  </a:cubicBezTo>
                  <a:cubicBezTo>
                    <a:pt x="121" y="85"/>
                    <a:pt x="121" y="85"/>
                    <a:pt x="121" y="85"/>
                  </a:cubicBezTo>
                  <a:cubicBezTo>
                    <a:pt x="125" y="75"/>
                    <a:pt x="125" y="75"/>
                    <a:pt x="125" y="75"/>
                  </a:cubicBezTo>
                  <a:cubicBezTo>
                    <a:pt x="126" y="72"/>
                    <a:pt x="126" y="68"/>
                    <a:pt x="123" y="66"/>
                  </a:cubicBezTo>
                  <a:cubicBezTo>
                    <a:pt x="139" y="72"/>
                    <a:pt x="139" y="72"/>
                    <a:pt x="139" y="72"/>
                  </a:cubicBezTo>
                  <a:cubicBezTo>
                    <a:pt x="143" y="73"/>
                    <a:pt x="146" y="78"/>
                    <a:pt x="144" y="83"/>
                  </a:cubicBezTo>
                  <a:cubicBezTo>
                    <a:pt x="125" y="132"/>
                    <a:pt x="125" y="132"/>
                    <a:pt x="125" y="132"/>
                  </a:cubicBezTo>
                  <a:cubicBezTo>
                    <a:pt x="124" y="134"/>
                    <a:pt x="123" y="135"/>
                    <a:pt x="121" y="136"/>
                  </a:cubicBezTo>
                  <a:lnTo>
                    <a:pt x="121" y="144"/>
                  </a:lnTo>
                  <a:close/>
                  <a:moveTo>
                    <a:pt x="66" y="284"/>
                  </a:moveTo>
                  <a:cubicBezTo>
                    <a:pt x="121" y="144"/>
                    <a:pt x="121" y="144"/>
                    <a:pt x="121" y="144"/>
                  </a:cubicBezTo>
                  <a:cubicBezTo>
                    <a:pt x="121" y="144"/>
                    <a:pt x="121" y="144"/>
                    <a:pt x="121" y="144"/>
                  </a:cubicBezTo>
                  <a:cubicBezTo>
                    <a:pt x="121" y="136"/>
                    <a:pt x="121" y="136"/>
                    <a:pt x="121" y="136"/>
                  </a:cubicBezTo>
                  <a:cubicBezTo>
                    <a:pt x="119" y="137"/>
                    <a:pt x="117" y="137"/>
                    <a:pt x="114" y="137"/>
                  </a:cubicBezTo>
                  <a:cubicBezTo>
                    <a:pt x="98" y="130"/>
                    <a:pt x="98" y="130"/>
                    <a:pt x="98" y="130"/>
                  </a:cubicBezTo>
                  <a:cubicBezTo>
                    <a:pt x="98" y="130"/>
                    <a:pt x="98" y="130"/>
                    <a:pt x="98" y="130"/>
                  </a:cubicBezTo>
                  <a:cubicBezTo>
                    <a:pt x="102" y="130"/>
                    <a:pt x="105" y="128"/>
                    <a:pt x="106" y="125"/>
                  </a:cubicBezTo>
                  <a:cubicBezTo>
                    <a:pt x="121" y="85"/>
                    <a:pt x="121" y="85"/>
                    <a:pt x="121" y="85"/>
                  </a:cubicBezTo>
                  <a:cubicBezTo>
                    <a:pt x="121" y="59"/>
                    <a:pt x="121" y="59"/>
                    <a:pt x="121" y="59"/>
                  </a:cubicBezTo>
                  <a:cubicBezTo>
                    <a:pt x="85" y="45"/>
                    <a:pt x="85" y="45"/>
                    <a:pt x="85" y="45"/>
                  </a:cubicBezTo>
                  <a:cubicBezTo>
                    <a:pt x="80" y="44"/>
                    <a:pt x="76" y="47"/>
                    <a:pt x="74" y="51"/>
                  </a:cubicBezTo>
                  <a:cubicBezTo>
                    <a:pt x="52" y="108"/>
                    <a:pt x="52" y="108"/>
                    <a:pt x="52" y="108"/>
                  </a:cubicBezTo>
                  <a:cubicBezTo>
                    <a:pt x="51" y="112"/>
                    <a:pt x="52" y="115"/>
                    <a:pt x="54" y="118"/>
                  </a:cubicBezTo>
                  <a:cubicBezTo>
                    <a:pt x="35" y="168"/>
                    <a:pt x="35" y="168"/>
                    <a:pt x="35" y="168"/>
                  </a:cubicBezTo>
                  <a:cubicBezTo>
                    <a:pt x="35" y="256"/>
                    <a:pt x="35" y="256"/>
                    <a:pt x="35" y="256"/>
                  </a:cubicBezTo>
                  <a:cubicBezTo>
                    <a:pt x="36" y="256"/>
                    <a:pt x="37" y="257"/>
                    <a:pt x="39" y="257"/>
                  </a:cubicBezTo>
                  <a:cubicBezTo>
                    <a:pt x="43" y="259"/>
                    <a:pt x="46" y="264"/>
                    <a:pt x="45" y="268"/>
                  </a:cubicBezTo>
                  <a:cubicBezTo>
                    <a:pt x="48" y="264"/>
                    <a:pt x="53" y="263"/>
                    <a:pt x="58" y="264"/>
                  </a:cubicBezTo>
                  <a:cubicBezTo>
                    <a:pt x="63" y="267"/>
                    <a:pt x="66" y="273"/>
                    <a:pt x="64" y="278"/>
                  </a:cubicBezTo>
                  <a:cubicBezTo>
                    <a:pt x="63" y="281"/>
                    <a:pt x="63" y="281"/>
                    <a:pt x="63" y="281"/>
                  </a:cubicBezTo>
                  <a:cubicBezTo>
                    <a:pt x="35" y="300"/>
                    <a:pt x="35" y="300"/>
                    <a:pt x="35" y="300"/>
                  </a:cubicBezTo>
                  <a:cubicBezTo>
                    <a:pt x="35" y="306"/>
                    <a:pt x="35" y="306"/>
                    <a:pt x="35" y="306"/>
                  </a:cubicBezTo>
                  <a:cubicBezTo>
                    <a:pt x="66" y="284"/>
                    <a:pt x="66" y="284"/>
                    <a:pt x="66" y="284"/>
                  </a:cubicBezTo>
                  <a:close/>
                  <a:moveTo>
                    <a:pt x="121" y="1"/>
                  </a:moveTo>
                  <a:cubicBezTo>
                    <a:pt x="121" y="58"/>
                    <a:pt x="121" y="58"/>
                    <a:pt x="121" y="58"/>
                  </a:cubicBezTo>
                  <a:cubicBezTo>
                    <a:pt x="88" y="36"/>
                    <a:pt x="88" y="36"/>
                    <a:pt x="88" y="36"/>
                  </a:cubicBezTo>
                  <a:cubicBezTo>
                    <a:pt x="94" y="22"/>
                    <a:pt x="94" y="22"/>
                    <a:pt x="94" y="22"/>
                  </a:cubicBezTo>
                  <a:cubicBezTo>
                    <a:pt x="98" y="10"/>
                    <a:pt x="109" y="2"/>
                    <a:pt x="121" y="1"/>
                  </a:cubicBezTo>
                  <a:close/>
                  <a:moveTo>
                    <a:pt x="35" y="168"/>
                  </a:moveTo>
                  <a:cubicBezTo>
                    <a:pt x="0" y="258"/>
                    <a:pt x="0" y="258"/>
                    <a:pt x="0" y="258"/>
                  </a:cubicBezTo>
                  <a:cubicBezTo>
                    <a:pt x="15" y="319"/>
                    <a:pt x="15" y="319"/>
                    <a:pt x="15" y="319"/>
                  </a:cubicBezTo>
                  <a:cubicBezTo>
                    <a:pt x="35" y="306"/>
                    <a:pt x="35" y="306"/>
                    <a:pt x="35" y="306"/>
                  </a:cubicBezTo>
                  <a:cubicBezTo>
                    <a:pt x="35" y="300"/>
                    <a:pt x="35" y="300"/>
                    <a:pt x="35" y="300"/>
                  </a:cubicBezTo>
                  <a:cubicBezTo>
                    <a:pt x="33" y="301"/>
                    <a:pt x="33" y="301"/>
                    <a:pt x="33" y="301"/>
                  </a:cubicBezTo>
                  <a:cubicBezTo>
                    <a:pt x="13" y="294"/>
                    <a:pt x="13" y="294"/>
                    <a:pt x="13" y="294"/>
                  </a:cubicBezTo>
                  <a:cubicBezTo>
                    <a:pt x="5" y="259"/>
                    <a:pt x="5" y="259"/>
                    <a:pt x="5" y="259"/>
                  </a:cubicBezTo>
                  <a:cubicBezTo>
                    <a:pt x="5" y="259"/>
                    <a:pt x="5" y="259"/>
                    <a:pt x="5" y="259"/>
                  </a:cubicBezTo>
                  <a:cubicBezTo>
                    <a:pt x="6" y="256"/>
                    <a:pt x="6" y="256"/>
                    <a:pt x="6" y="256"/>
                  </a:cubicBezTo>
                  <a:cubicBezTo>
                    <a:pt x="8" y="250"/>
                    <a:pt x="14" y="248"/>
                    <a:pt x="19" y="250"/>
                  </a:cubicBezTo>
                  <a:cubicBezTo>
                    <a:pt x="24" y="251"/>
                    <a:pt x="27" y="256"/>
                    <a:pt x="26" y="261"/>
                  </a:cubicBezTo>
                  <a:cubicBezTo>
                    <a:pt x="28" y="258"/>
                    <a:pt x="31" y="256"/>
                    <a:pt x="35" y="256"/>
                  </a:cubicBezTo>
                  <a:lnTo>
                    <a:pt x="35" y="168"/>
                  </a:lnTo>
                  <a:close/>
                </a:path>
              </a:pathLst>
            </a:custGeom>
            <a:solidFill>
              <a:schemeClr val="accent3">
                <a:lumMod val="75000"/>
              </a:schemeClr>
            </a:solidFill>
            <a:ln>
              <a:noFill/>
            </a:ln>
          </p:spPr>
          <p:txBody>
            <a:bodyPr vert="horz" wrap="square" lIns="121920" tIns="60960" rIns="121920" bIns="60960" numCol="1" anchor="t" anchorCtr="0" compatLnSpc="1"/>
            <a:lstStyle/>
            <a:p>
              <a:pPr defTabSz="457200"/>
              <a:endParaRPr lang="id-ID" sz="2400">
                <a:solidFill>
                  <a:prstClr val="black"/>
                </a:solidFill>
              </a:endParaRPr>
            </a:p>
          </p:txBody>
        </p:sp>
        <p:sp>
          <p:nvSpPr>
            <p:cNvPr id="22" name="Freeform 48"/>
            <p:cNvSpPr>
              <a:spLocks noEditPoints="1"/>
            </p:cNvSpPr>
            <p:nvPr/>
          </p:nvSpPr>
          <p:spPr bwMode="auto">
            <a:xfrm>
              <a:off x="4627685" y="2576496"/>
              <a:ext cx="408051" cy="408051"/>
            </a:xfrm>
            <a:custGeom>
              <a:avLst/>
              <a:gdLst>
                <a:gd name="T0" fmla="*/ 133 w 266"/>
                <a:gd name="T1" fmla="*/ 0 h 266"/>
                <a:gd name="T2" fmla="*/ 133 w 266"/>
                <a:gd name="T3" fmla="*/ 0 h 266"/>
                <a:gd name="T4" fmla="*/ 133 w 266"/>
                <a:gd name="T5" fmla="*/ 35 h 266"/>
                <a:gd name="T6" fmla="*/ 150 w 266"/>
                <a:gd name="T7" fmla="*/ 24 h 266"/>
                <a:gd name="T8" fmla="*/ 242 w 266"/>
                <a:gd name="T9" fmla="*/ 117 h 266"/>
                <a:gd name="T10" fmla="*/ 231 w 266"/>
                <a:gd name="T11" fmla="*/ 133 h 266"/>
                <a:gd name="T12" fmla="*/ 242 w 266"/>
                <a:gd name="T13" fmla="*/ 149 h 266"/>
                <a:gd name="T14" fmla="*/ 150 w 266"/>
                <a:gd name="T15" fmla="*/ 242 h 266"/>
                <a:gd name="T16" fmla="*/ 150 w 266"/>
                <a:gd name="T17" fmla="*/ 242 h 266"/>
                <a:gd name="T18" fmla="*/ 133 w 266"/>
                <a:gd name="T19" fmla="*/ 231 h 266"/>
                <a:gd name="T20" fmla="*/ 133 w 266"/>
                <a:gd name="T21" fmla="*/ 266 h 266"/>
                <a:gd name="T22" fmla="*/ 133 w 266"/>
                <a:gd name="T23" fmla="*/ 266 h 266"/>
                <a:gd name="T24" fmla="*/ 266 w 266"/>
                <a:gd name="T25" fmla="*/ 133 h 266"/>
                <a:gd name="T26" fmla="*/ 133 w 266"/>
                <a:gd name="T27" fmla="*/ 0 h 266"/>
                <a:gd name="T28" fmla="*/ 133 w 266"/>
                <a:gd name="T29" fmla="*/ 0 h 266"/>
                <a:gd name="T30" fmla="*/ 133 w 266"/>
                <a:gd name="T31" fmla="*/ 0 h 266"/>
                <a:gd name="T32" fmla="*/ 0 w 266"/>
                <a:gd name="T33" fmla="*/ 133 h 266"/>
                <a:gd name="T34" fmla="*/ 133 w 266"/>
                <a:gd name="T35" fmla="*/ 266 h 266"/>
                <a:gd name="T36" fmla="*/ 133 w 266"/>
                <a:gd name="T37" fmla="*/ 266 h 266"/>
                <a:gd name="T38" fmla="*/ 133 w 266"/>
                <a:gd name="T39" fmla="*/ 231 h 266"/>
                <a:gd name="T40" fmla="*/ 133 w 266"/>
                <a:gd name="T41" fmla="*/ 231 h 266"/>
                <a:gd name="T42" fmla="*/ 117 w 266"/>
                <a:gd name="T43" fmla="*/ 242 h 266"/>
                <a:gd name="T44" fmla="*/ 24 w 266"/>
                <a:gd name="T45" fmla="*/ 149 h 266"/>
                <a:gd name="T46" fmla="*/ 35 w 266"/>
                <a:gd name="T47" fmla="*/ 133 h 266"/>
                <a:gd name="T48" fmla="*/ 24 w 266"/>
                <a:gd name="T49" fmla="*/ 117 h 266"/>
                <a:gd name="T50" fmla="*/ 117 w 266"/>
                <a:gd name="T51" fmla="*/ 24 h 266"/>
                <a:gd name="T52" fmla="*/ 133 w 266"/>
                <a:gd name="T53" fmla="*/ 35 h 266"/>
                <a:gd name="T54" fmla="*/ 133 w 266"/>
                <a:gd name="T55" fmla="*/ 35 h 266"/>
                <a:gd name="T56" fmla="*/ 133 w 266"/>
                <a:gd name="T57"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6" h="266">
                  <a:moveTo>
                    <a:pt x="133" y="0"/>
                  </a:moveTo>
                  <a:cubicBezTo>
                    <a:pt x="133" y="0"/>
                    <a:pt x="133" y="0"/>
                    <a:pt x="133" y="0"/>
                  </a:cubicBezTo>
                  <a:cubicBezTo>
                    <a:pt x="133" y="35"/>
                    <a:pt x="133" y="35"/>
                    <a:pt x="133" y="35"/>
                  </a:cubicBezTo>
                  <a:cubicBezTo>
                    <a:pt x="141" y="35"/>
                    <a:pt x="147" y="30"/>
                    <a:pt x="150" y="24"/>
                  </a:cubicBezTo>
                  <a:cubicBezTo>
                    <a:pt x="197" y="31"/>
                    <a:pt x="235" y="69"/>
                    <a:pt x="242" y="117"/>
                  </a:cubicBezTo>
                  <a:cubicBezTo>
                    <a:pt x="236" y="119"/>
                    <a:pt x="231" y="125"/>
                    <a:pt x="231" y="133"/>
                  </a:cubicBezTo>
                  <a:cubicBezTo>
                    <a:pt x="231" y="140"/>
                    <a:pt x="236" y="147"/>
                    <a:pt x="242" y="149"/>
                  </a:cubicBezTo>
                  <a:cubicBezTo>
                    <a:pt x="235" y="197"/>
                    <a:pt x="197" y="235"/>
                    <a:pt x="150" y="242"/>
                  </a:cubicBezTo>
                  <a:cubicBezTo>
                    <a:pt x="150" y="242"/>
                    <a:pt x="150" y="242"/>
                    <a:pt x="150" y="242"/>
                  </a:cubicBezTo>
                  <a:cubicBezTo>
                    <a:pt x="147" y="236"/>
                    <a:pt x="141" y="231"/>
                    <a:pt x="133" y="231"/>
                  </a:cubicBezTo>
                  <a:cubicBezTo>
                    <a:pt x="133" y="266"/>
                    <a:pt x="133" y="266"/>
                    <a:pt x="133" y="266"/>
                  </a:cubicBezTo>
                  <a:cubicBezTo>
                    <a:pt x="133" y="266"/>
                    <a:pt x="133" y="266"/>
                    <a:pt x="133" y="266"/>
                  </a:cubicBezTo>
                  <a:cubicBezTo>
                    <a:pt x="207" y="266"/>
                    <a:pt x="266" y="206"/>
                    <a:pt x="266" y="133"/>
                  </a:cubicBezTo>
                  <a:cubicBezTo>
                    <a:pt x="266" y="59"/>
                    <a:pt x="207" y="0"/>
                    <a:pt x="133" y="0"/>
                  </a:cubicBezTo>
                  <a:close/>
                  <a:moveTo>
                    <a:pt x="133" y="0"/>
                  </a:moveTo>
                  <a:cubicBezTo>
                    <a:pt x="133" y="0"/>
                    <a:pt x="133" y="0"/>
                    <a:pt x="133" y="0"/>
                  </a:cubicBezTo>
                  <a:cubicBezTo>
                    <a:pt x="60" y="0"/>
                    <a:pt x="0" y="59"/>
                    <a:pt x="0" y="133"/>
                  </a:cubicBezTo>
                  <a:cubicBezTo>
                    <a:pt x="0" y="206"/>
                    <a:pt x="60" y="266"/>
                    <a:pt x="133" y="266"/>
                  </a:cubicBezTo>
                  <a:cubicBezTo>
                    <a:pt x="133" y="266"/>
                    <a:pt x="133" y="266"/>
                    <a:pt x="133" y="266"/>
                  </a:cubicBezTo>
                  <a:cubicBezTo>
                    <a:pt x="133" y="231"/>
                    <a:pt x="133" y="231"/>
                    <a:pt x="133" y="231"/>
                  </a:cubicBezTo>
                  <a:cubicBezTo>
                    <a:pt x="133" y="231"/>
                    <a:pt x="133" y="231"/>
                    <a:pt x="133" y="231"/>
                  </a:cubicBezTo>
                  <a:cubicBezTo>
                    <a:pt x="126" y="231"/>
                    <a:pt x="120" y="236"/>
                    <a:pt x="117" y="242"/>
                  </a:cubicBezTo>
                  <a:cubicBezTo>
                    <a:pt x="69" y="235"/>
                    <a:pt x="31" y="197"/>
                    <a:pt x="24" y="149"/>
                  </a:cubicBezTo>
                  <a:cubicBezTo>
                    <a:pt x="31" y="147"/>
                    <a:pt x="35" y="140"/>
                    <a:pt x="35" y="133"/>
                  </a:cubicBezTo>
                  <a:cubicBezTo>
                    <a:pt x="35" y="125"/>
                    <a:pt x="31" y="119"/>
                    <a:pt x="24" y="117"/>
                  </a:cubicBezTo>
                  <a:cubicBezTo>
                    <a:pt x="31" y="69"/>
                    <a:pt x="69" y="31"/>
                    <a:pt x="117" y="24"/>
                  </a:cubicBezTo>
                  <a:cubicBezTo>
                    <a:pt x="120" y="30"/>
                    <a:pt x="126" y="35"/>
                    <a:pt x="133" y="35"/>
                  </a:cubicBezTo>
                  <a:cubicBezTo>
                    <a:pt x="133" y="35"/>
                    <a:pt x="133" y="35"/>
                    <a:pt x="133" y="35"/>
                  </a:cubicBezTo>
                  <a:lnTo>
                    <a:pt x="133" y="0"/>
                  </a:lnTo>
                  <a:close/>
                </a:path>
              </a:pathLst>
            </a:custGeom>
            <a:solidFill>
              <a:schemeClr val="accent5">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23" name="Freeform 49"/>
            <p:cNvSpPr/>
            <p:nvPr/>
          </p:nvSpPr>
          <p:spPr bwMode="auto">
            <a:xfrm>
              <a:off x="4702588" y="2706178"/>
              <a:ext cx="203466" cy="107323"/>
            </a:xfrm>
            <a:custGeom>
              <a:avLst/>
              <a:gdLst>
                <a:gd name="T0" fmla="*/ 124 w 133"/>
                <a:gd name="T1" fmla="*/ 0 h 70"/>
                <a:gd name="T2" fmla="*/ 93 w 133"/>
                <a:gd name="T3" fmla="*/ 30 h 70"/>
                <a:gd name="T4" fmla="*/ 84 w 133"/>
                <a:gd name="T5" fmla="*/ 28 h 70"/>
                <a:gd name="T6" fmla="*/ 65 w 133"/>
                <a:gd name="T7" fmla="*/ 42 h 70"/>
                <a:gd name="T8" fmla="*/ 0 w 133"/>
                <a:gd name="T9" fmla="*/ 42 h 70"/>
                <a:gd name="T10" fmla="*/ 0 w 133"/>
                <a:gd name="T11" fmla="*/ 56 h 70"/>
                <a:gd name="T12" fmla="*/ 65 w 133"/>
                <a:gd name="T13" fmla="*/ 56 h 70"/>
                <a:gd name="T14" fmla="*/ 84 w 133"/>
                <a:gd name="T15" fmla="*/ 70 h 70"/>
                <a:gd name="T16" fmla="*/ 105 w 133"/>
                <a:gd name="T17" fmla="*/ 49 h 70"/>
                <a:gd name="T18" fmla="*/ 103 w 133"/>
                <a:gd name="T19" fmla="*/ 40 h 70"/>
                <a:gd name="T20" fmla="*/ 133 w 133"/>
                <a:gd name="T21" fmla="*/ 9 h 70"/>
                <a:gd name="T22" fmla="*/ 124 w 133"/>
                <a:gd name="T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 h="70">
                  <a:moveTo>
                    <a:pt x="124" y="0"/>
                  </a:moveTo>
                  <a:cubicBezTo>
                    <a:pt x="93" y="30"/>
                    <a:pt x="93" y="30"/>
                    <a:pt x="93" y="30"/>
                  </a:cubicBezTo>
                  <a:cubicBezTo>
                    <a:pt x="91" y="29"/>
                    <a:pt x="88" y="28"/>
                    <a:pt x="84" y="28"/>
                  </a:cubicBezTo>
                  <a:cubicBezTo>
                    <a:pt x="75" y="28"/>
                    <a:pt x="67" y="34"/>
                    <a:pt x="65" y="42"/>
                  </a:cubicBezTo>
                  <a:cubicBezTo>
                    <a:pt x="0" y="42"/>
                    <a:pt x="0" y="42"/>
                    <a:pt x="0" y="42"/>
                  </a:cubicBezTo>
                  <a:cubicBezTo>
                    <a:pt x="0" y="56"/>
                    <a:pt x="0" y="56"/>
                    <a:pt x="0" y="56"/>
                  </a:cubicBezTo>
                  <a:cubicBezTo>
                    <a:pt x="65" y="56"/>
                    <a:pt x="65" y="56"/>
                    <a:pt x="65" y="56"/>
                  </a:cubicBezTo>
                  <a:cubicBezTo>
                    <a:pt x="67" y="64"/>
                    <a:pt x="75" y="70"/>
                    <a:pt x="84" y="70"/>
                  </a:cubicBezTo>
                  <a:cubicBezTo>
                    <a:pt x="96" y="70"/>
                    <a:pt x="105" y="60"/>
                    <a:pt x="105" y="49"/>
                  </a:cubicBezTo>
                  <a:cubicBezTo>
                    <a:pt x="105" y="46"/>
                    <a:pt x="104" y="43"/>
                    <a:pt x="103" y="40"/>
                  </a:cubicBezTo>
                  <a:cubicBezTo>
                    <a:pt x="133" y="9"/>
                    <a:pt x="133" y="9"/>
                    <a:pt x="133" y="9"/>
                  </a:cubicBezTo>
                  <a:lnTo>
                    <a:pt x="12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grpSp>
          <p:nvGrpSpPr>
            <p:cNvPr id="24" name="Group 126"/>
            <p:cNvGrpSpPr/>
            <p:nvPr/>
          </p:nvGrpSpPr>
          <p:grpSpPr>
            <a:xfrm>
              <a:off x="4790905" y="3101931"/>
              <a:ext cx="319733" cy="304081"/>
              <a:chOff x="8505825" y="3605213"/>
              <a:chExt cx="454025" cy="431800"/>
            </a:xfrm>
            <a:grpFill/>
          </p:grpSpPr>
          <p:sp>
            <p:nvSpPr>
              <p:cNvPr id="50" name="Freeform 50"/>
              <p:cNvSpPr/>
              <p:nvPr/>
            </p:nvSpPr>
            <p:spPr bwMode="auto">
              <a:xfrm>
                <a:off x="8505825" y="3694113"/>
                <a:ext cx="454025" cy="342900"/>
              </a:xfrm>
              <a:custGeom>
                <a:avLst/>
                <a:gdLst>
                  <a:gd name="T0" fmla="*/ 146 w 208"/>
                  <a:gd name="T1" fmla="*/ 0 h 157"/>
                  <a:gd name="T2" fmla="*/ 104 w 208"/>
                  <a:gd name="T3" fmla="*/ 15 h 157"/>
                  <a:gd name="T4" fmla="*/ 62 w 208"/>
                  <a:gd name="T5" fmla="*/ 0 h 157"/>
                  <a:gd name="T6" fmla="*/ 0 w 208"/>
                  <a:gd name="T7" fmla="*/ 60 h 157"/>
                  <a:gd name="T8" fmla="*/ 107 w 208"/>
                  <a:gd name="T9" fmla="*/ 157 h 157"/>
                  <a:gd name="T10" fmla="*/ 208 w 208"/>
                  <a:gd name="T11" fmla="*/ 60 h 157"/>
                  <a:gd name="T12" fmla="*/ 146 w 208"/>
                  <a:gd name="T13" fmla="*/ 0 h 157"/>
                </a:gdLst>
                <a:ahLst/>
                <a:cxnLst>
                  <a:cxn ang="0">
                    <a:pos x="T0" y="T1"/>
                  </a:cxn>
                  <a:cxn ang="0">
                    <a:pos x="T2" y="T3"/>
                  </a:cxn>
                  <a:cxn ang="0">
                    <a:pos x="T4" y="T5"/>
                  </a:cxn>
                  <a:cxn ang="0">
                    <a:pos x="T6" y="T7"/>
                  </a:cxn>
                  <a:cxn ang="0">
                    <a:pos x="T8" y="T9"/>
                  </a:cxn>
                  <a:cxn ang="0">
                    <a:pos x="T10" y="T11"/>
                  </a:cxn>
                  <a:cxn ang="0">
                    <a:pos x="T12" y="T13"/>
                  </a:cxn>
                </a:cxnLst>
                <a:rect l="0" t="0" r="r" b="b"/>
                <a:pathLst>
                  <a:path w="208" h="157">
                    <a:moveTo>
                      <a:pt x="146" y="0"/>
                    </a:moveTo>
                    <a:cubicBezTo>
                      <a:pt x="130" y="0"/>
                      <a:pt x="115" y="6"/>
                      <a:pt x="104" y="15"/>
                    </a:cubicBezTo>
                    <a:cubicBezTo>
                      <a:pt x="93" y="6"/>
                      <a:pt x="78" y="0"/>
                      <a:pt x="62" y="0"/>
                    </a:cubicBezTo>
                    <a:cubicBezTo>
                      <a:pt x="28" y="0"/>
                      <a:pt x="0" y="27"/>
                      <a:pt x="0" y="60"/>
                    </a:cubicBezTo>
                    <a:cubicBezTo>
                      <a:pt x="0" y="98"/>
                      <a:pt x="31" y="157"/>
                      <a:pt x="107" y="157"/>
                    </a:cubicBezTo>
                    <a:cubicBezTo>
                      <a:pt x="185" y="157"/>
                      <a:pt x="208" y="95"/>
                      <a:pt x="208" y="60"/>
                    </a:cubicBezTo>
                    <a:cubicBezTo>
                      <a:pt x="208" y="27"/>
                      <a:pt x="180" y="0"/>
                      <a:pt x="146" y="0"/>
                    </a:cubicBez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51" name="Freeform 51"/>
              <p:cNvSpPr/>
              <p:nvPr/>
            </p:nvSpPr>
            <p:spPr bwMode="auto">
              <a:xfrm>
                <a:off x="8709025" y="3605213"/>
                <a:ext cx="123825" cy="157163"/>
              </a:xfrm>
              <a:custGeom>
                <a:avLst/>
                <a:gdLst>
                  <a:gd name="T0" fmla="*/ 12 w 57"/>
                  <a:gd name="T1" fmla="*/ 72 h 72"/>
                  <a:gd name="T2" fmla="*/ 27 w 57"/>
                  <a:gd name="T3" fmla="*/ 0 h 72"/>
                  <a:gd name="T4" fmla="*/ 57 w 57"/>
                  <a:gd name="T5" fmla="*/ 6 h 72"/>
                  <a:gd name="T6" fmla="*/ 12 w 57"/>
                  <a:gd name="T7" fmla="*/ 72 h 72"/>
                </a:gdLst>
                <a:ahLst/>
                <a:cxnLst>
                  <a:cxn ang="0">
                    <a:pos x="T0" y="T1"/>
                  </a:cxn>
                  <a:cxn ang="0">
                    <a:pos x="T2" y="T3"/>
                  </a:cxn>
                  <a:cxn ang="0">
                    <a:pos x="T4" y="T5"/>
                  </a:cxn>
                  <a:cxn ang="0">
                    <a:pos x="T6" y="T7"/>
                  </a:cxn>
                </a:cxnLst>
                <a:rect l="0" t="0" r="r" b="b"/>
                <a:pathLst>
                  <a:path w="57" h="72">
                    <a:moveTo>
                      <a:pt x="12" y="72"/>
                    </a:moveTo>
                    <a:cubicBezTo>
                      <a:pt x="0" y="48"/>
                      <a:pt x="7" y="20"/>
                      <a:pt x="27" y="0"/>
                    </a:cubicBezTo>
                    <a:cubicBezTo>
                      <a:pt x="57" y="6"/>
                      <a:pt x="57" y="6"/>
                      <a:pt x="57" y="6"/>
                    </a:cubicBezTo>
                    <a:cubicBezTo>
                      <a:pt x="29" y="21"/>
                      <a:pt x="12" y="37"/>
                      <a:pt x="1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grpSp>
        <p:sp>
          <p:nvSpPr>
            <p:cNvPr id="25" name="Freeform 52"/>
            <p:cNvSpPr/>
            <p:nvPr/>
          </p:nvSpPr>
          <p:spPr bwMode="auto">
            <a:xfrm>
              <a:off x="3814163" y="1273122"/>
              <a:ext cx="483950" cy="397374"/>
            </a:xfrm>
            <a:custGeom>
              <a:avLst/>
              <a:gdLst/>
              <a:ahLst/>
              <a:cxnLst/>
              <a:rect l="l" t="t" r="r" b="b"/>
              <a:pathLst>
                <a:path w="687216" h="564276">
                  <a:moveTo>
                    <a:pt x="570447" y="172822"/>
                  </a:moveTo>
                  <a:cubicBezTo>
                    <a:pt x="570447" y="172822"/>
                    <a:pt x="570447" y="172822"/>
                    <a:pt x="590062" y="201232"/>
                  </a:cubicBezTo>
                  <a:lnTo>
                    <a:pt x="154172" y="491889"/>
                  </a:lnTo>
                  <a:cubicBezTo>
                    <a:pt x="130198" y="509372"/>
                    <a:pt x="95327" y="500631"/>
                    <a:pt x="77892" y="474406"/>
                  </a:cubicBezTo>
                  <a:cubicBezTo>
                    <a:pt x="75712" y="472220"/>
                    <a:pt x="75712" y="472220"/>
                    <a:pt x="75712" y="470035"/>
                  </a:cubicBezTo>
                  <a:cubicBezTo>
                    <a:pt x="93148" y="478777"/>
                    <a:pt x="112763" y="478777"/>
                    <a:pt x="130198" y="467850"/>
                  </a:cubicBezTo>
                  <a:cubicBezTo>
                    <a:pt x="130198" y="467850"/>
                    <a:pt x="130198" y="467850"/>
                    <a:pt x="570447" y="172822"/>
                  </a:cubicBezTo>
                  <a:close/>
                  <a:moveTo>
                    <a:pt x="533073" y="67001"/>
                  </a:moveTo>
                  <a:cubicBezTo>
                    <a:pt x="491035" y="95040"/>
                    <a:pt x="376282" y="171580"/>
                    <a:pt x="63032" y="380515"/>
                  </a:cubicBezTo>
                  <a:cubicBezTo>
                    <a:pt x="28189" y="404534"/>
                    <a:pt x="21656" y="454757"/>
                    <a:pt x="47788" y="494062"/>
                  </a:cubicBezTo>
                  <a:cubicBezTo>
                    <a:pt x="73921" y="531183"/>
                    <a:pt x="124009" y="544285"/>
                    <a:pt x="158852" y="520265"/>
                  </a:cubicBezTo>
                  <a:cubicBezTo>
                    <a:pt x="158860" y="520260"/>
                    <a:pt x="160695" y="519030"/>
                    <a:pt x="626715" y="206824"/>
                  </a:cubicBezTo>
                  <a:cubicBezTo>
                    <a:pt x="578252" y="134460"/>
                    <a:pt x="549789" y="91961"/>
                    <a:pt x="533073" y="67001"/>
                  </a:cubicBezTo>
                  <a:close/>
                  <a:moveTo>
                    <a:pt x="530794" y="696"/>
                  </a:moveTo>
                  <a:cubicBezTo>
                    <a:pt x="535968" y="2059"/>
                    <a:pt x="540869" y="5328"/>
                    <a:pt x="544136" y="9687"/>
                  </a:cubicBezTo>
                  <a:cubicBezTo>
                    <a:pt x="683541" y="218914"/>
                    <a:pt x="683541" y="218914"/>
                    <a:pt x="683541" y="218914"/>
                  </a:cubicBezTo>
                  <a:cubicBezTo>
                    <a:pt x="690075" y="229811"/>
                    <a:pt x="687897" y="240708"/>
                    <a:pt x="677006" y="247247"/>
                  </a:cubicBezTo>
                  <a:cubicBezTo>
                    <a:pt x="668293" y="253785"/>
                    <a:pt x="655224" y="251606"/>
                    <a:pt x="650868" y="242888"/>
                  </a:cubicBezTo>
                  <a:lnTo>
                    <a:pt x="642540" y="230453"/>
                  </a:lnTo>
                  <a:lnTo>
                    <a:pt x="167563" y="548652"/>
                  </a:lnTo>
                  <a:cubicBezTo>
                    <a:pt x="121831" y="579222"/>
                    <a:pt x="54322" y="563937"/>
                    <a:pt x="19478" y="511531"/>
                  </a:cubicBezTo>
                  <a:cubicBezTo>
                    <a:pt x="-13188" y="459124"/>
                    <a:pt x="-4477" y="391433"/>
                    <a:pt x="43433" y="360862"/>
                  </a:cubicBezTo>
                  <a:cubicBezTo>
                    <a:pt x="43440" y="360857"/>
                    <a:pt x="45324" y="359590"/>
                    <a:pt x="516638" y="42461"/>
                  </a:cubicBezTo>
                  <a:lnTo>
                    <a:pt x="510204" y="32854"/>
                  </a:lnTo>
                  <a:cubicBezTo>
                    <a:pt x="509285" y="31481"/>
                    <a:pt x="509285" y="31481"/>
                    <a:pt x="509285" y="31481"/>
                  </a:cubicBezTo>
                  <a:cubicBezTo>
                    <a:pt x="502750" y="22763"/>
                    <a:pt x="504928" y="9687"/>
                    <a:pt x="515819" y="3148"/>
                  </a:cubicBezTo>
                  <a:cubicBezTo>
                    <a:pt x="520176" y="-121"/>
                    <a:pt x="525621" y="-666"/>
                    <a:pt x="530794" y="696"/>
                  </a:cubicBezTo>
                  <a:close/>
                </a:path>
              </a:pathLst>
            </a:custGeom>
            <a:solidFill>
              <a:schemeClr val="bg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26" name="Freeform 55"/>
            <p:cNvSpPr>
              <a:spLocks noEditPoints="1"/>
            </p:cNvSpPr>
            <p:nvPr/>
          </p:nvSpPr>
          <p:spPr bwMode="auto">
            <a:xfrm>
              <a:off x="3572343" y="1602764"/>
              <a:ext cx="209056" cy="366687"/>
            </a:xfrm>
            <a:custGeom>
              <a:avLst/>
              <a:gdLst>
                <a:gd name="T0" fmla="*/ 59 w 136"/>
                <a:gd name="T1" fmla="*/ 203 h 239"/>
                <a:gd name="T2" fmla="*/ 54 w 136"/>
                <a:gd name="T3" fmla="*/ 203 h 239"/>
                <a:gd name="T4" fmla="*/ 54 w 136"/>
                <a:gd name="T5" fmla="*/ 239 h 239"/>
                <a:gd name="T6" fmla="*/ 72 w 136"/>
                <a:gd name="T7" fmla="*/ 226 h 239"/>
                <a:gd name="T8" fmla="*/ 59 w 136"/>
                <a:gd name="T9" fmla="*/ 203 h 239"/>
                <a:gd name="T10" fmla="*/ 54 w 136"/>
                <a:gd name="T11" fmla="*/ 187 h 239"/>
                <a:gd name="T12" fmla="*/ 54 w 136"/>
                <a:gd name="T13" fmla="*/ 82 h 239"/>
                <a:gd name="T14" fmla="*/ 81 w 136"/>
                <a:gd name="T15" fmla="*/ 74 h 239"/>
                <a:gd name="T16" fmla="*/ 97 w 136"/>
                <a:gd name="T17" fmla="*/ 13 h 239"/>
                <a:gd name="T18" fmla="*/ 114 w 136"/>
                <a:gd name="T19" fmla="*/ 2 h 239"/>
                <a:gd name="T20" fmla="*/ 124 w 136"/>
                <a:gd name="T21" fmla="*/ 20 h 239"/>
                <a:gd name="T22" fmla="*/ 109 w 136"/>
                <a:gd name="T23" fmla="*/ 81 h 239"/>
                <a:gd name="T24" fmla="*/ 130 w 136"/>
                <a:gd name="T25" fmla="*/ 134 h 239"/>
                <a:gd name="T26" fmla="*/ 122 w 136"/>
                <a:gd name="T27" fmla="*/ 164 h 239"/>
                <a:gd name="T28" fmla="*/ 122 w 136"/>
                <a:gd name="T29" fmla="*/ 164 h 239"/>
                <a:gd name="T30" fmla="*/ 136 w 136"/>
                <a:gd name="T31" fmla="*/ 187 h 239"/>
                <a:gd name="T32" fmla="*/ 131 w 136"/>
                <a:gd name="T33" fmla="*/ 207 h 239"/>
                <a:gd name="T34" fmla="*/ 54 w 136"/>
                <a:gd name="T35" fmla="*/ 187 h 239"/>
                <a:gd name="T36" fmla="*/ 54 w 136"/>
                <a:gd name="T37" fmla="*/ 203 h 239"/>
                <a:gd name="T38" fmla="*/ 36 w 136"/>
                <a:gd name="T39" fmla="*/ 216 h 239"/>
                <a:gd name="T40" fmla="*/ 50 w 136"/>
                <a:gd name="T41" fmla="*/ 239 h 239"/>
                <a:gd name="T42" fmla="*/ 54 w 136"/>
                <a:gd name="T43" fmla="*/ 239 h 239"/>
                <a:gd name="T44" fmla="*/ 54 w 136"/>
                <a:gd name="T45" fmla="*/ 203 h 239"/>
                <a:gd name="T46" fmla="*/ 54 w 136"/>
                <a:gd name="T47" fmla="*/ 82 h 239"/>
                <a:gd name="T48" fmla="*/ 54 w 136"/>
                <a:gd name="T49" fmla="*/ 187 h 239"/>
                <a:gd name="T50" fmla="*/ 0 w 136"/>
                <a:gd name="T51" fmla="*/ 173 h 239"/>
                <a:gd name="T52" fmla="*/ 5 w 136"/>
                <a:gd name="T53" fmla="*/ 152 h 239"/>
                <a:gd name="T54" fmla="*/ 29 w 136"/>
                <a:gd name="T55" fmla="*/ 140 h 239"/>
                <a:gd name="T56" fmla="*/ 37 w 136"/>
                <a:gd name="T57" fmla="*/ 109 h 239"/>
                <a:gd name="T58" fmla="*/ 54 w 136"/>
                <a:gd name="T59" fmla="*/ 8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6" h="239">
                  <a:moveTo>
                    <a:pt x="59" y="203"/>
                  </a:moveTo>
                  <a:cubicBezTo>
                    <a:pt x="57" y="203"/>
                    <a:pt x="56" y="203"/>
                    <a:pt x="54" y="203"/>
                  </a:cubicBezTo>
                  <a:cubicBezTo>
                    <a:pt x="54" y="239"/>
                    <a:pt x="54" y="239"/>
                    <a:pt x="54" y="239"/>
                  </a:cubicBezTo>
                  <a:cubicBezTo>
                    <a:pt x="62" y="239"/>
                    <a:pt x="70" y="234"/>
                    <a:pt x="72" y="226"/>
                  </a:cubicBezTo>
                  <a:cubicBezTo>
                    <a:pt x="74" y="216"/>
                    <a:pt x="69" y="206"/>
                    <a:pt x="59" y="203"/>
                  </a:cubicBezTo>
                  <a:close/>
                  <a:moveTo>
                    <a:pt x="54" y="187"/>
                  </a:moveTo>
                  <a:cubicBezTo>
                    <a:pt x="54" y="82"/>
                    <a:pt x="54" y="82"/>
                    <a:pt x="54" y="82"/>
                  </a:cubicBezTo>
                  <a:cubicBezTo>
                    <a:pt x="62" y="76"/>
                    <a:pt x="71" y="74"/>
                    <a:pt x="81" y="74"/>
                  </a:cubicBezTo>
                  <a:cubicBezTo>
                    <a:pt x="97" y="13"/>
                    <a:pt x="97" y="13"/>
                    <a:pt x="97" y="13"/>
                  </a:cubicBezTo>
                  <a:cubicBezTo>
                    <a:pt x="99" y="5"/>
                    <a:pt x="107" y="0"/>
                    <a:pt x="114" y="2"/>
                  </a:cubicBezTo>
                  <a:cubicBezTo>
                    <a:pt x="122" y="4"/>
                    <a:pt x="126" y="12"/>
                    <a:pt x="124" y="20"/>
                  </a:cubicBezTo>
                  <a:cubicBezTo>
                    <a:pt x="109" y="81"/>
                    <a:pt x="109" y="81"/>
                    <a:pt x="109" y="81"/>
                  </a:cubicBezTo>
                  <a:cubicBezTo>
                    <a:pt x="125" y="90"/>
                    <a:pt x="136" y="109"/>
                    <a:pt x="130" y="134"/>
                  </a:cubicBezTo>
                  <a:cubicBezTo>
                    <a:pt x="130" y="134"/>
                    <a:pt x="125" y="154"/>
                    <a:pt x="122" y="164"/>
                  </a:cubicBezTo>
                  <a:cubicBezTo>
                    <a:pt x="122" y="164"/>
                    <a:pt x="122" y="164"/>
                    <a:pt x="122" y="164"/>
                  </a:cubicBezTo>
                  <a:cubicBezTo>
                    <a:pt x="118" y="178"/>
                    <a:pt x="136" y="187"/>
                    <a:pt x="136" y="187"/>
                  </a:cubicBezTo>
                  <a:cubicBezTo>
                    <a:pt x="131" y="207"/>
                    <a:pt x="131" y="207"/>
                    <a:pt x="131" y="207"/>
                  </a:cubicBezTo>
                  <a:lnTo>
                    <a:pt x="54" y="187"/>
                  </a:lnTo>
                  <a:close/>
                  <a:moveTo>
                    <a:pt x="54" y="203"/>
                  </a:moveTo>
                  <a:cubicBezTo>
                    <a:pt x="46" y="203"/>
                    <a:pt x="38" y="208"/>
                    <a:pt x="36" y="216"/>
                  </a:cubicBezTo>
                  <a:cubicBezTo>
                    <a:pt x="34" y="226"/>
                    <a:pt x="40" y="236"/>
                    <a:pt x="50" y="239"/>
                  </a:cubicBezTo>
                  <a:cubicBezTo>
                    <a:pt x="51" y="239"/>
                    <a:pt x="53" y="239"/>
                    <a:pt x="54" y="239"/>
                  </a:cubicBezTo>
                  <a:cubicBezTo>
                    <a:pt x="54" y="203"/>
                    <a:pt x="54" y="203"/>
                    <a:pt x="54" y="203"/>
                  </a:cubicBezTo>
                  <a:close/>
                  <a:moveTo>
                    <a:pt x="54" y="82"/>
                  </a:moveTo>
                  <a:cubicBezTo>
                    <a:pt x="54" y="187"/>
                    <a:pt x="54" y="187"/>
                    <a:pt x="54" y="187"/>
                  </a:cubicBezTo>
                  <a:cubicBezTo>
                    <a:pt x="0" y="173"/>
                    <a:pt x="0" y="173"/>
                    <a:pt x="0" y="173"/>
                  </a:cubicBezTo>
                  <a:cubicBezTo>
                    <a:pt x="5" y="152"/>
                    <a:pt x="5" y="152"/>
                    <a:pt x="5" y="152"/>
                  </a:cubicBezTo>
                  <a:cubicBezTo>
                    <a:pt x="5" y="152"/>
                    <a:pt x="25" y="154"/>
                    <a:pt x="29" y="140"/>
                  </a:cubicBezTo>
                  <a:cubicBezTo>
                    <a:pt x="32" y="128"/>
                    <a:pt x="37" y="109"/>
                    <a:pt x="37" y="109"/>
                  </a:cubicBezTo>
                  <a:cubicBezTo>
                    <a:pt x="40" y="97"/>
                    <a:pt x="46" y="88"/>
                    <a:pt x="54" y="82"/>
                  </a:cubicBezTo>
                  <a:close/>
                </a:path>
              </a:pathLst>
            </a:custGeom>
            <a:solidFill>
              <a:schemeClr val="accent3">
                <a:lumMod val="75000"/>
              </a:schemeClr>
            </a:solidFill>
            <a:ln>
              <a:noFill/>
            </a:ln>
          </p:spPr>
          <p:txBody>
            <a:bodyPr vert="horz" wrap="square" lIns="121920" tIns="60960" rIns="121920" bIns="60960" numCol="1" anchor="t" anchorCtr="0" compatLnSpc="1"/>
            <a:lstStyle/>
            <a:p>
              <a:pPr defTabSz="457200"/>
              <a:endParaRPr lang="id-ID" sz="2400">
                <a:solidFill>
                  <a:prstClr val="black"/>
                </a:solidFill>
              </a:endParaRPr>
            </a:p>
          </p:txBody>
        </p:sp>
        <p:sp>
          <p:nvSpPr>
            <p:cNvPr id="27" name="Freeform 56"/>
            <p:cNvSpPr>
              <a:spLocks noEditPoints="1"/>
            </p:cNvSpPr>
            <p:nvPr/>
          </p:nvSpPr>
          <p:spPr bwMode="auto">
            <a:xfrm>
              <a:off x="3382292" y="2370794"/>
              <a:ext cx="391281" cy="425938"/>
            </a:xfrm>
            <a:custGeom>
              <a:avLst/>
              <a:gdLst>
                <a:gd name="T0" fmla="*/ 198 w 255"/>
                <a:gd name="T1" fmla="*/ 128 h 277"/>
                <a:gd name="T2" fmla="*/ 191 w 255"/>
                <a:gd name="T3" fmla="*/ 158 h 277"/>
                <a:gd name="T4" fmla="*/ 191 w 255"/>
                <a:gd name="T5" fmla="*/ 185 h 277"/>
                <a:gd name="T6" fmla="*/ 196 w 255"/>
                <a:gd name="T7" fmla="*/ 187 h 277"/>
                <a:gd name="T8" fmla="*/ 218 w 255"/>
                <a:gd name="T9" fmla="*/ 218 h 277"/>
                <a:gd name="T10" fmla="*/ 191 w 255"/>
                <a:gd name="T11" fmla="*/ 201 h 277"/>
                <a:gd name="T12" fmla="*/ 191 w 255"/>
                <a:gd name="T13" fmla="*/ 55 h 277"/>
                <a:gd name="T14" fmla="*/ 218 w 255"/>
                <a:gd name="T15" fmla="*/ 38 h 277"/>
                <a:gd name="T16" fmla="*/ 196 w 255"/>
                <a:gd name="T17" fmla="*/ 69 h 277"/>
                <a:gd name="T18" fmla="*/ 191 w 255"/>
                <a:gd name="T19" fmla="*/ 71 h 277"/>
                <a:gd name="T20" fmla="*/ 249 w 255"/>
                <a:gd name="T21" fmla="*/ 121 h 277"/>
                <a:gd name="T22" fmla="*/ 211 w 255"/>
                <a:gd name="T23" fmla="*/ 128 h 277"/>
                <a:gd name="T24" fmla="*/ 249 w 255"/>
                <a:gd name="T25" fmla="*/ 134 h 277"/>
                <a:gd name="T26" fmla="*/ 249 w 255"/>
                <a:gd name="T27" fmla="*/ 121 h 277"/>
                <a:gd name="T28" fmla="*/ 132 w 255"/>
                <a:gd name="T29" fmla="*/ 277 h 277"/>
                <a:gd name="T30" fmla="*/ 167 w 255"/>
                <a:gd name="T31" fmla="*/ 186 h 277"/>
                <a:gd name="T32" fmla="*/ 191 w 255"/>
                <a:gd name="T33" fmla="*/ 98 h 277"/>
                <a:gd name="T34" fmla="*/ 127 w 255"/>
                <a:gd name="T35" fmla="*/ 72 h 277"/>
                <a:gd name="T36" fmla="*/ 183 w 255"/>
                <a:gd name="T37" fmla="*/ 128 h 277"/>
                <a:gd name="T38" fmla="*/ 156 w 255"/>
                <a:gd name="T39" fmla="*/ 176 h 277"/>
                <a:gd name="T40" fmla="*/ 153 w 255"/>
                <a:gd name="T41" fmla="*/ 214 h 277"/>
                <a:gd name="T42" fmla="*/ 127 w 255"/>
                <a:gd name="T43" fmla="*/ 277 h 277"/>
                <a:gd name="T44" fmla="*/ 191 w 255"/>
                <a:gd name="T45" fmla="*/ 71 h 277"/>
                <a:gd name="T46" fmla="*/ 186 w 255"/>
                <a:gd name="T47" fmla="*/ 60 h 277"/>
                <a:gd name="T48" fmla="*/ 191 w 255"/>
                <a:gd name="T49" fmla="*/ 185 h 277"/>
                <a:gd name="T50" fmla="*/ 186 w 255"/>
                <a:gd name="T51" fmla="*/ 196 h 277"/>
                <a:gd name="T52" fmla="*/ 191 w 255"/>
                <a:gd name="T53" fmla="*/ 185 h 277"/>
                <a:gd name="T54" fmla="*/ 127 w 255"/>
                <a:gd name="T55" fmla="*/ 0 h 277"/>
                <a:gd name="T56" fmla="*/ 134 w 255"/>
                <a:gd name="T57" fmla="*/ 7 h 277"/>
                <a:gd name="T58" fmla="*/ 128 w 255"/>
                <a:gd name="T59" fmla="*/ 45 h 277"/>
                <a:gd name="T60" fmla="*/ 127 w 255"/>
                <a:gd name="T61" fmla="*/ 45 h 277"/>
                <a:gd name="T62" fmla="*/ 64 w 255"/>
                <a:gd name="T63" fmla="*/ 97 h 277"/>
                <a:gd name="T64" fmla="*/ 89 w 255"/>
                <a:gd name="T65" fmla="*/ 187 h 277"/>
                <a:gd name="T66" fmla="*/ 124 w 255"/>
                <a:gd name="T67" fmla="*/ 277 h 277"/>
                <a:gd name="T68" fmla="*/ 127 w 255"/>
                <a:gd name="T69" fmla="*/ 214 h 277"/>
                <a:gd name="T70" fmla="*/ 103 w 255"/>
                <a:gd name="T71" fmla="*/ 183 h 277"/>
                <a:gd name="T72" fmla="*/ 71 w 255"/>
                <a:gd name="T73" fmla="*/ 128 h 277"/>
                <a:gd name="T74" fmla="*/ 127 w 255"/>
                <a:gd name="T75" fmla="*/ 72 h 277"/>
                <a:gd name="T76" fmla="*/ 127 w 255"/>
                <a:gd name="T77" fmla="*/ 57 h 277"/>
                <a:gd name="T78" fmla="*/ 127 w 255"/>
                <a:gd name="T79" fmla="*/ 0 h 277"/>
                <a:gd name="T80" fmla="*/ 121 w 255"/>
                <a:gd name="T81" fmla="*/ 38 h 277"/>
                <a:gd name="T82" fmla="*/ 127 w 255"/>
                <a:gd name="T83" fmla="*/ 0 h 277"/>
                <a:gd name="T84" fmla="*/ 64 w 255"/>
                <a:gd name="T85" fmla="*/ 185 h 277"/>
                <a:gd name="T86" fmla="*/ 69 w 255"/>
                <a:gd name="T87" fmla="*/ 196 h 277"/>
                <a:gd name="T88" fmla="*/ 64 w 255"/>
                <a:gd name="T89" fmla="*/ 71 h 277"/>
                <a:gd name="T90" fmla="*/ 69 w 255"/>
                <a:gd name="T91" fmla="*/ 60 h 277"/>
                <a:gd name="T92" fmla="*/ 64 w 255"/>
                <a:gd name="T93" fmla="*/ 71 h 277"/>
                <a:gd name="T94" fmla="*/ 57 w 255"/>
                <a:gd name="T95" fmla="*/ 128 h 277"/>
                <a:gd name="T96" fmla="*/ 64 w 255"/>
                <a:gd name="T97" fmla="*/ 97 h 277"/>
                <a:gd name="T98" fmla="*/ 64 w 255"/>
                <a:gd name="T99" fmla="*/ 71 h 277"/>
                <a:gd name="T100" fmla="*/ 60 w 255"/>
                <a:gd name="T101" fmla="*/ 69 h 277"/>
                <a:gd name="T102" fmla="*/ 38 w 255"/>
                <a:gd name="T103" fmla="*/ 38 h 277"/>
                <a:gd name="T104" fmla="*/ 64 w 255"/>
                <a:gd name="T105" fmla="*/ 55 h 277"/>
                <a:gd name="T106" fmla="*/ 64 w 255"/>
                <a:gd name="T107" fmla="*/ 201 h 277"/>
                <a:gd name="T108" fmla="*/ 38 w 255"/>
                <a:gd name="T109" fmla="*/ 218 h 277"/>
                <a:gd name="T110" fmla="*/ 60 w 255"/>
                <a:gd name="T111" fmla="*/ 187 h 277"/>
                <a:gd name="T112" fmla="*/ 64 w 255"/>
                <a:gd name="T113" fmla="*/ 185 h 277"/>
                <a:gd name="T114" fmla="*/ 45 w 255"/>
                <a:gd name="T115" fmla="*/ 128 h 277"/>
                <a:gd name="T116" fmla="*/ 7 w 255"/>
                <a:gd name="T117" fmla="*/ 121 h 277"/>
                <a:gd name="T118" fmla="*/ 7 w 255"/>
                <a:gd name="T119" fmla="*/ 134 h 277"/>
                <a:gd name="T120" fmla="*/ 45 w 255"/>
                <a:gd name="T121" fmla="*/ 12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5" h="277">
                  <a:moveTo>
                    <a:pt x="191" y="158"/>
                  </a:moveTo>
                  <a:cubicBezTo>
                    <a:pt x="195" y="149"/>
                    <a:pt x="198" y="139"/>
                    <a:pt x="198" y="128"/>
                  </a:cubicBezTo>
                  <a:cubicBezTo>
                    <a:pt x="198" y="117"/>
                    <a:pt x="195" y="107"/>
                    <a:pt x="191" y="98"/>
                  </a:cubicBezTo>
                  <a:cubicBezTo>
                    <a:pt x="191" y="158"/>
                    <a:pt x="191" y="158"/>
                    <a:pt x="191" y="158"/>
                  </a:cubicBezTo>
                  <a:close/>
                  <a:moveTo>
                    <a:pt x="191" y="201"/>
                  </a:moveTo>
                  <a:cubicBezTo>
                    <a:pt x="191" y="185"/>
                    <a:pt x="191" y="185"/>
                    <a:pt x="191" y="185"/>
                  </a:cubicBezTo>
                  <a:cubicBezTo>
                    <a:pt x="193" y="185"/>
                    <a:pt x="194" y="185"/>
                    <a:pt x="196" y="187"/>
                  </a:cubicBezTo>
                  <a:cubicBezTo>
                    <a:pt x="196" y="187"/>
                    <a:pt x="196" y="187"/>
                    <a:pt x="196" y="187"/>
                  </a:cubicBezTo>
                  <a:cubicBezTo>
                    <a:pt x="218" y="209"/>
                    <a:pt x="218" y="209"/>
                    <a:pt x="218" y="209"/>
                  </a:cubicBezTo>
                  <a:cubicBezTo>
                    <a:pt x="220" y="211"/>
                    <a:pt x="220" y="216"/>
                    <a:pt x="218" y="218"/>
                  </a:cubicBezTo>
                  <a:cubicBezTo>
                    <a:pt x="215" y="221"/>
                    <a:pt x="211" y="221"/>
                    <a:pt x="209" y="218"/>
                  </a:cubicBezTo>
                  <a:cubicBezTo>
                    <a:pt x="191" y="201"/>
                    <a:pt x="191" y="201"/>
                    <a:pt x="191" y="201"/>
                  </a:cubicBezTo>
                  <a:close/>
                  <a:moveTo>
                    <a:pt x="191" y="71"/>
                  </a:moveTo>
                  <a:cubicBezTo>
                    <a:pt x="191" y="55"/>
                    <a:pt x="191" y="55"/>
                    <a:pt x="191" y="55"/>
                  </a:cubicBezTo>
                  <a:cubicBezTo>
                    <a:pt x="209" y="38"/>
                    <a:pt x="209" y="38"/>
                    <a:pt x="209" y="38"/>
                  </a:cubicBezTo>
                  <a:cubicBezTo>
                    <a:pt x="211" y="35"/>
                    <a:pt x="215" y="35"/>
                    <a:pt x="218" y="38"/>
                  </a:cubicBezTo>
                  <a:cubicBezTo>
                    <a:pt x="220" y="40"/>
                    <a:pt x="220" y="44"/>
                    <a:pt x="218" y="47"/>
                  </a:cubicBezTo>
                  <a:cubicBezTo>
                    <a:pt x="196" y="69"/>
                    <a:pt x="196" y="69"/>
                    <a:pt x="196" y="69"/>
                  </a:cubicBezTo>
                  <a:cubicBezTo>
                    <a:pt x="196" y="69"/>
                    <a:pt x="196" y="69"/>
                    <a:pt x="196" y="69"/>
                  </a:cubicBezTo>
                  <a:cubicBezTo>
                    <a:pt x="194" y="71"/>
                    <a:pt x="193" y="71"/>
                    <a:pt x="191" y="71"/>
                  </a:cubicBezTo>
                  <a:close/>
                  <a:moveTo>
                    <a:pt x="249" y="121"/>
                  </a:moveTo>
                  <a:cubicBezTo>
                    <a:pt x="249" y="121"/>
                    <a:pt x="249" y="121"/>
                    <a:pt x="249" y="121"/>
                  </a:cubicBezTo>
                  <a:cubicBezTo>
                    <a:pt x="217" y="121"/>
                    <a:pt x="217" y="121"/>
                    <a:pt x="217" y="121"/>
                  </a:cubicBezTo>
                  <a:cubicBezTo>
                    <a:pt x="214" y="121"/>
                    <a:pt x="211" y="124"/>
                    <a:pt x="211" y="128"/>
                  </a:cubicBezTo>
                  <a:cubicBezTo>
                    <a:pt x="211" y="132"/>
                    <a:pt x="214" y="134"/>
                    <a:pt x="217" y="134"/>
                  </a:cubicBezTo>
                  <a:cubicBezTo>
                    <a:pt x="249" y="134"/>
                    <a:pt x="249" y="134"/>
                    <a:pt x="249" y="134"/>
                  </a:cubicBezTo>
                  <a:cubicBezTo>
                    <a:pt x="252" y="134"/>
                    <a:pt x="255" y="132"/>
                    <a:pt x="255" y="128"/>
                  </a:cubicBezTo>
                  <a:cubicBezTo>
                    <a:pt x="255" y="124"/>
                    <a:pt x="252" y="121"/>
                    <a:pt x="249" y="121"/>
                  </a:cubicBezTo>
                  <a:close/>
                  <a:moveTo>
                    <a:pt x="127" y="277"/>
                  </a:moveTo>
                  <a:cubicBezTo>
                    <a:pt x="132" y="277"/>
                    <a:pt x="132" y="277"/>
                    <a:pt x="132" y="277"/>
                  </a:cubicBezTo>
                  <a:cubicBezTo>
                    <a:pt x="151" y="277"/>
                    <a:pt x="167" y="262"/>
                    <a:pt x="167" y="242"/>
                  </a:cubicBezTo>
                  <a:cubicBezTo>
                    <a:pt x="167" y="186"/>
                    <a:pt x="167" y="186"/>
                    <a:pt x="167" y="186"/>
                  </a:cubicBezTo>
                  <a:cubicBezTo>
                    <a:pt x="177" y="179"/>
                    <a:pt x="186" y="169"/>
                    <a:pt x="191" y="158"/>
                  </a:cubicBezTo>
                  <a:cubicBezTo>
                    <a:pt x="191" y="98"/>
                    <a:pt x="191" y="98"/>
                    <a:pt x="191" y="98"/>
                  </a:cubicBezTo>
                  <a:cubicBezTo>
                    <a:pt x="180" y="74"/>
                    <a:pt x="156" y="57"/>
                    <a:pt x="127" y="57"/>
                  </a:cubicBezTo>
                  <a:cubicBezTo>
                    <a:pt x="127" y="72"/>
                    <a:pt x="127" y="72"/>
                    <a:pt x="127" y="72"/>
                  </a:cubicBezTo>
                  <a:cubicBezTo>
                    <a:pt x="143" y="72"/>
                    <a:pt x="157" y="78"/>
                    <a:pt x="167" y="88"/>
                  </a:cubicBezTo>
                  <a:cubicBezTo>
                    <a:pt x="177" y="98"/>
                    <a:pt x="183" y="112"/>
                    <a:pt x="183" y="128"/>
                  </a:cubicBezTo>
                  <a:cubicBezTo>
                    <a:pt x="183" y="148"/>
                    <a:pt x="172" y="166"/>
                    <a:pt x="156" y="176"/>
                  </a:cubicBezTo>
                  <a:cubicBezTo>
                    <a:pt x="156" y="176"/>
                    <a:pt x="156" y="176"/>
                    <a:pt x="156" y="176"/>
                  </a:cubicBezTo>
                  <a:cubicBezTo>
                    <a:pt x="154" y="177"/>
                    <a:pt x="153" y="180"/>
                    <a:pt x="153" y="182"/>
                  </a:cubicBezTo>
                  <a:cubicBezTo>
                    <a:pt x="153" y="214"/>
                    <a:pt x="153" y="214"/>
                    <a:pt x="153" y="214"/>
                  </a:cubicBezTo>
                  <a:cubicBezTo>
                    <a:pt x="127" y="214"/>
                    <a:pt x="127" y="214"/>
                    <a:pt x="127" y="214"/>
                  </a:cubicBezTo>
                  <a:cubicBezTo>
                    <a:pt x="127" y="277"/>
                    <a:pt x="127" y="277"/>
                    <a:pt x="127" y="277"/>
                  </a:cubicBezTo>
                  <a:close/>
                  <a:moveTo>
                    <a:pt x="191" y="55"/>
                  </a:moveTo>
                  <a:cubicBezTo>
                    <a:pt x="191" y="71"/>
                    <a:pt x="191" y="71"/>
                    <a:pt x="191" y="71"/>
                  </a:cubicBezTo>
                  <a:cubicBezTo>
                    <a:pt x="189" y="71"/>
                    <a:pt x="188" y="71"/>
                    <a:pt x="186" y="69"/>
                  </a:cubicBezTo>
                  <a:cubicBezTo>
                    <a:pt x="184" y="67"/>
                    <a:pt x="184" y="63"/>
                    <a:pt x="186" y="60"/>
                  </a:cubicBezTo>
                  <a:cubicBezTo>
                    <a:pt x="191" y="55"/>
                    <a:pt x="191" y="55"/>
                    <a:pt x="191" y="55"/>
                  </a:cubicBezTo>
                  <a:close/>
                  <a:moveTo>
                    <a:pt x="191" y="185"/>
                  </a:moveTo>
                  <a:cubicBezTo>
                    <a:pt x="191" y="201"/>
                    <a:pt x="191" y="201"/>
                    <a:pt x="191" y="201"/>
                  </a:cubicBezTo>
                  <a:cubicBezTo>
                    <a:pt x="186" y="196"/>
                    <a:pt x="186" y="196"/>
                    <a:pt x="186" y="196"/>
                  </a:cubicBezTo>
                  <a:cubicBezTo>
                    <a:pt x="184" y="193"/>
                    <a:pt x="184" y="189"/>
                    <a:pt x="186" y="187"/>
                  </a:cubicBezTo>
                  <a:cubicBezTo>
                    <a:pt x="188" y="185"/>
                    <a:pt x="189" y="185"/>
                    <a:pt x="191" y="185"/>
                  </a:cubicBezTo>
                  <a:close/>
                  <a:moveTo>
                    <a:pt x="127" y="45"/>
                  </a:moveTo>
                  <a:cubicBezTo>
                    <a:pt x="127" y="0"/>
                    <a:pt x="127" y="0"/>
                    <a:pt x="127" y="0"/>
                  </a:cubicBezTo>
                  <a:cubicBezTo>
                    <a:pt x="127" y="0"/>
                    <a:pt x="128" y="0"/>
                    <a:pt x="128" y="0"/>
                  </a:cubicBezTo>
                  <a:cubicBezTo>
                    <a:pt x="131" y="0"/>
                    <a:pt x="134" y="3"/>
                    <a:pt x="134" y="7"/>
                  </a:cubicBezTo>
                  <a:cubicBezTo>
                    <a:pt x="134" y="38"/>
                    <a:pt x="134" y="38"/>
                    <a:pt x="134" y="38"/>
                  </a:cubicBezTo>
                  <a:cubicBezTo>
                    <a:pt x="134" y="42"/>
                    <a:pt x="131" y="45"/>
                    <a:pt x="128" y="45"/>
                  </a:cubicBezTo>
                  <a:cubicBezTo>
                    <a:pt x="128" y="45"/>
                    <a:pt x="128" y="45"/>
                    <a:pt x="128" y="45"/>
                  </a:cubicBezTo>
                  <a:cubicBezTo>
                    <a:pt x="128" y="45"/>
                    <a:pt x="127" y="45"/>
                    <a:pt x="127" y="45"/>
                  </a:cubicBezTo>
                  <a:close/>
                  <a:moveTo>
                    <a:pt x="127" y="57"/>
                  </a:moveTo>
                  <a:cubicBezTo>
                    <a:pt x="99" y="57"/>
                    <a:pt x="75" y="74"/>
                    <a:pt x="64" y="97"/>
                  </a:cubicBezTo>
                  <a:cubicBezTo>
                    <a:pt x="64" y="159"/>
                    <a:pt x="64" y="159"/>
                    <a:pt x="64" y="159"/>
                  </a:cubicBezTo>
                  <a:cubicBezTo>
                    <a:pt x="70" y="170"/>
                    <a:pt x="78" y="180"/>
                    <a:pt x="89" y="187"/>
                  </a:cubicBezTo>
                  <a:cubicBezTo>
                    <a:pt x="89" y="242"/>
                    <a:pt x="89" y="242"/>
                    <a:pt x="89" y="242"/>
                  </a:cubicBezTo>
                  <a:cubicBezTo>
                    <a:pt x="89" y="262"/>
                    <a:pt x="104" y="277"/>
                    <a:pt x="124" y="277"/>
                  </a:cubicBezTo>
                  <a:cubicBezTo>
                    <a:pt x="127" y="277"/>
                    <a:pt x="127" y="277"/>
                    <a:pt x="127" y="277"/>
                  </a:cubicBezTo>
                  <a:cubicBezTo>
                    <a:pt x="127" y="214"/>
                    <a:pt x="127" y="214"/>
                    <a:pt x="127" y="214"/>
                  </a:cubicBezTo>
                  <a:cubicBezTo>
                    <a:pt x="103" y="214"/>
                    <a:pt x="103" y="214"/>
                    <a:pt x="103" y="214"/>
                  </a:cubicBezTo>
                  <a:cubicBezTo>
                    <a:pt x="103" y="183"/>
                    <a:pt x="103" y="183"/>
                    <a:pt x="103" y="183"/>
                  </a:cubicBezTo>
                  <a:cubicBezTo>
                    <a:pt x="103" y="180"/>
                    <a:pt x="102" y="178"/>
                    <a:pt x="100" y="176"/>
                  </a:cubicBezTo>
                  <a:cubicBezTo>
                    <a:pt x="83" y="167"/>
                    <a:pt x="71" y="149"/>
                    <a:pt x="71" y="128"/>
                  </a:cubicBezTo>
                  <a:cubicBezTo>
                    <a:pt x="71" y="112"/>
                    <a:pt x="78" y="98"/>
                    <a:pt x="88" y="88"/>
                  </a:cubicBezTo>
                  <a:cubicBezTo>
                    <a:pt x="98" y="78"/>
                    <a:pt x="112" y="72"/>
                    <a:pt x="127" y="72"/>
                  </a:cubicBezTo>
                  <a:cubicBezTo>
                    <a:pt x="127" y="72"/>
                    <a:pt x="127" y="72"/>
                    <a:pt x="127" y="72"/>
                  </a:cubicBezTo>
                  <a:cubicBezTo>
                    <a:pt x="127" y="57"/>
                    <a:pt x="127" y="57"/>
                    <a:pt x="127" y="57"/>
                  </a:cubicBezTo>
                  <a:cubicBezTo>
                    <a:pt x="127" y="57"/>
                    <a:pt x="127" y="57"/>
                    <a:pt x="127" y="57"/>
                  </a:cubicBezTo>
                  <a:close/>
                  <a:moveTo>
                    <a:pt x="127" y="0"/>
                  </a:moveTo>
                  <a:cubicBezTo>
                    <a:pt x="127" y="45"/>
                    <a:pt x="127" y="45"/>
                    <a:pt x="127" y="45"/>
                  </a:cubicBezTo>
                  <a:cubicBezTo>
                    <a:pt x="124" y="45"/>
                    <a:pt x="121" y="42"/>
                    <a:pt x="121" y="38"/>
                  </a:cubicBezTo>
                  <a:cubicBezTo>
                    <a:pt x="121" y="7"/>
                    <a:pt x="121" y="7"/>
                    <a:pt x="121" y="7"/>
                  </a:cubicBezTo>
                  <a:cubicBezTo>
                    <a:pt x="121" y="4"/>
                    <a:pt x="124" y="1"/>
                    <a:pt x="127" y="0"/>
                  </a:cubicBezTo>
                  <a:close/>
                  <a:moveTo>
                    <a:pt x="64" y="201"/>
                  </a:moveTo>
                  <a:cubicBezTo>
                    <a:pt x="64" y="185"/>
                    <a:pt x="64" y="185"/>
                    <a:pt x="64" y="185"/>
                  </a:cubicBezTo>
                  <a:cubicBezTo>
                    <a:pt x="66" y="185"/>
                    <a:pt x="68" y="185"/>
                    <a:pt x="69" y="187"/>
                  </a:cubicBezTo>
                  <a:cubicBezTo>
                    <a:pt x="72" y="189"/>
                    <a:pt x="72" y="193"/>
                    <a:pt x="69" y="196"/>
                  </a:cubicBezTo>
                  <a:cubicBezTo>
                    <a:pt x="64" y="201"/>
                    <a:pt x="64" y="201"/>
                    <a:pt x="64" y="201"/>
                  </a:cubicBezTo>
                  <a:close/>
                  <a:moveTo>
                    <a:pt x="64" y="71"/>
                  </a:moveTo>
                  <a:cubicBezTo>
                    <a:pt x="64" y="55"/>
                    <a:pt x="64" y="55"/>
                    <a:pt x="64" y="55"/>
                  </a:cubicBezTo>
                  <a:cubicBezTo>
                    <a:pt x="69" y="60"/>
                    <a:pt x="69" y="60"/>
                    <a:pt x="69" y="60"/>
                  </a:cubicBezTo>
                  <a:cubicBezTo>
                    <a:pt x="72" y="63"/>
                    <a:pt x="72" y="67"/>
                    <a:pt x="69" y="69"/>
                  </a:cubicBezTo>
                  <a:cubicBezTo>
                    <a:pt x="68" y="71"/>
                    <a:pt x="66" y="71"/>
                    <a:pt x="64" y="71"/>
                  </a:cubicBezTo>
                  <a:close/>
                  <a:moveTo>
                    <a:pt x="64" y="97"/>
                  </a:moveTo>
                  <a:cubicBezTo>
                    <a:pt x="59" y="106"/>
                    <a:pt x="57" y="117"/>
                    <a:pt x="57" y="128"/>
                  </a:cubicBezTo>
                  <a:cubicBezTo>
                    <a:pt x="57" y="139"/>
                    <a:pt x="59" y="149"/>
                    <a:pt x="64" y="159"/>
                  </a:cubicBezTo>
                  <a:cubicBezTo>
                    <a:pt x="64" y="97"/>
                    <a:pt x="64" y="97"/>
                    <a:pt x="64" y="97"/>
                  </a:cubicBezTo>
                  <a:close/>
                  <a:moveTo>
                    <a:pt x="64" y="55"/>
                  </a:moveTo>
                  <a:cubicBezTo>
                    <a:pt x="64" y="71"/>
                    <a:pt x="64" y="71"/>
                    <a:pt x="64" y="71"/>
                  </a:cubicBezTo>
                  <a:cubicBezTo>
                    <a:pt x="62" y="71"/>
                    <a:pt x="61" y="70"/>
                    <a:pt x="60" y="69"/>
                  </a:cubicBezTo>
                  <a:cubicBezTo>
                    <a:pt x="60" y="69"/>
                    <a:pt x="60" y="69"/>
                    <a:pt x="60" y="69"/>
                  </a:cubicBezTo>
                  <a:cubicBezTo>
                    <a:pt x="38" y="47"/>
                    <a:pt x="38" y="47"/>
                    <a:pt x="38" y="47"/>
                  </a:cubicBezTo>
                  <a:cubicBezTo>
                    <a:pt x="35" y="44"/>
                    <a:pt x="35" y="40"/>
                    <a:pt x="38" y="38"/>
                  </a:cubicBezTo>
                  <a:cubicBezTo>
                    <a:pt x="40" y="35"/>
                    <a:pt x="44" y="35"/>
                    <a:pt x="47" y="38"/>
                  </a:cubicBezTo>
                  <a:cubicBezTo>
                    <a:pt x="64" y="55"/>
                    <a:pt x="64" y="55"/>
                    <a:pt x="64" y="55"/>
                  </a:cubicBezTo>
                  <a:close/>
                  <a:moveTo>
                    <a:pt x="64" y="185"/>
                  </a:moveTo>
                  <a:cubicBezTo>
                    <a:pt x="64" y="201"/>
                    <a:pt x="64" y="201"/>
                    <a:pt x="64" y="201"/>
                  </a:cubicBezTo>
                  <a:cubicBezTo>
                    <a:pt x="47" y="218"/>
                    <a:pt x="47" y="218"/>
                    <a:pt x="47" y="218"/>
                  </a:cubicBezTo>
                  <a:cubicBezTo>
                    <a:pt x="44" y="221"/>
                    <a:pt x="40" y="221"/>
                    <a:pt x="38" y="218"/>
                  </a:cubicBezTo>
                  <a:cubicBezTo>
                    <a:pt x="35" y="216"/>
                    <a:pt x="35" y="211"/>
                    <a:pt x="38" y="209"/>
                  </a:cubicBezTo>
                  <a:cubicBezTo>
                    <a:pt x="60" y="187"/>
                    <a:pt x="60" y="187"/>
                    <a:pt x="60" y="187"/>
                  </a:cubicBezTo>
                  <a:cubicBezTo>
                    <a:pt x="60" y="187"/>
                    <a:pt x="60" y="187"/>
                    <a:pt x="60" y="187"/>
                  </a:cubicBezTo>
                  <a:cubicBezTo>
                    <a:pt x="61" y="185"/>
                    <a:pt x="62" y="185"/>
                    <a:pt x="64" y="185"/>
                  </a:cubicBezTo>
                  <a:close/>
                  <a:moveTo>
                    <a:pt x="45" y="128"/>
                  </a:moveTo>
                  <a:cubicBezTo>
                    <a:pt x="45" y="128"/>
                    <a:pt x="45" y="128"/>
                    <a:pt x="45" y="128"/>
                  </a:cubicBezTo>
                  <a:cubicBezTo>
                    <a:pt x="45" y="124"/>
                    <a:pt x="42" y="121"/>
                    <a:pt x="38" y="121"/>
                  </a:cubicBezTo>
                  <a:cubicBezTo>
                    <a:pt x="7" y="121"/>
                    <a:pt x="7" y="121"/>
                    <a:pt x="7" y="121"/>
                  </a:cubicBezTo>
                  <a:cubicBezTo>
                    <a:pt x="3" y="121"/>
                    <a:pt x="0" y="124"/>
                    <a:pt x="0" y="128"/>
                  </a:cubicBezTo>
                  <a:cubicBezTo>
                    <a:pt x="0" y="132"/>
                    <a:pt x="3" y="134"/>
                    <a:pt x="7" y="134"/>
                  </a:cubicBezTo>
                  <a:cubicBezTo>
                    <a:pt x="38" y="134"/>
                    <a:pt x="38" y="134"/>
                    <a:pt x="38" y="134"/>
                  </a:cubicBezTo>
                  <a:cubicBezTo>
                    <a:pt x="42" y="134"/>
                    <a:pt x="45" y="132"/>
                    <a:pt x="45"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28" name="Freeform 57"/>
            <p:cNvSpPr>
              <a:spLocks noEditPoints="1"/>
            </p:cNvSpPr>
            <p:nvPr/>
          </p:nvSpPr>
          <p:spPr bwMode="auto">
            <a:xfrm>
              <a:off x="4825562" y="1269616"/>
              <a:ext cx="372277" cy="365569"/>
            </a:xfrm>
            <a:custGeom>
              <a:avLst/>
              <a:gdLst>
                <a:gd name="T0" fmla="*/ 231 w 243"/>
                <a:gd name="T1" fmla="*/ 92 h 238"/>
                <a:gd name="T2" fmla="*/ 214 w 243"/>
                <a:gd name="T3" fmla="*/ 83 h 238"/>
                <a:gd name="T4" fmla="*/ 206 w 243"/>
                <a:gd name="T5" fmla="*/ 71 h 238"/>
                <a:gd name="T6" fmla="*/ 192 w 243"/>
                <a:gd name="T7" fmla="*/ 82 h 238"/>
                <a:gd name="T8" fmla="*/ 194 w 243"/>
                <a:gd name="T9" fmla="*/ 64 h 238"/>
                <a:gd name="T10" fmla="*/ 179 w 243"/>
                <a:gd name="T11" fmla="*/ 64 h 238"/>
                <a:gd name="T12" fmla="*/ 162 w 243"/>
                <a:gd name="T13" fmla="*/ 54 h 238"/>
                <a:gd name="T14" fmla="*/ 154 w 243"/>
                <a:gd name="T15" fmla="*/ 42 h 238"/>
                <a:gd name="T16" fmla="*/ 140 w 243"/>
                <a:gd name="T17" fmla="*/ 53 h 238"/>
                <a:gd name="T18" fmla="*/ 142 w 243"/>
                <a:gd name="T19" fmla="*/ 35 h 238"/>
                <a:gd name="T20" fmla="*/ 128 w 243"/>
                <a:gd name="T21" fmla="*/ 35 h 238"/>
                <a:gd name="T22" fmla="*/ 110 w 243"/>
                <a:gd name="T23" fmla="*/ 25 h 238"/>
                <a:gd name="T24" fmla="*/ 102 w 243"/>
                <a:gd name="T25" fmla="*/ 13 h 238"/>
                <a:gd name="T26" fmla="*/ 101 w 243"/>
                <a:gd name="T27" fmla="*/ 22 h 238"/>
                <a:gd name="T28" fmla="*/ 208 w 243"/>
                <a:gd name="T29" fmla="*/ 128 h 238"/>
                <a:gd name="T30" fmla="*/ 206 w 243"/>
                <a:gd name="T31" fmla="*/ 132 h 238"/>
                <a:gd name="T32" fmla="*/ 101 w 243"/>
                <a:gd name="T33" fmla="*/ 74 h 238"/>
                <a:gd name="T34" fmla="*/ 196 w 243"/>
                <a:gd name="T35" fmla="*/ 149 h 238"/>
                <a:gd name="T36" fmla="*/ 194 w 243"/>
                <a:gd name="T37" fmla="*/ 153 h 238"/>
                <a:gd name="T38" fmla="*/ 101 w 243"/>
                <a:gd name="T39" fmla="*/ 101 h 238"/>
                <a:gd name="T40" fmla="*/ 185 w 243"/>
                <a:gd name="T41" fmla="*/ 170 h 238"/>
                <a:gd name="T42" fmla="*/ 182 w 243"/>
                <a:gd name="T43" fmla="*/ 174 h 238"/>
                <a:gd name="T44" fmla="*/ 101 w 243"/>
                <a:gd name="T45" fmla="*/ 129 h 238"/>
                <a:gd name="T46" fmla="*/ 173 w 243"/>
                <a:gd name="T47" fmla="*/ 191 h 238"/>
                <a:gd name="T48" fmla="*/ 171 w 243"/>
                <a:gd name="T49" fmla="*/ 195 h 238"/>
                <a:gd name="T50" fmla="*/ 101 w 243"/>
                <a:gd name="T51" fmla="*/ 156 h 238"/>
                <a:gd name="T52" fmla="*/ 138 w 243"/>
                <a:gd name="T53" fmla="*/ 231 h 238"/>
                <a:gd name="T54" fmla="*/ 243 w 243"/>
                <a:gd name="T55" fmla="*/ 91 h 238"/>
                <a:gd name="T56" fmla="*/ 101 w 243"/>
                <a:gd name="T57" fmla="*/ 22 h 238"/>
                <a:gd name="T58" fmla="*/ 85 w 243"/>
                <a:gd name="T59" fmla="*/ 11 h 238"/>
                <a:gd name="T60" fmla="*/ 78 w 243"/>
                <a:gd name="T61" fmla="*/ 0 h 238"/>
                <a:gd name="T62" fmla="*/ 15 w 243"/>
                <a:gd name="T63" fmla="*/ 163 h 238"/>
                <a:gd name="T64" fmla="*/ 101 w 243"/>
                <a:gd name="T65" fmla="*/ 156 h 238"/>
                <a:gd name="T66" fmla="*/ 27 w 243"/>
                <a:gd name="T67" fmla="*/ 113 h 238"/>
                <a:gd name="T68" fmla="*/ 101 w 243"/>
                <a:gd name="T69" fmla="*/ 151 h 238"/>
                <a:gd name="T70" fmla="*/ 40 w 243"/>
                <a:gd name="T71" fmla="*/ 95 h 238"/>
                <a:gd name="T72" fmla="*/ 42 w 243"/>
                <a:gd name="T73" fmla="*/ 91 h 238"/>
                <a:gd name="T74" fmla="*/ 101 w 243"/>
                <a:gd name="T75" fmla="*/ 101 h 238"/>
                <a:gd name="T76" fmla="*/ 51 w 243"/>
                <a:gd name="T77" fmla="*/ 71 h 238"/>
                <a:gd name="T78" fmla="*/ 101 w 243"/>
                <a:gd name="T79" fmla="*/ 96 h 238"/>
                <a:gd name="T80" fmla="*/ 63 w 243"/>
                <a:gd name="T81" fmla="*/ 53 h 238"/>
                <a:gd name="T82" fmla="*/ 65 w 243"/>
                <a:gd name="T83" fmla="*/ 49 h 238"/>
                <a:gd name="T84" fmla="*/ 101 w 243"/>
                <a:gd name="T85" fmla="*/ 2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3" h="238">
                  <a:moveTo>
                    <a:pt x="232" y="85"/>
                  </a:moveTo>
                  <a:cubicBezTo>
                    <a:pt x="233" y="87"/>
                    <a:pt x="233" y="90"/>
                    <a:pt x="231" y="92"/>
                  </a:cubicBezTo>
                  <a:cubicBezTo>
                    <a:pt x="229" y="97"/>
                    <a:pt x="223" y="99"/>
                    <a:pt x="218" y="96"/>
                  </a:cubicBezTo>
                  <a:cubicBezTo>
                    <a:pt x="213" y="94"/>
                    <a:pt x="212" y="88"/>
                    <a:pt x="214" y="83"/>
                  </a:cubicBezTo>
                  <a:cubicBezTo>
                    <a:pt x="216" y="81"/>
                    <a:pt x="218" y="79"/>
                    <a:pt x="220" y="78"/>
                  </a:cubicBezTo>
                  <a:cubicBezTo>
                    <a:pt x="206" y="71"/>
                    <a:pt x="206" y="71"/>
                    <a:pt x="206" y="71"/>
                  </a:cubicBezTo>
                  <a:cubicBezTo>
                    <a:pt x="207" y="73"/>
                    <a:pt x="207" y="76"/>
                    <a:pt x="205" y="78"/>
                  </a:cubicBezTo>
                  <a:cubicBezTo>
                    <a:pt x="203" y="83"/>
                    <a:pt x="197" y="84"/>
                    <a:pt x="192" y="82"/>
                  </a:cubicBezTo>
                  <a:cubicBezTo>
                    <a:pt x="188" y="79"/>
                    <a:pt x="186" y="73"/>
                    <a:pt x="188" y="69"/>
                  </a:cubicBezTo>
                  <a:cubicBezTo>
                    <a:pt x="190" y="66"/>
                    <a:pt x="192" y="65"/>
                    <a:pt x="194" y="64"/>
                  </a:cubicBezTo>
                  <a:cubicBezTo>
                    <a:pt x="180" y="56"/>
                    <a:pt x="180" y="56"/>
                    <a:pt x="180" y="56"/>
                  </a:cubicBezTo>
                  <a:cubicBezTo>
                    <a:pt x="181" y="59"/>
                    <a:pt x="181" y="61"/>
                    <a:pt x="179" y="64"/>
                  </a:cubicBezTo>
                  <a:cubicBezTo>
                    <a:pt x="177" y="68"/>
                    <a:pt x="171" y="70"/>
                    <a:pt x="166" y="67"/>
                  </a:cubicBezTo>
                  <a:cubicBezTo>
                    <a:pt x="161" y="65"/>
                    <a:pt x="160" y="59"/>
                    <a:pt x="162" y="54"/>
                  </a:cubicBezTo>
                  <a:cubicBezTo>
                    <a:pt x="164" y="52"/>
                    <a:pt x="166" y="50"/>
                    <a:pt x="168" y="50"/>
                  </a:cubicBezTo>
                  <a:cubicBezTo>
                    <a:pt x="154" y="42"/>
                    <a:pt x="154" y="42"/>
                    <a:pt x="154" y="42"/>
                  </a:cubicBezTo>
                  <a:cubicBezTo>
                    <a:pt x="155" y="44"/>
                    <a:pt x="155" y="47"/>
                    <a:pt x="153" y="49"/>
                  </a:cubicBezTo>
                  <a:cubicBezTo>
                    <a:pt x="151" y="54"/>
                    <a:pt x="145" y="56"/>
                    <a:pt x="140" y="53"/>
                  </a:cubicBezTo>
                  <a:cubicBezTo>
                    <a:pt x="136" y="50"/>
                    <a:pt x="134" y="45"/>
                    <a:pt x="136" y="40"/>
                  </a:cubicBezTo>
                  <a:cubicBezTo>
                    <a:pt x="138" y="37"/>
                    <a:pt x="140" y="36"/>
                    <a:pt x="142" y="35"/>
                  </a:cubicBezTo>
                  <a:cubicBezTo>
                    <a:pt x="128" y="28"/>
                    <a:pt x="128" y="28"/>
                    <a:pt x="128" y="28"/>
                  </a:cubicBezTo>
                  <a:cubicBezTo>
                    <a:pt x="129" y="30"/>
                    <a:pt x="129" y="33"/>
                    <a:pt x="128" y="35"/>
                  </a:cubicBezTo>
                  <a:cubicBezTo>
                    <a:pt x="125" y="40"/>
                    <a:pt x="119" y="41"/>
                    <a:pt x="114" y="39"/>
                  </a:cubicBezTo>
                  <a:cubicBezTo>
                    <a:pt x="110" y="36"/>
                    <a:pt x="108" y="30"/>
                    <a:pt x="110" y="25"/>
                  </a:cubicBezTo>
                  <a:cubicBezTo>
                    <a:pt x="112" y="23"/>
                    <a:pt x="114" y="22"/>
                    <a:pt x="116" y="21"/>
                  </a:cubicBezTo>
                  <a:cubicBezTo>
                    <a:pt x="102" y="13"/>
                    <a:pt x="102" y="13"/>
                    <a:pt x="102" y="13"/>
                  </a:cubicBezTo>
                  <a:cubicBezTo>
                    <a:pt x="103" y="16"/>
                    <a:pt x="103" y="18"/>
                    <a:pt x="102" y="21"/>
                  </a:cubicBezTo>
                  <a:cubicBezTo>
                    <a:pt x="101" y="21"/>
                    <a:pt x="101" y="22"/>
                    <a:pt x="101" y="22"/>
                  </a:cubicBezTo>
                  <a:cubicBezTo>
                    <a:pt x="101" y="69"/>
                    <a:pt x="101" y="69"/>
                    <a:pt x="101" y="69"/>
                  </a:cubicBezTo>
                  <a:cubicBezTo>
                    <a:pt x="208" y="128"/>
                    <a:pt x="208" y="128"/>
                    <a:pt x="208" y="128"/>
                  </a:cubicBezTo>
                  <a:cubicBezTo>
                    <a:pt x="209" y="129"/>
                    <a:pt x="209" y="130"/>
                    <a:pt x="209" y="131"/>
                  </a:cubicBezTo>
                  <a:cubicBezTo>
                    <a:pt x="208" y="132"/>
                    <a:pt x="207" y="133"/>
                    <a:pt x="206" y="132"/>
                  </a:cubicBezTo>
                  <a:cubicBezTo>
                    <a:pt x="206" y="132"/>
                    <a:pt x="206" y="132"/>
                    <a:pt x="206" y="132"/>
                  </a:cubicBezTo>
                  <a:cubicBezTo>
                    <a:pt x="101" y="74"/>
                    <a:pt x="101" y="74"/>
                    <a:pt x="101" y="74"/>
                  </a:cubicBezTo>
                  <a:cubicBezTo>
                    <a:pt x="101" y="96"/>
                    <a:pt x="101" y="96"/>
                    <a:pt x="101" y="96"/>
                  </a:cubicBezTo>
                  <a:cubicBezTo>
                    <a:pt x="196" y="149"/>
                    <a:pt x="196" y="149"/>
                    <a:pt x="196" y="149"/>
                  </a:cubicBezTo>
                  <a:cubicBezTo>
                    <a:pt x="197" y="150"/>
                    <a:pt x="198" y="151"/>
                    <a:pt x="197" y="152"/>
                  </a:cubicBezTo>
                  <a:cubicBezTo>
                    <a:pt x="197" y="153"/>
                    <a:pt x="195" y="154"/>
                    <a:pt x="194" y="153"/>
                  </a:cubicBezTo>
                  <a:cubicBezTo>
                    <a:pt x="194" y="153"/>
                    <a:pt x="194" y="153"/>
                    <a:pt x="194" y="153"/>
                  </a:cubicBezTo>
                  <a:cubicBezTo>
                    <a:pt x="101" y="101"/>
                    <a:pt x="101" y="101"/>
                    <a:pt x="101" y="101"/>
                  </a:cubicBezTo>
                  <a:cubicBezTo>
                    <a:pt x="101" y="124"/>
                    <a:pt x="101" y="124"/>
                    <a:pt x="101" y="124"/>
                  </a:cubicBezTo>
                  <a:cubicBezTo>
                    <a:pt x="185" y="170"/>
                    <a:pt x="185" y="170"/>
                    <a:pt x="185" y="170"/>
                  </a:cubicBezTo>
                  <a:cubicBezTo>
                    <a:pt x="186" y="171"/>
                    <a:pt x="186" y="172"/>
                    <a:pt x="186" y="173"/>
                  </a:cubicBezTo>
                  <a:cubicBezTo>
                    <a:pt x="185" y="174"/>
                    <a:pt x="184" y="175"/>
                    <a:pt x="182" y="174"/>
                  </a:cubicBezTo>
                  <a:cubicBezTo>
                    <a:pt x="182" y="174"/>
                    <a:pt x="182" y="174"/>
                    <a:pt x="182" y="174"/>
                  </a:cubicBezTo>
                  <a:cubicBezTo>
                    <a:pt x="101" y="129"/>
                    <a:pt x="101" y="129"/>
                    <a:pt x="101" y="129"/>
                  </a:cubicBezTo>
                  <a:cubicBezTo>
                    <a:pt x="101" y="151"/>
                    <a:pt x="101" y="151"/>
                    <a:pt x="101" y="151"/>
                  </a:cubicBezTo>
                  <a:cubicBezTo>
                    <a:pt x="173" y="191"/>
                    <a:pt x="173" y="191"/>
                    <a:pt x="173" y="191"/>
                  </a:cubicBezTo>
                  <a:cubicBezTo>
                    <a:pt x="174" y="192"/>
                    <a:pt x="174" y="193"/>
                    <a:pt x="174" y="194"/>
                  </a:cubicBezTo>
                  <a:cubicBezTo>
                    <a:pt x="173" y="196"/>
                    <a:pt x="172" y="196"/>
                    <a:pt x="171" y="195"/>
                  </a:cubicBezTo>
                  <a:cubicBezTo>
                    <a:pt x="171" y="195"/>
                    <a:pt x="171" y="195"/>
                    <a:pt x="171" y="195"/>
                  </a:cubicBezTo>
                  <a:cubicBezTo>
                    <a:pt x="101" y="156"/>
                    <a:pt x="101" y="156"/>
                    <a:pt x="101" y="156"/>
                  </a:cubicBezTo>
                  <a:cubicBezTo>
                    <a:pt x="101" y="210"/>
                    <a:pt x="101" y="210"/>
                    <a:pt x="101" y="210"/>
                  </a:cubicBezTo>
                  <a:cubicBezTo>
                    <a:pt x="138" y="231"/>
                    <a:pt x="138" y="231"/>
                    <a:pt x="138" y="231"/>
                  </a:cubicBezTo>
                  <a:cubicBezTo>
                    <a:pt x="150" y="238"/>
                    <a:pt x="164" y="233"/>
                    <a:pt x="171" y="222"/>
                  </a:cubicBezTo>
                  <a:cubicBezTo>
                    <a:pt x="243" y="91"/>
                    <a:pt x="243" y="91"/>
                    <a:pt x="243" y="91"/>
                  </a:cubicBezTo>
                  <a:lnTo>
                    <a:pt x="232" y="85"/>
                  </a:lnTo>
                  <a:close/>
                  <a:moveTo>
                    <a:pt x="101" y="22"/>
                  </a:moveTo>
                  <a:cubicBezTo>
                    <a:pt x="98" y="26"/>
                    <a:pt x="93" y="27"/>
                    <a:pt x="88" y="24"/>
                  </a:cubicBezTo>
                  <a:cubicBezTo>
                    <a:pt x="84" y="22"/>
                    <a:pt x="82" y="16"/>
                    <a:pt x="85" y="11"/>
                  </a:cubicBezTo>
                  <a:cubicBezTo>
                    <a:pt x="86" y="9"/>
                    <a:pt x="88" y="7"/>
                    <a:pt x="90" y="6"/>
                  </a:cubicBezTo>
                  <a:cubicBezTo>
                    <a:pt x="78" y="0"/>
                    <a:pt x="78" y="0"/>
                    <a:pt x="78" y="0"/>
                  </a:cubicBezTo>
                  <a:cubicBezTo>
                    <a:pt x="6" y="130"/>
                    <a:pt x="6" y="130"/>
                    <a:pt x="6" y="130"/>
                  </a:cubicBezTo>
                  <a:cubicBezTo>
                    <a:pt x="0" y="142"/>
                    <a:pt x="4" y="157"/>
                    <a:pt x="15" y="163"/>
                  </a:cubicBezTo>
                  <a:cubicBezTo>
                    <a:pt x="101" y="210"/>
                    <a:pt x="101" y="210"/>
                    <a:pt x="101" y="210"/>
                  </a:cubicBezTo>
                  <a:cubicBezTo>
                    <a:pt x="101" y="156"/>
                    <a:pt x="101" y="156"/>
                    <a:pt x="101" y="156"/>
                  </a:cubicBezTo>
                  <a:cubicBezTo>
                    <a:pt x="28" y="116"/>
                    <a:pt x="28" y="116"/>
                    <a:pt x="28" y="116"/>
                  </a:cubicBezTo>
                  <a:cubicBezTo>
                    <a:pt x="27" y="116"/>
                    <a:pt x="27" y="114"/>
                    <a:pt x="27" y="113"/>
                  </a:cubicBezTo>
                  <a:cubicBezTo>
                    <a:pt x="28" y="112"/>
                    <a:pt x="29" y="112"/>
                    <a:pt x="30" y="112"/>
                  </a:cubicBezTo>
                  <a:cubicBezTo>
                    <a:pt x="101" y="151"/>
                    <a:pt x="101" y="151"/>
                    <a:pt x="101" y="151"/>
                  </a:cubicBezTo>
                  <a:cubicBezTo>
                    <a:pt x="101" y="129"/>
                    <a:pt x="101" y="129"/>
                    <a:pt x="101" y="129"/>
                  </a:cubicBezTo>
                  <a:cubicBezTo>
                    <a:pt x="40" y="95"/>
                    <a:pt x="40" y="95"/>
                    <a:pt x="40" y="95"/>
                  </a:cubicBezTo>
                  <a:cubicBezTo>
                    <a:pt x="39" y="95"/>
                    <a:pt x="38" y="93"/>
                    <a:pt x="39" y="92"/>
                  </a:cubicBezTo>
                  <a:cubicBezTo>
                    <a:pt x="40" y="91"/>
                    <a:pt x="41" y="91"/>
                    <a:pt x="42" y="91"/>
                  </a:cubicBezTo>
                  <a:cubicBezTo>
                    <a:pt x="101" y="124"/>
                    <a:pt x="101" y="124"/>
                    <a:pt x="101" y="124"/>
                  </a:cubicBezTo>
                  <a:cubicBezTo>
                    <a:pt x="101" y="101"/>
                    <a:pt x="101" y="101"/>
                    <a:pt x="101" y="101"/>
                  </a:cubicBezTo>
                  <a:cubicBezTo>
                    <a:pt x="51" y="74"/>
                    <a:pt x="51" y="74"/>
                    <a:pt x="51" y="74"/>
                  </a:cubicBezTo>
                  <a:cubicBezTo>
                    <a:pt x="50" y="74"/>
                    <a:pt x="50" y="72"/>
                    <a:pt x="51" y="71"/>
                  </a:cubicBezTo>
                  <a:cubicBezTo>
                    <a:pt x="51" y="70"/>
                    <a:pt x="53" y="70"/>
                    <a:pt x="54" y="70"/>
                  </a:cubicBezTo>
                  <a:cubicBezTo>
                    <a:pt x="101" y="96"/>
                    <a:pt x="101" y="96"/>
                    <a:pt x="101" y="96"/>
                  </a:cubicBezTo>
                  <a:cubicBezTo>
                    <a:pt x="101" y="74"/>
                    <a:pt x="101" y="74"/>
                    <a:pt x="101" y="74"/>
                  </a:cubicBezTo>
                  <a:cubicBezTo>
                    <a:pt x="63" y="53"/>
                    <a:pt x="63" y="53"/>
                    <a:pt x="63" y="53"/>
                  </a:cubicBezTo>
                  <a:cubicBezTo>
                    <a:pt x="62" y="53"/>
                    <a:pt x="62" y="51"/>
                    <a:pt x="62" y="50"/>
                  </a:cubicBezTo>
                  <a:cubicBezTo>
                    <a:pt x="63" y="49"/>
                    <a:pt x="64" y="49"/>
                    <a:pt x="65" y="49"/>
                  </a:cubicBezTo>
                  <a:cubicBezTo>
                    <a:pt x="101" y="69"/>
                    <a:pt x="101" y="69"/>
                    <a:pt x="101" y="69"/>
                  </a:cubicBezTo>
                  <a:lnTo>
                    <a:pt x="101"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29" name="Freeform 58"/>
            <p:cNvSpPr>
              <a:spLocks noEditPoints="1"/>
            </p:cNvSpPr>
            <p:nvPr/>
          </p:nvSpPr>
          <p:spPr bwMode="auto">
            <a:xfrm>
              <a:off x="3510499" y="2794688"/>
              <a:ext cx="362215" cy="366687"/>
            </a:xfrm>
            <a:custGeom>
              <a:avLst/>
              <a:gdLst>
                <a:gd name="T0" fmla="*/ 189 w 236"/>
                <a:gd name="T1" fmla="*/ 60 h 239"/>
                <a:gd name="T2" fmla="*/ 196 w 236"/>
                <a:gd name="T3" fmla="*/ 122 h 239"/>
                <a:gd name="T4" fmla="*/ 198 w 236"/>
                <a:gd name="T5" fmla="*/ 136 h 239"/>
                <a:gd name="T6" fmla="*/ 208 w 236"/>
                <a:gd name="T7" fmla="*/ 157 h 239"/>
                <a:gd name="T8" fmla="*/ 189 w 236"/>
                <a:gd name="T9" fmla="*/ 195 h 239"/>
                <a:gd name="T10" fmla="*/ 168 w 236"/>
                <a:gd name="T11" fmla="*/ 156 h 239"/>
                <a:gd name="T12" fmla="*/ 168 w 236"/>
                <a:gd name="T13" fmla="*/ 78 h 239"/>
                <a:gd name="T14" fmla="*/ 182 w 236"/>
                <a:gd name="T15" fmla="*/ 92 h 239"/>
                <a:gd name="T16" fmla="*/ 185 w 236"/>
                <a:gd name="T17" fmla="*/ 107 h 239"/>
                <a:gd name="T18" fmla="*/ 189 w 236"/>
                <a:gd name="T19" fmla="*/ 141 h 239"/>
                <a:gd name="T20" fmla="*/ 189 w 236"/>
                <a:gd name="T21" fmla="*/ 130 h 239"/>
                <a:gd name="T22" fmla="*/ 168 w 236"/>
                <a:gd name="T23" fmla="*/ 155 h 239"/>
                <a:gd name="T24" fmla="*/ 160 w 236"/>
                <a:gd name="T25" fmla="*/ 138 h 239"/>
                <a:gd name="T26" fmla="*/ 165 w 236"/>
                <a:gd name="T27" fmla="*/ 172 h 239"/>
                <a:gd name="T28" fmla="*/ 168 w 236"/>
                <a:gd name="T29" fmla="*/ 16 h 239"/>
                <a:gd name="T30" fmla="*/ 163 w 236"/>
                <a:gd name="T31" fmla="*/ 49 h 239"/>
                <a:gd name="T32" fmla="*/ 168 w 236"/>
                <a:gd name="T33" fmla="*/ 78 h 239"/>
                <a:gd name="T34" fmla="*/ 159 w 236"/>
                <a:gd name="T35" fmla="*/ 118 h 239"/>
                <a:gd name="T36" fmla="*/ 159 w 236"/>
                <a:gd name="T37" fmla="*/ 209 h 239"/>
                <a:gd name="T38" fmla="*/ 159 w 236"/>
                <a:gd name="T39" fmla="*/ 5 h 239"/>
                <a:gd name="T40" fmla="*/ 159 w 236"/>
                <a:gd name="T41" fmla="*/ 40 h 239"/>
                <a:gd name="T42" fmla="*/ 144 w 236"/>
                <a:gd name="T43" fmla="*/ 89 h 239"/>
                <a:gd name="T44" fmla="*/ 159 w 236"/>
                <a:gd name="T45" fmla="*/ 108 h 239"/>
                <a:gd name="T46" fmla="*/ 159 w 236"/>
                <a:gd name="T47" fmla="*/ 136 h 239"/>
                <a:gd name="T48" fmla="*/ 144 w 236"/>
                <a:gd name="T49" fmla="*/ 162 h 239"/>
                <a:gd name="T50" fmla="*/ 151 w 236"/>
                <a:gd name="T51" fmla="*/ 143 h 239"/>
                <a:gd name="T52" fmla="*/ 146 w 236"/>
                <a:gd name="T53" fmla="*/ 109 h 239"/>
                <a:gd name="T54" fmla="*/ 123 w 236"/>
                <a:gd name="T55" fmla="*/ 7 h 239"/>
                <a:gd name="T56" fmla="*/ 144 w 236"/>
                <a:gd name="T57" fmla="*/ 0 h 239"/>
                <a:gd name="T58" fmla="*/ 144 w 236"/>
                <a:gd name="T59" fmla="*/ 187 h 239"/>
                <a:gd name="T60" fmla="*/ 123 w 236"/>
                <a:gd name="T61" fmla="*/ 225 h 239"/>
                <a:gd name="T62" fmla="*/ 140 w 236"/>
                <a:gd name="T63" fmla="*/ 96 h 239"/>
                <a:gd name="T64" fmla="*/ 123 w 236"/>
                <a:gd name="T65" fmla="*/ 135 h 239"/>
                <a:gd name="T66" fmla="*/ 137 w 236"/>
                <a:gd name="T67" fmla="*/ 113 h 239"/>
                <a:gd name="T68" fmla="*/ 123 w 236"/>
                <a:gd name="T69" fmla="*/ 82 h 239"/>
                <a:gd name="T70" fmla="*/ 125 w 236"/>
                <a:gd name="T71" fmla="*/ 171 h 239"/>
                <a:gd name="T72" fmla="*/ 123 w 236"/>
                <a:gd name="T73" fmla="*/ 7 h 239"/>
                <a:gd name="T74" fmla="*/ 123 w 236"/>
                <a:gd name="T75" fmla="*/ 7 h 239"/>
                <a:gd name="T76" fmla="*/ 123 w 236"/>
                <a:gd name="T77" fmla="*/ 177 h 239"/>
                <a:gd name="T78" fmla="*/ 121 w 236"/>
                <a:gd name="T79" fmla="*/ 162 h 239"/>
                <a:gd name="T80" fmla="*/ 123 w 236"/>
                <a:gd name="T81" fmla="*/ 135 h 239"/>
                <a:gd name="T82" fmla="*/ 99 w 236"/>
                <a:gd name="T83" fmla="*/ 124 h 239"/>
                <a:gd name="T84" fmla="*/ 106 w 236"/>
                <a:gd name="T85" fmla="*/ 164 h 239"/>
                <a:gd name="T86" fmla="*/ 108 w 236"/>
                <a:gd name="T87" fmla="*/ 179 h 239"/>
                <a:gd name="T88" fmla="*/ 118 w 236"/>
                <a:gd name="T89" fmla="*/ 199 h 239"/>
                <a:gd name="T90" fmla="*/ 123 w 236"/>
                <a:gd name="T91" fmla="*/ 99 h 239"/>
                <a:gd name="T92" fmla="*/ 99 w 236"/>
                <a:gd name="T93" fmla="*/ 18 h 239"/>
                <a:gd name="T94" fmla="*/ 99 w 236"/>
                <a:gd name="T95" fmla="*/ 18 h 239"/>
                <a:gd name="T96" fmla="*/ 89 w 236"/>
                <a:gd name="T97" fmla="*/ 212 h 239"/>
                <a:gd name="T98" fmla="*/ 99 w 236"/>
                <a:gd name="T99" fmla="*/ 183 h 239"/>
                <a:gd name="T100" fmla="*/ 71 w 236"/>
                <a:gd name="T101" fmla="*/ 227 h 239"/>
                <a:gd name="T102" fmla="*/ 95 w 236"/>
                <a:gd name="T103" fmla="*/ 117 h 239"/>
                <a:gd name="T104" fmla="*/ 71 w 236"/>
                <a:gd name="T105" fmla="*/ 160 h 239"/>
                <a:gd name="T106" fmla="*/ 92 w 236"/>
                <a:gd name="T107" fmla="*/ 134 h 239"/>
                <a:gd name="T108" fmla="*/ 71 w 236"/>
                <a:gd name="T109" fmla="*/ 107 h 239"/>
                <a:gd name="T110" fmla="*/ 7 w 236"/>
                <a:gd name="T111" fmla="*/ 91 h 239"/>
                <a:gd name="T112" fmla="*/ 70 w 236"/>
                <a:gd name="T113" fmla="*/ 181 h 239"/>
                <a:gd name="T114" fmla="*/ 71 w 236"/>
                <a:gd name="T115" fmla="*/ 149 h 239"/>
                <a:gd name="T116" fmla="*/ 52 w 236"/>
                <a:gd name="T117" fmla="*/ 133 h 239"/>
                <a:gd name="T118" fmla="*/ 35 w 236"/>
                <a:gd name="T119" fmla="*/ 109 h 239"/>
                <a:gd name="T120" fmla="*/ 71 w 236"/>
                <a:gd name="T121" fmla="*/ 3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6" h="239">
                  <a:moveTo>
                    <a:pt x="189" y="195"/>
                  </a:moveTo>
                  <a:cubicBezTo>
                    <a:pt x="216" y="182"/>
                    <a:pt x="216" y="182"/>
                    <a:pt x="216" y="182"/>
                  </a:cubicBezTo>
                  <a:cubicBezTo>
                    <a:pt x="230" y="176"/>
                    <a:pt x="236" y="159"/>
                    <a:pt x="229" y="146"/>
                  </a:cubicBezTo>
                  <a:cubicBezTo>
                    <a:pt x="189" y="60"/>
                    <a:pt x="189" y="60"/>
                    <a:pt x="189" y="60"/>
                  </a:cubicBezTo>
                  <a:cubicBezTo>
                    <a:pt x="189" y="107"/>
                    <a:pt x="189" y="107"/>
                    <a:pt x="189" y="107"/>
                  </a:cubicBezTo>
                  <a:cubicBezTo>
                    <a:pt x="190" y="108"/>
                    <a:pt x="190" y="108"/>
                    <a:pt x="190" y="109"/>
                  </a:cubicBezTo>
                  <a:cubicBezTo>
                    <a:pt x="196" y="122"/>
                    <a:pt x="196" y="122"/>
                    <a:pt x="196" y="122"/>
                  </a:cubicBezTo>
                  <a:cubicBezTo>
                    <a:pt x="196" y="122"/>
                    <a:pt x="196" y="122"/>
                    <a:pt x="196" y="122"/>
                  </a:cubicBezTo>
                  <a:cubicBezTo>
                    <a:pt x="197" y="124"/>
                    <a:pt x="196" y="126"/>
                    <a:pt x="194" y="127"/>
                  </a:cubicBezTo>
                  <a:cubicBezTo>
                    <a:pt x="189" y="130"/>
                    <a:pt x="189" y="130"/>
                    <a:pt x="189" y="130"/>
                  </a:cubicBezTo>
                  <a:cubicBezTo>
                    <a:pt x="189" y="141"/>
                    <a:pt x="189" y="141"/>
                    <a:pt x="189" y="141"/>
                  </a:cubicBezTo>
                  <a:cubicBezTo>
                    <a:pt x="198" y="136"/>
                    <a:pt x="198" y="136"/>
                    <a:pt x="198" y="136"/>
                  </a:cubicBezTo>
                  <a:cubicBezTo>
                    <a:pt x="201" y="135"/>
                    <a:pt x="203" y="136"/>
                    <a:pt x="204" y="138"/>
                  </a:cubicBezTo>
                  <a:cubicBezTo>
                    <a:pt x="210" y="151"/>
                    <a:pt x="210" y="151"/>
                    <a:pt x="210" y="151"/>
                  </a:cubicBezTo>
                  <a:cubicBezTo>
                    <a:pt x="210" y="151"/>
                    <a:pt x="210" y="151"/>
                    <a:pt x="210" y="151"/>
                  </a:cubicBezTo>
                  <a:cubicBezTo>
                    <a:pt x="211" y="153"/>
                    <a:pt x="210" y="156"/>
                    <a:pt x="208" y="157"/>
                  </a:cubicBezTo>
                  <a:cubicBezTo>
                    <a:pt x="189" y="166"/>
                    <a:pt x="189" y="166"/>
                    <a:pt x="189" y="166"/>
                  </a:cubicBezTo>
                  <a:lnTo>
                    <a:pt x="189" y="195"/>
                  </a:lnTo>
                  <a:close/>
                  <a:moveTo>
                    <a:pt x="168" y="204"/>
                  </a:moveTo>
                  <a:cubicBezTo>
                    <a:pt x="189" y="195"/>
                    <a:pt x="189" y="195"/>
                    <a:pt x="189" y="195"/>
                  </a:cubicBezTo>
                  <a:cubicBezTo>
                    <a:pt x="189" y="166"/>
                    <a:pt x="189" y="166"/>
                    <a:pt x="189" y="166"/>
                  </a:cubicBezTo>
                  <a:cubicBezTo>
                    <a:pt x="180" y="170"/>
                    <a:pt x="180" y="170"/>
                    <a:pt x="180" y="170"/>
                  </a:cubicBezTo>
                  <a:cubicBezTo>
                    <a:pt x="178" y="171"/>
                    <a:pt x="175" y="170"/>
                    <a:pt x="174" y="168"/>
                  </a:cubicBezTo>
                  <a:cubicBezTo>
                    <a:pt x="168" y="156"/>
                    <a:pt x="168" y="156"/>
                    <a:pt x="168" y="156"/>
                  </a:cubicBezTo>
                  <a:cubicBezTo>
                    <a:pt x="168" y="204"/>
                    <a:pt x="168" y="204"/>
                    <a:pt x="168" y="204"/>
                  </a:cubicBezTo>
                  <a:close/>
                  <a:moveTo>
                    <a:pt x="189" y="60"/>
                  </a:moveTo>
                  <a:cubicBezTo>
                    <a:pt x="168" y="16"/>
                    <a:pt x="168" y="16"/>
                    <a:pt x="168" y="16"/>
                  </a:cubicBezTo>
                  <a:cubicBezTo>
                    <a:pt x="168" y="78"/>
                    <a:pt x="168" y="78"/>
                    <a:pt x="168" y="78"/>
                  </a:cubicBezTo>
                  <a:cubicBezTo>
                    <a:pt x="171" y="77"/>
                    <a:pt x="171" y="77"/>
                    <a:pt x="171" y="77"/>
                  </a:cubicBezTo>
                  <a:cubicBezTo>
                    <a:pt x="173" y="76"/>
                    <a:pt x="175" y="77"/>
                    <a:pt x="176" y="79"/>
                  </a:cubicBezTo>
                  <a:cubicBezTo>
                    <a:pt x="182" y="92"/>
                    <a:pt x="182" y="92"/>
                    <a:pt x="182" y="92"/>
                  </a:cubicBezTo>
                  <a:cubicBezTo>
                    <a:pt x="182" y="92"/>
                    <a:pt x="182" y="92"/>
                    <a:pt x="182" y="92"/>
                  </a:cubicBezTo>
                  <a:cubicBezTo>
                    <a:pt x="183" y="94"/>
                    <a:pt x="182" y="97"/>
                    <a:pt x="180" y="98"/>
                  </a:cubicBezTo>
                  <a:cubicBezTo>
                    <a:pt x="168" y="103"/>
                    <a:pt x="168" y="103"/>
                    <a:pt x="168" y="103"/>
                  </a:cubicBezTo>
                  <a:cubicBezTo>
                    <a:pt x="168" y="114"/>
                    <a:pt x="168" y="114"/>
                    <a:pt x="168" y="114"/>
                  </a:cubicBezTo>
                  <a:cubicBezTo>
                    <a:pt x="185" y="107"/>
                    <a:pt x="185" y="107"/>
                    <a:pt x="185" y="107"/>
                  </a:cubicBezTo>
                  <a:cubicBezTo>
                    <a:pt x="186" y="106"/>
                    <a:pt x="188" y="106"/>
                    <a:pt x="189" y="107"/>
                  </a:cubicBezTo>
                  <a:cubicBezTo>
                    <a:pt x="189" y="60"/>
                    <a:pt x="189" y="60"/>
                    <a:pt x="189" y="60"/>
                  </a:cubicBezTo>
                  <a:close/>
                  <a:moveTo>
                    <a:pt x="189" y="130"/>
                  </a:moveTo>
                  <a:cubicBezTo>
                    <a:pt x="189" y="141"/>
                    <a:pt x="189" y="141"/>
                    <a:pt x="189" y="141"/>
                  </a:cubicBezTo>
                  <a:cubicBezTo>
                    <a:pt x="170" y="150"/>
                    <a:pt x="170" y="150"/>
                    <a:pt x="170" y="150"/>
                  </a:cubicBezTo>
                  <a:cubicBezTo>
                    <a:pt x="169" y="150"/>
                    <a:pt x="169" y="151"/>
                    <a:pt x="168" y="151"/>
                  </a:cubicBezTo>
                  <a:cubicBezTo>
                    <a:pt x="168" y="139"/>
                    <a:pt x="168" y="139"/>
                    <a:pt x="168" y="139"/>
                  </a:cubicBezTo>
                  <a:lnTo>
                    <a:pt x="189" y="130"/>
                  </a:lnTo>
                  <a:close/>
                  <a:moveTo>
                    <a:pt x="159" y="209"/>
                  </a:moveTo>
                  <a:cubicBezTo>
                    <a:pt x="168" y="204"/>
                    <a:pt x="168" y="204"/>
                    <a:pt x="168" y="204"/>
                  </a:cubicBezTo>
                  <a:cubicBezTo>
                    <a:pt x="168" y="156"/>
                    <a:pt x="168" y="156"/>
                    <a:pt x="168" y="156"/>
                  </a:cubicBezTo>
                  <a:cubicBezTo>
                    <a:pt x="168" y="155"/>
                    <a:pt x="168" y="155"/>
                    <a:pt x="168" y="155"/>
                  </a:cubicBezTo>
                  <a:cubicBezTo>
                    <a:pt x="168" y="154"/>
                    <a:pt x="168" y="152"/>
                    <a:pt x="168" y="151"/>
                  </a:cubicBezTo>
                  <a:cubicBezTo>
                    <a:pt x="168" y="139"/>
                    <a:pt x="168" y="139"/>
                    <a:pt x="168" y="139"/>
                  </a:cubicBezTo>
                  <a:cubicBezTo>
                    <a:pt x="166" y="141"/>
                    <a:pt x="166" y="141"/>
                    <a:pt x="166" y="141"/>
                  </a:cubicBezTo>
                  <a:cubicBezTo>
                    <a:pt x="164" y="142"/>
                    <a:pt x="161" y="141"/>
                    <a:pt x="160" y="138"/>
                  </a:cubicBezTo>
                  <a:cubicBezTo>
                    <a:pt x="159" y="136"/>
                    <a:pt x="159" y="136"/>
                    <a:pt x="159" y="136"/>
                  </a:cubicBezTo>
                  <a:cubicBezTo>
                    <a:pt x="159" y="160"/>
                    <a:pt x="159" y="160"/>
                    <a:pt x="159" y="160"/>
                  </a:cubicBezTo>
                  <a:cubicBezTo>
                    <a:pt x="165" y="172"/>
                    <a:pt x="165" y="172"/>
                    <a:pt x="165" y="172"/>
                  </a:cubicBezTo>
                  <a:cubicBezTo>
                    <a:pt x="165" y="172"/>
                    <a:pt x="165" y="172"/>
                    <a:pt x="165" y="172"/>
                  </a:cubicBezTo>
                  <a:cubicBezTo>
                    <a:pt x="166" y="175"/>
                    <a:pt x="165" y="177"/>
                    <a:pt x="163" y="178"/>
                  </a:cubicBezTo>
                  <a:cubicBezTo>
                    <a:pt x="159" y="180"/>
                    <a:pt x="159" y="180"/>
                    <a:pt x="159" y="180"/>
                  </a:cubicBezTo>
                  <a:cubicBezTo>
                    <a:pt x="159" y="209"/>
                    <a:pt x="159" y="209"/>
                    <a:pt x="159" y="209"/>
                  </a:cubicBezTo>
                  <a:close/>
                  <a:moveTo>
                    <a:pt x="168" y="16"/>
                  </a:moveTo>
                  <a:cubicBezTo>
                    <a:pt x="168" y="15"/>
                    <a:pt x="168" y="15"/>
                    <a:pt x="168" y="15"/>
                  </a:cubicBezTo>
                  <a:cubicBezTo>
                    <a:pt x="166" y="11"/>
                    <a:pt x="163" y="7"/>
                    <a:pt x="159" y="5"/>
                  </a:cubicBezTo>
                  <a:cubicBezTo>
                    <a:pt x="159" y="40"/>
                    <a:pt x="159" y="40"/>
                    <a:pt x="159" y="40"/>
                  </a:cubicBezTo>
                  <a:cubicBezTo>
                    <a:pt x="163" y="49"/>
                    <a:pt x="163" y="49"/>
                    <a:pt x="163" y="49"/>
                  </a:cubicBezTo>
                  <a:cubicBezTo>
                    <a:pt x="163" y="49"/>
                    <a:pt x="163" y="49"/>
                    <a:pt x="163" y="49"/>
                  </a:cubicBezTo>
                  <a:cubicBezTo>
                    <a:pt x="166" y="55"/>
                    <a:pt x="164" y="61"/>
                    <a:pt x="159" y="65"/>
                  </a:cubicBezTo>
                  <a:cubicBezTo>
                    <a:pt x="159" y="82"/>
                    <a:pt x="159" y="82"/>
                    <a:pt x="159" y="82"/>
                  </a:cubicBezTo>
                  <a:cubicBezTo>
                    <a:pt x="168" y="78"/>
                    <a:pt x="168" y="78"/>
                    <a:pt x="168" y="78"/>
                  </a:cubicBezTo>
                  <a:cubicBezTo>
                    <a:pt x="168" y="16"/>
                    <a:pt x="168" y="16"/>
                    <a:pt x="168" y="16"/>
                  </a:cubicBezTo>
                  <a:close/>
                  <a:moveTo>
                    <a:pt x="168" y="103"/>
                  </a:moveTo>
                  <a:cubicBezTo>
                    <a:pt x="168" y="114"/>
                    <a:pt x="168" y="114"/>
                    <a:pt x="168" y="114"/>
                  </a:cubicBezTo>
                  <a:cubicBezTo>
                    <a:pt x="159" y="118"/>
                    <a:pt x="159" y="118"/>
                    <a:pt x="159" y="118"/>
                  </a:cubicBezTo>
                  <a:cubicBezTo>
                    <a:pt x="159" y="108"/>
                    <a:pt x="159" y="108"/>
                    <a:pt x="159" y="108"/>
                  </a:cubicBezTo>
                  <a:lnTo>
                    <a:pt x="168" y="103"/>
                  </a:lnTo>
                  <a:close/>
                  <a:moveTo>
                    <a:pt x="144" y="216"/>
                  </a:moveTo>
                  <a:cubicBezTo>
                    <a:pt x="159" y="209"/>
                    <a:pt x="159" y="209"/>
                    <a:pt x="159" y="209"/>
                  </a:cubicBezTo>
                  <a:cubicBezTo>
                    <a:pt x="159" y="180"/>
                    <a:pt x="159" y="180"/>
                    <a:pt x="159" y="180"/>
                  </a:cubicBezTo>
                  <a:cubicBezTo>
                    <a:pt x="144" y="187"/>
                    <a:pt x="144" y="187"/>
                    <a:pt x="144" y="187"/>
                  </a:cubicBezTo>
                  <a:cubicBezTo>
                    <a:pt x="144" y="216"/>
                    <a:pt x="144" y="216"/>
                    <a:pt x="144" y="216"/>
                  </a:cubicBezTo>
                  <a:close/>
                  <a:moveTo>
                    <a:pt x="159" y="5"/>
                  </a:moveTo>
                  <a:cubicBezTo>
                    <a:pt x="155" y="2"/>
                    <a:pt x="149" y="0"/>
                    <a:pt x="144" y="0"/>
                  </a:cubicBezTo>
                  <a:cubicBezTo>
                    <a:pt x="144" y="22"/>
                    <a:pt x="144" y="22"/>
                    <a:pt x="144" y="22"/>
                  </a:cubicBezTo>
                  <a:cubicBezTo>
                    <a:pt x="148" y="23"/>
                    <a:pt x="152" y="25"/>
                    <a:pt x="154" y="30"/>
                  </a:cubicBezTo>
                  <a:cubicBezTo>
                    <a:pt x="159" y="40"/>
                    <a:pt x="159" y="40"/>
                    <a:pt x="159" y="40"/>
                  </a:cubicBezTo>
                  <a:cubicBezTo>
                    <a:pt x="159" y="5"/>
                    <a:pt x="159" y="5"/>
                    <a:pt x="159" y="5"/>
                  </a:cubicBezTo>
                  <a:close/>
                  <a:moveTo>
                    <a:pt x="159" y="65"/>
                  </a:moveTo>
                  <a:cubicBezTo>
                    <a:pt x="159" y="82"/>
                    <a:pt x="159" y="82"/>
                    <a:pt x="159" y="82"/>
                  </a:cubicBezTo>
                  <a:cubicBezTo>
                    <a:pt x="144" y="89"/>
                    <a:pt x="144" y="89"/>
                    <a:pt x="144" y="89"/>
                  </a:cubicBezTo>
                  <a:cubicBezTo>
                    <a:pt x="144" y="72"/>
                    <a:pt x="144" y="72"/>
                    <a:pt x="144" y="72"/>
                  </a:cubicBezTo>
                  <a:cubicBezTo>
                    <a:pt x="157" y="66"/>
                    <a:pt x="157" y="66"/>
                    <a:pt x="157" y="66"/>
                  </a:cubicBezTo>
                  <a:cubicBezTo>
                    <a:pt x="158" y="66"/>
                    <a:pt x="159" y="66"/>
                    <a:pt x="159" y="65"/>
                  </a:cubicBezTo>
                  <a:close/>
                  <a:moveTo>
                    <a:pt x="159" y="108"/>
                  </a:moveTo>
                  <a:cubicBezTo>
                    <a:pt x="159" y="118"/>
                    <a:pt x="159" y="118"/>
                    <a:pt x="159" y="118"/>
                  </a:cubicBezTo>
                  <a:cubicBezTo>
                    <a:pt x="156" y="120"/>
                    <a:pt x="156" y="120"/>
                    <a:pt x="156" y="120"/>
                  </a:cubicBezTo>
                  <a:cubicBezTo>
                    <a:pt x="154" y="121"/>
                    <a:pt x="153" y="123"/>
                    <a:pt x="154" y="126"/>
                  </a:cubicBezTo>
                  <a:cubicBezTo>
                    <a:pt x="159" y="136"/>
                    <a:pt x="159" y="136"/>
                    <a:pt x="159" y="136"/>
                  </a:cubicBezTo>
                  <a:cubicBezTo>
                    <a:pt x="159" y="160"/>
                    <a:pt x="159" y="160"/>
                    <a:pt x="159" y="160"/>
                  </a:cubicBezTo>
                  <a:cubicBezTo>
                    <a:pt x="159" y="159"/>
                    <a:pt x="159" y="159"/>
                    <a:pt x="159" y="159"/>
                  </a:cubicBezTo>
                  <a:cubicBezTo>
                    <a:pt x="158" y="157"/>
                    <a:pt x="155" y="156"/>
                    <a:pt x="153" y="157"/>
                  </a:cubicBezTo>
                  <a:cubicBezTo>
                    <a:pt x="144" y="162"/>
                    <a:pt x="144" y="162"/>
                    <a:pt x="144" y="162"/>
                  </a:cubicBezTo>
                  <a:cubicBezTo>
                    <a:pt x="144" y="151"/>
                    <a:pt x="144" y="151"/>
                    <a:pt x="144" y="151"/>
                  </a:cubicBezTo>
                  <a:cubicBezTo>
                    <a:pt x="149" y="148"/>
                    <a:pt x="149" y="148"/>
                    <a:pt x="149" y="148"/>
                  </a:cubicBezTo>
                  <a:cubicBezTo>
                    <a:pt x="151" y="147"/>
                    <a:pt x="152" y="145"/>
                    <a:pt x="151" y="143"/>
                  </a:cubicBezTo>
                  <a:cubicBezTo>
                    <a:pt x="151" y="143"/>
                    <a:pt x="151" y="143"/>
                    <a:pt x="151" y="143"/>
                  </a:cubicBezTo>
                  <a:cubicBezTo>
                    <a:pt x="145" y="130"/>
                    <a:pt x="145" y="130"/>
                    <a:pt x="145" y="130"/>
                  </a:cubicBezTo>
                  <a:cubicBezTo>
                    <a:pt x="145" y="129"/>
                    <a:pt x="144" y="129"/>
                    <a:pt x="144" y="128"/>
                  </a:cubicBezTo>
                  <a:cubicBezTo>
                    <a:pt x="144" y="104"/>
                    <a:pt x="144" y="104"/>
                    <a:pt x="144" y="104"/>
                  </a:cubicBezTo>
                  <a:cubicBezTo>
                    <a:pt x="146" y="109"/>
                    <a:pt x="146" y="109"/>
                    <a:pt x="146" y="109"/>
                  </a:cubicBezTo>
                  <a:cubicBezTo>
                    <a:pt x="147" y="111"/>
                    <a:pt x="150" y="112"/>
                    <a:pt x="152" y="111"/>
                  </a:cubicBezTo>
                  <a:lnTo>
                    <a:pt x="159" y="108"/>
                  </a:lnTo>
                  <a:close/>
                  <a:moveTo>
                    <a:pt x="132" y="2"/>
                  </a:moveTo>
                  <a:cubicBezTo>
                    <a:pt x="123" y="7"/>
                    <a:pt x="123" y="7"/>
                    <a:pt x="123" y="7"/>
                  </a:cubicBezTo>
                  <a:cubicBezTo>
                    <a:pt x="123" y="30"/>
                    <a:pt x="123" y="30"/>
                    <a:pt x="123" y="30"/>
                  </a:cubicBezTo>
                  <a:cubicBezTo>
                    <a:pt x="137" y="23"/>
                    <a:pt x="137" y="23"/>
                    <a:pt x="137" y="23"/>
                  </a:cubicBezTo>
                  <a:cubicBezTo>
                    <a:pt x="139" y="22"/>
                    <a:pt x="142" y="22"/>
                    <a:pt x="144" y="22"/>
                  </a:cubicBezTo>
                  <a:cubicBezTo>
                    <a:pt x="144" y="0"/>
                    <a:pt x="144" y="0"/>
                    <a:pt x="144" y="0"/>
                  </a:cubicBezTo>
                  <a:cubicBezTo>
                    <a:pt x="140" y="0"/>
                    <a:pt x="136" y="1"/>
                    <a:pt x="132" y="2"/>
                  </a:cubicBezTo>
                  <a:close/>
                  <a:moveTo>
                    <a:pt x="123" y="225"/>
                  </a:moveTo>
                  <a:cubicBezTo>
                    <a:pt x="144" y="216"/>
                    <a:pt x="144" y="216"/>
                    <a:pt x="144" y="216"/>
                  </a:cubicBezTo>
                  <a:cubicBezTo>
                    <a:pt x="144" y="187"/>
                    <a:pt x="144" y="187"/>
                    <a:pt x="144" y="187"/>
                  </a:cubicBezTo>
                  <a:cubicBezTo>
                    <a:pt x="135" y="191"/>
                    <a:pt x="135" y="191"/>
                    <a:pt x="135" y="191"/>
                  </a:cubicBezTo>
                  <a:cubicBezTo>
                    <a:pt x="133" y="192"/>
                    <a:pt x="130" y="191"/>
                    <a:pt x="129" y="189"/>
                  </a:cubicBezTo>
                  <a:cubicBezTo>
                    <a:pt x="123" y="177"/>
                    <a:pt x="123" y="177"/>
                    <a:pt x="123" y="177"/>
                  </a:cubicBezTo>
                  <a:cubicBezTo>
                    <a:pt x="123" y="225"/>
                    <a:pt x="123" y="225"/>
                    <a:pt x="123" y="225"/>
                  </a:cubicBezTo>
                  <a:close/>
                  <a:moveTo>
                    <a:pt x="144" y="72"/>
                  </a:moveTo>
                  <a:cubicBezTo>
                    <a:pt x="144" y="89"/>
                    <a:pt x="144" y="89"/>
                    <a:pt x="144" y="89"/>
                  </a:cubicBezTo>
                  <a:cubicBezTo>
                    <a:pt x="142" y="90"/>
                    <a:pt x="142" y="90"/>
                    <a:pt x="142" y="90"/>
                  </a:cubicBezTo>
                  <a:cubicBezTo>
                    <a:pt x="140" y="91"/>
                    <a:pt x="139" y="94"/>
                    <a:pt x="140" y="96"/>
                  </a:cubicBezTo>
                  <a:cubicBezTo>
                    <a:pt x="144" y="104"/>
                    <a:pt x="144" y="104"/>
                    <a:pt x="144" y="104"/>
                  </a:cubicBezTo>
                  <a:cubicBezTo>
                    <a:pt x="144" y="128"/>
                    <a:pt x="144" y="128"/>
                    <a:pt x="144" y="128"/>
                  </a:cubicBezTo>
                  <a:cubicBezTo>
                    <a:pt x="143" y="127"/>
                    <a:pt x="141" y="127"/>
                    <a:pt x="139" y="128"/>
                  </a:cubicBezTo>
                  <a:cubicBezTo>
                    <a:pt x="123" y="135"/>
                    <a:pt x="123" y="135"/>
                    <a:pt x="123" y="135"/>
                  </a:cubicBezTo>
                  <a:cubicBezTo>
                    <a:pt x="123" y="125"/>
                    <a:pt x="123" y="125"/>
                    <a:pt x="123" y="125"/>
                  </a:cubicBezTo>
                  <a:cubicBezTo>
                    <a:pt x="135" y="119"/>
                    <a:pt x="135" y="119"/>
                    <a:pt x="135" y="119"/>
                  </a:cubicBezTo>
                  <a:cubicBezTo>
                    <a:pt x="137" y="118"/>
                    <a:pt x="138" y="115"/>
                    <a:pt x="137" y="113"/>
                  </a:cubicBezTo>
                  <a:cubicBezTo>
                    <a:pt x="137" y="113"/>
                    <a:pt x="137" y="113"/>
                    <a:pt x="137" y="113"/>
                  </a:cubicBezTo>
                  <a:cubicBezTo>
                    <a:pt x="131" y="100"/>
                    <a:pt x="131" y="100"/>
                    <a:pt x="131" y="100"/>
                  </a:cubicBezTo>
                  <a:cubicBezTo>
                    <a:pt x="130" y="98"/>
                    <a:pt x="128" y="97"/>
                    <a:pt x="126" y="98"/>
                  </a:cubicBezTo>
                  <a:cubicBezTo>
                    <a:pt x="123" y="99"/>
                    <a:pt x="123" y="99"/>
                    <a:pt x="123" y="99"/>
                  </a:cubicBezTo>
                  <a:cubicBezTo>
                    <a:pt x="123" y="82"/>
                    <a:pt x="123" y="82"/>
                    <a:pt x="123" y="82"/>
                  </a:cubicBezTo>
                  <a:cubicBezTo>
                    <a:pt x="144" y="72"/>
                    <a:pt x="144" y="72"/>
                    <a:pt x="144" y="72"/>
                  </a:cubicBezTo>
                  <a:close/>
                  <a:moveTo>
                    <a:pt x="144" y="151"/>
                  </a:moveTo>
                  <a:cubicBezTo>
                    <a:pt x="144" y="162"/>
                    <a:pt x="144" y="162"/>
                    <a:pt x="144" y="162"/>
                  </a:cubicBezTo>
                  <a:cubicBezTo>
                    <a:pt x="125" y="171"/>
                    <a:pt x="125" y="171"/>
                    <a:pt x="125" y="171"/>
                  </a:cubicBezTo>
                  <a:cubicBezTo>
                    <a:pt x="124" y="171"/>
                    <a:pt x="124" y="172"/>
                    <a:pt x="123" y="172"/>
                  </a:cubicBezTo>
                  <a:cubicBezTo>
                    <a:pt x="123" y="161"/>
                    <a:pt x="123" y="161"/>
                    <a:pt x="123" y="161"/>
                  </a:cubicBezTo>
                  <a:lnTo>
                    <a:pt x="144" y="151"/>
                  </a:lnTo>
                  <a:close/>
                  <a:moveTo>
                    <a:pt x="123" y="7"/>
                  </a:moveTo>
                  <a:cubicBezTo>
                    <a:pt x="99" y="18"/>
                    <a:pt x="99" y="18"/>
                    <a:pt x="99" y="18"/>
                  </a:cubicBezTo>
                  <a:cubicBezTo>
                    <a:pt x="99" y="41"/>
                    <a:pt x="99" y="41"/>
                    <a:pt x="99" y="41"/>
                  </a:cubicBezTo>
                  <a:cubicBezTo>
                    <a:pt x="123" y="30"/>
                    <a:pt x="123" y="30"/>
                    <a:pt x="123" y="30"/>
                  </a:cubicBezTo>
                  <a:cubicBezTo>
                    <a:pt x="123" y="7"/>
                    <a:pt x="123" y="7"/>
                    <a:pt x="123" y="7"/>
                  </a:cubicBezTo>
                  <a:close/>
                  <a:moveTo>
                    <a:pt x="99" y="236"/>
                  </a:moveTo>
                  <a:cubicBezTo>
                    <a:pt x="100" y="236"/>
                    <a:pt x="102" y="235"/>
                    <a:pt x="103" y="235"/>
                  </a:cubicBezTo>
                  <a:cubicBezTo>
                    <a:pt x="123" y="225"/>
                    <a:pt x="123" y="225"/>
                    <a:pt x="123" y="225"/>
                  </a:cubicBezTo>
                  <a:cubicBezTo>
                    <a:pt x="123" y="177"/>
                    <a:pt x="123" y="177"/>
                    <a:pt x="123" y="177"/>
                  </a:cubicBezTo>
                  <a:cubicBezTo>
                    <a:pt x="123" y="176"/>
                    <a:pt x="123" y="176"/>
                    <a:pt x="123" y="176"/>
                  </a:cubicBezTo>
                  <a:cubicBezTo>
                    <a:pt x="122" y="175"/>
                    <a:pt x="123" y="174"/>
                    <a:pt x="123" y="172"/>
                  </a:cubicBezTo>
                  <a:cubicBezTo>
                    <a:pt x="123" y="161"/>
                    <a:pt x="123" y="161"/>
                    <a:pt x="123" y="161"/>
                  </a:cubicBezTo>
                  <a:cubicBezTo>
                    <a:pt x="121" y="162"/>
                    <a:pt x="121" y="162"/>
                    <a:pt x="121" y="162"/>
                  </a:cubicBezTo>
                  <a:cubicBezTo>
                    <a:pt x="119" y="163"/>
                    <a:pt x="116" y="162"/>
                    <a:pt x="115" y="159"/>
                  </a:cubicBezTo>
                  <a:cubicBezTo>
                    <a:pt x="109" y="147"/>
                    <a:pt x="109" y="147"/>
                    <a:pt x="109" y="147"/>
                  </a:cubicBezTo>
                  <a:cubicBezTo>
                    <a:pt x="108" y="145"/>
                    <a:pt x="109" y="142"/>
                    <a:pt x="111" y="141"/>
                  </a:cubicBezTo>
                  <a:cubicBezTo>
                    <a:pt x="123" y="135"/>
                    <a:pt x="123" y="135"/>
                    <a:pt x="123" y="135"/>
                  </a:cubicBezTo>
                  <a:cubicBezTo>
                    <a:pt x="123" y="125"/>
                    <a:pt x="123" y="125"/>
                    <a:pt x="123" y="125"/>
                  </a:cubicBezTo>
                  <a:cubicBezTo>
                    <a:pt x="107" y="132"/>
                    <a:pt x="107" y="132"/>
                    <a:pt x="107" y="132"/>
                  </a:cubicBezTo>
                  <a:cubicBezTo>
                    <a:pt x="105" y="133"/>
                    <a:pt x="102" y="132"/>
                    <a:pt x="101" y="130"/>
                  </a:cubicBezTo>
                  <a:cubicBezTo>
                    <a:pt x="99" y="124"/>
                    <a:pt x="99" y="124"/>
                    <a:pt x="99" y="124"/>
                  </a:cubicBezTo>
                  <a:cubicBezTo>
                    <a:pt x="99" y="150"/>
                    <a:pt x="99" y="150"/>
                    <a:pt x="99" y="150"/>
                  </a:cubicBezTo>
                  <a:cubicBezTo>
                    <a:pt x="99" y="150"/>
                    <a:pt x="99" y="151"/>
                    <a:pt x="100" y="151"/>
                  </a:cubicBezTo>
                  <a:cubicBezTo>
                    <a:pt x="106" y="164"/>
                    <a:pt x="106" y="164"/>
                    <a:pt x="106" y="164"/>
                  </a:cubicBezTo>
                  <a:cubicBezTo>
                    <a:pt x="106" y="164"/>
                    <a:pt x="106" y="164"/>
                    <a:pt x="106" y="164"/>
                  </a:cubicBezTo>
                  <a:cubicBezTo>
                    <a:pt x="107" y="166"/>
                    <a:pt x="106" y="169"/>
                    <a:pt x="104" y="170"/>
                  </a:cubicBezTo>
                  <a:cubicBezTo>
                    <a:pt x="99" y="172"/>
                    <a:pt x="99" y="172"/>
                    <a:pt x="99" y="172"/>
                  </a:cubicBezTo>
                  <a:cubicBezTo>
                    <a:pt x="99" y="183"/>
                    <a:pt x="99" y="183"/>
                    <a:pt x="99" y="183"/>
                  </a:cubicBezTo>
                  <a:cubicBezTo>
                    <a:pt x="108" y="179"/>
                    <a:pt x="108" y="179"/>
                    <a:pt x="108" y="179"/>
                  </a:cubicBezTo>
                  <a:cubicBezTo>
                    <a:pt x="110" y="178"/>
                    <a:pt x="113" y="179"/>
                    <a:pt x="114" y="181"/>
                  </a:cubicBezTo>
                  <a:cubicBezTo>
                    <a:pt x="120" y="194"/>
                    <a:pt x="120" y="194"/>
                    <a:pt x="120" y="194"/>
                  </a:cubicBezTo>
                  <a:cubicBezTo>
                    <a:pt x="120" y="194"/>
                    <a:pt x="120" y="194"/>
                    <a:pt x="120" y="194"/>
                  </a:cubicBezTo>
                  <a:cubicBezTo>
                    <a:pt x="121" y="196"/>
                    <a:pt x="120" y="198"/>
                    <a:pt x="118" y="199"/>
                  </a:cubicBezTo>
                  <a:cubicBezTo>
                    <a:pt x="99" y="208"/>
                    <a:pt x="99" y="208"/>
                    <a:pt x="99" y="208"/>
                  </a:cubicBezTo>
                  <a:cubicBezTo>
                    <a:pt x="99" y="236"/>
                    <a:pt x="99" y="236"/>
                    <a:pt x="99" y="236"/>
                  </a:cubicBezTo>
                  <a:close/>
                  <a:moveTo>
                    <a:pt x="123" y="82"/>
                  </a:moveTo>
                  <a:cubicBezTo>
                    <a:pt x="123" y="99"/>
                    <a:pt x="123" y="99"/>
                    <a:pt x="123" y="99"/>
                  </a:cubicBezTo>
                  <a:cubicBezTo>
                    <a:pt x="99" y="111"/>
                    <a:pt x="99" y="111"/>
                    <a:pt x="99" y="111"/>
                  </a:cubicBezTo>
                  <a:cubicBezTo>
                    <a:pt x="99" y="94"/>
                    <a:pt x="99" y="94"/>
                    <a:pt x="99" y="94"/>
                  </a:cubicBezTo>
                  <a:lnTo>
                    <a:pt x="123" y="82"/>
                  </a:lnTo>
                  <a:close/>
                  <a:moveTo>
                    <a:pt x="99" y="18"/>
                  </a:moveTo>
                  <a:cubicBezTo>
                    <a:pt x="71" y="31"/>
                    <a:pt x="71" y="31"/>
                    <a:pt x="71" y="31"/>
                  </a:cubicBezTo>
                  <a:cubicBezTo>
                    <a:pt x="71" y="54"/>
                    <a:pt x="71" y="54"/>
                    <a:pt x="71" y="54"/>
                  </a:cubicBezTo>
                  <a:cubicBezTo>
                    <a:pt x="99" y="41"/>
                    <a:pt x="99" y="41"/>
                    <a:pt x="99" y="41"/>
                  </a:cubicBezTo>
                  <a:cubicBezTo>
                    <a:pt x="99" y="18"/>
                    <a:pt x="99" y="18"/>
                    <a:pt x="99" y="18"/>
                  </a:cubicBezTo>
                  <a:close/>
                  <a:moveTo>
                    <a:pt x="71" y="227"/>
                  </a:moveTo>
                  <a:cubicBezTo>
                    <a:pt x="77" y="235"/>
                    <a:pt x="88" y="239"/>
                    <a:pt x="99" y="236"/>
                  </a:cubicBezTo>
                  <a:cubicBezTo>
                    <a:pt x="99" y="208"/>
                    <a:pt x="99" y="208"/>
                    <a:pt x="99" y="208"/>
                  </a:cubicBezTo>
                  <a:cubicBezTo>
                    <a:pt x="89" y="212"/>
                    <a:pt x="89" y="212"/>
                    <a:pt x="89" y="212"/>
                  </a:cubicBezTo>
                  <a:cubicBezTo>
                    <a:pt x="87" y="213"/>
                    <a:pt x="85" y="213"/>
                    <a:pt x="84" y="210"/>
                  </a:cubicBezTo>
                  <a:cubicBezTo>
                    <a:pt x="78" y="197"/>
                    <a:pt x="78" y="197"/>
                    <a:pt x="78" y="197"/>
                  </a:cubicBezTo>
                  <a:cubicBezTo>
                    <a:pt x="77" y="195"/>
                    <a:pt x="78" y="193"/>
                    <a:pt x="80" y="192"/>
                  </a:cubicBezTo>
                  <a:cubicBezTo>
                    <a:pt x="99" y="183"/>
                    <a:pt x="99" y="183"/>
                    <a:pt x="99" y="183"/>
                  </a:cubicBezTo>
                  <a:cubicBezTo>
                    <a:pt x="99" y="172"/>
                    <a:pt x="99" y="172"/>
                    <a:pt x="99" y="172"/>
                  </a:cubicBezTo>
                  <a:cubicBezTo>
                    <a:pt x="75" y="183"/>
                    <a:pt x="75" y="183"/>
                    <a:pt x="75" y="183"/>
                  </a:cubicBezTo>
                  <a:cubicBezTo>
                    <a:pt x="74" y="184"/>
                    <a:pt x="72" y="183"/>
                    <a:pt x="71" y="182"/>
                  </a:cubicBezTo>
                  <a:cubicBezTo>
                    <a:pt x="71" y="227"/>
                    <a:pt x="71" y="227"/>
                    <a:pt x="71" y="227"/>
                  </a:cubicBezTo>
                  <a:close/>
                  <a:moveTo>
                    <a:pt x="99" y="94"/>
                  </a:moveTo>
                  <a:cubicBezTo>
                    <a:pt x="99" y="111"/>
                    <a:pt x="99" y="111"/>
                    <a:pt x="99" y="111"/>
                  </a:cubicBezTo>
                  <a:cubicBezTo>
                    <a:pt x="97" y="111"/>
                    <a:pt x="97" y="111"/>
                    <a:pt x="97" y="111"/>
                  </a:cubicBezTo>
                  <a:cubicBezTo>
                    <a:pt x="95" y="112"/>
                    <a:pt x="94" y="115"/>
                    <a:pt x="95" y="117"/>
                  </a:cubicBezTo>
                  <a:cubicBezTo>
                    <a:pt x="99" y="124"/>
                    <a:pt x="99" y="124"/>
                    <a:pt x="99" y="124"/>
                  </a:cubicBezTo>
                  <a:cubicBezTo>
                    <a:pt x="99" y="150"/>
                    <a:pt x="99" y="150"/>
                    <a:pt x="99" y="150"/>
                  </a:cubicBezTo>
                  <a:cubicBezTo>
                    <a:pt x="97" y="149"/>
                    <a:pt x="96" y="148"/>
                    <a:pt x="94" y="149"/>
                  </a:cubicBezTo>
                  <a:cubicBezTo>
                    <a:pt x="71" y="160"/>
                    <a:pt x="71" y="160"/>
                    <a:pt x="71" y="160"/>
                  </a:cubicBezTo>
                  <a:cubicBezTo>
                    <a:pt x="71" y="149"/>
                    <a:pt x="71" y="149"/>
                    <a:pt x="71" y="149"/>
                  </a:cubicBezTo>
                  <a:cubicBezTo>
                    <a:pt x="90" y="140"/>
                    <a:pt x="90" y="140"/>
                    <a:pt x="90" y="140"/>
                  </a:cubicBezTo>
                  <a:cubicBezTo>
                    <a:pt x="92" y="139"/>
                    <a:pt x="93" y="136"/>
                    <a:pt x="92" y="134"/>
                  </a:cubicBezTo>
                  <a:cubicBezTo>
                    <a:pt x="92" y="134"/>
                    <a:pt x="92" y="134"/>
                    <a:pt x="92" y="134"/>
                  </a:cubicBezTo>
                  <a:cubicBezTo>
                    <a:pt x="86" y="122"/>
                    <a:pt x="86" y="122"/>
                    <a:pt x="86" y="122"/>
                  </a:cubicBezTo>
                  <a:cubicBezTo>
                    <a:pt x="85" y="119"/>
                    <a:pt x="82" y="118"/>
                    <a:pt x="80" y="119"/>
                  </a:cubicBezTo>
                  <a:cubicBezTo>
                    <a:pt x="71" y="124"/>
                    <a:pt x="71" y="124"/>
                    <a:pt x="71" y="124"/>
                  </a:cubicBezTo>
                  <a:cubicBezTo>
                    <a:pt x="71" y="107"/>
                    <a:pt x="71" y="107"/>
                    <a:pt x="71" y="107"/>
                  </a:cubicBezTo>
                  <a:lnTo>
                    <a:pt x="99" y="94"/>
                  </a:lnTo>
                  <a:close/>
                  <a:moveTo>
                    <a:pt x="71" y="31"/>
                  </a:moveTo>
                  <a:cubicBezTo>
                    <a:pt x="20" y="55"/>
                    <a:pt x="20" y="55"/>
                    <a:pt x="20" y="55"/>
                  </a:cubicBezTo>
                  <a:cubicBezTo>
                    <a:pt x="6" y="62"/>
                    <a:pt x="0" y="78"/>
                    <a:pt x="7" y="91"/>
                  </a:cubicBezTo>
                  <a:cubicBezTo>
                    <a:pt x="68" y="222"/>
                    <a:pt x="68" y="222"/>
                    <a:pt x="68" y="222"/>
                  </a:cubicBezTo>
                  <a:cubicBezTo>
                    <a:pt x="69" y="223"/>
                    <a:pt x="70" y="225"/>
                    <a:pt x="71" y="227"/>
                  </a:cubicBezTo>
                  <a:cubicBezTo>
                    <a:pt x="71" y="182"/>
                    <a:pt x="71" y="182"/>
                    <a:pt x="71" y="182"/>
                  </a:cubicBezTo>
                  <a:cubicBezTo>
                    <a:pt x="71" y="182"/>
                    <a:pt x="70" y="181"/>
                    <a:pt x="70" y="181"/>
                  </a:cubicBezTo>
                  <a:cubicBezTo>
                    <a:pt x="64" y="168"/>
                    <a:pt x="64" y="168"/>
                    <a:pt x="64" y="168"/>
                  </a:cubicBezTo>
                  <a:cubicBezTo>
                    <a:pt x="63" y="166"/>
                    <a:pt x="64" y="163"/>
                    <a:pt x="66" y="162"/>
                  </a:cubicBezTo>
                  <a:cubicBezTo>
                    <a:pt x="71" y="160"/>
                    <a:pt x="71" y="160"/>
                    <a:pt x="71" y="160"/>
                  </a:cubicBezTo>
                  <a:cubicBezTo>
                    <a:pt x="71" y="149"/>
                    <a:pt x="71" y="149"/>
                    <a:pt x="71" y="149"/>
                  </a:cubicBezTo>
                  <a:cubicBezTo>
                    <a:pt x="62" y="153"/>
                    <a:pt x="62" y="153"/>
                    <a:pt x="62" y="153"/>
                  </a:cubicBezTo>
                  <a:cubicBezTo>
                    <a:pt x="60" y="154"/>
                    <a:pt x="57" y="153"/>
                    <a:pt x="56" y="151"/>
                  </a:cubicBezTo>
                  <a:cubicBezTo>
                    <a:pt x="50" y="138"/>
                    <a:pt x="50" y="138"/>
                    <a:pt x="50" y="138"/>
                  </a:cubicBezTo>
                  <a:cubicBezTo>
                    <a:pt x="49" y="136"/>
                    <a:pt x="50" y="134"/>
                    <a:pt x="52" y="133"/>
                  </a:cubicBezTo>
                  <a:cubicBezTo>
                    <a:pt x="71" y="124"/>
                    <a:pt x="71" y="124"/>
                    <a:pt x="71" y="124"/>
                  </a:cubicBezTo>
                  <a:cubicBezTo>
                    <a:pt x="71" y="107"/>
                    <a:pt x="71" y="107"/>
                    <a:pt x="71" y="107"/>
                  </a:cubicBezTo>
                  <a:cubicBezTo>
                    <a:pt x="53" y="115"/>
                    <a:pt x="53" y="115"/>
                    <a:pt x="53" y="115"/>
                  </a:cubicBezTo>
                  <a:cubicBezTo>
                    <a:pt x="46" y="118"/>
                    <a:pt x="38" y="116"/>
                    <a:pt x="35" y="109"/>
                  </a:cubicBezTo>
                  <a:cubicBezTo>
                    <a:pt x="26" y="89"/>
                    <a:pt x="26" y="89"/>
                    <a:pt x="26" y="89"/>
                  </a:cubicBezTo>
                  <a:cubicBezTo>
                    <a:pt x="23" y="83"/>
                    <a:pt x="26" y="75"/>
                    <a:pt x="33" y="72"/>
                  </a:cubicBezTo>
                  <a:cubicBezTo>
                    <a:pt x="71" y="54"/>
                    <a:pt x="71" y="54"/>
                    <a:pt x="71" y="54"/>
                  </a:cubicBezTo>
                  <a:lnTo>
                    <a:pt x="71" y="31"/>
                  </a:lnTo>
                  <a:close/>
                </a:path>
              </a:pathLst>
            </a:custGeom>
            <a:solidFill>
              <a:schemeClr val="bg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30" name="Rectangle 59"/>
            <p:cNvSpPr>
              <a:spLocks noChangeArrowheads="1"/>
            </p:cNvSpPr>
            <p:nvPr/>
          </p:nvSpPr>
          <p:spPr bwMode="auto">
            <a:xfrm>
              <a:off x="4916115" y="2004107"/>
              <a:ext cx="441589" cy="465066"/>
            </a:xfrm>
            <a:custGeom>
              <a:avLst/>
              <a:gdLst/>
              <a:ahLst/>
              <a:cxnLst/>
              <a:rect l="l" t="t" r="r" b="b"/>
              <a:pathLst>
                <a:path w="627063" h="660400">
                  <a:moveTo>
                    <a:pt x="0" y="628650"/>
                  </a:moveTo>
                  <a:lnTo>
                    <a:pt x="627063" y="628650"/>
                  </a:lnTo>
                  <a:lnTo>
                    <a:pt x="627063" y="660400"/>
                  </a:lnTo>
                  <a:lnTo>
                    <a:pt x="0" y="660400"/>
                  </a:lnTo>
                  <a:close/>
                  <a:moveTo>
                    <a:pt x="25400" y="565150"/>
                  </a:moveTo>
                  <a:lnTo>
                    <a:pt x="601663" y="565150"/>
                  </a:lnTo>
                  <a:lnTo>
                    <a:pt x="601663" y="596900"/>
                  </a:lnTo>
                  <a:lnTo>
                    <a:pt x="25400" y="596900"/>
                  </a:lnTo>
                  <a:close/>
                  <a:moveTo>
                    <a:pt x="438150" y="254000"/>
                  </a:moveTo>
                  <a:lnTo>
                    <a:pt x="557213" y="254000"/>
                  </a:lnTo>
                  <a:lnTo>
                    <a:pt x="557213" y="285750"/>
                  </a:lnTo>
                  <a:lnTo>
                    <a:pt x="534988" y="285750"/>
                  </a:lnTo>
                  <a:lnTo>
                    <a:pt x="534988" y="500062"/>
                  </a:lnTo>
                  <a:lnTo>
                    <a:pt x="557213" y="500062"/>
                  </a:lnTo>
                  <a:lnTo>
                    <a:pt x="557213" y="531812"/>
                  </a:lnTo>
                  <a:lnTo>
                    <a:pt x="438150" y="531812"/>
                  </a:lnTo>
                  <a:lnTo>
                    <a:pt x="438150" y="500062"/>
                  </a:lnTo>
                  <a:lnTo>
                    <a:pt x="458788" y="500062"/>
                  </a:lnTo>
                  <a:lnTo>
                    <a:pt x="458788" y="285750"/>
                  </a:lnTo>
                  <a:lnTo>
                    <a:pt x="438150" y="285750"/>
                  </a:lnTo>
                  <a:close/>
                  <a:moveTo>
                    <a:pt x="252413" y="254000"/>
                  </a:moveTo>
                  <a:lnTo>
                    <a:pt x="374651" y="254000"/>
                  </a:lnTo>
                  <a:lnTo>
                    <a:pt x="374651" y="285750"/>
                  </a:lnTo>
                  <a:lnTo>
                    <a:pt x="352426" y="285750"/>
                  </a:lnTo>
                  <a:lnTo>
                    <a:pt x="352426" y="500062"/>
                  </a:lnTo>
                  <a:lnTo>
                    <a:pt x="374651" y="500062"/>
                  </a:lnTo>
                  <a:lnTo>
                    <a:pt x="374651" y="531812"/>
                  </a:lnTo>
                  <a:lnTo>
                    <a:pt x="252413" y="531812"/>
                  </a:lnTo>
                  <a:lnTo>
                    <a:pt x="252413" y="500062"/>
                  </a:lnTo>
                  <a:lnTo>
                    <a:pt x="274638" y="500062"/>
                  </a:lnTo>
                  <a:lnTo>
                    <a:pt x="274638" y="285750"/>
                  </a:lnTo>
                  <a:lnTo>
                    <a:pt x="252413" y="285750"/>
                  </a:lnTo>
                  <a:close/>
                  <a:moveTo>
                    <a:pt x="69850" y="254000"/>
                  </a:moveTo>
                  <a:lnTo>
                    <a:pt x="192088" y="254000"/>
                  </a:lnTo>
                  <a:lnTo>
                    <a:pt x="192088" y="285750"/>
                  </a:lnTo>
                  <a:lnTo>
                    <a:pt x="169863" y="285750"/>
                  </a:lnTo>
                  <a:lnTo>
                    <a:pt x="169863" y="500062"/>
                  </a:lnTo>
                  <a:lnTo>
                    <a:pt x="192088" y="500062"/>
                  </a:lnTo>
                  <a:lnTo>
                    <a:pt x="192088" y="531812"/>
                  </a:lnTo>
                  <a:lnTo>
                    <a:pt x="69850" y="531812"/>
                  </a:lnTo>
                  <a:lnTo>
                    <a:pt x="69850" y="500062"/>
                  </a:lnTo>
                  <a:lnTo>
                    <a:pt x="90488" y="500062"/>
                  </a:lnTo>
                  <a:lnTo>
                    <a:pt x="90488" y="285750"/>
                  </a:lnTo>
                  <a:lnTo>
                    <a:pt x="69850" y="285750"/>
                  </a:lnTo>
                  <a:close/>
                  <a:moveTo>
                    <a:pt x="312738" y="0"/>
                  </a:moveTo>
                  <a:lnTo>
                    <a:pt x="601663" y="184150"/>
                  </a:lnTo>
                  <a:lnTo>
                    <a:pt x="601663" y="215900"/>
                  </a:lnTo>
                  <a:lnTo>
                    <a:pt x="25400" y="215900"/>
                  </a:lnTo>
                  <a:lnTo>
                    <a:pt x="25400" y="184150"/>
                  </a:lnTo>
                  <a:close/>
                </a:path>
              </a:pathLst>
            </a:custGeom>
            <a:solidFill>
              <a:schemeClr val="accent5">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31" name="Freeform 72"/>
            <p:cNvSpPr>
              <a:spLocks noEditPoints="1"/>
            </p:cNvSpPr>
            <p:nvPr/>
          </p:nvSpPr>
          <p:spPr bwMode="auto">
            <a:xfrm>
              <a:off x="3818291" y="2121491"/>
              <a:ext cx="563445" cy="367805"/>
            </a:xfrm>
            <a:custGeom>
              <a:avLst/>
              <a:gdLst>
                <a:gd name="T0" fmla="*/ 82 w 367"/>
                <a:gd name="T1" fmla="*/ 27 h 240"/>
                <a:gd name="T2" fmla="*/ 367 w 367"/>
                <a:gd name="T3" fmla="*/ 120 h 240"/>
                <a:gd name="T4" fmla="*/ 82 w 367"/>
                <a:gd name="T5" fmla="*/ 213 h 240"/>
                <a:gd name="T6" fmla="*/ 82 w 367"/>
                <a:gd name="T7" fmla="*/ 177 h 240"/>
                <a:gd name="T8" fmla="*/ 127 w 367"/>
                <a:gd name="T9" fmla="*/ 143 h 240"/>
                <a:gd name="T10" fmla="*/ 127 w 367"/>
                <a:gd name="T11" fmla="*/ 87 h 240"/>
                <a:gd name="T12" fmla="*/ 138 w 367"/>
                <a:gd name="T13" fmla="*/ 87 h 240"/>
                <a:gd name="T14" fmla="*/ 138 w 367"/>
                <a:gd name="T15" fmla="*/ 64 h 240"/>
                <a:gd name="T16" fmla="*/ 127 w 367"/>
                <a:gd name="T17" fmla="*/ 64 h 240"/>
                <a:gd name="T18" fmla="*/ 102 w 367"/>
                <a:gd name="T19" fmla="*/ 64 h 240"/>
                <a:gd name="T20" fmla="*/ 91 w 367"/>
                <a:gd name="T21" fmla="*/ 64 h 240"/>
                <a:gd name="T22" fmla="*/ 91 w 367"/>
                <a:gd name="T23" fmla="*/ 87 h 240"/>
                <a:gd name="T24" fmla="*/ 102 w 367"/>
                <a:gd name="T25" fmla="*/ 87 h 240"/>
                <a:gd name="T26" fmla="*/ 102 w 367"/>
                <a:gd name="T27" fmla="*/ 143 h 240"/>
                <a:gd name="T28" fmla="*/ 82 w 367"/>
                <a:gd name="T29" fmla="*/ 156 h 240"/>
                <a:gd name="T30" fmla="*/ 82 w 367"/>
                <a:gd name="T31" fmla="*/ 27 h 240"/>
                <a:gd name="T32" fmla="*/ 0 w 367"/>
                <a:gd name="T33" fmla="*/ 0 h 240"/>
                <a:gd name="T34" fmla="*/ 82 w 367"/>
                <a:gd name="T35" fmla="*/ 27 h 240"/>
                <a:gd name="T36" fmla="*/ 82 w 367"/>
                <a:gd name="T37" fmla="*/ 156 h 240"/>
                <a:gd name="T38" fmla="*/ 82 w 367"/>
                <a:gd name="T39" fmla="*/ 156 h 240"/>
                <a:gd name="T40" fmla="*/ 62 w 367"/>
                <a:gd name="T41" fmla="*/ 143 h 240"/>
                <a:gd name="T42" fmla="*/ 62 w 367"/>
                <a:gd name="T43" fmla="*/ 87 h 240"/>
                <a:gd name="T44" fmla="*/ 73 w 367"/>
                <a:gd name="T45" fmla="*/ 87 h 240"/>
                <a:gd name="T46" fmla="*/ 73 w 367"/>
                <a:gd name="T47" fmla="*/ 64 h 240"/>
                <a:gd name="T48" fmla="*/ 62 w 367"/>
                <a:gd name="T49" fmla="*/ 64 h 240"/>
                <a:gd name="T50" fmla="*/ 37 w 367"/>
                <a:gd name="T51" fmla="*/ 64 h 240"/>
                <a:gd name="T52" fmla="*/ 26 w 367"/>
                <a:gd name="T53" fmla="*/ 64 h 240"/>
                <a:gd name="T54" fmla="*/ 26 w 367"/>
                <a:gd name="T55" fmla="*/ 87 h 240"/>
                <a:gd name="T56" fmla="*/ 37 w 367"/>
                <a:gd name="T57" fmla="*/ 87 h 240"/>
                <a:gd name="T58" fmla="*/ 37 w 367"/>
                <a:gd name="T59" fmla="*/ 143 h 240"/>
                <a:gd name="T60" fmla="*/ 82 w 367"/>
                <a:gd name="T61" fmla="*/ 177 h 240"/>
                <a:gd name="T62" fmla="*/ 82 w 367"/>
                <a:gd name="T63" fmla="*/ 177 h 240"/>
                <a:gd name="T64" fmla="*/ 82 w 367"/>
                <a:gd name="T65" fmla="*/ 213 h 240"/>
                <a:gd name="T66" fmla="*/ 0 w 367"/>
                <a:gd name="T67" fmla="*/ 240 h 240"/>
                <a:gd name="T68" fmla="*/ 0 w 367"/>
                <a:gd name="T69"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7" h="240">
                  <a:moveTo>
                    <a:pt x="82" y="27"/>
                  </a:moveTo>
                  <a:cubicBezTo>
                    <a:pt x="367" y="120"/>
                    <a:pt x="367" y="120"/>
                    <a:pt x="367" y="120"/>
                  </a:cubicBezTo>
                  <a:cubicBezTo>
                    <a:pt x="82" y="213"/>
                    <a:pt x="82" y="213"/>
                    <a:pt x="82" y="213"/>
                  </a:cubicBezTo>
                  <a:cubicBezTo>
                    <a:pt x="82" y="177"/>
                    <a:pt x="82" y="177"/>
                    <a:pt x="82" y="177"/>
                  </a:cubicBezTo>
                  <a:cubicBezTo>
                    <a:pt x="107" y="177"/>
                    <a:pt x="127" y="162"/>
                    <a:pt x="127" y="143"/>
                  </a:cubicBezTo>
                  <a:cubicBezTo>
                    <a:pt x="127" y="87"/>
                    <a:pt x="127" y="87"/>
                    <a:pt x="127" y="87"/>
                  </a:cubicBezTo>
                  <a:cubicBezTo>
                    <a:pt x="138" y="87"/>
                    <a:pt x="138" y="87"/>
                    <a:pt x="138" y="87"/>
                  </a:cubicBezTo>
                  <a:cubicBezTo>
                    <a:pt x="138" y="64"/>
                    <a:pt x="138" y="64"/>
                    <a:pt x="138" y="64"/>
                  </a:cubicBezTo>
                  <a:cubicBezTo>
                    <a:pt x="127" y="64"/>
                    <a:pt x="127" y="64"/>
                    <a:pt x="127" y="64"/>
                  </a:cubicBezTo>
                  <a:cubicBezTo>
                    <a:pt x="102" y="64"/>
                    <a:pt x="102" y="64"/>
                    <a:pt x="102" y="64"/>
                  </a:cubicBezTo>
                  <a:cubicBezTo>
                    <a:pt x="91" y="64"/>
                    <a:pt x="91" y="64"/>
                    <a:pt x="91" y="64"/>
                  </a:cubicBezTo>
                  <a:cubicBezTo>
                    <a:pt x="91" y="87"/>
                    <a:pt x="91" y="87"/>
                    <a:pt x="91" y="87"/>
                  </a:cubicBezTo>
                  <a:cubicBezTo>
                    <a:pt x="102" y="87"/>
                    <a:pt x="102" y="87"/>
                    <a:pt x="102" y="87"/>
                  </a:cubicBezTo>
                  <a:cubicBezTo>
                    <a:pt x="102" y="143"/>
                    <a:pt x="102" y="143"/>
                    <a:pt x="102" y="143"/>
                  </a:cubicBezTo>
                  <a:cubicBezTo>
                    <a:pt x="102" y="150"/>
                    <a:pt x="93" y="156"/>
                    <a:pt x="82" y="156"/>
                  </a:cubicBezTo>
                  <a:lnTo>
                    <a:pt x="82" y="27"/>
                  </a:lnTo>
                  <a:close/>
                  <a:moveTo>
                    <a:pt x="0" y="0"/>
                  </a:moveTo>
                  <a:cubicBezTo>
                    <a:pt x="82" y="27"/>
                    <a:pt x="82" y="27"/>
                    <a:pt x="82" y="27"/>
                  </a:cubicBezTo>
                  <a:cubicBezTo>
                    <a:pt x="82" y="156"/>
                    <a:pt x="82" y="156"/>
                    <a:pt x="82" y="156"/>
                  </a:cubicBezTo>
                  <a:cubicBezTo>
                    <a:pt x="82" y="156"/>
                    <a:pt x="82" y="156"/>
                    <a:pt x="82" y="156"/>
                  </a:cubicBezTo>
                  <a:cubicBezTo>
                    <a:pt x="71" y="156"/>
                    <a:pt x="62" y="150"/>
                    <a:pt x="62" y="143"/>
                  </a:cubicBezTo>
                  <a:cubicBezTo>
                    <a:pt x="62" y="87"/>
                    <a:pt x="62" y="87"/>
                    <a:pt x="62" y="87"/>
                  </a:cubicBezTo>
                  <a:cubicBezTo>
                    <a:pt x="73" y="87"/>
                    <a:pt x="73" y="87"/>
                    <a:pt x="73" y="87"/>
                  </a:cubicBezTo>
                  <a:cubicBezTo>
                    <a:pt x="73" y="64"/>
                    <a:pt x="73" y="64"/>
                    <a:pt x="73" y="64"/>
                  </a:cubicBezTo>
                  <a:cubicBezTo>
                    <a:pt x="62" y="64"/>
                    <a:pt x="62" y="64"/>
                    <a:pt x="62" y="64"/>
                  </a:cubicBezTo>
                  <a:cubicBezTo>
                    <a:pt x="37" y="64"/>
                    <a:pt x="37" y="64"/>
                    <a:pt x="37" y="64"/>
                  </a:cubicBezTo>
                  <a:cubicBezTo>
                    <a:pt x="26" y="64"/>
                    <a:pt x="26" y="64"/>
                    <a:pt x="26" y="64"/>
                  </a:cubicBezTo>
                  <a:cubicBezTo>
                    <a:pt x="26" y="87"/>
                    <a:pt x="26" y="87"/>
                    <a:pt x="26" y="87"/>
                  </a:cubicBezTo>
                  <a:cubicBezTo>
                    <a:pt x="37" y="87"/>
                    <a:pt x="37" y="87"/>
                    <a:pt x="37" y="87"/>
                  </a:cubicBezTo>
                  <a:cubicBezTo>
                    <a:pt x="37" y="143"/>
                    <a:pt x="37" y="143"/>
                    <a:pt x="37" y="143"/>
                  </a:cubicBezTo>
                  <a:cubicBezTo>
                    <a:pt x="37" y="162"/>
                    <a:pt x="57" y="177"/>
                    <a:pt x="82" y="177"/>
                  </a:cubicBezTo>
                  <a:cubicBezTo>
                    <a:pt x="82" y="177"/>
                    <a:pt x="82" y="177"/>
                    <a:pt x="82" y="177"/>
                  </a:cubicBezTo>
                  <a:cubicBezTo>
                    <a:pt x="82" y="213"/>
                    <a:pt x="82" y="213"/>
                    <a:pt x="82" y="213"/>
                  </a:cubicBezTo>
                  <a:cubicBezTo>
                    <a:pt x="0" y="240"/>
                    <a:pt x="0" y="240"/>
                    <a:pt x="0" y="240"/>
                  </a:cubicBez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32" name="Freeform 73"/>
            <p:cNvSpPr>
              <a:spLocks noEditPoints="1"/>
            </p:cNvSpPr>
            <p:nvPr/>
          </p:nvSpPr>
          <p:spPr bwMode="auto">
            <a:xfrm>
              <a:off x="5061448" y="2525070"/>
              <a:ext cx="131918" cy="230297"/>
            </a:xfrm>
            <a:custGeom>
              <a:avLst/>
              <a:gdLst>
                <a:gd name="T0" fmla="*/ 37 w 86"/>
                <a:gd name="T1" fmla="*/ 128 h 150"/>
                <a:gd name="T2" fmla="*/ 34 w 86"/>
                <a:gd name="T3" fmla="*/ 127 h 150"/>
                <a:gd name="T4" fmla="*/ 34 w 86"/>
                <a:gd name="T5" fmla="*/ 150 h 150"/>
                <a:gd name="T6" fmla="*/ 45 w 86"/>
                <a:gd name="T7" fmla="*/ 142 h 150"/>
                <a:gd name="T8" fmla="*/ 37 w 86"/>
                <a:gd name="T9" fmla="*/ 128 h 150"/>
                <a:gd name="T10" fmla="*/ 34 w 86"/>
                <a:gd name="T11" fmla="*/ 118 h 150"/>
                <a:gd name="T12" fmla="*/ 34 w 86"/>
                <a:gd name="T13" fmla="*/ 51 h 150"/>
                <a:gd name="T14" fmla="*/ 51 w 86"/>
                <a:gd name="T15" fmla="*/ 46 h 150"/>
                <a:gd name="T16" fmla="*/ 61 w 86"/>
                <a:gd name="T17" fmla="*/ 8 h 150"/>
                <a:gd name="T18" fmla="*/ 72 w 86"/>
                <a:gd name="T19" fmla="*/ 1 h 150"/>
                <a:gd name="T20" fmla="*/ 78 w 86"/>
                <a:gd name="T21" fmla="*/ 12 h 150"/>
                <a:gd name="T22" fmla="*/ 69 w 86"/>
                <a:gd name="T23" fmla="*/ 51 h 150"/>
                <a:gd name="T24" fmla="*/ 82 w 86"/>
                <a:gd name="T25" fmla="*/ 84 h 150"/>
                <a:gd name="T26" fmla="*/ 77 w 86"/>
                <a:gd name="T27" fmla="*/ 103 h 150"/>
                <a:gd name="T28" fmla="*/ 77 w 86"/>
                <a:gd name="T29" fmla="*/ 103 h 150"/>
                <a:gd name="T30" fmla="*/ 86 w 86"/>
                <a:gd name="T31" fmla="*/ 117 h 150"/>
                <a:gd name="T32" fmla="*/ 83 w 86"/>
                <a:gd name="T33" fmla="*/ 130 h 150"/>
                <a:gd name="T34" fmla="*/ 34 w 86"/>
                <a:gd name="T35" fmla="*/ 118 h 150"/>
                <a:gd name="T36" fmla="*/ 34 w 86"/>
                <a:gd name="T37" fmla="*/ 127 h 150"/>
                <a:gd name="T38" fmla="*/ 23 w 86"/>
                <a:gd name="T39" fmla="*/ 136 h 150"/>
                <a:gd name="T40" fmla="*/ 31 w 86"/>
                <a:gd name="T41" fmla="*/ 150 h 150"/>
                <a:gd name="T42" fmla="*/ 34 w 86"/>
                <a:gd name="T43" fmla="*/ 150 h 150"/>
                <a:gd name="T44" fmla="*/ 34 w 86"/>
                <a:gd name="T45" fmla="*/ 127 h 150"/>
                <a:gd name="T46" fmla="*/ 34 w 86"/>
                <a:gd name="T47" fmla="*/ 51 h 150"/>
                <a:gd name="T48" fmla="*/ 34 w 86"/>
                <a:gd name="T49" fmla="*/ 118 h 150"/>
                <a:gd name="T50" fmla="*/ 0 w 86"/>
                <a:gd name="T51" fmla="*/ 109 h 150"/>
                <a:gd name="T52" fmla="*/ 3 w 86"/>
                <a:gd name="T53" fmla="*/ 96 h 150"/>
                <a:gd name="T54" fmla="*/ 18 w 86"/>
                <a:gd name="T55" fmla="*/ 88 h 150"/>
                <a:gd name="T56" fmla="*/ 23 w 86"/>
                <a:gd name="T57" fmla="*/ 69 h 150"/>
                <a:gd name="T58" fmla="*/ 34 w 86"/>
                <a:gd name="T59" fmla="*/ 5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6" h="150">
                  <a:moveTo>
                    <a:pt x="37" y="128"/>
                  </a:moveTo>
                  <a:cubicBezTo>
                    <a:pt x="36" y="127"/>
                    <a:pt x="35" y="127"/>
                    <a:pt x="34" y="127"/>
                  </a:cubicBezTo>
                  <a:cubicBezTo>
                    <a:pt x="34" y="150"/>
                    <a:pt x="34" y="150"/>
                    <a:pt x="34" y="150"/>
                  </a:cubicBezTo>
                  <a:cubicBezTo>
                    <a:pt x="39" y="150"/>
                    <a:pt x="44" y="147"/>
                    <a:pt x="45" y="142"/>
                  </a:cubicBezTo>
                  <a:cubicBezTo>
                    <a:pt x="47" y="136"/>
                    <a:pt x="43" y="129"/>
                    <a:pt x="37" y="128"/>
                  </a:cubicBezTo>
                  <a:close/>
                  <a:moveTo>
                    <a:pt x="34" y="118"/>
                  </a:moveTo>
                  <a:cubicBezTo>
                    <a:pt x="34" y="51"/>
                    <a:pt x="34" y="51"/>
                    <a:pt x="34" y="51"/>
                  </a:cubicBezTo>
                  <a:cubicBezTo>
                    <a:pt x="39" y="48"/>
                    <a:pt x="45" y="46"/>
                    <a:pt x="51" y="46"/>
                  </a:cubicBezTo>
                  <a:cubicBezTo>
                    <a:pt x="61" y="8"/>
                    <a:pt x="61" y="8"/>
                    <a:pt x="61" y="8"/>
                  </a:cubicBezTo>
                  <a:cubicBezTo>
                    <a:pt x="62" y="3"/>
                    <a:pt x="67" y="0"/>
                    <a:pt x="72" y="1"/>
                  </a:cubicBezTo>
                  <a:cubicBezTo>
                    <a:pt x="77" y="2"/>
                    <a:pt x="80" y="7"/>
                    <a:pt x="78" y="12"/>
                  </a:cubicBezTo>
                  <a:cubicBezTo>
                    <a:pt x="69" y="51"/>
                    <a:pt x="69" y="51"/>
                    <a:pt x="69" y="51"/>
                  </a:cubicBezTo>
                  <a:cubicBezTo>
                    <a:pt x="79" y="57"/>
                    <a:pt x="86" y="68"/>
                    <a:pt x="82" y="84"/>
                  </a:cubicBezTo>
                  <a:cubicBezTo>
                    <a:pt x="82" y="84"/>
                    <a:pt x="79" y="97"/>
                    <a:pt x="77" y="103"/>
                  </a:cubicBezTo>
                  <a:cubicBezTo>
                    <a:pt x="77" y="103"/>
                    <a:pt x="77" y="103"/>
                    <a:pt x="77" y="103"/>
                  </a:cubicBezTo>
                  <a:cubicBezTo>
                    <a:pt x="75" y="112"/>
                    <a:pt x="86" y="117"/>
                    <a:pt x="86" y="117"/>
                  </a:cubicBezTo>
                  <a:cubicBezTo>
                    <a:pt x="83" y="130"/>
                    <a:pt x="83" y="130"/>
                    <a:pt x="83" y="130"/>
                  </a:cubicBezTo>
                  <a:lnTo>
                    <a:pt x="34" y="118"/>
                  </a:lnTo>
                  <a:close/>
                  <a:moveTo>
                    <a:pt x="34" y="127"/>
                  </a:moveTo>
                  <a:cubicBezTo>
                    <a:pt x="29" y="127"/>
                    <a:pt x="24" y="131"/>
                    <a:pt x="23" y="136"/>
                  </a:cubicBezTo>
                  <a:cubicBezTo>
                    <a:pt x="21" y="142"/>
                    <a:pt x="25" y="148"/>
                    <a:pt x="31" y="150"/>
                  </a:cubicBezTo>
                  <a:cubicBezTo>
                    <a:pt x="32" y="150"/>
                    <a:pt x="33" y="150"/>
                    <a:pt x="34" y="150"/>
                  </a:cubicBezTo>
                  <a:cubicBezTo>
                    <a:pt x="34" y="127"/>
                    <a:pt x="34" y="127"/>
                    <a:pt x="34" y="127"/>
                  </a:cubicBezTo>
                  <a:close/>
                  <a:moveTo>
                    <a:pt x="34" y="51"/>
                  </a:moveTo>
                  <a:cubicBezTo>
                    <a:pt x="34" y="118"/>
                    <a:pt x="34" y="118"/>
                    <a:pt x="34" y="118"/>
                  </a:cubicBezTo>
                  <a:cubicBezTo>
                    <a:pt x="0" y="109"/>
                    <a:pt x="0" y="109"/>
                    <a:pt x="0" y="109"/>
                  </a:cubicBezTo>
                  <a:cubicBezTo>
                    <a:pt x="3" y="96"/>
                    <a:pt x="3" y="96"/>
                    <a:pt x="3" y="96"/>
                  </a:cubicBezTo>
                  <a:cubicBezTo>
                    <a:pt x="3" y="96"/>
                    <a:pt x="16" y="97"/>
                    <a:pt x="18" y="88"/>
                  </a:cubicBezTo>
                  <a:cubicBezTo>
                    <a:pt x="20" y="80"/>
                    <a:pt x="23" y="69"/>
                    <a:pt x="23" y="69"/>
                  </a:cubicBezTo>
                  <a:cubicBezTo>
                    <a:pt x="25" y="61"/>
                    <a:pt x="29" y="55"/>
                    <a:pt x="34"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33" name="Freeform 74"/>
            <p:cNvSpPr>
              <a:spLocks noEditPoints="1"/>
            </p:cNvSpPr>
            <p:nvPr/>
          </p:nvSpPr>
          <p:spPr bwMode="auto">
            <a:xfrm>
              <a:off x="3909963" y="1735800"/>
              <a:ext cx="264954" cy="324205"/>
            </a:xfrm>
            <a:custGeom>
              <a:avLst/>
              <a:gdLst>
                <a:gd name="T0" fmla="*/ 172 w 172"/>
                <a:gd name="T1" fmla="*/ 9 h 211"/>
                <a:gd name="T2" fmla="*/ 121 w 172"/>
                <a:gd name="T3" fmla="*/ 37 h 211"/>
                <a:gd name="T4" fmla="*/ 143 w 172"/>
                <a:gd name="T5" fmla="*/ 211 h 211"/>
                <a:gd name="T6" fmla="*/ 124 w 172"/>
                <a:gd name="T7" fmla="*/ 165 h 211"/>
                <a:gd name="T8" fmla="*/ 131 w 172"/>
                <a:gd name="T9" fmla="*/ 108 h 211"/>
                <a:gd name="T10" fmla="*/ 121 w 172"/>
                <a:gd name="T11" fmla="*/ 86 h 211"/>
                <a:gd name="T12" fmla="*/ 129 w 172"/>
                <a:gd name="T13" fmla="*/ 146 h 211"/>
                <a:gd name="T14" fmla="*/ 127 w 172"/>
                <a:gd name="T15" fmla="*/ 116 h 211"/>
                <a:gd name="T16" fmla="*/ 121 w 172"/>
                <a:gd name="T17" fmla="*/ 156 h 211"/>
                <a:gd name="T18" fmla="*/ 121 w 172"/>
                <a:gd name="T19" fmla="*/ 9 h 211"/>
                <a:gd name="T20" fmla="*/ 98 w 172"/>
                <a:gd name="T21" fmla="*/ 37 h 211"/>
                <a:gd name="T22" fmla="*/ 110 w 172"/>
                <a:gd name="T23" fmla="*/ 88 h 211"/>
                <a:gd name="T24" fmla="*/ 100 w 172"/>
                <a:gd name="T25" fmla="*/ 81 h 211"/>
                <a:gd name="T26" fmla="*/ 121 w 172"/>
                <a:gd name="T27" fmla="*/ 211 h 211"/>
                <a:gd name="T28" fmla="*/ 101 w 172"/>
                <a:gd name="T29" fmla="*/ 163 h 211"/>
                <a:gd name="T30" fmla="*/ 121 w 172"/>
                <a:gd name="T31" fmla="*/ 211 h 211"/>
                <a:gd name="T32" fmla="*/ 113 w 172"/>
                <a:gd name="T33" fmla="*/ 148 h 211"/>
                <a:gd name="T34" fmla="*/ 121 w 172"/>
                <a:gd name="T35" fmla="*/ 156 h 211"/>
                <a:gd name="T36" fmla="*/ 98 w 172"/>
                <a:gd name="T37" fmla="*/ 0 h 211"/>
                <a:gd name="T38" fmla="*/ 71 w 172"/>
                <a:gd name="T39" fmla="*/ 0 h 211"/>
                <a:gd name="T40" fmla="*/ 98 w 172"/>
                <a:gd name="T41" fmla="*/ 80 h 211"/>
                <a:gd name="T42" fmla="*/ 71 w 172"/>
                <a:gd name="T43" fmla="*/ 37 h 211"/>
                <a:gd name="T44" fmla="*/ 71 w 172"/>
                <a:gd name="T45" fmla="*/ 166 h 211"/>
                <a:gd name="T46" fmla="*/ 98 w 172"/>
                <a:gd name="T47" fmla="*/ 141 h 211"/>
                <a:gd name="T48" fmla="*/ 98 w 172"/>
                <a:gd name="T49" fmla="*/ 160 h 211"/>
                <a:gd name="T50" fmla="*/ 74 w 172"/>
                <a:gd name="T51" fmla="*/ 124 h 211"/>
                <a:gd name="T52" fmla="*/ 71 w 172"/>
                <a:gd name="T53" fmla="*/ 118 h 211"/>
                <a:gd name="T54" fmla="*/ 71 w 172"/>
                <a:gd name="T55" fmla="*/ 98 h 211"/>
                <a:gd name="T56" fmla="*/ 71 w 172"/>
                <a:gd name="T57" fmla="*/ 0 h 211"/>
                <a:gd name="T58" fmla="*/ 60 w 172"/>
                <a:gd name="T59" fmla="*/ 0 h 211"/>
                <a:gd name="T60" fmla="*/ 71 w 172"/>
                <a:gd name="T61" fmla="*/ 88 h 211"/>
                <a:gd name="T62" fmla="*/ 60 w 172"/>
                <a:gd name="T63" fmla="*/ 37 h 211"/>
                <a:gd name="T64" fmla="*/ 60 w 172"/>
                <a:gd name="T65" fmla="*/ 120 h 211"/>
                <a:gd name="T66" fmla="*/ 65 w 172"/>
                <a:gd name="T67" fmla="*/ 166 h 211"/>
                <a:gd name="T68" fmla="*/ 71 w 172"/>
                <a:gd name="T69" fmla="*/ 98 h 211"/>
                <a:gd name="T70" fmla="*/ 71 w 172"/>
                <a:gd name="T71" fmla="*/ 98 h 211"/>
                <a:gd name="T72" fmla="*/ 60 w 172"/>
                <a:gd name="T73" fmla="*/ 9 h 211"/>
                <a:gd name="T74" fmla="*/ 12 w 172"/>
                <a:gd name="T75" fmla="*/ 23 h 211"/>
                <a:gd name="T76" fmla="*/ 60 w 172"/>
                <a:gd name="T77" fmla="*/ 100 h 211"/>
                <a:gd name="T78" fmla="*/ 28 w 172"/>
                <a:gd name="T79" fmla="*/ 118 h 211"/>
                <a:gd name="T80" fmla="*/ 29 w 172"/>
                <a:gd name="T81" fmla="*/ 134 h 211"/>
                <a:gd name="T82" fmla="*/ 34 w 172"/>
                <a:gd name="T83" fmla="*/ 127 h 211"/>
                <a:gd name="T84" fmla="*/ 47 w 172"/>
                <a:gd name="T85" fmla="*/ 120 h 211"/>
                <a:gd name="T86" fmla="*/ 36 w 172"/>
                <a:gd name="T87" fmla="*/ 178 h 211"/>
                <a:gd name="T88" fmla="*/ 45 w 172"/>
                <a:gd name="T89" fmla="*/ 163 h 211"/>
                <a:gd name="T90" fmla="*/ 60 w 172"/>
                <a:gd name="T91" fmla="*/ 211 h 211"/>
                <a:gd name="T92" fmla="*/ 0 w 172"/>
                <a:gd name="T93" fmla="*/ 2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2" h="211">
                  <a:moveTo>
                    <a:pt x="121" y="0"/>
                  </a:moveTo>
                  <a:cubicBezTo>
                    <a:pt x="172" y="0"/>
                    <a:pt x="172" y="0"/>
                    <a:pt x="172" y="0"/>
                  </a:cubicBezTo>
                  <a:cubicBezTo>
                    <a:pt x="172" y="9"/>
                    <a:pt x="172" y="9"/>
                    <a:pt x="172" y="9"/>
                  </a:cubicBezTo>
                  <a:cubicBezTo>
                    <a:pt x="121" y="9"/>
                    <a:pt x="121" y="9"/>
                    <a:pt x="121" y="9"/>
                  </a:cubicBezTo>
                  <a:cubicBezTo>
                    <a:pt x="121" y="0"/>
                    <a:pt x="121" y="0"/>
                    <a:pt x="121" y="0"/>
                  </a:cubicBezTo>
                  <a:close/>
                  <a:moveTo>
                    <a:pt x="121" y="37"/>
                  </a:moveTo>
                  <a:cubicBezTo>
                    <a:pt x="172" y="37"/>
                    <a:pt x="172" y="37"/>
                    <a:pt x="172" y="37"/>
                  </a:cubicBezTo>
                  <a:cubicBezTo>
                    <a:pt x="172" y="183"/>
                    <a:pt x="172" y="183"/>
                    <a:pt x="172" y="183"/>
                  </a:cubicBezTo>
                  <a:cubicBezTo>
                    <a:pt x="172" y="198"/>
                    <a:pt x="159" y="211"/>
                    <a:pt x="143" y="211"/>
                  </a:cubicBezTo>
                  <a:cubicBezTo>
                    <a:pt x="121" y="211"/>
                    <a:pt x="121" y="211"/>
                    <a:pt x="121" y="211"/>
                  </a:cubicBezTo>
                  <a:cubicBezTo>
                    <a:pt x="121" y="166"/>
                    <a:pt x="121" y="166"/>
                    <a:pt x="121" y="166"/>
                  </a:cubicBezTo>
                  <a:cubicBezTo>
                    <a:pt x="122" y="166"/>
                    <a:pt x="123" y="166"/>
                    <a:pt x="124" y="165"/>
                  </a:cubicBezTo>
                  <a:cubicBezTo>
                    <a:pt x="130" y="163"/>
                    <a:pt x="134" y="159"/>
                    <a:pt x="138" y="153"/>
                  </a:cubicBezTo>
                  <a:cubicBezTo>
                    <a:pt x="142" y="145"/>
                    <a:pt x="145" y="137"/>
                    <a:pt x="145" y="128"/>
                  </a:cubicBezTo>
                  <a:cubicBezTo>
                    <a:pt x="145" y="115"/>
                    <a:pt x="140" y="108"/>
                    <a:pt x="131" y="108"/>
                  </a:cubicBezTo>
                  <a:cubicBezTo>
                    <a:pt x="128" y="108"/>
                    <a:pt x="125" y="109"/>
                    <a:pt x="121" y="111"/>
                  </a:cubicBezTo>
                  <a:cubicBezTo>
                    <a:pt x="127" y="85"/>
                    <a:pt x="127" y="85"/>
                    <a:pt x="127" y="85"/>
                  </a:cubicBezTo>
                  <a:cubicBezTo>
                    <a:pt x="121" y="86"/>
                    <a:pt x="121" y="86"/>
                    <a:pt x="121" y="86"/>
                  </a:cubicBezTo>
                  <a:cubicBezTo>
                    <a:pt x="121" y="37"/>
                    <a:pt x="121" y="37"/>
                    <a:pt x="121" y="37"/>
                  </a:cubicBezTo>
                  <a:close/>
                  <a:moveTo>
                    <a:pt x="121" y="156"/>
                  </a:moveTo>
                  <a:cubicBezTo>
                    <a:pt x="123" y="155"/>
                    <a:pt x="126" y="152"/>
                    <a:pt x="129" y="146"/>
                  </a:cubicBezTo>
                  <a:cubicBezTo>
                    <a:pt x="131" y="140"/>
                    <a:pt x="133" y="134"/>
                    <a:pt x="133" y="129"/>
                  </a:cubicBezTo>
                  <a:cubicBezTo>
                    <a:pt x="133" y="123"/>
                    <a:pt x="132" y="119"/>
                    <a:pt x="129" y="117"/>
                  </a:cubicBezTo>
                  <a:cubicBezTo>
                    <a:pt x="129" y="117"/>
                    <a:pt x="128" y="116"/>
                    <a:pt x="127" y="116"/>
                  </a:cubicBezTo>
                  <a:cubicBezTo>
                    <a:pt x="126" y="116"/>
                    <a:pt x="124" y="117"/>
                    <a:pt x="123" y="117"/>
                  </a:cubicBezTo>
                  <a:cubicBezTo>
                    <a:pt x="122" y="117"/>
                    <a:pt x="121" y="117"/>
                    <a:pt x="121" y="118"/>
                  </a:cubicBezTo>
                  <a:lnTo>
                    <a:pt x="121" y="156"/>
                  </a:lnTo>
                  <a:close/>
                  <a:moveTo>
                    <a:pt x="98" y="0"/>
                  </a:moveTo>
                  <a:cubicBezTo>
                    <a:pt x="121" y="0"/>
                    <a:pt x="121" y="0"/>
                    <a:pt x="121" y="0"/>
                  </a:cubicBezTo>
                  <a:cubicBezTo>
                    <a:pt x="121" y="9"/>
                    <a:pt x="121" y="9"/>
                    <a:pt x="121" y="9"/>
                  </a:cubicBezTo>
                  <a:cubicBezTo>
                    <a:pt x="98" y="9"/>
                    <a:pt x="98" y="9"/>
                    <a:pt x="98" y="9"/>
                  </a:cubicBezTo>
                  <a:cubicBezTo>
                    <a:pt x="98" y="0"/>
                    <a:pt x="98" y="0"/>
                    <a:pt x="98" y="0"/>
                  </a:cubicBezTo>
                  <a:close/>
                  <a:moveTo>
                    <a:pt x="98" y="37"/>
                  </a:moveTo>
                  <a:cubicBezTo>
                    <a:pt x="121" y="37"/>
                    <a:pt x="121" y="37"/>
                    <a:pt x="121" y="37"/>
                  </a:cubicBezTo>
                  <a:cubicBezTo>
                    <a:pt x="121" y="86"/>
                    <a:pt x="121" y="86"/>
                    <a:pt x="121" y="86"/>
                  </a:cubicBezTo>
                  <a:cubicBezTo>
                    <a:pt x="110" y="88"/>
                    <a:pt x="110" y="88"/>
                    <a:pt x="110" y="88"/>
                  </a:cubicBezTo>
                  <a:cubicBezTo>
                    <a:pt x="98" y="141"/>
                    <a:pt x="98" y="141"/>
                    <a:pt x="98" y="141"/>
                  </a:cubicBezTo>
                  <a:cubicBezTo>
                    <a:pt x="98" y="90"/>
                    <a:pt x="98" y="90"/>
                    <a:pt x="98" y="90"/>
                  </a:cubicBezTo>
                  <a:cubicBezTo>
                    <a:pt x="100" y="81"/>
                    <a:pt x="100" y="81"/>
                    <a:pt x="100" y="81"/>
                  </a:cubicBezTo>
                  <a:cubicBezTo>
                    <a:pt x="100" y="81"/>
                    <a:pt x="99" y="81"/>
                    <a:pt x="98" y="80"/>
                  </a:cubicBezTo>
                  <a:cubicBezTo>
                    <a:pt x="98" y="37"/>
                    <a:pt x="98" y="37"/>
                    <a:pt x="98" y="37"/>
                  </a:cubicBezTo>
                  <a:close/>
                  <a:moveTo>
                    <a:pt x="121" y="211"/>
                  </a:moveTo>
                  <a:cubicBezTo>
                    <a:pt x="98" y="211"/>
                    <a:pt x="98" y="211"/>
                    <a:pt x="98" y="211"/>
                  </a:cubicBezTo>
                  <a:cubicBezTo>
                    <a:pt x="98" y="160"/>
                    <a:pt x="98" y="160"/>
                    <a:pt x="98" y="160"/>
                  </a:cubicBezTo>
                  <a:cubicBezTo>
                    <a:pt x="99" y="161"/>
                    <a:pt x="100" y="162"/>
                    <a:pt x="101" y="163"/>
                  </a:cubicBezTo>
                  <a:cubicBezTo>
                    <a:pt x="103" y="166"/>
                    <a:pt x="107" y="167"/>
                    <a:pt x="112" y="167"/>
                  </a:cubicBezTo>
                  <a:cubicBezTo>
                    <a:pt x="115" y="167"/>
                    <a:pt x="118" y="167"/>
                    <a:pt x="121" y="166"/>
                  </a:cubicBezTo>
                  <a:cubicBezTo>
                    <a:pt x="121" y="211"/>
                    <a:pt x="121" y="211"/>
                    <a:pt x="121" y="211"/>
                  </a:cubicBezTo>
                  <a:close/>
                  <a:moveTo>
                    <a:pt x="121" y="118"/>
                  </a:moveTo>
                  <a:cubicBezTo>
                    <a:pt x="120" y="118"/>
                    <a:pt x="120" y="118"/>
                    <a:pt x="120" y="119"/>
                  </a:cubicBezTo>
                  <a:cubicBezTo>
                    <a:pt x="113" y="148"/>
                    <a:pt x="113" y="148"/>
                    <a:pt x="113" y="148"/>
                  </a:cubicBezTo>
                  <a:cubicBezTo>
                    <a:pt x="113" y="149"/>
                    <a:pt x="113" y="150"/>
                    <a:pt x="113" y="151"/>
                  </a:cubicBezTo>
                  <a:cubicBezTo>
                    <a:pt x="113" y="154"/>
                    <a:pt x="115" y="156"/>
                    <a:pt x="119" y="156"/>
                  </a:cubicBezTo>
                  <a:cubicBezTo>
                    <a:pt x="120" y="156"/>
                    <a:pt x="120" y="156"/>
                    <a:pt x="121" y="156"/>
                  </a:cubicBezTo>
                  <a:lnTo>
                    <a:pt x="121" y="118"/>
                  </a:lnTo>
                  <a:close/>
                  <a:moveTo>
                    <a:pt x="71" y="0"/>
                  </a:moveTo>
                  <a:cubicBezTo>
                    <a:pt x="98" y="0"/>
                    <a:pt x="98" y="0"/>
                    <a:pt x="98" y="0"/>
                  </a:cubicBezTo>
                  <a:cubicBezTo>
                    <a:pt x="98" y="9"/>
                    <a:pt x="98" y="9"/>
                    <a:pt x="98" y="9"/>
                  </a:cubicBezTo>
                  <a:cubicBezTo>
                    <a:pt x="71" y="9"/>
                    <a:pt x="71" y="9"/>
                    <a:pt x="71" y="9"/>
                  </a:cubicBezTo>
                  <a:cubicBezTo>
                    <a:pt x="71" y="0"/>
                    <a:pt x="71" y="0"/>
                    <a:pt x="71" y="0"/>
                  </a:cubicBezTo>
                  <a:close/>
                  <a:moveTo>
                    <a:pt x="71" y="37"/>
                  </a:moveTo>
                  <a:cubicBezTo>
                    <a:pt x="98" y="37"/>
                    <a:pt x="98" y="37"/>
                    <a:pt x="98" y="37"/>
                  </a:cubicBezTo>
                  <a:cubicBezTo>
                    <a:pt x="98" y="80"/>
                    <a:pt x="98" y="80"/>
                    <a:pt x="98" y="80"/>
                  </a:cubicBezTo>
                  <a:cubicBezTo>
                    <a:pt x="96" y="80"/>
                    <a:pt x="94" y="80"/>
                    <a:pt x="91" y="80"/>
                  </a:cubicBezTo>
                  <a:cubicBezTo>
                    <a:pt x="85" y="80"/>
                    <a:pt x="78" y="83"/>
                    <a:pt x="71" y="88"/>
                  </a:cubicBezTo>
                  <a:cubicBezTo>
                    <a:pt x="71" y="37"/>
                    <a:pt x="71" y="37"/>
                    <a:pt x="71" y="37"/>
                  </a:cubicBezTo>
                  <a:close/>
                  <a:moveTo>
                    <a:pt x="98" y="211"/>
                  </a:moveTo>
                  <a:cubicBezTo>
                    <a:pt x="71" y="211"/>
                    <a:pt x="71" y="211"/>
                    <a:pt x="71" y="211"/>
                  </a:cubicBezTo>
                  <a:cubicBezTo>
                    <a:pt x="71" y="166"/>
                    <a:pt x="71" y="166"/>
                    <a:pt x="71" y="166"/>
                  </a:cubicBezTo>
                  <a:cubicBezTo>
                    <a:pt x="82" y="166"/>
                    <a:pt x="82" y="166"/>
                    <a:pt x="82" y="166"/>
                  </a:cubicBezTo>
                  <a:cubicBezTo>
                    <a:pt x="98" y="90"/>
                    <a:pt x="98" y="90"/>
                    <a:pt x="98" y="90"/>
                  </a:cubicBezTo>
                  <a:cubicBezTo>
                    <a:pt x="98" y="141"/>
                    <a:pt x="98" y="141"/>
                    <a:pt x="98" y="141"/>
                  </a:cubicBezTo>
                  <a:cubicBezTo>
                    <a:pt x="97" y="146"/>
                    <a:pt x="97" y="146"/>
                    <a:pt x="97" y="146"/>
                  </a:cubicBezTo>
                  <a:cubicBezTo>
                    <a:pt x="97" y="148"/>
                    <a:pt x="97" y="150"/>
                    <a:pt x="97" y="152"/>
                  </a:cubicBezTo>
                  <a:cubicBezTo>
                    <a:pt x="97" y="155"/>
                    <a:pt x="97" y="158"/>
                    <a:pt x="98" y="160"/>
                  </a:cubicBezTo>
                  <a:cubicBezTo>
                    <a:pt x="98" y="211"/>
                    <a:pt x="98" y="211"/>
                    <a:pt x="98" y="211"/>
                  </a:cubicBezTo>
                  <a:close/>
                  <a:moveTo>
                    <a:pt x="71" y="137"/>
                  </a:moveTo>
                  <a:cubicBezTo>
                    <a:pt x="74" y="124"/>
                    <a:pt x="74" y="124"/>
                    <a:pt x="74" y="124"/>
                  </a:cubicBezTo>
                  <a:cubicBezTo>
                    <a:pt x="73" y="124"/>
                    <a:pt x="72" y="124"/>
                    <a:pt x="71" y="123"/>
                  </a:cubicBezTo>
                  <a:cubicBezTo>
                    <a:pt x="71" y="137"/>
                    <a:pt x="71" y="137"/>
                    <a:pt x="71" y="137"/>
                  </a:cubicBezTo>
                  <a:close/>
                  <a:moveTo>
                    <a:pt x="71" y="118"/>
                  </a:moveTo>
                  <a:cubicBezTo>
                    <a:pt x="73" y="118"/>
                    <a:pt x="74" y="119"/>
                    <a:pt x="75" y="119"/>
                  </a:cubicBezTo>
                  <a:cubicBezTo>
                    <a:pt x="82" y="88"/>
                    <a:pt x="82" y="88"/>
                    <a:pt x="82" y="88"/>
                  </a:cubicBezTo>
                  <a:cubicBezTo>
                    <a:pt x="79" y="90"/>
                    <a:pt x="75" y="93"/>
                    <a:pt x="71" y="98"/>
                  </a:cubicBezTo>
                  <a:lnTo>
                    <a:pt x="71" y="118"/>
                  </a:lnTo>
                  <a:close/>
                  <a:moveTo>
                    <a:pt x="60" y="0"/>
                  </a:moveTo>
                  <a:cubicBezTo>
                    <a:pt x="71" y="0"/>
                    <a:pt x="71" y="0"/>
                    <a:pt x="71" y="0"/>
                  </a:cubicBezTo>
                  <a:cubicBezTo>
                    <a:pt x="71" y="9"/>
                    <a:pt x="71" y="9"/>
                    <a:pt x="71" y="9"/>
                  </a:cubicBezTo>
                  <a:cubicBezTo>
                    <a:pt x="60" y="9"/>
                    <a:pt x="60" y="9"/>
                    <a:pt x="60" y="9"/>
                  </a:cubicBezTo>
                  <a:cubicBezTo>
                    <a:pt x="60" y="0"/>
                    <a:pt x="60" y="0"/>
                    <a:pt x="60" y="0"/>
                  </a:cubicBezTo>
                  <a:close/>
                  <a:moveTo>
                    <a:pt x="60" y="37"/>
                  </a:moveTo>
                  <a:cubicBezTo>
                    <a:pt x="71" y="37"/>
                    <a:pt x="71" y="37"/>
                    <a:pt x="71" y="37"/>
                  </a:cubicBezTo>
                  <a:cubicBezTo>
                    <a:pt x="71" y="88"/>
                    <a:pt x="71" y="88"/>
                    <a:pt x="71" y="88"/>
                  </a:cubicBezTo>
                  <a:cubicBezTo>
                    <a:pt x="71" y="89"/>
                    <a:pt x="71" y="89"/>
                    <a:pt x="71" y="89"/>
                  </a:cubicBezTo>
                  <a:cubicBezTo>
                    <a:pt x="67" y="92"/>
                    <a:pt x="64" y="96"/>
                    <a:pt x="60" y="100"/>
                  </a:cubicBezTo>
                  <a:cubicBezTo>
                    <a:pt x="60" y="37"/>
                    <a:pt x="60" y="37"/>
                    <a:pt x="60" y="37"/>
                  </a:cubicBezTo>
                  <a:close/>
                  <a:moveTo>
                    <a:pt x="71" y="211"/>
                  </a:moveTo>
                  <a:cubicBezTo>
                    <a:pt x="60" y="211"/>
                    <a:pt x="60" y="211"/>
                    <a:pt x="60" y="211"/>
                  </a:cubicBezTo>
                  <a:cubicBezTo>
                    <a:pt x="60" y="120"/>
                    <a:pt x="60" y="120"/>
                    <a:pt x="60" y="120"/>
                  </a:cubicBezTo>
                  <a:cubicBezTo>
                    <a:pt x="64" y="121"/>
                    <a:pt x="68" y="122"/>
                    <a:pt x="71" y="123"/>
                  </a:cubicBezTo>
                  <a:cubicBezTo>
                    <a:pt x="71" y="137"/>
                    <a:pt x="71" y="137"/>
                    <a:pt x="71" y="137"/>
                  </a:cubicBezTo>
                  <a:cubicBezTo>
                    <a:pt x="65" y="166"/>
                    <a:pt x="65" y="166"/>
                    <a:pt x="65" y="166"/>
                  </a:cubicBezTo>
                  <a:cubicBezTo>
                    <a:pt x="71" y="166"/>
                    <a:pt x="71" y="166"/>
                    <a:pt x="71" y="166"/>
                  </a:cubicBezTo>
                  <a:cubicBezTo>
                    <a:pt x="71" y="211"/>
                    <a:pt x="71" y="211"/>
                    <a:pt x="71" y="211"/>
                  </a:cubicBezTo>
                  <a:close/>
                  <a:moveTo>
                    <a:pt x="71" y="98"/>
                  </a:moveTo>
                  <a:cubicBezTo>
                    <a:pt x="68" y="102"/>
                    <a:pt x="65" y="108"/>
                    <a:pt x="61" y="115"/>
                  </a:cubicBezTo>
                  <a:cubicBezTo>
                    <a:pt x="65" y="116"/>
                    <a:pt x="68" y="117"/>
                    <a:pt x="71" y="118"/>
                  </a:cubicBezTo>
                  <a:lnTo>
                    <a:pt x="71" y="98"/>
                  </a:lnTo>
                  <a:close/>
                  <a:moveTo>
                    <a:pt x="29" y="0"/>
                  </a:moveTo>
                  <a:cubicBezTo>
                    <a:pt x="60" y="0"/>
                    <a:pt x="60" y="0"/>
                    <a:pt x="60" y="0"/>
                  </a:cubicBezTo>
                  <a:cubicBezTo>
                    <a:pt x="60" y="9"/>
                    <a:pt x="60" y="9"/>
                    <a:pt x="60" y="9"/>
                  </a:cubicBezTo>
                  <a:cubicBezTo>
                    <a:pt x="26" y="9"/>
                    <a:pt x="26" y="9"/>
                    <a:pt x="26" y="9"/>
                  </a:cubicBezTo>
                  <a:cubicBezTo>
                    <a:pt x="18" y="9"/>
                    <a:pt x="12" y="15"/>
                    <a:pt x="12" y="23"/>
                  </a:cubicBezTo>
                  <a:cubicBezTo>
                    <a:pt x="12" y="23"/>
                    <a:pt x="12" y="23"/>
                    <a:pt x="12" y="23"/>
                  </a:cubicBezTo>
                  <a:cubicBezTo>
                    <a:pt x="12" y="30"/>
                    <a:pt x="18" y="37"/>
                    <a:pt x="26" y="37"/>
                  </a:cubicBezTo>
                  <a:cubicBezTo>
                    <a:pt x="60" y="37"/>
                    <a:pt x="60" y="37"/>
                    <a:pt x="60" y="37"/>
                  </a:cubicBezTo>
                  <a:cubicBezTo>
                    <a:pt x="60" y="100"/>
                    <a:pt x="60" y="100"/>
                    <a:pt x="60" y="100"/>
                  </a:cubicBezTo>
                  <a:cubicBezTo>
                    <a:pt x="57" y="104"/>
                    <a:pt x="54" y="109"/>
                    <a:pt x="51" y="114"/>
                  </a:cubicBezTo>
                  <a:cubicBezTo>
                    <a:pt x="48" y="114"/>
                    <a:pt x="46" y="113"/>
                    <a:pt x="45" y="113"/>
                  </a:cubicBezTo>
                  <a:cubicBezTo>
                    <a:pt x="38" y="113"/>
                    <a:pt x="32" y="115"/>
                    <a:pt x="28" y="118"/>
                  </a:cubicBezTo>
                  <a:cubicBezTo>
                    <a:pt x="23" y="120"/>
                    <a:pt x="21" y="124"/>
                    <a:pt x="21" y="128"/>
                  </a:cubicBezTo>
                  <a:cubicBezTo>
                    <a:pt x="21" y="130"/>
                    <a:pt x="22" y="131"/>
                    <a:pt x="23" y="133"/>
                  </a:cubicBezTo>
                  <a:cubicBezTo>
                    <a:pt x="24" y="134"/>
                    <a:pt x="26" y="134"/>
                    <a:pt x="29" y="134"/>
                  </a:cubicBezTo>
                  <a:cubicBezTo>
                    <a:pt x="30" y="134"/>
                    <a:pt x="31" y="134"/>
                    <a:pt x="33" y="133"/>
                  </a:cubicBezTo>
                  <a:cubicBezTo>
                    <a:pt x="34" y="132"/>
                    <a:pt x="35" y="131"/>
                    <a:pt x="35" y="130"/>
                  </a:cubicBezTo>
                  <a:cubicBezTo>
                    <a:pt x="35" y="129"/>
                    <a:pt x="34" y="128"/>
                    <a:pt x="34" y="127"/>
                  </a:cubicBezTo>
                  <a:cubicBezTo>
                    <a:pt x="34" y="127"/>
                    <a:pt x="33" y="126"/>
                    <a:pt x="33" y="126"/>
                  </a:cubicBezTo>
                  <a:cubicBezTo>
                    <a:pt x="34" y="124"/>
                    <a:pt x="35" y="123"/>
                    <a:pt x="38" y="122"/>
                  </a:cubicBezTo>
                  <a:cubicBezTo>
                    <a:pt x="40" y="121"/>
                    <a:pt x="43" y="120"/>
                    <a:pt x="47" y="120"/>
                  </a:cubicBezTo>
                  <a:cubicBezTo>
                    <a:pt x="44" y="125"/>
                    <a:pt x="42" y="129"/>
                    <a:pt x="40" y="134"/>
                  </a:cubicBezTo>
                  <a:cubicBezTo>
                    <a:pt x="33" y="148"/>
                    <a:pt x="30" y="159"/>
                    <a:pt x="30" y="167"/>
                  </a:cubicBezTo>
                  <a:cubicBezTo>
                    <a:pt x="30" y="173"/>
                    <a:pt x="32" y="176"/>
                    <a:pt x="36" y="178"/>
                  </a:cubicBezTo>
                  <a:cubicBezTo>
                    <a:pt x="37" y="179"/>
                    <a:pt x="41" y="180"/>
                    <a:pt x="45" y="180"/>
                  </a:cubicBezTo>
                  <a:cubicBezTo>
                    <a:pt x="44" y="178"/>
                    <a:pt x="44" y="176"/>
                    <a:pt x="44" y="173"/>
                  </a:cubicBezTo>
                  <a:cubicBezTo>
                    <a:pt x="44" y="170"/>
                    <a:pt x="44" y="167"/>
                    <a:pt x="45" y="163"/>
                  </a:cubicBezTo>
                  <a:cubicBezTo>
                    <a:pt x="47" y="150"/>
                    <a:pt x="52" y="136"/>
                    <a:pt x="59" y="120"/>
                  </a:cubicBezTo>
                  <a:cubicBezTo>
                    <a:pt x="59" y="120"/>
                    <a:pt x="60" y="120"/>
                    <a:pt x="60" y="120"/>
                  </a:cubicBezTo>
                  <a:cubicBezTo>
                    <a:pt x="60" y="211"/>
                    <a:pt x="60" y="211"/>
                    <a:pt x="60" y="211"/>
                  </a:cubicBezTo>
                  <a:cubicBezTo>
                    <a:pt x="29" y="211"/>
                    <a:pt x="29" y="211"/>
                    <a:pt x="29" y="211"/>
                  </a:cubicBezTo>
                  <a:cubicBezTo>
                    <a:pt x="13" y="211"/>
                    <a:pt x="0" y="198"/>
                    <a:pt x="0" y="183"/>
                  </a:cubicBezTo>
                  <a:cubicBezTo>
                    <a:pt x="0" y="29"/>
                    <a:pt x="0" y="29"/>
                    <a:pt x="0" y="29"/>
                  </a:cubicBezTo>
                  <a:cubicBezTo>
                    <a:pt x="0" y="13"/>
                    <a:pt x="13" y="0"/>
                    <a:pt x="29" y="0"/>
                  </a:cubicBezTo>
                  <a:close/>
                </a:path>
              </a:pathLst>
            </a:custGeom>
            <a:solidFill>
              <a:schemeClr val="tx1"/>
            </a:solidFill>
            <a:ln>
              <a:noFill/>
            </a:ln>
          </p:spPr>
          <p:txBody>
            <a:bodyPr vert="horz" wrap="square" lIns="121920" tIns="60960" rIns="121920" bIns="60960" numCol="1" anchor="t" anchorCtr="0" compatLnSpc="1"/>
            <a:lstStyle/>
            <a:p>
              <a:pPr defTabSz="457200"/>
              <a:endParaRPr lang="id-ID" sz="2400">
                <a:solidFill>
                  <a:prstClr val="black"/>
                </a:solidFill>
              </a:endParaRPr>
            </a:p>
          </p:txBody>
        </p:sp>
        <p:sp>
          <p:nvSpPr>
            <p:cNvPr id="34" name="Freeform 75"/>
            <p:cNvSpPr>
              <a:spLocks noEditPoints="1"/>
            </p:cNvSpPr>
            <p:nvPr/>
          </p:nvSpPr>
          <p:spPr bwMode="auto">
            <a:xfrm>
              <a:off x="4419747" y="2076773"/>
              <a:ext cx="401343" cy="402461"/>
            </a:xfrm>
            <a:custGeom>
              <a:avLst/>
              <a:gdLst>
                <a:gd name="T0" fmla="*/ 249 w 261"/>
                <a:gd name="T1" fmla="*/ 220 h 262"/>
                <a:gd name="T2" fmla="*/ 261 w 261"/>
                <a:gd name="T3" fmla="*/ 70 h 262"/>
                <a:gd name="T4" fmla="*/ 249 w 261"/>
                <a:gd name="T5" fmla="*/ 70 h 262"/>
                <a:gd name="T6" fmla="*/ 249 w 261"/>
                <a:gd name="T7" fmla="*/ 154 h 262"/>
                <a:gd name="T8" fmla="*/ 227 w 261"/>
                <a:gd name="T9" fmla="*/ 180 h 262"/>
                <a:gd name="T10" fmla="*/ 209 w 261"/>
                <a:gd name="T11" fmla="*/ 262 h 262"/>
                <a:gd name="T12" fmla="*/ 209 w 261"/>
                <a:gd name="T13" fmla="*/ 262 h 262"/>
                <a:gd name="T14" fmla="*/ 209 w 261"/>
                <a:gd name="T15" fmla="*/ 15 h 262"/>
                <a:gd name="T16" fmla="*/ 203 w 261"/>
                <a:gd name="T17" fmla="*/ 28 h 262"/>
                <a:gd name="T18" fmla="*/ 209 w 261"/>
                <a:gd name="T19" fmla="*/ 50 h 262"/>
                <a:gd name="T20" fmla="*/ 201 w 261"/>
                <a:gd name="T21" fmla="*/ 120 h 262"/>
                <a:gd name="T22" fmla="*/ 209 w 261"/>
                <a:gd name="T23" fmla="*/ 197 h 262"/>
                <a:gd name="T24" fmla="*/ 209 w 261"/>
                <a:gd name="T25" fmla="*/ 197 h 262"/>
                <a:gd name="T26" fmla="*/ 195 w 261"/>
                <a:gd name="T27" fmla="*/ 232 h 262"/>
                <a:gd name="T28" fmla="*/ 168 w 261"/>
                <a:gd name="T29" fmla="*/ 36 h 262"/>
                <a:gd name="T30" fmla="*/ 195 w 261"/>
                <a:gd name="T31" fmla="*/ 20 h 262"/>
                <a:gd name="T32" fmla="*/ 195 w 261"/>
                <a:gd name="T33" fmla="*/ 50 h 262"/>
                <a:gd name="T34" fmla="*/ 195 w 261"/>
                <a:gd name="T35" fmla="*/ 120 h 262"/>
                <a:gd name="T36" fmla="*/ 168 w 261"/>
                <a:gd name="T37" fmla="*/ 220 h 262"/>
                <a:gd name="T38" fmla="*/ 192 w 261"/>
                <a:gd name="T39" fmla="*/ 249 h 262"/>
                <a:gd name="T40" fmla="*/ 168 w 261"/>
                <a:gd name="T41" fmla="*/ 21 h 262"/>
                <a:gd name="T42" fmla="*/ 168 w 261"/>
                <a:gd name="T43" fmla="*/ 44 h 262"/>
                <a:gd name="T44" fmla="*/ 135 w 261"/>
                <a:gd name="T45" fmla="*/ 120 h 262"/>
                <a:gd name="T46" fmla="*/ 167 w 261"/>
                <a:gd name="T47" fmla="*/ 198 h 262"/>
                <a:gd name="T48" fmla="*/ 167 w 261"/>
                <a:gd name="T49" fmla="*/ 167 h 262"/>
                <a:gd name="T50" fmla="*/ 130 w 261"/>
                <a:gd name="T51" fmla="*/ 147 h 262"/>
                <a:gd name="T52" fmla="*/ 93 w 261"/>
                <a:gd name="T53" fmla="*/ 44 h 262"/>
                <a:gd name="T54" fmla="*/ 130 w 261"/>
                <a:gd name="T55" fmla="*/ 0 h 262"/>
                <a:gd name="T56" fmla="*/ 126 w 261"/>
                <a:gd name="T57" fmla="*/ 120 h 262"/>
                <a:gd name="T58" fmla="*/ 130 w 261"/>
                <a:gd name="T59" fmla="*/ 159 h 262"/>
                <a:gd name="T60" fmla="*/ 130 w 261"/>
                <a:gd name="T61" fmla="*/ 179 h 262"/>
                <a:gd name="T62" fmla="*/ 130 w 261"/>
                <a:gd name="T63" fmla="*/ 198 h 262"/>
                <a:gd name="T64" fmla="*/ 93 w 261"/>
                <a:gd name="T65" fmla="*/ 3 h 262"/>
                <a:gd name="T66" fmla="*/ 93 w 261"/>
                <a:gd name="T67" fmla="*/ 36 h 262"/>
                <a:gd name="T68" fmla="*/ 67 w 261"/>
                <a:gd name="T69" fmla="*/ 20 h 262"/>
                <a:gd name="T70" fmla="*/ 67 w 261"/>
                <a:gd name="T71" fmla="*/ 70 h 262"/>
                <a:gd name="T72" fmla="*/ 92 w 261"/>
                <a:gd name="T73" fmla="*/ 147 h 262"/>
                <a:gd name="T74" fmla="*/ 92 w 261"/>
                <a:gd name="T75" fmla="*/ 179 h 262"/>
                <a:gd name="T76" fmla="*/ 93 w 261"/>
                <a:gd name="T77" fmla="*/ 198 h 262"/>
                <a:gd name="T78" fmla="*/ 67 w 261"/>
                <a:gd name="T79" fmla="*/ 171 h 262"/>
                <a:gd name="T80" fmla="*/ 69 w 261"/>
                <a:gd name="T81" fmla="*/ 232 h 262"/>
                <a:gd name="T82" fmla="*/ 58 w 261"/>
                <a:gd name="T83" fmla="*/ 28 h 262"/>
                <a:gd name="T84" fmla="*/ 67 w 261"/>
                <a:gd name="T85" fmla="*/ 9 h 262"/>
                <a:gd name="T86" fmla="*/ 67 w 261"/>
                <a:gd name="T87" fmla="*/ 120 h 262"/>
                <a:gd name="T88" fmla="*/ 67 w 261"/>
                <a:gd name="T89" fmla="*/ 188 h 262"/>
                <a:gd name="T90" fmla="*/ 67 w 261"/>
                <a:gd name="T91" fmla="*/ 232 h 262"/>
                <a:gd name="T92" fmla="*/ 67 w 261"/>
                <a:gd name="T93" fmla="*/ 232 h 262"/>
                <a:gd name="T94" fmla="*/ 52 w 261"/>
                <a:gd name="T95" fmla="*/ 50 h 262"/>
                <a:gd name="T96" fmla="*/ 12 w 261"/>
                <a:gd name="T97" fmla="*/ 220 h 262"/>
                <a:gd name="T98" fmla="*/ 52 w 261"/>
                <a:gd name="T99" fmla="*/ 232 h 262"/>
                <a:gd name="T100" fmla="*/ 52 w 261"/>
                <a:gd name="T101" fmla="*/ 232 h 262"/>
                <a:gd name="T102" fmla="*/ 12 w 261"/>
                <a:gd name="T103" fmla="*/ 114 h 262"/>
                <a:gd name="T104" fmla="*/ 0 w 261"/>
                <a:gd name="T105" fmla="*/ 104 h 262"/>
                <a:gd name="T106" fmla="*/ 12 w 261"/>
                <a:gd name="T107" fmla="*/ 15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1" h="262">
                  <a:moveTo>
                    <a:pt x="249" y="220"/>
                  </a:moveTo>
                  <a:cubicBezTo>
                    <a:pt x="249" y="154"/>
                    <a:pt x="249" y="154"/>
                    <a:pt x="249" y="154"/>
                  </a:cubicBezTo>
                  <a:cubicBezTo>
                    <a:pt x="251" y="157"/>
                    <a:pt x="252" y="160"/>
                    <a:pt x="252" y="164"/>
                  </a:cubicBezTo>
                  <a:cubicBezTo>
                    <a:pt x="252" y="220"/>
                    <a:pt x="252" y="220"/>
                    <a:pt x="252" y="220"/>
                  </a:cubicBezTo>
                  <a:cubicBezTo>
                    <a:pt x="249" y="220"/>
                    <a:pt x="249" y="220"/>
                    <a:pt x="249" y="220"/>
                  </a:cubicBezTo>
                  <a:close/>
                  <a:moveTo>
                    <a:pt x="249" y="114"/>
                  </a:moveTo>
                  <a:cubicBezTo>
                    <a:pt x="249" y="70"/>
                    <a:pt x="249" y="70"/>
                    <a:pt x="249" y="70"/>
                  </a:cubicBezTo>
                  <a:cubicBezTo>
                    <a:pt x="250" y="70"/>
                    <a:pt x="250" y="70"/>
                    <a:pt x="250" y="69"/>
                  </a:cubicBezTo>
                  <a:cubicBezTo>
                    <a:pt x="257" y="67"/>
                    <a:pt x="257" y="67"/>
                    <a:pt x="257" y="67"/>
                  </a:cubicBezTo>
                  <a:cubicBezTo>
                    <a:pt x="259" y="66"/>
                    <a:pt x="261" y="67"/>
                    <a:pt x="261" y="70"/>
                  </a:cubicBezTo>
                  <a:cubicBezTo>
                    <a:pt x="261" y="104"/>
                    <a:pt x="261" y="104"/>
                    <a:pt x="261" y="104"/>
                  </a:cubicBezTo>
                  <a:cubicBezTo>
                    <a:pt x="261" y="107"/>
                    <a:pt x="259" y="110"/>
                    <a:pt x="257" y="111"/>
                  </a:cubicBezTo>
                  <a:cubicBezTo>
                    <a:pt x="250" y="113"/>
                    <a:pt x="250" y="113"/>
                    <a:pt x="250" y="113"/>
                  </a:cubicBezTo>
                  <a:cubicBezTo>
                    <a:pt x="250" y="114"/>
                    <a:pt x="250" y="114"/>
                    <a:pt x="249" y="114"/>
                  </a:cubicBezTo>
                  <a:close/>
                  <a:moveTo>
                    <a:pt x="249" y="70"/>
                  </a:moveTo>
                  <a:cubicBezTo>
                    <a:pt x="249" y="114"/>
                    <a:pt x="249" y="114"/>
                    <a:pt x="249" y="114"/>
                  </a:cubicBezTo>
                  <a:cubicBezTo>
                    <a:pt x="248" y="114"/>
                    <a:pt x="246" y="112"/>
                    <a:pt x="246" y="110"/>
                  </a:cubicBezTo>
                  <a:cubicBezTo>
                    <a:pt x="246" y="76"/>
                    <a:pt x="246" y="76"/>
                    <a:pt x="246" y="76"/>
                  </a:cubicBezTo>
                  <a:cubicBezTo>
                    <a:pt x="246" y="74"/>
                    <a:pt x="248" y="71"/>
                    <a:pt x="249" y="70"/>
                  </a:cubicBezTo>
                  <a:close/>
                  <a:moveTo>
                    <a:pt x="249" y="154"/>
                  </a:moveTo>
                  <a:cubicBezTo>
                    <a:pt x="246" y="150"/>
                    <a:pt x="241" y="146"/>
                    <a:pt x="235" y="146"/>
                  </a:cubicBezTo>
                  <a:cubicBezTo>
                    <a:pt x="235" y="50"/>
                    <a:pt x="235" y="50"/>
                    <a:pt x="235" y="50"/>
                  </a:cubicBezTo>
                  <a:cubicBezTo>
                    <a:pt x="209" y="50"/>
                    <a:pt x="209" y="50"/>
                    <a:pt x="209" y="50"/>
                  </a:cubicBezTo>
                  <a:cubicBezTo>
                    <a:pt x="209" y="162"/>
                    <a:pt x="209" y="162"/>
                    <a:pt x="209" y="162"/>
                  </a:cubicBezTo>
                  <a:cubicBezTo>
                    <a:pt x="219" y="162"/>
                    <a:pt x="227" y="170"/>
                    <a:pt x="227" y="180"/>
                  </a:cubicBezTo>
                  <a:cubicBezTo>
                    <a:pt x="227" y="189"/>
                    <a:pt x="219" y="197"/>
                    <a:pt x="209" y="197"/>
                  </a:cubicBezTo>
                  <a:cubicBezTo>
                    <a:pt x="209" y="220"/>
                    <a:pt x="209" y="220"/>
                    <a:pt x="209" y="220"/>
                  </a:cubicBezTo>
                  <a:cubicBezTo>
                    <a:pt x="249" y="220"/>
                    <a:pt x="249" y="220"/>
                    <a:pt x="249" y="220"/>
                  </a:cubicBezTo>
                  <a:cubicBezTo>
                    <a:pt x="249" y="154"/>
                    <a:pt x="249" y="154"/>
                    <a:pt x="249" y="154"/>
                  </a:cubicBezTo>
                  <a:close/>
                  <a:moveTo>
                    <a:pt x="209" y="262"/>
                  </a:moveTo>
                  <a:cubicBezTo>
                    <a:pt x="209" y="232"/>
                    <a:pt x="209" y="232"/>
                    <a:pt x="209" y="232"/>
                  </a:cubicBezTo>
                  <a:cubicBezTo>
                    <a:pt x="226" y="232"/>
                    <a:pt x="226" y="232"/>
                    <a:pt x="226" y="232"/>
                  </a:cubicBezTo>
                  <a:cubicBezTo>
                    <a:pt x="226" y="249"/>
                    <a:pt x="226" y="249"/>
                    <a:pt x="226" y="249"/>
                  </a:cubicBezTo>
                  <a:cubicBezTo>
                    <a:pt x="226" y="257"/>
                    <a:pt x="220" y="262"/>
                    <a:pt x="213" y="262"/>
                  </a:cubicBezTo>
                  <a:cubicBezTo>
                    <a:pt x="209" y="262"/>
                    <a:pt x="209" y="262"/>
                    <a:pt x="209" y="262"/>
                  </a:cubicBezTo>
                  <a:close/>
                  <a:moveTo>
                    <a:pt x="209" y="44"/>
                  </a:moveTo>
                  <a:cubicBezTo>
                    <a:pt x="209" y="15"/>
                    <a:pt x="209" y="15"/>
                    <a:pt x="209" y="15"/>
                  </a:cubicBezTo>
                  <a:cubicBezTo>
                    <a:pt x="225" y="23"/>
                    <a:pt x="235" y="33"/>
                    <a:pt x="235" y="44"/>
                  </a:cubicBezTo>
                  <a:lnTo>
                    <a:pt x="209" y="44"/>
                  </a:lnTo>
                  <a:close/>
                  <a:moveTo>
                    <a:pt x="209" y="15"/>
                  </a:moveTo>
                  <a:cubicBezTo>
                    <a:pt x="209" y="44"/>
                    <a:pt x="209" y="44"/>
                    <a:pt x="209" y="44"/>
                  </a:cubicBezTo>
                  <a:cubicBezTo>
                    <a:pt x="195" y="44"/>
                    <a:pt x="195" y="44"/>
                    <a:pt x="195" y="44"/>
                  </a:cubicBezTo>
                  <a:cubicBezTo>
                    <a:pt x="195" y="37"/>
                    <a:pt x="195" y="37"/>
                    <a:pt x="195" y="37"/>
                  </a:cubicBezTo>
                  <a:cubicBezTo>
                    <a:pt x="195" y="37"/>
                    <a:pt x="195" y="37"/>
                    <a:pt x="195" y="37"/>
                  </a:cubicBezTo>
                  <a:cubicBezTo>
                    <a:pt x="199" y="37"/>
                    <a:pt x="203" y="33"/>
                    <a:pt x="203" y="28"/>
                  </a:cubicBezTo>
                  <a:cubicBezTo>
                    <a:pt x="203" y="24"/>
                    <a:pt x="199" y="20"/>
                    <a:pt x="195" y="20"/>
                  </a:cubicBezTo>
                  <a:cubicBezTo>
                    <a:pt x="195" y="20"/>
                    <a:pt x="195" y="20"/>
                    <a:pt x="195" y="20"/>
                  </a:cubicBezTo>
                  <a:cubicBezTo>
                    <a:pt x="195" y="9"/>
                    <a:pt x="195" y="9"/>
                    <a:pt x="195" y="9"/>
                  </a:cubicBezTo>
                  <a:cubicBezTo>
                    <a:pt x="200" y="11"/>
                    <a:pt x="205" y="13"/>
                    <a:pt x="209" y="15"/>
                  </a:cubicBezTo>
                  <a:close/>
                  <a:moveTo>
                    <a:pt x="209" y="50"/>
                  </a:moveTo>
                  <a:cubicBezTo>
                    <a:pt x="209" y="162"/>
                    <a:pt x="209" y="162"/>
                    <a:pt x="209" y="162"/>
                  </a:cubicBezTo>
                  <a:cubicBezTo>
                    <a:pt x="209" y="162"/>
                    <a:pt x="209" y="162"/>
                    <a:pt x="209" y="162"/>
                  </a:cubicBezTo>
                  <a:cubicBezTo>
                    <a:pt x="203" y="162"/>
                    <a:pt x="198" y="166"/>
                    <a:pt x="195" y="171"/>
                  </a:cubicBezTo>
                  <a:cubicBezTo>
                    <a:pt x="195" y="120"/>
                    <a:pt x="195" y="120"/>
                    <a:pt x="195" y="120"/>
                  </a:cubicBezTo>
                  <a:cubicBezTo>
                    <a:pt x="201" y="120"/>
                    <a:pt x="201" y="120"/>
                    <a:pt x="201" y="120"/>
                  </a:cubicBezTo>
                  <a:cubicBezTo>
                    <a:pt x="201" y="70"/>
                    <a:pt x="201" y="70"/>
                    <a:pt x="201" y="70"/>
                  </a:cubicBezTo>
                  <a:cubicBezTo>
                    <a:pt x="195" y="70"/>
                    <a:pt x="195" y="70"/>
                    <a:pt x="195" y="70"/>
                  </a:cubicBezTo>
                  <a:cubicBezTo>
                    <a:pt x="195" y="50"/>
                    <a:pt x="195" y="50"/>
                    <a:pt x="195" y="50"/>
                  </a:cubicBezTo>
                  <a:cubicBezTo>
                    <a:pt x="209" y="50"/>
                    <a:pt x="209" y="50"/>
                    <a:pt x="209" y="50"/>
                  </a:cubicBezTo>
                  <a:close/>
                  <a:moveTo>
                    <a:pt x="209" y="197"/>
                  </a:moveTo>
                  <a:cubicBezTo>
                    <a:pt x="209" y="220"/>
                    <a:pt x="209" y="220"/>
                    <a:pt x="209" y="220"/>
                  </a:cubicBezTo>
                  <a:cubicBezTo>
                    <a:pt x="195" y="220"/>
                    <a:pt x="195" y="220"/>
                    <a:pt x="195" y="220"/>
                  </a:cubicBezTo>
                  <a:cubicBezTo>
                    <a:pt x="195" y="188"/>
                    <a:pt x="195" y="188"/>
                    <a:pt x="195" y="188"/>
                  </a:cubicBezTo>
                  <a:cubicBezTo>
                    <a:pt x="198" y="193"/>
                    <a:pt x="203" y="197"/>
                    <a:pt x="209" y="197"/>
                  </a:cubicBezTo>
                  <a:cubicBezTo>
                    <a:pt x="209" y="197"/>
                    <a:pt x="209" y="197"/>
                    <a:pt x="209" y="197"/>
                  </a:cubicBezTo>
                  <a:close/>
                  <a:moveTo>
                    <a:pt x="209" y="232"/>
                  </a:moveTo>
                  <a:cubicBezTo>
                    <a:pt x="209" y="262"/>
                    <a:pt x="209" y="262"/>
                    <a:pt x="209" y="262"/>
                  </a:cubicBezTo>
                  <a:cubicBezTo>
                    <a:pt x="206" y="262"/>
                    <a:pt x="206" y="262"/>
                    <a:pt x="206" y="262"/>
                  </a:cubicBezTo>
                  <a:cubicBezTo>
                    <a:pt x="201" y="262"/>
                    <a:pt x="197" y="260"/>
                    <a:pt x="195" y="257"/>
                  </a:cubicBezTo>
                  <a:cubicBezTo>
                    <a:pt x="195" y="232"/>
                    <a:pt x="195" y="232"/>
                    <a:pt x="195" y="232"/>
                  </a:cubicBezTo>
                  <a:lnTo>
                    <a:pt x="209" y="232"/>
                  </a:lnTo>
                  <a:close/>
                  <a:moveTo>
                    <a:pt x="171" y="20"/>
                  </a:moveTo>
                  <a:cubicBezTo>
                    <a:pt x="175" y="20"/>
                    <a:pt x="179" y="24"/>
                    <a:pt x="179" y="28"/>
                  </a:cubicBezTo>
                  <a:cubicBezTo>
                    <a:pt x="179" y="33"/>
                    <a:pt x="175" y="37"/>
                    <a:pt x="171" y="37"/>
                  </a:cubicBezTo>
                  <a:cubicBezTo>
                    <a:pt x="170" y="37"/>
                    <a:pt x="169" y="37"/>
                    <a:pt x="168" y="36"/>
                  </a:cubicBezTo>
                  <a:cubicBezTo>
                    <a:pt x="168" y="44"/>
                    <a:pt x="168" y="44"/>
                    <a:pt x="168" y="44"/>
                  </a:cubicBezTo>
                  <a:cubicBezTo>
                    <a:pt x="195" y="44"/>
                    <a:pt x="195" y="44"/>
                    <a:pt x="195" y="44"/>
                  </a:cubicBezTo>
                  <a:cubicBezTo>
                    <a:pt x="195" y="37"/>
                    <a:pt x="195" y="37"/>
                    <a:pt x="195" y="37"/>
                  </a:cubicBezTo>
                  <a:cubicBezTo>
                    <a:pt x="190" y="37"/>
                    <a:pt x="186" y="33"/>
                    <a:pt x="186" y="28"/>
                  </a:cubicBezTo>
                  <a:cubicBezTo>
                    <a:pt x="186" y="24"/>
                    <a:pt x="190" y="20"/>
                    <a:pt x="195" y="20"/>
                  </a:cubicBezTo>
                  <a:cubicBezTo>
                    <a:pt x="195" y="9"/>
                    <a:pt x="195" y="9"/>
                    <a:pt x="195" y="9"/>
                  </a:cubicBezTo>
                  <a:cubicBezTo>
                    <a:pt x="187" y="6"/>
                    <a:pt x="178" y="4"/>
                    <a:pt x="168" y="3"/>
                  </a:cubicBezTo>
                  <a:cubicBezTo>
                    <a:pt x="168" y="21"/>
                    <a:pt x="168" y="21"/>
                    <a:pt x="168" y="21"/>
                  </a:cubicBezTo>
                  <a:cubicBezTo>
                    <a:pt x="169" y="20"/>
                    <a:pt x="170" y="20"/>
                    <a:pt x="171" y="20"/>
                  </a:cubicBezTo>
                  <a:close/>
                  <a:moveTo>
                    <a:pt x="195" y="50"/>
                  </a:moveTo>
                  <a:cubicBezTo>
                    <a:pt x="195" y="70"/>
                    <a:pt x="195" y="70"/>
                    <a:pt x="195" y="70"/>
                  </a:cubicBezTo>
                  <a:cubicBezTo>
                    <a:pt x="168" y="70"/>
                    <a:pt x="168" y="70"/>
                    <a:pt x="168" y="70"/>
                  </a:cubicBezTo>
                  <a:cubicBezTo>
                    <a:pt x="168" y="50"/>
                    <a:pt x="168" y="50"/>
                    <a:pt x="168" y="50"/>
                  </a:cubicBezTo>
                  <a:cubicBezTo>
                    <a:pt x="195" y="50"/>
                    <a:pt x="195" y="50"/>
                    <a:pt x="195" y="50"/>
                  </a:cubicBezTo>
                  <a:close/>
                  <a:moveTo>
                    <a:pt x="195" y="120"/>
                  </a:moveTo>
                  <a:cubicBezTo>
                    <a:pt x="195" y="171"/>
                    <a:pt x="195" y="171"/>
                    <a:pt x="195" y="171"/>
                  </a:cubicBezTo>
                  <a:cubicBezTo>
                    <a:pt x="193" y="173"/>
                    <a:pt x="192" y="176"/>
                    <a:pt x="192" y="180"/>
                  </a:cubicBezTo>
                  <a:cubicBezTo>
                    <a:pt x="192" y="183"/>
                    <a:pt x="193" y="186"/>
                    <a:pt x="195" y="188"/>
                  </a:cubicBezTo>
                  <a:cubicBezTo>
                    <a:pt x="195" y="220"/>
                    <a:pt x="195" y="220"/>
                    <a:pt x="195" y="220"/>
                  </a:cubicBezTo>
                  <a:cubicBezTo>
                    <a:pt x="168" y="220"/>
                    <a:pt x="168" y="220"/>
                    <a:pt x="168" y="220"/>
                  </a:cubicBezTo>
                  <a:cubicBezTo>
                    <a:pt x="168" y="120"/>
                    <a:pt x="168" y="120"/>
                    <a:pt x="168" y="120"/>
                  </a:cubicBezTo>
                  <a:cubicBezTo>
                    <a:pt x="195" y="120"/>
                    <a:pt x="195" y="120"/>
                    <a:pt x="195" y="120"/>
                  </a:cubicBezTo>
                  <a:close/>
                  <a:moveTo>
                    <a:pt x="195" y="232"/>
                  </a:moveTo>
                  <a:cubicBezTo>
                    <a:pt x="195" y="257"/>
                    <a:pt x="195" y="257"/>
                    <a:pt x="195" y="257"/>
                  </a:cubicBezTo>
                  <a:cubicBezTo>
                    <a:pt x="193" y="254"/>
                    <a:pt x="192" y="252"/>
                    <a:pt x="192" y="249"/>
                  </a:cubicBezTo>
                  <a:cubicBezTo>
                    <a:pt x="192" y="232"/>
                    <a:pt x="192" y="232"/>
                    <a:pt x="192" y="232"/>
                  </a:cubicBezTo>
                  <a:lnTo>
                    <a:pt x="195" y="232"/>
                  </a:lnTo>
                  <a:close/>
                  <a:moveTo>
                    <a:pt x="168" y="36"/>
                  </a:moveTo>
                  <a:cubicBezTo>
                    <a:pt x="165" y="35"/>
                    <a:pt x="162" y="32"/>
                    <a:pt x="162" y="28"/>
                  </a:cubicBezTo>
                  <a:cubicBezTo>
                    <a:pt x="162" y="25"/>
                    <a:pt x="165" y="22"/>
                    <a:pt x="168" y="21"/>
                  </a:cubicBezTo>
                  <a:cubicBezTo>
                    <a:pt x="168" y="3"/>
                    <a:pt x="168" y="3"/>
                    <a:pt x="168" y="3"/>
                  </a:cubicBezTo>
                  <a:cubicBezTo>
                    <a:pt x="157" y="1"/>
                    <a:pt x="144" y="0"/>
                    <a:pt x="131" y="0"/>
                  </a:cubicBezTo>
                  <a:cubicBezTo>
                    <a:pt x="130" y="0"/>
                    <a:pt x="130" y="0"/>
                    <a:pt x="130" y="0"/>
                  </a:cubicBezTo>
                  <a:cubicBezTo>
                    <a:pt x="130" y="44"/>
                    <a:pt x="130" y="44"/>
                    <a:pt x="130" y="44"/>
                  </a:cubicBezTo>
                  <a:cubicBezTo>
                    <a:pt x="168" y="44"/>
                    <a:pt x="168" y="44"/>
                    <a:pt x="168" y="44"/>
                  </a:cubicBezTo>
                  <a:cubicBezTo>
                    <a:pt x="168" y="36"/>
                    <a:pt x="168" y="36"/>
                    <a:pt x="168" y="36"/>
                  </a:cubicBezTo>
                  <a:close/>
                  <a:moveTo>
                    <a:pt x="168" y="50"/>
                  </a:moveTo>
                  <a:cubicBezTo>
                    <a:pt x="168" y="70"/>
                    <a:pt x="168" y="70"/>
                    <a:pt x="168" y="70"/>
                  </a:cubicBezTo>
                  <a:cubicBezTo>
                    <a:pt x="135" y="70"/>
                    <a:pt x="135" y="70"/>
                    <a:pt x="135" y="70"/>
                  </a:cubicBezTo>
                  <a:cubicBezTo>
                    <a:pt x="135" y="120"/>
                    <a:pt x="135" y="120"/>
                    <a:pt x="135" y="120"/>
                  </a:cubicBezTo>
                  <a:cubicBezTo>
                    <a:pt x="168" y="120"/>
                    <a:pt x="168" y="120"/>
                    <a:pt x="168" y="120"/>
                  </a:cubicBezTo>
                  <a:cubicBezTo>
                    <a:pt x="168" y="220"/>
                    <a:pt x="168" y="220"/>
                    <a:pt x="168" y="220"/>
                  </a:cubicBezTo>
                  <a:cubicBezTo>
                    <a:pt x="130" y="220"/>
                    <a:pt x="130" y="220"/>
                    <a:pt x="130" y="220"/>
                  </a:cubicBezTo>
                  <a:cubicBezTo>
                    <a:pt x="130" y="198"/>
                    <a:pt x="130" y="198"/>
                    <a:pt x="130" y="198"/>
                  </a:cubicBezTo>
                  <a:cubicBezTo>
                    <a:pt x="167" y="198"/>
                    <a:pt x="167" y="198"/>
                    <a:pt x="167" y="198"/>
                  </a:cubicBezTo>
                  <a:cubicBezTo>
                    <a:pt x="167" y="187"/>
                    <a:pt x="167" y="187"/>
                    <a:pt x="167" y="187"/>
                  </a:cubicBezTo>
                  <a:cubicBezTo>
                    <a:pt x="130" y="187"/>
                    <a:pt x="130" y="187"/>
                    <a:pt x="130" y="187"/>
                  </a:cubicBezTo>
                  <a:cubicBezTo>
                    <a:pt x="130" y="179"/>
                    <a:pt x="130" y="179"/>
                    <a:pt x="130" y="179"/>
                  </a:cubicBezTo>
                  <a:cubicBezTo>
                    <a:pt x="167" y="179"/>
                    <a:pt x="167" y="179"/>
                    <a:pt x="167" y="179"/>
                  </a:cubicBezTo>
                  <a:cubicBezTo>
                    <a:pt x="167" y="167"/>
                    <a:pt x="167" y="167"/>
                    <a:pt x="167" y="167"/>
                  </a:cubicBezTo>
                  <a:cubicBezTo>
                    <a:pt x="130" y="167"/>
                    <a:pt x="130" y="167"/>
                    <a:pt x="130" y="167"/>
                  </a:cubicBezTo>
                  <a:cubicBezTo>
                    <a:pt x="130" y="159"/>
                    <a:pt x="130" y="159"/>
                    <a:pt x="130" y="159"/>
                  </a:cubicBezTo>
                  <a:cubicBezTo>
                    <a:pt x="167" y="159"/>
                    <a:pt x="167" y="159"/>
                    <a:pt x="167" y="159"/>
                  </a:cubicBezTo>
                  <a:cubicBezTo>
                    <a:pt x="167" y="147"/>
                    <a:pt x="167" y="147"/>
                    <a:pt x="167" y="147"/>
                  </a:cubicBezTo>
                  <a:cubicBezTo>
                    <a:pt x="130" y="147"/>
                    <a:pt x="130" y="147"/>
                    <a:pt x="130" y="147"/>
                  </a:cubicBezTo>
                  <a:cubicBezTo>
                    <a:pt x="130" y="50"/>
                    <a:pt x="130" y="50"/>
                    <a:pt x="130" y="50"/>
                  </a:cubicBezTo>
                  <a:lnTo>
                    <a:pt x="168" y="50"/>
                  </a:lnTo>
                  <a:close/>
                  <a:moveTo>
                    <a:pt x="130" y="0"/>
                  </a:moveTo>
                  <a:cubicBezTo>
                    <a:pt x="130" y="44"/>
                    <a:pt x="130" y="44"/>
                    <a:pt x="130" y="44"/>
                  </a:cubicBezTo>
                  <a:cubicBezTo>
                    <a:pt x="93" y="44"/>
                    <a:pt x="93" y="44"/>
                    <a:pt x="93" y="44"/>
                  </a:cubicBezTo>
                  <a:cubicBezTo>
                    <a:pt x="93" y="36"/>
                    <a:pt x="93" y="36"/>
                    <a:pt x="93" y="36"/>
                  </a:cubicBezTo>
                  <a:cubicBezTo>
                    <a:pt x="96" y="35"/>
                    <a:pt x="99" y="32"/>
                    <a:pt x="99" y="28"/>
                  </a:cubicBezTo>
                  <a:cubicBezTo>
                    <a:pt x="99" y="25"/>
                    <a:pt x="96" y="22"/>
                    <a:pt x="93" y="21"/>
                  </a:cubicBezTo>
                  <a:cubicBezTo>
                    <a:pt x="93" y="3"/>
                    <a:pt x="93" y="3"/>
                    <a:pt x="93" y="3"/>
                  </a:cubicBezTo>
                  <a:cubicBezTo>
                    <a:pt x="104" y="1"/>
                    <a:pt x="117" y="0"/>
                    <a:pt x="130" y="0"/>
                  </a:cubicBezTo>
                  <a:close/>
                  <a:moveTo>
                    <a:pt x="130" y="50"/>
                  </a:moveTo>
                  <a:cubicBezTo>
                    <a:pt x="130" y="147"/>
                    <a:pt x="130" y="147"/>
                    <a:pt x="130" y="147"/>
                  </a:cubicBezTo>
                  <a:cubicBezTo>
                    <a:pt x="93" y="147"/>
                    <a:pt x="93" y="147"/>
                    <a:pt x="93" y="147"/>
                  </a:cubicBezTo>
                  <a:cubicBezTo>
                    <a:pt x="93" y="120"/>
                    <a:pt x="93" y="120"/>
                    <a:pt x="93" y="120"/>
                  </a:cubicBezTo>
                  <a:cubicBezTo>
                    <a:pt x="126" y="120"/>
                    <a:pt x="126" y="120"/>
                    <a:pt x="126" y="120"/>
                  </a:cubicBezTo>
                  <a:cubicBezTo>
                    <a:pt x="126" y="70"/>
                    <a:pt x="126" y="70"/>
                    <a:pt x="126" y="70"/>
                  </a:cubicBezTo>
                  <a:cubicBezTo>
                    <a:pt x="93" y="70"/>
                    <a:pt x="93" y="70"/>
                    <a:pt x="93" y="70"/>
                  </a:cubicBezTo>
                  <a:cubicBezTo>
                    <a:pt x="93" y="50"/>
                    <a:pt x="93" y="50"/>
                    <a:pt x="93" y="50"/>
                  </a:cubicBezTo>
                  <a:cubicBezTo>
                    <a:pt x="130" y="50"/>
                    <a:pt x="130" y="50"/>
                    <a:pt x="130" y="50"/>
                  </a:cubicBezTo>
                  <a:close/>
                  <a:moveTo>
                    <a:pt x="130" y="159"/>
                  </a:moveTo>
                  <a:cubicBezTo>
                    <a:pt x="130" y="167"/>
                    <a:pt x="130" y="167"/>
                    <a:pt x="130" y="167"/>
                  </a:cubicBezTo>
                  <a:cubicBezTo>
                    <a:pt x="93" y="167"/>
                    <a:pt x="93" y="167"/>
                    <a:pt x="93" y="167"/>
                  </a:cubicBezTo>
                  <a:cubicBezTo>
                    <a:pt x="93" y="159"/>
                    <a:pt x="93" y="159"/>
                    <a:pt x="93" y="159"/>
                  </a:cubicBezTo>
                  <a:cubicBezTo>
                    <a:pt x="130" y="159"/>
                    <a:pt x="130" y="159"/>
                    <a:pt x="130" y="159"/>
                  </a:cubicBezTo>
                  <a:close/>
                  <a:moveTo>
                    <a:pt x="130" y="179"/>
                  </a:moveTo>
                  <a:cubicBezTo>
                    <a:pt x="130" y="187"/>
                    <a:pt x="130" y="187"/>
                    <a:pt x="130" y="187"/>
                  </a:cubicBezTo>
                  <a:cubicBezTo>
                    <a:pt x="93" y="187"/>
                    <a:pt x="93" y="187"/>
                    <a:pt x="93" y="187"/>
                  </a:cubicBezTo>
                  <a:cubicBezTo>
                    <a:pt x="93" y="179"/>
                    <a:pt x="93" y="179"/>
                    <a:pt x="93" y="179"/>
                  </a:cubicBezTo>
                  <a:cubicBezTo>
                    <a:pt x="130" y="179"/>
                    <a:pt x="130" y="179"/>
                    <a:pt x="130" y="179"/>
                  </a:cubicBezTo>
                  <a:close/>
                  <a:moveTo>
                    <a:pt x="130" y="198"/>
                  </a:moveTo>
                  <a:cubicBezTo>
                    <a:pt x="130" y="220"/>
                    <a:pt x="130" y="220"/>
                    <a:pt x="130" y="220"/>
                  </a:cubicBezTo>
                  <a:cubicBezTo>
                    <a:pt x="93" y="220"/>
                    <a:pt x="93" y="220"/>
                    <a:pt x="93" y="220"/>
                  </a:cubicBezTo>
                  <a:cubicBezTo>
                    <a:pt x="93" y="198"/>
                    <a:pt x="93" y="198"/>
                    <a:pt x="93" y="198"/>
                  </a:cubicBezTo>
                  <a:lnTo>
                    <a:pt x="130" y="198"/>
                  </a:lnTo>
                  <a:close/>
                  <a:moveTo>
                    <a:pt x="93" y="3"/>
                  </a:moveTo>
                  <a:cubicBezTo>
                    <a:pt x="93" y="21"/>
                    <a:pt x="93" y="21"/>
                    <a:pt x="93" y="21"/>
                  </a:cubicBezTo>
                  <a:cubicBezTo>
                    <a:pt x="92" y="20"/>
                    <a:pt x="92" y="20"/>
                    <a:pt x="91" y="20"/>
                  </a:cubicBezTo>
                  <a:cubicBezTo>
                    <a:pt x="86" y="20"/>
                    <a:pt x="83" y="24"/>
                    <a:pt x="83" y="28"/>
                  </a:cubicBezTo>
                  <a:cubicBezTo>
                    <a:pt x="83" y="33"/>
                    <a:pt x="86" y="37"/>
                    <a:pt x="91" y="37"/>
                  </a:cubicBezTo>
                  <a:cubicBezTo>
                    <a:pt x="92" y="37"/>
                    <a:pt x="92" y="37"/>
                    <a:pt x="93" y="36"/>
                  </a:cubicBezTo>
                  <a:cubicBezTo>
                    <a:pt x="93" y="44"/>
                    <a:pt x="93" y="44"/>
                    <a:pt x="93" y="44"/>
                  </a:cubicBezTo>
                  <a:cubicBezTo>
                    <a:pt x="67" y="44"/>
                    <a:pt x="67" y="44"/>
                    <a:pt x="67" y="44"/>
                  </a:cubicBezTo>
                  <a:cubicBezTo>
                    <a:pt x="67" y="37"/>
                    <a:pt x="67" y="37"/>
                    <a:pt x="67" y="37"/>
                  </a:cubicBezTo>
                  <a:cubicBezTo>
                    <a:pt x="71" y="37"/>
                    <a:pt x="75" y="33"/>
                    <a:pt x="75" y="28"/>
                  </a:cubicBezTo>
                  <a:cubicBezTo>
                    <a:pt x="75" y="24"/>
                    <a:pt x="71" y="20"/>
                    <a:pt x="67" y="20"/>
                  </a:cubicBezTo>
                  <a:cubicBezTo>
                    <a:pt x="67" y="9"/>
                    <a:pt x="67" y="9"/>
                    <a:pt x="67" y="9"/>
                  </a:cubicBezTo>
                  <a:cubicBezTo>
                    <a:pt x="75" y="6"/>
                    <a:pt x="84" y="4"/>
                    <a:pt x="93" y="3"/>
                  </a:cubicBezTo>
                  <a:close/>
                  <a:moveTo>
                    <a:pt x="93" y="50"/>
                  </a:moveTo>
                  <a:cubicBezTo>
                    <a:pt x="93" y="70"/>
                    <a:pt x="93" y="70"/>
                    <a:pt x="93" y="70"/>
                  </a:cubicBezTo>
                  <a:cubicBezTo>
                    <a:pt x="67" y="70"/>
                    <a:pt x="67" y="70"/>
                    <a:pt x="67" y="70"/>
                  </a:cubicBezTo>
                  <a:cubicBezTo>
                    <a:pt x="67" y="50"/>
                    <a:pt x="67" y="50"/>
                    <a:pt x="67" y="50"/>
                  </a:cubicBezTo>
                  <a:cubicBezTo>
                    <a:pt x="93" y="50"/>
                    <a:pt x="93" y="50"/>
                    <a:pt x="93" y="50"/>
                  </a:cubicBezTo>
                  <a:close/>
                  <a:moveTo>
                    <a:pt x="93" y="120"/>
                  </a:moveTo>
                  <a:cubicBezTo>
                    <a:pt x="93" y="147"/>
                    <a:pt x="93" y="147"/>
                    <a:pt x="93" y="147"/>
                  </a:cubicBezTo>
                  <a:cubicBezTo>
                    <a:pt x="92" y="147"/>
                    <a:pt x="92" y="147"/>
                    <a:pt x="92" y="147"/>
                  </a:cubicBezTo>
                  <a:cubicBezTo>
                    <a:pt x="92" y="159"/>
                    <a:pt x="92" y="159"/>
                    <a:pt x="92" y="159"/>
                  </a:cubicBezTo>
                  <a:cubicBezTo>
                    <a:pt x="93" y="159"/>
                    <a:pt x="93" y="159"/>
                    <a:pt x="93" y="159"/>
                  </a:cubicBezTo>
                  <a:cubicBezTo>
                    <a:pt x="93" y="167"/>
                    <a:pt x="93" y="167"/>
                    <a:pt x="93" y="167"/>
                  </a:cubicBezTo>
                  <a:cubicBezTo>
                    <a:pt x="92" y="167"/>
                    <a:pt x="92" y="167"/>
                    <a:pt x="92" y="167"/>
                  </a:cubicBezTo>
                  <a:cubicBezTo>
                    <a:pt x="92" y="179"/>
                    <a:pt x="92" y="179"/>
                    <a:pt x="92" y="179"/>
                  </a:cubicBezTo>
                  <a:cubicBezTo>
                    <a:pt x="93" y="179"/>
                    <a:pt x="93" y="179"/>
                    <a:pt x="93" y="179"/>
                  </a:cubicBezTo>
                  <a:cubicBezTo>
                    <a:pt x="93" y="187"/>
                    <a:pt x="93" y="187"/>
                    <a:pt x="93" y="187"/>
                  </a:cubicBezTo>
                  <a:cubicBezTo>
                    <a:pt x="92" y="187"/>
                    <a:pt x="92" y="187"/>
                    <a:pt x="92" y="187"/>
                  </a:cubicBezTo>
                  <a:cubicBezTo>
                    <a:pt x="92" y="198"/>
                    <a:pt x="92" y="198"/>
                    <a:pt x="92" y="198"/>
                  </a:cubicBezTo>
                  <a:cubicBezTo>
                    <a:pt x="93" y="198"/>
                    <a:pt x="93" y="198"/>
                    <a:pt x="93" y="198"/>
                  </a:cubicBezTo>
                  <a:cubicBezTo>
                    <a:pt x="93" y="220"/>
                    <a:pt x="93" y="220"/>
                    <a:pt x="93" y="220"/>
                  </a:cubicBezTo>
                  <a:cubicBezTo>
                    <a:pt x="67" y="220"/>
                    <a:pt x="67" y="220"/>
                    <a:pt x="67" y="220"/>
                  </a:cubicBezTo>
                  <a:cubicBezTo>
                    <a:pt x="67" y="188"/>
                    <a:pt x="67" y="188"/>
                    <a:pt x="67" y="188"/>
                  </a:cubicBezTo>
                  <a:cubicBezTo>
                    <a:pt x="68" y="186"/>
                    <a:pt x="69" y="183"/>
                    <a:pt x="69" y="180"/>
                  </a:cubicBezTo>
                  <a:cubicBezTo>
                    <a:pt x="69" y="176"/>
                    <a:pt x="68" y="173"/>
                    <a:pt x="67" y="171"/>
                  </a:cubicBezTo>
                  <a:cubicBezTo>
                    <a:pt x="67" y="120"/>
                    <a:pt x="67" y="120"/>
                    <a:pt x="67" y="120"/>
                  </a:cubicBezTo>
                  <a:cubicBezTo>
                    <a:pt x="93" y="120"/>
                    <a:pt x="93" y="120"/>
                    <a:pt x="93" y="120"/>
                  </a:cubicBezTo>
                  <a:close/>
                  <a:moveTo>
                    <a:pt x="67" y="257"/>
                  </a:moveTo>
                  <a:cubicBezTo>
                    <a:pt x="67" y="232"/>
                    <a:pt x="67" y="232"/>
                    <a:pt x="67" y="232"/>
                  </a:cubicBezTo>
                  <a:cubicBezTo>
                    <a:pt x="69" y="232"/>
                    <a:pt x="69" y="232"/>
                    <a:pt x="69" y="232"/>
                  </a:cubicBezTo>
                  <a:cubicBezTo>
                    <a:pt x="69" y="249"/>
                    <a:pt x="69" y="249"/>
                    <a:pt x="69" y="249"/>
                  </a:cubicBezTo>
                  <a:cubicBezTo>
                    <a:pt x="69" y="252"/>
                    <a:pt x="68" y="254"/>
                    <a:pt x="67" y="257"/>
                  </a:cubicBezTo>
                  <a:close/>
                  <a:moveTo>
                    <a:pt x="67" y="9"/>
                  </a:moveTo>
                  <a:cubicBezTo>
                    <a:pt x="67" y="20"/>
                    <a:pt x="67" y="20"/>
                    <a:pt x="67" y="20"/>
                  </a:cubicBezTo>
                  <a:cubicBezTo>
                    <a:pt x="62" y="20"/>
                    <a:pt x="58" y="24"/>
                    <a:pt x="58" y="28"/>
                  </a:cubicBezTo>
                  <a:cubicBezTo>
                    <a:pt x="58" y="33"/>
                    <a:pt x="62" y="37"/>
                    <a:pt x="67" y="37"/>
                  </a:cubicBezTo>
                  <a:cubicBezTo>
                    <a:pt x="67" y="44"/>
                    <a:pt x="67" y="44"/>
                    <a:pt x="67" y="44"/>
                  </a:cubicBezTo>
                  <a:cubicBezTo>
                    <a:pt x="52" y="44"/>
                    <a:pt x="52" y="44"/>
                    <a:pt x="52" y="44"/>
                  </a:cubicBezTo>
                  <a:cubicBezTo>
                    <a:pt x="52" y="15"/>
                    <a:pt x="52" y="15"/>
                    <a:pt x="52" y="15"/>
                  </a:cubicBezTo>
                  <a:cubicBezTo>
                    <a:pt x="56" y="13"/>
                    <a:pt x="61" y="11"/>
                    <a:pt x="67" y="9"/>
                  </a:cubicBezTo>
                  <a:close/>
                  <a:moveTo>
                    <a:pt x="67" y="50"/>
                  </a:moveTo>
                  <a:cubicBezTo>
                    <a:pt x="67" y="70"/>
                    <a:pt x="67" y="70"/>
                    <a:pt x="67" y="70"/>
                  </a:cubicBezTo>
                  <a:cubicBezTo>
                    <a:pt x="60" y="70"/>
                    <a:pt x="60" y="70"/>
                    <a:pt x="60" y="70"/>
                  </a:cubicBezTo>
                  <a:cubicBezTo>
                    <a:pt x="60" y="120"/>
                    <a:pt x="60" y="120"/>
                    <a:pt x="60" y="120"/>
                  </a:cubicBezTo>
                  <a:cubicBezTo>
                    <a:pt x="67" y="120"/>
                    <a:pt x="67" y="120"/>
                    <a:pt x="67" y="120"/>
                  </a:cubicBezTo>
                  <a:cubicBezTo>
                    <a:pt x="67" y="171"/>
                    <a:pt x="67" y="171"/>
                    <a:pt x="67" y="171"/>
                  </a:cubicBezTo>
                  <a:cubicBezTo>
                    <a:pt x="64" y="166"/>
                    <a:pt x="58" y="162"/>
                    <a:pt x="52" y="162"/>
                  </a:cubicBezTo>
                  <a:cubicBezTo>
                    <a:pt x="52" y="50"/>
                    <a:pt x="52" y="50"/>
                    <a:pt x="52" y="50"/>
                  </a:cubicBezTo>
                  <a:cubicBezTo>
                    <a:pt x="67" y="50"/>
                    <a:pt x="67" y="50"/>
                    <a:pt x="67" y="50"/>
                  </a:cubicBezTo>
                  <a:close/>
                  <a:moveTo>
                    <a:pt x="67" y="188"/>
                  </a:moveTo>
                  <a:cubicBezTo>
                    <a:pt x="67" y="220"/>
                    <a:pt x="67" y="220"/>
                    <a:pt x="67" y="220"/>
                  </a:cubicBezTo>
                  <a:cubicBezTo>
                    <a:pt x="52" y="220"/>
                    <a:pt x="52" y="220"/>
                    <a:pt x="52" y="220"/>
                  </a:cubicBezTo>
                  <a:cubicBezTo>
                    <a:pt x="52" y="197"/>
                    <a:pt x="52" y="197"/>
                    <a:pt x="52" y="197"/>
                  </a:cubicBezTo>
                  <a:cubicBezTo>
                    <a:pt x="58" y="197"/>
                    <a:pt x="64" y="193"/>
                    <a:pt x="67" y="188"/>
                  </a:cubicBezTo>
                  <a:close/>
                  <a:moveTo>
                    <a:pt x="67" y="232"/>
                  </a:moveTo>
                  <a:cubicBezTo>
                    <a:pt x="67" y="257"/>
                    <a:pt x="67" y="257"/>
                    <a:pt x="67" y="257"/>
                  </a:cubicBezTo>
                  <a:cubicBezTo>
                    <a:pt x="64" y="260"/>
                    <a:pt x="60" y="262"/>
                    <a:pt x="56" y="262"/>
                  </a:cubicBezTo>
                  <a:cubicBezTo>
                    <a:pt x="52" y="262"/>
                    <a:pt x="52" y="262"/>
                    <a:pt x="52" y="262"/>
                  </a:cubicBezTo>
                  <a:cubicBezTo>
                    <a:pt x="52" y="232"/>
                    <a:pt x="52" y="232"/>
                    <a:pt x="52" y="232"/>
                  </a:cubicBezTo>
                  <a:lnTo>
                    <a:pt x="67" y="232"/>
                  </a:lnTo>
                  <a:close/>
                  <a:moveTo>
                    <a:pt x="52" y="15"/>
                  </a:moveTo>
                  <a:cubicBezTo>
                    <a:pt x="52" y="44"/>
                    <a:pt x="52" y="44"/>
                    <a:pt x="52" y="44"/>
                  </a:cubicBezTo>
                  <a:cubicBezTo>
                    <a:pt x="27" y="44"/>
                    <a:pt x="27" y="44"/>
                    <a:pt x="27" y="44"/>
                  </a:cubicBezTo>
                  <a:cubicBezTo>
                    <a:pt x="27" y="33"/>
                    <a:pt x="36" y="23"/>
                    <a:pt x="52" y="15"/>
                  </a:cubicBezTo>
                  <a:close/>
                  <a:moveTo>
                    <a:pt x="52" y="50"/>
                  </a:moveTo>
                  <a:cubicBezTo>
                    <a:pt x="52" y="162"/>
                    <a:pt x="52" y="162"/>
                    <a:pt x="52" y="162"/>
                  </a:cubicBezTo>
                  <a:cubicBezTo>
                    <a:pt x="42" y="162"/>
                    <a:pt x="35" y="170"/>
                    <a:pt x="35" y="180"/>
                  </a:cubicBezTo>
                  <a:cubicBezTo>
                    <a:pt x="35" y="189"/>
                    <a:pt x="42" y="197"/>
                    <a:pt x="52" y="197"/>
                  </a:cubicBezTo>
                  <a:cubicBezTo>
                    <a:pt x="52" y="220"/>
                    <a:pt x="52" y="220"/>
                    <a:pt x="52" y="220"/>
                  </a:cubicBezTo>
                  <a:cubicBezTo>
                    <a:pt x="12" y="220"/>
                    <a:pt x="12" y="220"/>
                    <a:pt x="12" y="220"/>
                  </a:cubicBezTo>
                  <a:cubicBezTo>
                    <a:pt x="12" y="154"/>
                    <a:pt x="12" y="154"/>
                    <a:pt x="12" y="154"/>
                  </a:cubicBezTo>
                  <a:cubicBezTo>
                    <a:pt x="15" y="150"/>
                    <a:pt x="21" y="146"/>
                    <a:pt x="27" y="146"/>
                  </a:cubicBezTo>
                  <a:cubicBezTo>
                    <a:pt x="27" y="50"/>
                    <a:pt x="27" y="50"/>
                    <a:pt x="27" y="50"/>
                  </a:cubicBezTo>
                  <a:cubicBezTo>
                    <a:pt x="52" y="50"/>
                    <a:pt x="52" y="50"/>
                    <a:pt x="52" y="50"/>
                  </a:cubicBezTo>
                  <a:close/>
                  <a:moveTo>
                    <a:pt x="52" y="232"/>
                  </a:moveTo>
                  <a:cubicBezTo>
                    <a:pt x="52" y="262"/>
                    <a:pt x="52" y="262"/>
                    <a:pt x="52" y="262"/>
                  </a:cubicBezTo>
                  <a:cubicBezTo>
                    <a:pt x="48" y="262"/>
                    <a:pt x="48" y="262"/>
                    <a:pt x="48" y="262"/>
                  </a:cubicBezTo>
                  <a:cubicBezTo>
                    <a:pt x="41" y="262"/>
                    <a:pt x="35" y="257"/>
                    <a:pt x="35" y="249"/>
                  </a:cubicBezTo>
                  <a:cubicBezTo>
                    <a:pt x="35" y="232"/>
                    <a:pt x="35" y="232"/>
                    <a:pt x="35" y="232"/>
                  </a:cubicBezTo>
                  <a:cubicBezTo>
                    <a:pt x="52" y="232"/>
                    <a:pt x="52" y="232"/>
                    <a:pt x="52" y="232"/>
                  </a:cubicBezTo>
                  <a:close/>
                  <a:moveTo>
                    <a:pt x="12" y="114"/>
                  </a:moveTo>
                  <a:cubicBezTo>
                    <a:pt x="14" y="114"/>
                    <a:pt x="15" y="112"/>
                    <a:pt x="15" y="110"/>
                  </a:cubicBezTo>
                  <a:cubicBezTo>
                    <a:pt x="15" y="76"/>
                    <a:pt x="15" y="76"/>
                    <a:pt x="15" y="76"/>
                  </a:cubicBezTo>
                  <a:cubicBezTo>
                    <a:pt x="15" y="74"/>
                    <a:pt x="14" y="71"/>
                    <a:pt x="12" y="70"/>
                  </a:cubicBezTo>
                  <a:lnTo>
                    <a:pt x="12" y="114"/>
                  </a:lnTo>
                  <a:close/>
                  <a:moveTo>
                    <a:pt x="12" y="70"/>
                  </a:moveTo>
                  <a:cubicBezTo>
                    <a:pt x="12" y="114"/>
                    <a:pt x="12" y="114"/>
                    <a:pt x="12" y="114"/>
                  </a:cubicBezTo>
                  <a:cubicBezTo>
                    <a:pt x="12" y="114"/>
                    <a:pt x="11" y="114"/>
                    <a:pt x="11" y="113"/>
                  </a:cubicBezTo>
                  <a:cubicBezTo>
                    <a:pt x="4" y="111"/>
                    <a:pt x="4" y="111"/>
                    <a:pt x="4" y="111"/>
                  </a:cubicBezTo>
                  <a:cubicBezTo>
                    <a:pt x="2" y="110"/>
                    <a:pt x="0" y="107"/>
                    <a:pt x="0" y="104"/>
                  </a:cubicBezTo>
                  <a:cubicBezTo>
                    <a:pt x="0" y="70"/>
                    <a:pt x="0" y="70"/>
                    <a:pt x="0" y="70"/>
                  </a:cubicBezTo>
                  <a:cubicBezTo>
                    <a:pt x="0" y="67"/>
                    <a:pt x="2" y="66"/>
                    <a:pt x="4" y="67"/>
                  </a:cubicBezTo>
                  <a:cubicBezTo>
                    <a:pt x="11" y="69"/>
                    <a:pt x="11" y="69"/>
                    <a:pt x="11" y="69"/>
                  </a:cubicBezTo>
                  <a:cubicBezTo>
                    <a:pt x="11" y="70"/>
                    <a:pt x="12" y="70"/>
                    <a:pt x="12" y="70"/>
                  </a:cubicBezTo>
                  <a:close/>
                  <a:moveTo>
                    <a:pt x="12" y="154"/>
                  </a:moveTo>
                  <a:cubicBezTo>
                    <a:pt x="12" y="220"/>
                    <a:pt x="12" y="220"/>
                    <a:pt x="12" y="220"/>
                  </a:cubicBezTo>
                  <a:cubicBezTo>
                    <a:pt x="9" y="220"/>
                    <a:pt x="9" y="220"/>
                    <a:pt x="9" y="220"/>
                  </a:cubicBezTo>
                  <a:cubicBezTo>
                    <a:pt x="9" y="164"/>
                    <a:pt x="9" y="164"/>
                    <a:pt x="9" y="164"/>
                  </a:cubicBezTo>
                  <a:cubicBezTo>
                    <a:pt x="9" y="160"/>
                    <a:pt x="10" y="157"/>
                    <a:pt x="12" y="154"/>
                  </a:cubicBezTo>
                  <a:close/>
                </a:path>
              </a:pathLst>
            </a:custGeom>
            <a:solidFill>
              <a:schemeClr val="tx1"/>
            </a:solidFill>
            <a:ln>
              <a:noFill/>
            </a:ln>
          </p:spPr>
          <p:txBody>
            <a:bodyPr vert="horz" wrap="square" lIns="121920" tIns="60960" rIns="121920" bIns="60960" numCol="1" anchor="t" anchorCtr="0" compatLnSpc="1"/>
            <a:lstStyle/>
            <a:p>
              <a:pPr defTabSz="457200"/>
              <a:endParaRPr lang="id-ID" sz="2400">
                <a:solidFill>
                  <a:prstClr val="black"/>
                </a:solidFill>
              </a:endParaRPr>
            </a:p>
          </p:txBody>
        </p:sp>
        <p:sp>
          <p:nvSpPr>
            <p:cNvPr id="35" name="Freeform 76"/>
            <p:cNvSpPr>
              <a:spLocks noEditPoints="1"/>
            </p:cNvSpPr>
            <p:nvPr/>
          </p:nvSpPr>
          <p:spPr bwMode="auto">
            <a:xfrm>
              <a:off x="4019522" y="2595501"/>
              <a:ext cx="452769" cy="343210"/>
            </a:xfrm>
            <a:custGeom>
              <a:avLst/>
              <a:gdLst>
                <a:gd name="T0" fmla="*/ 271 w 295"/>
                <a:gd name="T1" fmla="*/ 0 h 224"/>
                <a:gd name="T2" fmla="*/ 277 w 295"/>
                <a:gd name="T3" fmla="*/ 35 h 224"/>
                <a:gd name="T4" fmla="*/ 224 w 295"/>
                <a:gd name="T5" fmla="*/ 224 h 224"/>
                <a:gd name="T6" fmla="*/ 248 w 295"/>
                <a:gd name="T7" fmla="*/ 188 h 224"/>
                <a:gd name="T8" fmla="*/ 249 w 295"/>
                <a:gd name="T9" fmla="*/ 29 h 224"/>
                <a:gd name="T10" fmla="*/ 224 w 295"/>
                <a:gd name="T11" fmla="*/ 194 h 224"/>
                <a:gd name="T12" fmla="*/ 224 w 295"/>
                <a:gd name="T13" fmla="*/ 16 h 224"/>
                <a:gd name="T14" fmla="*/ 224 w 295"/>
                <a:gd name="T15" fmla="*/ 208 h 224"/>
                <a:gd name="T16" fmla="*/ 224 w 295"/>
                <a:gd name="T17" fmla="*/ 179 h 224"/>
                <a:gd name="T18" fmla="*/ 224 w 295"/>
                <a:gd name="T19" fmla="*/ 194 h 224"/>
                <a:gd name="T20" fmla="*/ 201 w 295"/>
                <a:gd name="T21" fmla="*/ 128 h 224"/>
                <a:gd name="T22" fmla="*/ 203 w 295"/>
                <a:gd name="T23" fmla="*/ 98 h 224"/>
                <a:gd name="T24" fmla="*/ 195 w 295"/>
                <a:gd name="T25" fmla="*/ 67 h 224"/>
                <a:gd name="T26" fmla="*/ 187 w 295"/>
                <a:gd name="T27" fmla="*/ 128 h 224"/>
                <a:gd name="T28" fmla="*/ 187 w 295"/>
                <a:gd name="T29" fmla="*/ 100 h 224"/>
                <a:gd name="T30" fmla="*/ 190 w 295"/>
                <a:gd name="T31" fmla="*/ 75 h 224"/>
                <a:gd name="T32" fmla="*/ 187 w 295"/>
                <a:gd name="T33" fmla="*/ 0 h 224"/>
                <a:gd name="T34" fmla="*/ 187 w 295"/>
                <a:gd name="T35" fmla="*/ 0 h 224"/>
                <a:gd name="T36" fmla="*/ 147 w 295"/>
                <a:gd name="T37" fmla="*/ 208 h 224"/>
                <a:gd name="T38" fmla="*/ 182 w 295"/>
                <a:gd name="T39" fmla="*/ 67 h 224"/>
                <a:gd name="T40" fmla="*/ 168 w 295"/>
                <a:gd name="T41" fmla="*/ 109 h 224"/>
                <a:gd name="T42" fmla="*/ 187 w 295"/>
                <a:gd name="T43" fmla="*/ 194 h 224"/>
                <a:gd name="T44" fmla="*/ 148 w 295"/>
                <a:gd name="T45" fmla="*/ 125 h 224"/>
                <a:gd name="T46" fmla="*/ 147 w 295"/>
                <a:gd name="T47" fmla="*/ 106 h 224"/>
                <a:gd name="T48" fmla="*/ 184 w 295"/>
                <a:gd name="T49" fmla="*/ 70 h 224"/>
                <a:gd name="T50" fmla="*/ 187 w 295"/>
                <a:gd name="T51" fmla="*/ 91 h 224"/>
                <a:gd name="T52" fmla="*/ 179 w 295"/>
                <a:gd name="T53" fmla="*/ 116 h 224"/>
                <a:gd name="T54" fmla="*/ 187 w 295"/>
                <a:gd name="T55" fmla="*/ 100 h 224"/>
                <a:gd name="T56" fmla="*/ 147 w 295"/>
                <a:gd name="T57" fmla="*/ 16 h 224"/>
                <a:gd name="T58" fmla="*/ 147 w 295"/>
                <a:gd name="T59" fmla="*/ 208 h 224"/>
                <a:gd name="T60" fmla="*/ 147 w 295"/>
                <a:gd name="T61" fmla="*/ 106 h 224"/>
                <a:gd name="T62" fmla="*/ 127 w 295"/>
                <a:gd name="T63" fmla="*/ 121 h 224"/>
                <a:gd name="T64" fmla="*/ 147 w 295"/>
                <a:gd name="T65" fmla="*/ 137 h 224"/>
                <a:gd name="T66" fmla="*/ 102 w 295"/>
                <a:gd name="T67" fmla="*/ 156 h 224"/>
                <a:gd name="T68" fmla="*/ 109 w 295"/>
                <a:gd name="T69" fmla="*/ 113 h 224"/>
                <a:gd name="T70" fmla="*/ 100 w 295"/>
                <a:gd name="T71" fmla="*/ 93 h 224"/>
                <a:gd name="T72" fmla="*/ 111 w 295"/>
                <a:gd name="T73" fmla="*/ 97 h 224"/>
                <a:gd name="T74" fmla="*/ 99 w 295"/>
                <a:gd name="T75" fmla="*/ 88 h 224"/>
                <a:gd name="T76" fmla="*/ 101 w 295"/>
                <a:gd name="T77" fmla="*/ 150 h 224"/>
                <a:gd name="T78" fmla="*/ 99 w 295"/>
                <a:gd name="T79" fmla="*/ 123 h 224"/>
                <a:gd name="T80" fmla="*/ 0 w 295"/>
                <a:gd name="T81" fmla="*/ 23 h 224"/>
                <a:gd name="T82" fmla="*/ 99 w 295"/>
                <a:gd name="T83" fmla="*/ 208 h 224"/>
                <a:gd name="T84" fmla="*/ 17 w 295"/>
                <a:gd name="T85" fmla="*/ 35 h 224"/>
                <a:gd name="T86" fmla="*/ 99 w 295"/>
                <a:gd name="T87" fmla="*/ 29 h 224"/>
                <a:gd name="T88" fmla="*/ 79 w 295"/>
                <a:gd name="T89" fmla="*/ 129 h 224"/>
                <a:gd name="T90" fmla="*/ 99 w 295"/>
                <a:gd name="T91" fmla="*/ 157 h 224"/>
                <a:gd name="T92" fmla="*/ 30 w 295"/>
                <a:gd name="T93" fmla="*/ 45 h 224"/>
                <a:gd name="T94" fmla="*/ 99 w 295"/>
                <a:gd name="T95" fmla="*/ 115 h 224"/>
                <a:gd name="T96" fmla="*/ 99 w 295"/>
                <a:gd name="T97" fmla="*/ 123 h 224"/>
                <a:gd name="T98" fmla="*/ 91 w 295"/>
                <a:gd name="T99" fmla="*/ 13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5" h="224">
                  <a:moveTo>
                    <a:pt x="271" y="224"/>
                  </a:moveTo>
                  <a:cubicBezTo>
                    <a:pt x="284" y="224"/>
                    <a:pt x="295" y="213"/>
                    <a:pt x="295" y="200"/>
                  </a:cubicBezTo>
                  <a:cubicBezTo>
                    <a:pt x="295" y="23"/>
                    <a:pt x="295" y="23"/>
                    <a:pt x="295" y="23"/>
                  </a:cubicBezTo>
                  <a:cubicBezTo>
                    <a:pt x="295" y="10"/>
                    <a:pt x="284" y="0"/>
                    <a:pt x="271" y="0"/>
                  </a:cubicBezTo>
                  <a:cubicBezTo>
                    <a:pt x="224" y="0"/>
                    <a:pt x="224" y="0"/>
                    <a:pt x="224" y="0"/>
                  </a:cubicBezTo>
                  <a:cubicBezTo>
                    <a:pt x="224" y="16"/>
                    <a:pt x="224" y="16"/>
                    <a:pt x="224" y="16"/>
                  </a:cubicBezTo>
                  <a:cubicBezTo>
                    <a:pt x="258" y="16"/>
                    <a:pt x="258" y="16"/>
                    <a:pt x="258" y="16"/>
                  </a:cubicBezTo>
                  <a:cubicBezTo>
                    <a:pt x="268" y="16"/>
                    <a:pt x="277" y="24"/>
                    <a:pt x="277" y="35"/>
                  </a:cubicBezTo>
                  <a:cubicBezTo>
                    <a:pt x="277" y="189"/>
                    <a:pt x="277" y="189"/>
                    <a:pt x="277" y="189"/>
                  </a:cubicBezTo>
                  <a:cubicBezTo>
                    <a:pt x="277" y="199"/>
                    <a:pt x="268" y="208"/>
                    <a:pt x="258" y="208"/>
                  </a:cubicBezTo>
                  <a:cubicBezTo>
                    <a:pt x="224" y="208"/>
                    <a:pt x="224" y="208"/>
                    <a:pt x="224" y="208"/>
                  </a:cubicBezTo>
                  <a:cubicBezTo>
                    <a:pt x="224" y="224"/>
                    <a:pt x="224" y="224"/>
                    <a:pt x="224" y="224"/>
                  </a:cubicBezTo>
                  <a:cubicBezTo>
                    <a:pt x="271" y="224"/>
                    <a:pt x="271" y="224"/>
                    <a:pt x="271" y="224"/>
                  </a:cubicBezTo>
                  <a:close/>
                  <a:moveTo>
                    <a:pt x="224" y="194"/>
                  </a:moveTo>
                  <a:cubicBezTo>
                    <a:pt x="224" y="188"/>
                    <a:pt x="224" y="188"/>
                    <a:pt x="224" y="188"/>
                  </a:cubicBezTo>
                  <a:cubicBezTo>
                    <a:pt x="248" y="188"/>
                    <a:pt x="248" y="188"/>
                    <a:pt x="248" y="188"/>
                  </a:cubicBezTo>
                  <a:cubicBezTo>
                    <a:pt x="248" y="179"/>
                    <a:pt x="248" y="179"/>
                    <a:pt x="248" y="179"/>
                  </a:cubicBezTo>
                  <a:cubicBezTo>
                    <a:pt x="224" y="179"/>
                    <a:pt x="224" y="179"/>
                    <a:pt x="224" y="179"/>
                  </a:cubicBezTo>
                  <a:cubicBezTo>
                    <a:pt x="224" y="29"/>
                    <a:pt x="224" y="29"/>
                    <a:pt x="224" y="29"/>
                  </a:cubicBezTo>
                  <a:cubicBezTo>
                    <a:pt x="249" y="29"/>
                    <a:pt x="249" y="29"/>
                    <a:pt x="249" y="29"/>
                  </a:cubicBezTo>
                  <a:cubicBezTo>
                    <a:pt x="257" y="29"/>
                    <a:pt x="264" y="36"/>
                    <a:pt x="264" y="45"/>
                  </a:cubicBezTo>
                  <a:cubicBezTo>
                    <a:pt x="264" y="179"/>
                    <a:pt x="264" y="179"/>
                    <a:pt x="264" y="179"/>
                  </a:cubicBezTo>
                  <a:cubicBezTo>
                    <a:pt x="264" y="187"/>
                    <a:pt x="257" y="194"/>
                    <a:pt x="249" y="194"/>
                  </a:cubicBezTo>
                  <a:lnTo>
                    <a:pt x="224" y="194"/>
                  </a:lnTo>
                  <a:close/>
                  <a:moveTo>
                    <a:pt x="224" y="0"/>
                  </a:moveTo>
                  <a:cubicBezTo>
                    <a:pt x="187" y="0"/>
                    <a:pt x="187" y="0"/>
                    <a:pt x="187" y="0"/>
                  </a:cubicBezTo>
                  <a:cubicBezTo>
                    <a:pt x="187" y="16"/>
                    <a:pt x="187" y="16"/>
                    <a:pt x="187" y="16"/>
                  </a:cubicBezTo>
                  <a:cubicBezTo>
                    <a:pt x="224" y="16"/>
                    <a:pt x="224" y="16"/>
                    <a:pt x="224" y="16"/>
                  </a:cubicBezTo>
                  <a:cubicBezTo>
                    <a:pt x="224" y="0"/>
                    <a:pt x="224" y="0"/>
                    <a:pt x="224" y="0"/>
                  </a:cubicBezTo>
                  <a:close/>
                  <a:moveTo>
                    <a:pt x="187" y="224"/>
                  </a:moveTo>
                  <a:cubicBezTo>
                    <a:pt x="224" y="224"/>
                    <a:pt x="224" y="224"/>
                    <a:pt x="224" y="224"/>
                  </a:cubicBezTo>
                  <a:cubicBezTo>
                    <a:pt x="224" y="208"/>
                    <a:pt x="224" y="208"/>
                    <a:pt x="224" y="208"/>
                  </a:cubicBezTo>
                  <a:cubicBezTo>
                    <a:pt x="187" y="208"/>
                    <a:pt x="187" y="208"/>
                    <a:pt x="187" y="208"/>
                  </a:cubicBezTo>
                  <a:cubicBezTo>
                    <a:pt x="187" y="224"/>
                    <a:pt x="187" y="224"/>
                    <a:pt x="187" y="224"/>
                  </a:cubicBezTo>
                  <a:close/>
                  <a:moveTo>
                    <a:pt x="224" y="29"/>
                  </a:moveTo>
                  <a:cubicBezTo>
                    <a:pt x="224" y="179"/>
                    <a:pt x="224" y="179"/>
                    <a:pt x="224" y="179"/>
                  </a:cubicBezTo>
                  <a:cubicBezTo>
                    <a:pt x="200" y="179"/>
                    <a:pt x="200" y="179"/>
                    <a:pt x="200" y="179"/>
                  </a:cubicBezTo>
                  <a:cubicBezTo>
                    <a:pt x="200" y="188"/>
                    <a:pt x="200" y="188"/>
                    <a:pt x="200" y="188"/>
                  </a:cubicBezTo>
                  <a:cubicBezTo>
                    <a:pt x="224" y="188"/>
                    <a:pt x="224" y="188"/>
                    <a:pt x="224" y="188"/>
                  </a:cubicBezTo>
                  <a:cubicBezTo>
                    <a:pt x="224" y="194"/>
                    <a:pt x="224" y="194"/>
                    <a:pt x="224" y="194"/>
                  </a:cubicBezTo>
                  <a:cubicBezTo>
                    <a:pt x="187" y="194"/>
                    <a:pt x="187" y="194"/>
                    <a:pt x="187" y="194"/>
                  </a:cubicBezTo>
                  <a:cubicBezTo>
                    <a:pt x="187" y="135"/>
                    <a:pt x="187" y="135"/>
                    <a:pt x="187" y="135"/>
                  </a:cubicBezTo>
                  <a:cubicBezTo>
                    <a:pt x="188" y="135"/>
                    <a:pt x="189" y="134"/>
                    <a:pt x="189" y="134"/>
                  </a:cubicBezTo>
                  <a:cubicBezTo>
                    <a:pt x="194" y="133"/>
                    <a:pt x="197" y="131"/>
                    <a:pt x="201" y="128"/>
                  </a:cubicBezTo>
                  <a:cubicBezTo>
                    <a:pt x="204" y="124"/>
                    <a:pt x="206" y="121"/>
                    <a:pt x="207" y="117"/>
                  </a:cubicBezTo>
                  <a:cubicBezTo>
                    <a:pt x="208" y="115"/>
                    <a:pt x="208" y="113"/>
                    <a:pt x="208" y="111"/>
                  </a:cubicBezTo>
                  <a:cubicBezTo>
                    <a:pt x="208" y="109"/>
                    <a:pt x="208" y="107"/>
                    <a:pt x="207" y="104"/>
                  </a:cubicBezTo>
                  <a:cubicBezTo>
                    <a:pt x="207" y="102"/>
                    <a:pt x="205" y="100"/>
                    <a:pt x="203" y="98"/>
                  </a:cubicBezTo>
                  <a:cubicBezTo>
                    <a:pt x="200" y="96"/>
                    <a:pt x="197" y="94"/>
                    <a:pt x="193" y="94"/>
                  </a:cubicBezTo>
                  <a:cubicBezTo>
                    <a:pt x="197" y="91"/>
                    <a:pt x="199" y="88"/>
                    <a:pt x="201" y="85"/>
                  </a:cubicBezTo>
                  <a:cubicBezTo>
                    <a:pt x="202" y="81"/>
                    <a:pt x="202" y="78"/>
                    <a:pt x="201" y="74"/>
                  </a:cubicBezTo>
                  <a:cubicBezTo>
                    <a:pt x="200" y="71"/>
                    <a:pt x="198" y="69"/>
                    <a:pt x="195" y="67"/>
                  </a:cubicBezTo>
                  <a:cubicBezTo>
                    <a:pt x="193" y="66"/>
                    <a:pt x="190" y="66"/>
                    <a:pt x="187" y="66"/>
                  </a:cubicBezTo>
                  <a:cubicBezTo>
                    <a:pt x="187" y="29"/>
                    <a:pt x="187" y="29"/>
                    <a:pt x="187" y="29"/>
                  </a:cubicBezTo>
                  <a:cubicBezTo>
                    <a:pt x="224" y="29"/>
                    <a:pt x="224" y="29"/>
                    <a:pt x="224" y="29"/>
                  </a:cubicBezTo>
                  <a:close/>
                  <a:moveTo>
                    <a:pt x="187" y="128"/>
                  </a:moveTo>
                  <a:cubicBezTo>
                    <a:pt x="187" y="128"/>
                    <a:pt x="188" y="128"/>
                    <a:pt x="188" y="128"/>
                  </a:cubicBezTo>
                  <a:cubicBezTo>
                    <a:pt x="191" y="127"/>
                    <a:pt x="193" y="125"/>
                    <a:pt x="194" y="122"/>
                  </a:cubicBezTo>
                  <a:cubicBezTo>
                    <a:pt x="195" y="118"/>
                    <a:pt x="195" y="115"/>
                    <a:pt x="194" y="111"/>
                  </a:cubicBezTo>
                  <a:cubicBezTo>
                    <a:pt x="193" y="106"/>
                    <a:pt x="191" y="103"/>
                    <a:pt x="187" y="100"/>
                  </a:cubicBezTo>
                  <a:cubicBezTo>
                    <a:pt x="187" y="128"/>
                    <a:pt x="187" y="128"/>
                    <a:pt x="187" y="128"/>
                  </a:cubicBezTo>
                  <a:close/>
                  <a:moveTo>
                    <a:pt x="187" y="91"/>
                  </a:moveTo>
                  <a:cubicBezTo>
                    <a:pt x="189" y="87"/>
                    <a:pt x="190" y="84"/>
                    <a:pt x="190" y="80"/>
                  </a:cubicBezTo>
                  <a:cubicBezTo>
                    <a:pt x="190" y="78"/>
                    <a:pt x="190" y="77"/>
                    <a:pt x="190" y="75"/>
                  </a:cubicBezTo>
                  <a:cubicBezTo>
                    <a:pt x="189" y="74"/>
                    <a:pt x="189" y="72"/>
                    <a:pt x="188" y="71"/>
                  </a:cubicBezTo>
                  <a:cubicBezTo>
                    <a:pt x="187" y="71"/>
                    <a:pt x="187" y="71"/>
                    <a:pt x="187" y="71"/>
                  </a:cubicBezTo>
                  <a:lnTo>
                    <a:pt x="187" y="91"/>
                  </a:lnTo>
                  <a:close/>
                  <a:moveTo>
                    <a:pt x="187" y="0"/>
                  </a:moveTo>
                  <a:cubicBezTo>
                    <a:pt x="147" y="0"/>
                    <a:pt x="147" y="0"/>
                    <a:pt x="147" y="0"/>
                  </a:cubicBezTo>
                  <a:cubicBezTo>
                    <a:pt x="147" y="16"/>
                    <a:pt x="147" y="16"/>
                    <a:pt x="147" y="16"/>
                  </a:cubicBezTo>
                  <a:cubicBezTo>
                    <a:pt x="187" y="16"/>
                    <a:pt x="187" y="16"/>
                    <a:pt x="187" y="16"/>
                  </a:cubicBezTo>
                  <a:cubicBezTo>
                    <a:pt x="187" y="0"/>
                    <a:pt x="187" y="0"/>
                    <a:pt x="187" y="0"/>
                  </a:cubicBezTo>
                  <a:close/>
                  <a:moveTo>
                    <a:pt x="147" y="224"/>
                  </a:moveTo>
                  <a:cubicBezTo>
                    <a:pt x="187" y="224"/>
                    <a:pt x="187" y="224"/>
                    <a:pt x="187" y="224"/>
                  </a:cubicBezTo>
                  <a:cubicBezTo>
                    <a:pt x="187" y="208"/>
                    <a:pt x="187" y="208"/>
                    <a:pt x="187" y="208"/>
                  </a:cubicBezTo>
                  <a:cubicBezTo>
                    <a:pt x="147" y="208"/>
                    <a:pt x="147" y="208"/>
                    <a:pt x="147" y="208"/>
                  </a:cubicBezTo>
                  <a:cubicBezTo>
                    <a:pt x="147" y="224"/>
                    <a:pt x="147" y="224"/>
                    <a:pt x="147" y="224"/>
                  </a:cubicBezTo>
                  <a:close/>
                  <a:moveTo>
                    <a:pt x="187" y="29"/>
                  </a:moveTo>
                  <a:cubicBezTo>
                    <a:pt x="187" y="66"/>
                    <a:pt x="187" y="66"/>
                    <a:pt x="187" y="66"/>
                  </a:cubicBezTo>
                  <a:cubicBezTo>
                    <a:pt x="185" y="66"/>
                    <a:pt x="184" y="66"/>
                    <a:pt x="182" y="67"/>
                  </a:cubicBezTo>
                  <a:cubicBezTo>
                    <a:pt x="176" y="68"/>
                    <a:pt x="172" y="71"/>
                    <a:pt x="169" y="75"/>
                  </a:cubicBezTo>
                  <a:cubicBezTo>
                    <a:pt x="167" y="80"/>
                    <a:pt x="166" y="84"/>
                    <a:pt x="167" y="88"/>
                  </a:cubicBezTo>
                  <a:cubicBezTo>
                    <a:pt x="168" y="93"/>
                    <a:pt x="172" y="97"/>
                    <a:pt x="177" y="98"/>
                  </a:cubicBezTo>
                  <a:cubicBezTo>
                    <a:pt x="173" y="101"/>
                    <a:pt x="169" y="105"/>
                    <a:pt x="168" y="109"/>
                  </a:cubicBezTo>
                  <a:cubicBezTo>
                    <a:pt x="166" y="113"/>
                    <a:pt x="165" y="117"/>
                    <a:pt x="167" y="122"/>
                  </a:cubicBezTo>
                  <a:cubicBezTo>
                    <a:pt x="168" y="126"/>
                    <a:pt x="170" y="130"/>
                    <a:pt x="175" y="133"/>
                  </a:cubicBezTo>
                  <a:cubicBezTo>
                    <a:pt x="178" y="135"/>
                    <a:pt x="182" y="135"/>
                    <a:pt x="187" y="135"/>
                  </a:cubicBezTo>
                  <a:cubicBezTo>
                    <a:pt x="187" y="194"/>
                    <a:pt x="187" y="194"/>
                    <a:pt x="187" y="194"/>
                  </a:cubicBezTo>
                  <a:cubicBezTo>
                    <a:pt x="147" y="194"/>
                    <a:pt x="147" y="194"/>
                    <a:pt x="147" y="194"/>
                  </a:cubicBezTo>
                  <a:cubicBezTo>
                    <a:pt x="147" y="137"/>
                    <a:pt x="147" y="137"/>
                    <a:pt x="147" y="137"/>
                  </a:cubicBezTo>
                  <a:cubicBezTo>
                    <a:pt x="148" y="137"/>
                    <a:pt x="148" y="137"/>
                    <a:pt x="148" y="137"/>
                  </a:cubicBezTo>
                  <a:cubicBezTo>
                    <a:pt x="148" y="125"/>
                    <a:pt x="148" y="125"/>
                    <a:pt x="148" y="125"/>
                  </a:cubicBezTo>
                  <a:cubicBezTo>
                    <a:pt x="159" y="123"/>
                    <a:pt x="159" y="123"/>
                    <a:pt x="159" y="123"/>
                  </a:cubicBezTo>
                  <a:cubicBezTo>
                    <a:pt x="158" y="112"/>
                    <a:pt x="158" y="112"/>
                    <a:pt x="158" y="112"/>
                  </a:cubicBezTo>
                  <a:cubicBezTo>
                    <a:pt x="147" y="115"/>
                    <a:pt x="147" y="115"/>
                    <a:pt x="147" y="115"/>
                  </a:cubicBezTo>
                  <a:cubicBezTo>
                    <a:pt x="147" y="106"/>
                    <a:pt x="147" y="106"/>
                    <a:pt x="147" y="106"/>
                  </a:cubicBezTo>
                  <a:cubicBezTo>
                    <a:pt x="147" y="29"/>
                    <a:pt x="147" y="29"/>
                    <a:pt x="147" y="29"/>
                  </a:cubicBezTo>
                  <a:cubicBezTo>
                    <a:pt x="187" y="29"/>
                    <a:pt x="187" y="29"/>
                    <a:pt x="187" y="29"/>
                  </a:cubicBezTo>
                  <a:close/>
                  <a:moveTo>
                    <a:pt x="187" y="71"/>
                  </a:moveTo>
                  <a:cubicBezTo>
                    <a:pt x="186" y="70"/>
                    <a:pt x="185" y="70"/>
                    <a:pt x="184" y="70"/>
                  </a:cubicBezTo>
                  <a:cubicBezTo>
                    <a:pt x="181" y="71"/>
                    <a:pt x="179" y="73"/>
                    <a:pt x="178" y="76"/>
                  </a:cubicBezTo>
                  <a:cubicBezTo>
                    <a:pt x="177" y="78"/>
                    <a:pt x="177" y="81"/>
                    <a:pt x="178" y="83"/>
                  </a:cubicBezTo>
                  <a:cubicBezTo>
                    <a:pt x="179" y="88"/>
                    <a:pt x="181" y="91"/>
                    <a:pt x="185" y="93"/>
                  </a:cubicBezTo>
                  <a:cubicBezTo>
                    <a:pt x="186" y="92"/>
                    <a:pt x="187" y="91"/>
                    <a:pt x="187" y="91"/>
                  </a:cubicBezTo>
                  <a:cubicBezTo>
                    <a:pt x="187" y="71"/>
                    <a:pt x="187" y="71"/>
                    <a:pt x="187" y="71"/>
                  </a:cubicBezTo>
                  <a:close/>
                  <a:moveTo>
                    <a:pt x="187" y="100"/>
                  </a:moveTo>
                  <a:cubicBezTo>
                    <a:pt x="187" y="100"/>
                    <a:pt x="186" y="100"/>
                    <a:pt x="186" y="99"/>
                  </a:cubicBezTo>
                  <a:cubicBezTo>
                    <a:pt x="181" y="104"/>
                    <a:pt x="179" y="110"/>
                    <a:pt x="179" y="116"/>
                  </a:cubicBezTo>
                  <a:cubicBezTo>
                    <a:pt x="179" y="118"/>
                    <a:pt x="179" y="120"/>
                    <a:pt x="180" y="121"/>
                  </a:cubicBezTo>
                  <a:cubicBezTo>
                    <a:pt x="180" y="124"/>
                    <a:pt x="182" y="126"/>
                    <a:pt x="183" y="127"/>
                  </a:cubicBezTo>
                  <a:cubicBezTo>
                    <a:pt x="184" y="128"/>
                    <a:pt x="186" y="128"/>
                    <a:pt x="187" y="128"/>
                  </a:cubicBezTo>
                  <a:lnTo>
                    <a:pt x="187" y="100"/>
                  </a:lnTo>
                  <a:close/>
                  <a:moveTo>
                    <a:pt x="147" y="0"/>
                  </a:moveTo>
                  <a:cubicBezTo>
                    <a:pt x="99" y="0"/>
                    <a:pt x="99" y="0"/>
                    <a:pt x="99" y="0"/>
                  </a:cubicBezTo>
                  <a:cubicBezTo>
                    <a:pt x="99" y="16"/>
                    <a:pt x="99" y="16"/>
                    <a:pt x="99" y="16"/>
                  </a:cubicBezTo>
                  <a:cubicBezTo>
                    <a:pt x="147" y="16"/>
                    <a:pt x="147" y="16"/>
                    <a:pt x="147" y="16"/>
                  </a:cubicBezTo>
                  <a:cubicBezTo>
                    <a:pt x="147" y="0"/>
                    <a:pt x="147" y="0"/>
                    <a:pt x="147" y="0"/>
                  </a:cubicBezTo>
                  <a:close/>
                  <a:moveTo>
                    <a:pt x="99" y="224"/>
                  </a:moveTo>
                  <a:cubicBezTo>
                    <a:pt x="147" y="224"/>
                    <a:pt x="147" y="224"/>
                    <a:pt x="147" y="224"/>
                  </a:cubicBezTo>
                  <a:cubicBezTo>
                    <a:pt x="147" y="208"/>
                    <a:pt x="147" y="208"/>
                    <a:pt x="147" y="208"/>
                  </a:cubicBezTo>
                  <a:cubicBezTo>
                    <a:pt x="99" y="208"/>
                    <a:pt x="99" y="208"/>
                    <a:pt x="99" y="208"/>
                  </a:cubicBezTo>
                  <a:cubicBezTo>
                    <a:pt x="99" y="224"/>
                    <a:pt x="99" y="224"/>
                    <a:pt x="99" y="224"/>
                  </a:cubicBezTo>
                  <a:close/>
                  <a:moveTo>
                    <a:pt x="147" y="29"/>
                  </a:moveTo>
                  <a:cubicBezTo>
                    <a:pt x="147" y="106"/>
                    <a:pt x="147" y="106"/>
                    <a:pt x="147" y="106"/>
                  </a:cubicBezTo>
                  <a:cubicBezTo>
                    <a:pt x="147" y="104"/>
                    <a:pt x="147" y="104"/>
                    <a:pt x="147" y="104"/>
                  </a:cubicBezTo>
                  <a:cubicBezTo>
                    <a:pt x="137" y="107"/>
                    <a:pt x="137" y="107"/>
                    <a:pt x="137" y="107"/>
                  </a:cubicBezTo>
                  <a:cubicBezTo>
                    <a:pt x="138" y="118"/>
                    <a:pt x="138" y="118"/>
                    <a:pt x="138" y="118"/>
                  </a:cubicBezTo>
                  <a:cubicBezTo>
                    <a:pt x="127" y="121"/>
                    <a:pt x="127" y="121"/>
                    <a:pt x="127" y="121"/>
                  </a:cubicBezTo>
                  <a:cubicBezTo>
                    <a:pt x="127" y="131"/>
                    <a:pt x="127" y="131"/>
                    <a:pt x="127" y="131"/>
                  </a:cubicBezTo>
                  <a:cubicBezTo>
                    <a:pt x="138" y="128"/>
                    <a:pt x="138" y="128"/>
                    <a:pt x="138" y="128"/>
                  </a:cubicBezTo>
                  <a:cubicBezTo>
                    <a:pt x="138" y="139"/>
                    <a:pt x="138" y="139"/>
                    <a:pt x="138" y="139"/>
                  </a:cubicBezTo>
                  <a:cubicBezTo>
                    <a:pt x="147" y="137"/>
                    <a:pt x="147" y="137"/>
                    <a:pt x="147" y="137"/>
                  </a:cubicBezTo>
                  <a:cubicBezTo>
                    <a:pt x="147" y="194"/>
                    <a:pt x="147" y="194"/>
                    <a:pt x="147" y="194"/>
                  </a:cubicBezTo>
                  <a:cubicBezTo>
                    <a:pt x="99" y="194"/>
                    <a:pt x="99" y="194"/>
                    <a:pt x="99" y="194"/>
                  </a:cubicBezTo>
                  <a:cubicBezTo>
                    <a:pt x="99" y="157"/>
                    <a:pt x="99" y="157"/>
                    <a:pt x="99" y="157"/>
                  </a:cubicBezTo>
                  <a:cubicBezTo>
                    <a:pt x="100" y="157"/>
                    <a:pt x="101" y="157"/>
                    <a:pt x="102" y="156"/>
                  </a:cubicBezTo>
                  <a:cubicBezTo>
                    <a:pt x="109" y="155"/>
                    <a:pt x="113" y="151"/>
                    <a:pt x="117" y="145"/>
                  </a:cubicBezTo>
                  <a:cubicBezTo>
                    <a:pt x="120" y="139"/>
                    <a:pt x="121" y="132"/>
                    <a:pt x="119" y="124"/>
                  </a:cubicBezTo>
                  <a:cubicBezTo>
                    <a:pt x="118" y="120"/>
                    <a:pt x="116" y="117"/>
                    <a:pt x="114" y="115"/>
                  </a:cubicBezTo>
                  <a:cubicBezTo>
                    <a:pt x="112" y="114"/>
                    <a:pt x="111" y="113"/>
                    <a:pt x="109" y="113"/>
                  </a:cubicBezTo>
                  <a:cubicBezTo>
                    <a:pt x="108" y="112"/>
                    <a:pt x="105" y="113"/>
                    <a:pt x="103" y="113"/>
                  </a:cubicBezTo>
                  <a:cubicBezTo>
                    <a:pt x="101" y="114"/>
                    <a:pt x="100" y="114"/>
                    <a:pt x="99" y="115"/>
                  </a:cubicBezTo>
                  <a:cubicBezTo>
                    <a:pt x="99" y="93"/>
                    <a:pt x="99" y="93"/>
                    <a:pt x="99" y="93"/>
                  </a:cubicBezTo>
                  <a:cubicBezTo>
                    <a:pt x="100" y="93"/>
                    <a:pt x="100" y="93"/>
                    <a:pt x="100" y="93"/>
                  </a:cubicBezTo>
                  <a:cubicBezTo>
                    <a:pt x="102" y="93"/>
                    <a:pt x="103" y="93"/>
                    <a:pt x="104" y="94"/>
                  </a:cubicBezTo>
                  <a:cubicBezTo>
                    <a:pt x="105" y="94"/>
                    <a:pt x="106" y="95"/>
                    <a:pt x="106" y="97"/>
                  </a:cubicBezTo>
                  <a:cubicBezTo>
                    <a:pt x="106" y="98"/>
                    <a:pt x="106" y="99"/>
                    <a:pt x="105" y="100"/>
                  </a:cubicBezTo>
                  <a:cubicBezTo>
                    <a:pt x="108" y="99"/>
                    <a:pt x="110" y="98"/>
                    <a:pt x="111" y="97"/>
                  </a:cubicBezTo>
                  <a:cubicBezTo>
                    <a:pt x="112" y="95"/>
                    <a:pt x="112" y="93"/>
                    <a:pt x="111" y="92"/>
                  </a:cubicBezTo>
                  <a:cubicBezTo>
                    <a:pt x="111" y="90"/>
                    <a:pt x="110" y="89"/>
                    <a:pt x="107" y="88"/>
                  </a:cubicBezTo>
                  <a:cubicBezTo>
                    <a:pt x="105" y="87"/>
                    <a:pt x="103" y="87"/>
                    <a:pt x="100" y="88"/>
                  </a:cubicBezTo>
                  <a:cubicBezTo>
                    <a:pt x="99" y="88"/>
                    <a:pt x="99" y="88"/>
                    <a:pt x="99" y="88"/>
                  </a:cubicBezTo>
                  <a:cubicBezTo>
                    <a:pt x="99" y="29"/>
                    <a:pt x="99" y="29"/>
                    <a:pt x="99" y="29"/>
                  </a:cubicBezTo>
                  <a:cubicBezTo>
                    <a:pt x="147" y="29"/>
                    <a:pt x="147" y="29"/>
                    <a:pt x="147" y="29"/>
                  </a:cubicBezTo>
                  <a:close/>
                  <a:moveTo>
                    <a:pt x="99" y="150"/>
                  </a:moveTo>
                  <a:cubicBezTo>
                    <a:pt x="100" y="150"/>
                    <a:pt x="101" y="150"/>
                    <a:pt x="101" y="150"/>
                  </a:cubicBezTo>
                  <a:cubicBezTo>
                    <a:pt x="105" y="149"/>
                    <a:pt x="107" y="146"/>
                    <a:pt x="109" y="142"/>
                  </a:cubicBezTo>
                  <a:cubicBezTo>
                    <a:pt x="110" y="137"/>
                    <a:pt x="111" y="133"/>
                    <a:pt x="110" y="129"/>
                  </a:cubicBezTo>
                  <a:cubicBezTo>
                    <a:pt x="108" y="123"/>
                    <a:pt x="106" y="120"/>
                    <a:pt x="103" y="121"/>
                  </a:cubicBezTo>
                  <a:cubicBezTo>
                    <a:pt x="101" y="121"/>
                    <a:pt x="100" y="122"/>
                    <a:pt x="99" y="123"/>
                  </a:cubicBezTo>
                  <a:lnTo>
                    <a:pt x="99" y="150"/>
                  </a:lnTo>
                  <a:close/>
                  <a:moveTo>
                    <a:pt x="99" y="0"/>
                  </a:moveTo>
                  <a:cubicBezTo>
                    <a:pt x="23" y="0"/>
                    <a:pt x="23" y="0"/>
                    <a:pt x="23" y="0"/>
                  </a:cubicBezTo>
                  <a:cubicBezTo>
                    <a:pt x="10" y="0"/>
                    <a:pt x="0" y="10"/>
                    <a:pt x="0" y="23"/>
                  </a:cubicBezTo>
                  <a:cubicBezTo>
                    <a:pt x="0" y="200"/>
                    <a:pt x="0" y="200"/>
                    <a:pt x="0" y="200"/>
                  </a:cubicBezTo>
                  <a:cubicBezTo>
                    <a:pt x="0" y="213"/>
                    <a:pt x="10" y="224"/>
                    <a:pt x="23" y="224"/>
                  </a:cubicBezTo>
                  <a:cubicBezTo>
                    <a:pt x="99" y="224"/>
                    <a:pt x="99" y="224"/>
                    <a:pt x="99" y="224"/>
                  </a:cubicBezTo>
                  <a:cubicBezTo>
                    <a:pt x="99" y="208"/>
                    <a:pt x="99" y="208"/>
                    <a:pt x="99" y="208"/>
                  </a:cubicBezTo>
                  <a:cubicBezTo>
                    <a:pt x="37" y="208"/>
                    <a:pt x="37" y="208"/>
                    <a:pt x="37" y="208"/>
                  </a:cubicBezTo>
                  <a:cubicBezTo>
                    <a:pt x="37" y="208"/>
                    <a:pt x="37" y="208"/>
                    <a:pt x="37" y="208"/>
                  </a:cubicBezTo>
                  <a:cubicBezTo>
                    <a:pt x="26" y="208"/>
                    <a:pt x="17" y="199"/>
                    <a:pt x="17" y="189"/>
                  </a:cubicBezTo>
                  <a:cubicBezTo>
                    <a:pt x="17" y="35"/>
                    <a:pt x="17" y="35"/>
                    <a:pt x="17" y="35"/>
                  </a:cubicBezTo>
                  <a:cubicBezTo>
                    <a:pt x="17" y="24"/>
                    <a:pt x="26" y="16"/>
                    <a:pt x="37" y="16"/>
                  </a:cubicBezTo>
                  <a:cubicBezTo>
                    <a:pt x="99" y="16"/>
                    <a:pt x="99" y="16"/>
                    <a:pt x="99" y="16"/>
                  </a:cubicBezTo>
                  <a:cubicBezTo>
                    <a:pt x="99" y="0"/>
                    <a:pt x="99" y="0"/>
                    <a:pt x="99" y="0"/>
                  </a:cubicBezTo>
                  <a:close/>
                  <a:moveTo>
                    <a:pt x="99" y="29"/>
                  </a:moveTo>
                  <a:cubicBezTo>
                    <a:pt x="99" y="88"/>
                    <a:pt x="99" y="88"/>
                    <a:pt x="99" y="88"/>
                  </a:cubicBezTo>
                  <a:cubicBezTo>
                    <a:pt x="93" y="89"/>
                    <a:pt x="89" y="93"/>
                    <a:pt x="85" y="97"/>
                  </a:cubicBezTo>
                  <a:cubicBezTo>
                    <a:pt x="82" y="102"/>
                    <a:pt x="80" y="109"/>
                    <a:pt x="79" y="116"/>
                  </a:cubicBezTo>
                  <a:cubicBezTo>
                    <a:pt x="78" y="120"/>
                    <a:pt x="78" y="124"/>
                    <a:pt x="79" y="129"/>
                  </a:cubicBezTo>
                  <a:cubicBezTo>
                    <a:pt x="79" y="134"/>
                    <a:pt x="80" y="138"/>
                    <a:pt x="81" y="142"/>
                  </a:cubicBezTo>
                  <a:cubicBezTo>
                    <a:pt x="81" y="144"/>
                    <a:pt x="81" y="144"/>
                    <a:pt x="81" y="144"/>
                  </a:cubicBezTo>
                  <a:cubicBezTo>
                    <a:pt x="82" y="146"/>
                    <a:pt x="82" y="148"/>
                    <a:pt x="83" y="150"/>
                  </a:cubicBezTo>
                  <a:cubicBezTo>
                    <a:pt x="86" y="156"/>
                    <a:pt x="92" y="158"/>
                    <a:pt x="99" y="157"/>
                  </a:cubicBezTo>
                  <a:cubicBezTo>
                    <a:pt x="99" y="194"/>
                    <a:pt x="99" y="194"/>
                    <a:pt x="99" y="194"/>
                  </a:cubicBezTo>
                  <a:cubicBezTo>
                    <a:pt x="46" y="194"/>
                    <a:pt x="46" y="194"/>
                    <a:pt x="46" y="194"/>
                  </a:cubicBezTo>
                  <a:cubicBezTo>
                    <a:pt x="37" y="194"/>
                    <a:pt x="30" y="187"/>
                    <a:pt x="30" y="179"/>
                  </a:cubicBezTo>
                  <a:cubicBezTo>
                    <a:pt x="30" y="45"/>
                    <a:pt x="30" y="45"/>
                    <a:pt x="30" y="45"/>
                  </a:cubicBezTo>
                  <a:cubicBezTo>
                    <a:pt x="30" y="36"/>
                    <a:pt x="37" y="29"/>
                    <a:pt x="46" y="29"/>
                  </a:cubicBezTo>
                  <a:cubicBezTo>
                    <a:pt x="99" y="29"/>
                    <a:pt x="99" y="29"/>
                    <a:pt x="99" y="29"/>
                  </a:cubicBezTo>
                  <a:close/>
                  <a:moveTo>
                    <a:pt x="99" y="93"/>
                  </a:moveTo>
                  <a:cubicBezTo>
                    <a:pt x="99" y="115"/>
                    <a:pt x="99" y="115"/>
                    <a:pt x="99" y="115"/>
                  </a:cubicBezTo>
                  <a:cubicBezTo>
                    <a:pt x="98" y="115"/>
                    <a:pt x="97" y="116"/>
                    <a:pt x="96" y="118"/>
                  </a:cubicBezTo>
                  <a:cubicBezTo>
                    <a:pt x="94" y="120"/>
                    <a:pt x="93" y="122"/>
                    <a:pt x="94" y="125"/>
                  </a:cubicBezTo>
                  <a:cubicBezTo>
                    <a:pt x="94" y="127"/>
                    <a:pt x="95" y="128"/>
                    <a:pt x="97" y="129"/>
                  </a:cubicBezTo>
                  <a:cubicBezTo>
                    <a:pt x="97" y="127"/>
                    <a:pt x="98" y="125"/>
                    <a:pt x="99" y="123"/>
                  </a:cubicBezTo>
                  <a:cubicBezTo>
                    <a:pt x="99" y="150"/>
                    <a:pt x="99" y="150"/>
                    <a:pt x="99" y="150"/>
                  </a:cubicBezTo>
                  <a:cubicBezTo>
                    <a:pt x="98" y="150"/>
                    <a:pt x="97" y="149"/>
                    <a:pt x="96" y="149"/>
                  </a:cubicBezTo>
                  <a:cubicBezTo>
                    <a:pt x="95" y="148"/>
                    <a:pt x="94" y="146"/>
                    <a:pt x="93" y="142"/>
                  </a:cubicBezTo>
                  <a:cubicBezTo>
                    <a:pt x="92" y="140"/>
                    <a:pt x="92" y="137"/>
                    <a:pt x="91" y="133"/>
                  </a:cubicBezTo>
                  <a:cubicBezTo>
                    <a:pt x="91" y="128"/>
                    <a:pt x="90" y="124"/>
                    <a:pt x="90" y="119"/>
                  </a:cubicBezTo>
                  <a:cubicBezTo>
                    <a:pt x="90" y="111"/>
                    <a:pt x="91" y="104"/>
                    <a:pt x="93" y="100"/>
                  </a:cubicBezTo>
                  <a:cubicBezTo>
                    <a:pt x="95" y="97"/>
                    <a:pt x="97" y="94"/>
                    <a:pt x="99" y="93"/>
                  </a:cubicBezTo>
                  <a:close/>
                </a:path>
              </a:pathLst>
            </a:custGeom>
            <a:solidFill>
              <a:schemeClr val="accent5">
                <a:lumMod val="60000"/>
                <a:lumOff val="40000"/>
              </a:schemeClr>
            </a:solidFill>
            <a:ln>
              <a:noFill/>
            </a:ln>
          </p:spPr>
          <p:txBody>
            <a:bodyPr vert="horz" wrap="square" lIns="121920" tIns="60960" rIns="121920" bIns="60960" numCol="1" anchor="t" anchorCtr="0" compatLnSpc="1"/>
            <a:lstStyle/>
            <a:p>
              <a:pPr defTabSz="457200"/>
              <a:endParaRPr lang="id-ID" sz="2400">
                <a:solidFill>
                  <a:prstClr val="black"/>
                </a:solidFill>
              </a:endParaRPr>
            </a:p>
          </p:txBody>
        </p:sp>
        <p:sp>
          <p:nvSpPr>
            <p:cNvPr id="36" name="Freeform 77"/>
            <p:cNvSpPr/>
            <p:nvPr/>
          </p:nvSpPr>
          <p:spPr bwMode="auto">
            <a:xfrm>
              <a:off x="4217399" y="2063358"/>
              <a:ext cx="150923" cy="141980"/>
            </a:xfrm>
            <a:custGeom>
              <a:avLst/>
              <a:gdLst/>
              <a:ahLst/>
              <a:cxnLst/>
              <a:rect l="l" t="t" r="r" b="b"/>
              <a:pathLst>
                <a:path w="214313" h="201613">
                  <a:moveTo>
                    <a:pt x="123532" y="0"/>
                  </a:moveTo>
                  <a:cubicBezTo>
                    <a:pt x="153988" y="6443"/>
                    <a:pt x="153988" y="6443"/>
                    <a:pt x="153988" y="6443"/>
                  </a:cubicBezTo>
                  <a:cubicBezTo>
                    <a:pt x="131738" y="18272"/>
                    <a:pt x="116220" y="31430"/>
                    <a:pt x="114012" y="54113"/>
                  </a:cubicBezTo>
                  <a:cubicBezTo>
                    <a:pt x="123594" y="45673"/>
                    <a:pt x="136504" y="41275"/>
                    <a:pt x="150894" y="41275"/>
                  </a:cubicBezTo>
                  <a:cubicBezTo>
                    <a:pt x="185884" y="41275"/>
                    <a:pt x="214313" y="69443"/>
                    <a:pt x="214313" y="104110"/>
                  </a:cubicBezTo>
                  <a:cubicBezTo>
                    <a:pt x="214313" y="138778"/>
                    <a:pt x="192445" y="201613"/>
                    <a:pt x="111530" y="201613"/>
                  </a:cubicBezTo>
                  <a:cubicBezTo>
                    <a:pt x="32803" y="201613"/>
                    <a:pt x="0" y="143111"/>
                    <a:pt x="0" y="104110"/>
                  </a:cubicBezTo>
                  <a:cubicBezTo>
                    <a:pt x="0" y="69443"/>
                    <a:pt x="28429" y="41275"/>
                    <a:pt x="65606" y="41275"/>
                  </a:cubicBezTo>
                  <a:cubicBezTo>
                    <a:pt x="79337" y="41275"/>
                    <a:pt x="93069" y="46505"/>
                    <a:pt x="103174" y="55959"/>
                  </a:cubicBezTo>
                  <a:cubicBezTo>
                    <a:pt x="99547" y="35519"/>
                    <a:pt x="108208" y="15128"/>
                    <a:pt x="12353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37" name="Freeform 79"/>
            <p:cNvSpPr>
              <a:spLocks noEditPoints="1"/>
            </p:cNvSpPr>
            <p:nvPr/>
          </p:nvSpPr>
          <p:spPr bwMode="auto">
            <a:xfrm>
              <a:off x="4049707" y="3004669"/>
              <a:ext cx="158748" cy="220236"/>
            </a:xfrm>
            <a:custGeom>
              <a:avLst/>
              <a:gdLst>
                <a:gd name="T0" fmla="*/ 87 w 103"/>
                <a:gd name="T1" fmla="*/ 88 h 143"/>
                <a:gd name="T2" fmla="*/ 103 w 103"/>
                <a:gd name="T3" fmla="*/ 112 h 143"/>
                <a:gd name="T4" fmla="*/ 102 w 103"/>
                <a:gd name="T5" fmla="*/ 143 h 143"/>
                <a:gd name="T6" fmla="*/ 87 w 103"/>
                <a:gd name="T7" fmla="*/ 137 h 143"/>
                <a:gd name="T8" fmla="*/ 87 w 103"/>
                <a:gd name="T9" fmla="*/ 134 h 143"/>
                <a:gd name="T10" fmla="*/ 91 w 103"/>
                <a:gd name="T11" fmla="*/ 136 h 143"/>
                <a:gd name="T12" fmla="*/ 100 w 103"/>
                <a:gd name="T13" fmla="*/ 130 h 143"/>
                <a:gd name="T14" fmla="*/ 100 w 103"/>
                <a:gd name="T15" fmla="*/ 113 h 143"/>
                <a:gd name="T16" fmla="*/ 100 w 103"/>
                <a:gd name="T17" fmla="*/ 113 h 143"/>
                <a:gd name="T18" fmla="*/ 99 w 103"/>
                <a:gd name="T19" fmla="*/ 111 h 143"/>
                <a:gd name="T20" fmla="*/ 92 w 103"/>
                <a:gd name="T21" fmla="*/ 110 h 143"/>
                <a:gd name="T22" fmla="*/ 90 w 103"/>
                <a:gd name="T23" fmla="*/ 116 h 143"/>
                <a:gd name="T24" fmla="*/ 87 w 103"/>
                <a:gd name="T25" fmla="*/ 115 h 143"/>
                <a:gd name="T26" fmla="*/ 87 w 103"/>
                <a:gd name="T27" fmla="*/ 88 h 143"/>
                <a:gd name="T28" fmla="*/ 73 w 103"/>
                <a:gd name="T29" fmla="*/ 132 h 143"/>
                <a:gd name="T30" fmla="*/ 32 w 103"/>
                <a:gd name="T31" fmla="*/ 70 h 143"/>
                <a:gd name="T32" fmla="*/ 28 w 103"/>
                <a:gd name="T33" fmla="*/ 68 h 143"/>
                <a:gd name="T34" fmla="*/ 28 w 103"/>
                <a:gd name="T35" fmla="*/ 67 h 143"/>
                <a:gd name="T36" fmla="*/ 28 w 103"/>
                <a:gd name="T37" fmla="*/ 63 h 143"/>
                <a:gd name="T38" fmla="*/ 29 w 103"/>
                <a:gd name="T39" fmla="*/ 65 h 143"/>
                <a:gd name="T40" fmla="*/ 34 w 103"/>
                <a:gd name="T41" fmla="*/ 66 h 143"/>
                <a:gd name="T42" fmla="*/ 41 w 103"/>
                <a:gd name="T43" fmla="*/ 61 h 143"/>
                <a:gd name="T44" fmla="*/ 41 w 103"/>
                <a:gd name="T45" fmla="*/ 61 h 143"/>
                <a:gd name="T46" fmla="*/ 37 w 103"/>
                <a:gd name="T47" fmla="*/ 59 h 143"/>
                <a:gd name="T48" fmla="*/ 28 w 103"/>
                <a:gd name="T49" fmla="*/ 45 h 143"/>
                <a:gd name="T50" fmla="*/ 28 w 103"/>
                <a:gd name="T51" fmla="*/ 26 h 143"/>
                <a:gd name="T52" fmla="*/ 39 w 103"/>
                <a:gd name="T53" fmla="*/ 19 h 143"/>
                <a:gd name="T54" fmla="*/ 44 w 103"/>
                <a:gd name="T55" fmla="*/ 21 h 143"/>
                <a:gd name="T56" fmla="*/ 61 w 103"/>
                <a:gd name="T57" fmla="*/ 46 h 143"/>
                <a:gd name="T58" fmla="*/ 61 w 103"/>
                <a:gd name="T59" fmla="*/ 50 h 143"/>
                <a:gd name="T60" fmla="*/ 87 w 103"/>
                <a:gd name="T61" fmla="*/ 88 h 143"/>
                <a:gd name="T62" fmla="*/ 87 w 103"/>
                <a:gd name="T63" fmla="*/ 115 h 143"/>
                <a:gd name="T64" fmla="*/ 84 w 103"/>
                <a:gd name="T65" fmla="*/ 116 h 143"/>
                <a:gd name="T66" fmla="*/ 82 w 103"/>
                <a:gd name="T67" fmla="*/ 122 h 143"/>
                <a:gd name="T68" fmla="*/ 75 w 103"/>
                <a:gd name="T69" fmla="*/ 121 h 143"/>
                <a:gd name="T70" fmla="*/ 74 w 103"/>
                <a:gd name="T71" fmla="*/ 128 h 143"/>
                <a:gd name="T72" fmla="*/ 75 w 103"/>
                <a:gd name="T73" fmla="*/ 130 h 143"/>
                <a:gd name="T74" fmla="*/ 87 w 103"/>
                <a:gd name="T75" fmla="*/ 134 h 143"/>
                <a:gd name="T76" fmla="*/ 87 w 103"/>
                <a:gd name="T77" fmla="*/ 137 h 143"/>
                <a:gd name="T78" fmla="*/ 73 w 103"/>
                <a:gd name="T79" fmla="*/ 132 h 143"/>
                <a:gd name="T80" fmla="*/ 28 w 103"/>
                <a:gd name="T81" fmla="*/ 4 h 143"/>
                <a:gd name="T82" fmla="*/ 28 w 103"/>
                <a:gd name="T83" fmla="*/ 24 h 143"/>
                <a:gd name="T84" fmla="*/ 36 w 103"/>
                <a:gd name="T85" fmla="*/ 15 h 143"/>
                <a:gd name="T86" fmla="*/ 32 w 103"/>
                <a:gd name="T87" fmla="*/ 8 h 143"/>
                <a:gd name="T88" fmla="*/ 28 w 103"/>
                <a:gd name="T89" fmla="*/ 4 h 143"/>
                <a:gd name="T90" fmla="*/ 28 w 103"/>
                <a:gd name="T91" fmla="*/ 67 h 143"/>
                <a:gd name="T92" fmla="*/ 11 w 103"/>
                <a:gd name="T93" fmla="*/ 43 h 143"/>
                <a:gd name="T94" fmla="*/ 11 w 103"/>
                <a:gd name="T95" fmla="*/ 37 h 143"/>
                <a:gd name="T96" fmla="*/ 5 w 103"/>
                <a:gd name="T97" fmla="*/ 27 h 143"/>
                <a:gd name="T98" fmla="*/ 9 w 103"/>
                <a:gd name="T99" fmla="*/ 4 h 143"/>
                <a:gd name="T100" fmla="*/ 28 w 103"/>
                <a:gd name="T101" fmla="*/ 4 h 143"/>
                <a:gd name="T102" fmla="*/ 28 w 103"/>
                <a:gd name="T103" fmla="*/ 24 h 143"/>
                <a:gd name="T104" fmla="*/ 21 w 103"/>
                <a:gd name="T105" fmla="*/ 31 h 143"/>
                <a:gd name="T106" fmla="*/ 28 w 103"/>
                <a:gd name="T107" fmla="*/ 26 h 143"/>
                <a:gd name="T108" fmla="*/ 28 w 103"/>
                <a:gd name="T109" fmla="*/ 45 h 143"/>
                <a:gd name="T110" fmla="*/ 22 w 103"/>
                <a:gd name="T111" fmla="*/ 37 h 143"/>
                <a:gd name="T112" fmla="*/ 22 w 103"/>
                <a:gd name="T113" fmla="*/ 33 h 143"/>
                <a:gd name="T114" fmla="*/ 15 w 103"/>
                <a:gd name="T115" fmla="*/ 37 h 143"/>
                <a:gd name="T116" fmla="*/ 14 w 103"/>
                <a:gd name="T117" fmla="*/ 43 h 143"/>
                <a:gd name="T118" fmla="*/ 28 w 103"/>
                <a:gd name="T119" fmla="*/ 63 h 143"/>
                <a:gd name="T120" fmla="*/ 28 w 103"/>
                <a:gd name="T121" fmla="*/ 6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3" h="143">
                  <a:moveTo>
                    <a:pt x="87" y="88"/>
                  </a:moveTo>
                  <a:cubicBezTo>
                    <a:pt x="103" y="112"/>
                    <a:pt x="103" y="112"/>
                    <a:pt x="103" y="112"/>
                  </a:cubicBezTo>
                  <a:cubicBezTo>
                    <a:pt x="102" y="143"/>
                    <a:pt x="102" y="143"/>
                    <a:pt x="102" y="143"/>
                  </a:cubicBezTo>
                  <a:cubicBezTo>
                    <a:pt x="87" y="137"/>
                    <a:pt x="87" y="137"/>
                    <a:pt x="87" y="137"/>
                  </a:cubicBezTo>
                  <a:cubicBezTo>
                    <a:pt x="87" y="134"/>
                    <a:pt x="87" y="134"/>
                    <a:pt x="87" y="134"/>
                  </a:cubicBezTo>
                  <a:cubicBezTo>
                    <a:pt x="91" y="136"/>
                    <a:pt x="91" y="136"/>
                    <a:pt x="91" y="136"/>
                  </a:cubicBezTo>
                  <a:cubicBezTo>
                    <a:pt x="100" y="130"/>
                    <a:pt x="100" y="130"/>
                    <a:pt x="100" y="130"/>
                  </a:cubicBezTo>
                  <a:cubicBezTo>
                    <a:pt x="100" y="113"/>
                    <a:pt x="100" y="113"/>
                    <a:pt x="100" y="113"/>
                  </a:cubicBezTo>
                  <a:cubicBezTo>
                    <a:pt x="100" y="113"/>
                    <a:pt x="100" y="113"/>
                    <a:pt x="100" y="113"/>
                  </a:cubicBezTo>
                  <a:cubicBezTo>
                    <a:pt x="99" y="111"/>
                    <a:pt x="99" y="111"/>
                    <a:pt x="99" y="111"/>
                  </a:cubicBezTo>
                  <a:cubicBezTo>
                    <a:pt x="98" y="109"/>
                    <a:pt x="95" y="108"/>
                    <a:pt x="92" y="110"/>
                  </a:cubicBezTo>
                  <a:cubicBezTo>
                    <a:pt x="90" y="111"/>
                    <a:pt x="89" y="114"/>
                    <a:pt x="90" y="116"/>
                  </a:cubicBezTo>
                  <a:cubicBezTo>
                    <a:pt x="89" y="115"/>
                    <a:pt x="88" y="115"/>
                    <a:pt x="87" y="115"/>
                  </a:cubicBezTo>
                  <a:lnTo>
                    <a:pt x="87" y="88"/>
                  </a:lnTo>
                  <a:close/>
                  <a:moveTo>
                    <a:pt x="73" y="132"/>
                  </a:moveTo>
                  <a:cubicBezTo>
                    <a:pt x="32" y="70"/>
                    <a:pt x="32" y="70"/>
                    <a:pt x="32" y="70"/>
                  </a:cubicBezTo>
                  <a:cubicBezTo>
                    <a:pt x="30" y="70"/>
                    <a:pt x="29" y="69"/>
                    <a:pt x="28" y="68"/>
                  </a:cubicBezTo>
                  <a:cubicBezTo>
                    <a:pt x="28" y="67"/>
                    <a:pt x="28" y="67"/>
                    <a:pt x="28" y="67"/>
                  </a:cubicBezTo>
                  <a:cubicBezTo>
                    <a:pt x="28" y="63"/>
                    <a:pt x="28" y="63"/>
                    <a:pt x="28" y="63"/>
                  </a:cubicBezTo>
                  <a:cubicBezTo>
                    <a:pt x="29" y="65"/>
                    <a:pt x="29" y="65"/>
                    <a:pt x="29" y="65"/>
                  </a:cubicBezTo>
                  <a:cubicBezTo>
                    <a:pt x="30" y="67"/>
                    <a:pt x="33" y="67"/>
                    <a:pt x="34" y="66"/>
                  </a:cubicBezTo>
                  <a:cubicBezTo>
                    <a:pt x="41" y="61"/>
                    <a:pt x="41" y="61"/>
                    <a:pt x="41" y="61"/>
                  </a:cubicBezTo>
                  <a:cubicBezTo>
                    <a:pt x="41" y="61"/>
                    <a:pt x="41" y="61"/>
                    <a:pt x="41" y="61"/>
                  </a:cubicBezTo>
                  <a:cubicBezTo>
                    <a:pt x="40" y="61"/>
                    <a:pt x="38" y="61"/>
                    <a:pt x="37" y="59"/>
                  </a:cubicBezTo>
                  <a:cubicBezTo>
                    <a:pt x="28" y="45"/>
                    <a:pt x="28" y="45"/>
                    <a:pt x="28" y="45"/>
                  </a:cubicBezTo>
                  <a:cubicBezTo>
                    <a:pt x="28" y="26"/>
                    <a:pt x="28" y="26"/>
                    <a:pt x="28" y="26"/>
                  </a:cubicBezTo>
                  <a:cubicBezTo>
                    <a:pt x="39" y="19"/>
                    <a:pt x="39" y="19"/>
                    <a:pt x="39" y="19"/>
                  </a:cubicBezTo>
                  <a:cubicBezTo>
                    <a:pt x="41" y="18"/>
                    <a:pt x="43" y="19"/>
                    <a:pt x="44" y="21"/>
                  </a:cubicBezTo>
                  <a:cubicBezTo>
                    <a:pt x="61" y="46"/>
                    <a:pt x="61" y="46"/>
                    <a:pt x="61" y="46"/>
                  </a:cubicBezTo>
                  <a:cubicBezTo>
                    <a:pt x="62" y="47"/>
                    <a:pt x="62" y="49"/>
                    <a:pt x="61" y="50"/>
                  </a:cubicBezTo>
                  <a:cubicBezTo>
                    <a:pt x="87" y="88"/>
                    <a:pt x="87" y="88"/>
                    <a:pt x="87" y="88"/>
                  </a:cubicBezTo>
                  <a:cubicBezTo>
                    <a:pt x="87" y="115"/>
                    <a:pt x="87" y="115"/>
                    <a:pt x="87" y="115"/>
                  </a:cubicBezTo>
                  <a:cubicBezTo>
                    <a:pt x="86" y="115"/>
                    <a:pt x="85" y="115"/>
                    <a:pt x="84" y="116"/>
                  </a:cubicBezTo>
                  <a:cubicBezTo>
                    <a:pt x="82" y="117"/>
                    <a:pt x="81" y="120"/>
                    <a:pt x="82" y="122"/>
                  </a:cubicBezTo>
                  <a:cubicBezTo>
                    <a:pt x="80" y="120"/>
                    <a:pt x="77" y="120"/>
                    <a:pt x="75" y="121"/>
                  </a:cubicBezTo>
                  <a:cubicBezTo>
                    <a:pt x="73" y="123"/>
                    <a:pt x="72" y="126"/>
                    <a:pt x="74" y="128"/>
                  </a:cubicBezTo>
                  <a:cubicBezTo>
                    <a:pt x="75" y="130"/>
                    <a:pt x="75" y="130"/>
                    <a:pt x="75" y="130"/>
                  </a:cubicBezTo>
                  <a:cubicBezTo>
                    <a:pt x="87" y="134"/>
                    <a:pt x="87" y="134"/>
                    <a:pt x="87" y="134"/>
                  </a:cubicBezTo>
                  <a:cubicBezTo>
                    <a:pt x="87" y="137"/>
                    <a:pt x="87" y="137"/>
                    <a:pt x="87" y="137"/>
                  </a:cubicBezTo>
                  <a:cubicBezTo>
                    <a:pt x="73" y="132"/>
                    <a:pt x="73" y="132"/>
                    <a:pt x="73" y="132"/>
                  </a:cubicBezTo>
                  <a:close/>
                  <a:moveTo>
                    <a:pt x="28" y="4"/>
                  </a:moveTo>
                  <a:cubicBezTo>
                    <a:pt x="28" y="24"/>
                    <a:pt x="28" y="24"/>
                    <a:pt x="28" y="24"/>
                  </a:cubicBezTo>
                  <a:cubicBezTo>
                    <a:pt x="36" y="15"/>
                    <a:pt x="36" y="15"/>
                    <a:pt x="36" y="15"/>
                  </a:cubicBezTo>
                  <a:cubicBezTo>
                    <a:pt x="32" y="8"/>
                    <a:pt x="32" y="8"/>
                    <a:pt x="32" y="8"/>
                  </a:cubicBezTo>
                  <a:cubicBezTo>
                    <a:pt x="31" y="7"/>
                    <a:pt x="29" y="5"/>
                    <a:pt x="28" y="4"/>
                  </a:cubicBezTo>
                  <a:close/>
                  <a:moveTo>
                    <a:pt x="28" y="67"/>
                  </a:moveTo>
                  <a:cubicBezTo>
                    <a:pt x="11" y="43"/>
                    <a:pt x="11" y="43"/>
                    <a:pt x="11" y="43"/>
                  </a:cubicBezTo>
                  <a:cubicBezTo>
                    <a:pt x="10" y="41"/>
                    <a:pt x="10" y="38"/>
                    <a:pt x="11" y="37"/>
                  </a:cubicBezTo>
                  <a:cubicBezTo>
                    <a:pt x="5" y="27"/>
                    <a:pt x="5" y="27"/>
                    <a:pt x="5" y="27"/>
                  </a:cubicBezTo>
                  <a:cubicBezTo>
                    <a:pt x="0" y="19"/>
                    <a:pt x="2" y="9"/>
                    <a:pt x="9" y="4"/>
                  </a:cubicBezTo>
                  <a:cubicBezTo>
                    <a:pt x="15" y="0"/>
                    <a:pt x="22" y="0"/>
                    <a:pt x="28" y="4"/>
                  </a:cubicBezTo>
                  <a:cubicBezTo>
                    <a:pt x="28" y="24"/>
                    <a:pt x="28" y="24"/>
                    <a:pt x="28" y="24"/>
                  </a:cubicBezTo>
                  <a:cubicBezTo>
                    <a:pt x="21" y="31"/>
                    <a:pt x="21" y="31"/>
                    <a:pt x="21" y="31"/>
                  </a:cubicBezTo>
                  <a:cubicBezTo>
                    <a:pt x="28" y="26"/>
                    <a:pt x="28" y="26"/>
                    <a:pt x="28" y="26"/>
                  </a:cubicBezTo>
                  <a:cubicBezTo>
                    <a:pt x="28" y="45"/>
                    <a:pt x="28" y="45"/>
                    <a:pt x="28" y="45"/>
                  </a:cubicBezTo>
                  <a:cubicBezTo>
                    <a:pt x="22" y="37"/>
                    <a:pt x="22" y="37"/>
                    <a:pt x="22" y="37"/>
                  </a:cubicBezTo>
                  <a:cubicBezTo>
                    <a:pt x="21" y="36"/>
                    <a:pt x="21" y="34"/>
                    <a:pt x="22" y="33"/>
                  </a:cubicBezTo>
                  <a:cubicBezTo>
                    <a:pt x="15" y="37"/>
                    <a:pt x="15" y="37"/>
                    <a:pt x="15" y="37"/>
                  </a:cubicBezTo>
                  <a:cubicBezTo>
                    <a:pt x="14" y="39"/>
                    <a:pt x="13" y="41"/>
                    <a:pt x="14" y="43"/>
                  </a:cubicBezTo>
                  <a:cubicBezTo>
                    <a:pt x="28" y="63"/>
                    <a:pt x="28" y="63"/>
                    <a:pt x="28" y="63"/>
                  </a:cubicBezTo>
                  <a:lnTo>
                    <a:pt x="28"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38" name="Freeform 80"/>
            <p:cNvSpPr>
              <a:spLocks noEditPoints="1"/>
            </p:cNvSpPr>
            <p:nvPr/>
          </p:nvSpPr>
          <p:spPr bwMode="auto">
            <a:xfrm>
              <a:off x="5269386" y="1875543"/>
              <a:ext cx="198995" cy="218000"/>
            </a:xfrm>
            <a:custGeom>
              <a:avLst/>
              <a:gdLst>
                <a:gd name="T0" fmla="*/ 101 w 130"/>
                <a:gd name="T1" fmla="*/ 65 h 142"/>
                <a:gd name="T2" fmla="*/ 97 w 130"/>
                <a:gd name="T3" fmla="*/ 81 h 142"/>
                <a:gd name="T4" fmla="*/ 97 w 130"/>
                <a:gd name="T5" fmla="*/ 94 h 142"/>
                <a:gd name="T6" fmla="*/ 100 w 130"/>
                <a:gd name="T7" fmla="*/ 95 h 142"/>
                <a:gd name="T8" fmla="*/ 111 w 130"/>
                <a:gd name="T9" fmla="*/ 112 h 142"/>
                <a:gd name="T10" fmla="*/ 97 w 130"/>
                <a:gd name="T11" fmla="*/ 103 h 142"/>
                <a:gd name="T12" fmla="*/ 97 w 130"/>
                <a:gd name="T13" fmla="*/ 28 h 142"/>
                <a:gd name="T14" fmla="*/ 111 w 130"/>
                <a:gd name="T15" fmla="*/ 19 h 142"/>
                <a:gd name="T16" fmla="*/ 100 w 130"/>
                <a:gd name="T17" fmla="*/ 35 h 142"/>
                <a:gd name="T18" fmla="*/ 97 w 130"/>
                <a:gd name="T19" fmla="*/ 36 h 142"/>
                <a:gd name="T20" fmla="*/ 127 w 130"/>
                <a:gd name="T21" fmla="*/ 62 h 142"/>
                <a:gd name="T22" fmla="*/ 108 w 130"/>
                <a:gd name="T23" fmla="*/ 65 h 142"/>
                <a:gd name="T24" fmla="*/ 127 w 130"/>
                <a:gd name="T25" fmla="*/ 69 h 142"/>
                <a:gd name="T26" fmla="*/ 127 w 130"/>
                <a:gd name="T27" fmla="*/ 62 h 142"/>
                <a:gd name="T28" fmla="*/ 67 w 130"/>
                <a:gd name="T29" fmla="*/ 142 h 142"/>
                <a:gd name="T30" fmla="*/ 85 w 130"/>
                <a:gd name="T31" fmla="*/ 95 h 142"/>
                <a:gd name="T32" fmla="*/ 97 w 130"/>
                <a:gd name="T33" fmla="*/ 50 h 142"/>
                <a:gd name="T34" fmla="*/ 65 w 130"/>
                <a:gd name="T35" fmla="*/ 37 h 142"/>
                <a:gd name="T36" fmla="*/ 93 w 130"/>
                <a:gd name="T37" fmla="*/ 65 h 142"/>
                <a:gd name="T38" fmla="*/ 79 w 130"/>
                <a:gd name="T39" fmla="*/ 90 h 142"/>
                <a:gd name="T40" fmla="*/ 78 w 130"/>
                <a:gd name="T41" fmla="*/ 110 h 142"/>
                <a:gd name="T42" fmla="*/ 65 w 130"/>
                <a:gd name="T43" fmla="*/ 142 h 142"/>
                <a:gd name="T44" fmla="*/ 97 w 130"/>
                <a:gd name="T45" fmla="*/ 36 h 142"/>
                <a:gd name="T46" fmla="*/ 95 w 130"/>
                <a:gd name="T47" fmla="*/ 31 h 142"/>
                <a:gd name="T48" fmla="*/ 97 w 130"/>
                <a:gd name="T49" fmla="*/ 94 h 142"/>
                <a:gd name="T50" fmla="*/ 95 w 130"/>
                <a:gd name="T51" fmla="*/ 100 h 142"/>
                <a:gd name="T52" fmla="*/ 97 w 130"/>
                <a:gd name="T53" fmla="*/ 94 h 142"/>
                <a:gd name="T54" fmla="*/ 65 w 130"/>
                <a:gd name="T55" fmla="*/ 0 h 142"/>
                <a:gd name="T56" fmla="*/ 68 w 130"/>
                <a:gd name="T57" fmla="*/ 3 h 142"/>
                <a:gd name="T58" fmla="*/ 65 w 130"/>
                <a:gd name="T59" fmla="*/ 23 h 142"/>
                <a:gd name="T60" fmla="*/ 65 w 130"/>
                <a:gd name="T61" fmla="*/ 23 h 142"/>
                <a:gd name="T62" fmla="*/ 32 w 130"/>
                <a:gd name="T63" fmla="*/ 50 h 142"/>
                <a:gd name="T64" fmla="*/ 45 w 130"/>
                <a:gd name="T65" fmla="*/ 96 h 142"/>
                <a:gd name="T66" fmla="*/ 63 w 130"/>
                <a:gd name="T67" fmla="*/ 142 h 142"/>
                <a:gd name="T68" fmla="*/ 65 w 130"/>
                <a:gd name="T69" fmla="*/ 110 h 142"/>
                <a:gd name="T70" fmla="*/ 52 w 130"/>
                <a:gd name="T71" fmla="*/ 93 h 142"/>
                <a:gd name="T72" fmla="*/ 36 w 130"/>
                <a:gd name="T73" fmla="*/ 65 h 142"/>
                <a:gd name="T74" fmla="*/ 65 w 130"/>
                <a:gd name="T75" fmla="*/ 37 h 142"/>
                <a:gd name="T76" fmla="*/ 65 w 130"/>
                <a:gd name="T77" fmla="*/ 29 h 142"/>
                <a:gd name="T78" fmla="*/ 65 w 130"/>
                <a:gd name="T79" fmla="*/ 0 h 142"/>
                <a:gd name="T80" fmla="*/ 62 w 130"/>
                <a:gd name="T81" fmla="*/ 20 h 142"/>
                <a:gd name="T82" fmla="*/ 65 w 130"/>
                <a:gd name="T83" fmla="*/ 0 h 142"/>
                <a:gd name="T84" fmla="*/ 32 w 130"/>
                <a:gd name="T85" fmla="*/ 94 h 142"/>
                <a:gd name="T86" fmla="*/ 35 w 130"/>
                <a:gd name="T87" fmla="*/ 100 h 142"/>
                <a:gd name="T88" fmla="*/ 32 w 130"/>
                <a:gd name="T89" fmla="*/ 36 h 142"/>
                <a:gd name="T90" fmla="*/ 35 w 130"/>
                <a:gd name="T91" fmla="*/ 31 h 142"/>
                <a:gd name="T92" fmla="*/ 32 w 130"/>
                <a:gd name="T93" fmla="*/ 36 h 142"/>
                <a:gd name="T94" fmla="*/ 29 w 130"/>
                <a:gd name="T95" fmla="*/ 65 h 142"/>
                <a:gd name="T96" fmla="*/ 32 w 130"/>
                <a:gd name="T97" fmla="*/ 50 h 142"/>
                <a:gd name="T98" fmla="*/ 32 w 130"/>
                <a:gd name="T99" fmla="*/ 36 h 142"/>
                <a:gd name="T100" fmla="*/ 30 w 130"/>
                <a:gd name="T101" fmla="*/ 35 h 142"/>
                <a:gd name="T102" fmla="*/ 19 w 130"/>
                <a:gd name="T103" fmla="*/ 19 h 142"/>
                <a:gd name="T104" fmla="*/ 32 w 130"/>
                <a:gd name="T105" fmla="*/ 28 h 142"/>
                <a:gd name="T106" fmla="*/ 32 w 130"/>
                <a:gd name="T107" fmla="*/ 103 h 142"/>
                <a:gd name="T108" fmla="*/ 19 w 130"/>
                <a:gd name="T109" fmla="*/ 112 h 142"/>
                <a:gd name="T110" fmla="*/ 30 w 130"/>
                <a:gd name="T111" fmla="*/ 95 h 142"/>
                <a:gd name="T112" fmla="*/ 32 w 130"/>
                <a:gd name="T113" fmla="*/ 94 h 142"/>
                <a:gd name="T114" fmla="*/ 22 w 130"/>
                <a:gd name="T115" fmla="*/ 65 h 142"/>
                <a:gd name="T116" fmla="*/ 3 w 130"/>
                <a:gd name="T117" fmla="*/ 62 h 142"/>
                <a:gd name="T118" fmla="*/ 3 w 130"/>
                <a:gd name="T119" fmla="*/ 69 h 142"/>
                <a:gd name="T120" fmla="*/ 22 w 130"/>
                <a:gd name="T121" fmla="*/ 6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 h="142">
                  <a:moveTo>
                    <a:pt x="97" y="81"/>
                  </a:moveTo>
                  <a:cubicBezTo>
                    <a:pt x="100" y="76"/>
                    <a:pt x="101" y="71"/>
                    <a:pt x="101" y="65"/>
                  </a:cubicBezTo>
                  <a:cubicBezTo>
                    <a:pt x="101" y="60"/>
                    <a:pt x="100" y="55"/>
                    <a:pt x="97" y="50"/>
                  </a:cubicBezTo>
                  <a:cubicBezTo>
                    <a:pt x="97" y="81"/>
                    <a:pt x="97" y="81"/>
                    <a:pt x="97" y="81"/>
                  </a:cubicBezTo>
                  <a:close/>
                  <a:moveTo>
                    <a:pt x="97" y="103"/>
                  </a:moveTo>
                  <a:cubicBezTo>
                    <a:pt x="97" y="94"/>
                    <a:pt x="97" y="94"/>
                    <a:pt x="97" y="94"/>
                  </a:cubicBezTo>
                  <a:cubicBezTo>
                    <a:pt x="98" y="94"/>
                    <a:pt x="99" y="95"/>
                    <a:pt x="100" y="95"/>
                  </a:cubicBezTo>
                  <a:cubicBezTo>
                    <a:pt x="100" y="95"/>
                    <a:pt x="100" y="95"/>
                    <a:pt x="100" y="95"/>
                  </a:cubicBezTo>
                  <a:cubicBezTo>
                    <a:pt x="111" y="107"/>
                    <a:pt x="111" y="107"/>
                    <a:pt x="111" y="107"/>
                  </a:cubicBezTo>
                  <a:cubicBezTo>
                    <a:pt x="113" y="108"/>
                    <a:pt x="113" y="110"/>
                    <a:pt x="111" y="112"/>
                  </a:cubicBezTo>
                  <a:cubicBezTo>
                    <a:pt x="110" y="113"/>
                    <a:pt x="108" y="113"/>
                    <a:pt x="106" y="112"/>
                  </a:cubicBezTo>
                  <a:cubicBezTo>
                    <a:pt x="97" y="103"/>
                    <a:pt x="97" y="103"/>
                    <a:pt x="97" y="103"/>
                  </a:cubicBezTo>
                  <a:close/>
                  <a:moveTo>
                    <a:pt x="97" y="36"/>
                  </a:moveTo>
                  <a:cubicBezTo>
                    <a:pt x="97" y="28"/>
                    <a:pt x="97" y="28"/>
                    <a:pt x="97" y="28"/>
                  </a:cubicBezTo>
                  <a:cubicBezTo>
                    <a:pt x="106" y="19"/>
                    <a:pt x="106" y="19"/>
                    <a:pt x="106" y="19"/>
                  </a:cubicBezTo>
                  <a:cubicBezTo>
                    <a:pt x="108" y="18"/>
                    <a:pt x="110" y="18"/>
                    <a:pt x="111" y="19"/>
                  </a:cubicBezTo>
                  <a:cubicBezTo>
                    <a:pt x="113" y="20"/>
                    <a:pt x="113" y="23"/>
                    <a:pt x="111" y="24"/>
                  </a:cubicBezTo>
                  <a:cubicBezTo>
                    <a:pt x="100" y="35"/>
                    <a:pt x="100" y="35"/>
                    <a:pt x="100" y="35"/>
                  </a:cubicBezTo>
                  <a:cubicBezTo>
                    <a:pt x="100" y="35"/>
                    <a:pt x="100" y="35"/>
                    <a:pt x="100" y="35"/>
                  </a:cubicBezTo>
                  <a:cubicBezTo>
                    <a:pt x="99" y="36"/>
                    <a:pt x="98" y="36"/>
                    <a:pt x="97" y="36"/>
                  </a:cubicBezTo>
                  <a:close/>
                  <a:moveTo>
                    <a:pt x="127" y="62"/>
                  </a:moveTo>
                  <a:cubicBezTo>
                    <a:pt x="127" y="62"/>
                    <a:pt x="127" y="62"/>
                    <a:pt x="127" y="62"/>
                  </a:cubicBezTo>
                  <a:cubicBezTo>
                    <a:pt x="111" y="62"/>
                    <a:pt x="111" y="62"/>
                    <a:pt x="111" y="62"/>
                  </a:cubicBezTo>
                  <a:cubicBezTo>
                    <a:pt x="109" y="62"/>
                    <a:pt x="108" y="64"/>
                    <a:pt x="108" y="65"/>
                  </a:cubicBezTo>
                  <a:cubicBezTo>
                    <a:pt x="108" y="67"/>
                    <a:pt x="109" y="69"/>
                    <a:pt x="111" y="69"/>
                  </a:cubicBezTo>
                  <a:cubicBezTo>
                    <a:pt x="127" y="69"/>
                    <a:pt x="127" y="69"/>
                    <a:pt x="127" y="69"/>
                  </a:cubicBezTo>
                  <a:cubicBezTo>
                    <a:pt x="129" y="69"/>
                    <a:pt x="130" y="67"/>
                    <a:pt x="130" y="65"/>
                  </a:cubicBezTo>
                  <a:cubicBezTo>
                    <a:pt x="130" y="64"/>
                    <a:pt x="129" y="62"/>
                    <a:pt x="127" y="62"/>
                  </a:cubicBezTo>
                  <a:close/>
                  <a:moveTo>
                    <a:pt x="65" y="142"/>
                  </a:moveTo>
                  <a:cubicBezTo>
                    <a:pt x="67" y="142"/>
                    <a:pt x="67" y="142"/>
                    <a:pt x="67" y="142"/>
                  </a:cubicBezTo>
                  <a:cubicBezTo>
                    <a:pt x="77" y="142"/>
                    <a:pt x="85" y="134"/>
                    <a:pt x="85" y="124"/>
                  </a:cubicBezTo>
                  <a:cubicBezTo>
                    <a:pt x="85" y="95"/>
                    <a:pt x="85" y="95"/>
                    <a:pt x="85" y="95"/>
                  </a:cubicBezTo>
                  <a:cubicBezTo>
                    <a:pt x="90" y="92"/>
                    <a:pt x="95" y="87"/>
                    <a:pt x="97" y="81"/>
                  </a:cubicBezTo>
                  <a:cubicBezTo>
                    <a:pt x="97" y="50"/>
                    <a:pt x="97" y="50"/>
                    <a:pt x="97" y="50"/>
                  </a:cubicBezTo>
                  <a:cubicBezTo>
                    <a:pt x="92" y="38"/>
                    <a:pt x="79" y="29"/>
                    <a:pt x="65" y="29"/>
                  </a:cubicBezTo>
                  <a:cubicBezTo>
                    <a:pt x="65" y="37"/>
                    <a:pt x="65" y="37"/>
                    <a:pt x="65" y="37"/>
                  </a:cubicBezTo>
                  <a:cubicBezTo>
                    <a:pt x="73" y="37"/>
                    <a:pt x="80" y="40"/>
                    <a:pt x="85" y="45"/>
                  </a:cubicBezTo>
                  <a:cubicBezTo>
                    <a:pt x="90" y="50"/>
                    <a:pt x="93" y="57"/>
                    <a:pt x="93" y="65"/>
                  </a:cubicBezTo>
                  <a:cubicBezTo>
                    <a:pt x="93" y="76"/>
                    <a:pt x="88" y="85"/>
                    <a:pt x="79" y="90"/>
                  </a:cubicBezTo>
                  <a:cubicBezTo>
                    <a:pt x="79" y="90"/>
                    <a:pt x="79" y="90"/>
                    <a:pt x="79" y="90"/>
                  </a:cubicBezTo>
                  <a:cubicBezTo>
                    <a:pt x="78" y="91"/>
                    <a:pt x="78" y="92"/>
                    <a:pt x="78" y="93"/>
                  </a:cubicBezTo>
                  <a:cubicBezTo>
                    <a:pt x="78" y="110"/>
                    <a:pt x="78" y="110"/>
                    <a:pt x="78" y="110"/>
                  </a:cubicBezTo>
                  <a:cubicBezTo>
                    <a:pt x="65" y="110"/>
                    <a:pt x="65" y="110"/>
                    <a:pt x="65" y="110"/>
                  </a:cubicBezTo>
                  <a:cubicBezTo>
                    <a:pt x="65" y="142"/>
                    <a:pt x="65" y="142"/>
                    <a:pt x="65" y="142"/>
                  </a:cubicBezTo>
                  <a:close/>
                  <a:moveTo>
                    <a:pt x="97" y="28"/>
                  </a:moveTo>
                  <a:cubicBezTo>
                    <a:pt x="97" y="36"/>
                    <a:pt x="97" y="36"/>
                    <a:pt x="97" y="36"/>
                  </a:cubicBezTo>
                  <a:cubicBezTo>
                    <a:pt x="97" y="36"/>
                    <a:pt x="96" y="36"/>
                    <a:pt x="95" y="35"/>
                  </a:cubicBezTo>
                  <a:cubicBezTo>
                    <a:pt x="94" y="34"/>
                    <a:pt x="94" y="32"/>
                    <a:pt x="95" y="31"/>
                  </a:cubicBezTo>
                  <a:cubicBezTo>
                    <a:pt x="97" y="28"/>
                    <a:pt x="97" y="28"/>
                    <a:pt x="97" y="28"/>
                  </a:cubicBezTo>
                  <a:close/>
                  <a:moveTo>
                    <a:pt x="97" y="94"/>
                  </a:moveTo>
                  <a:cubicBezTo>
                    <a:pt x="97" y="103"/>
                    <a:pt x="97" y="103"/>
                    <a:pt x="97" y="103"/>
                  </a:cubicBezTo>
                  <a:cubicBezTo>
                    <a:pt x="95" y="100"/>
                    <a:pt x="95" y="100"/>
                    <a:pt x="95" y="100"/>
                  </a:cubicBezTo>
                  <a:cubicBezTo>
                    <a:pt x="94" y="99"/>
                    <a:pt x="94" y="97"/>
                    <a:pt x="95" y="95"/>
                  </a:cubicBezTo>
                  <a:cubicBezTo>
                    <a:pt x="96" y="95"/>
                    <a:pt x="97" y="94"/>
                    <a:pt x="97" y="94"/>
                  </a:cubicBezTo>
                  <a:close/>
                  <a:moveTo>
                    <a:pt x="65" y="23"/>
                  </a:moveTo>
                  <a:cubicBezTo>
                    <a:pt x="65" y="0"/>
                    <a:pt x="65" y="0"/>
                    <a:pt x="65" y="0"/>
                  </a:cubicBezTo>
                  <a:cubicBezTo>
                    <a:pt x="65" y="0"/>
                    <a:pt x="65" y="0"/>
                    <a:pt x="65" y="0"/>
                  </a:cubicBezTo>
                  <a:cubicBezTo>
                    <a:pt x="67" y="0"/>
                    <a:pt x="68" y="2"/>
                    <a:pt x="68" y="3"/>
                  </a:cubicBezTo>
                  <a:cubicBezTo>
                    <a:pt x="68" y="20"/>
                    <a:pt x="68" y="20"/>
                    <a:pt x="68" y="20"/>
                  </a:cubicBezTo>
                  <a:cubicBezTo>
                    <a:pt x="68" y="21"/>
                    <a:pt x="67" y="23"/>
                    <a:pt x="65" y="23"/>
                  </a:cubicBezTo>
                  <a:cubicBezTo>
                    <a:pt x="65" y="23"/>
                    <a:pt x="65" y="23"/>
                    <a:pt x="65" y="23"/>
                  </a:cubicBezTo>
                  <a:cubicBezTo>
                    <a:pt x="65" y="23"/>
                    <a:pt x="65" y="23"/>
                    <a:pt x="65" y="23"/>
                  </a:cubicBezTo>
                  <a:close/>
                  <a:moveTo>
                    <a:pt x="65" y="29"/>
                  </a:moveTo>
                  <a:cubicBezTo>
                    <a:pt x="50" y="29"/>
                    <a:pt x="38" y="37"/>
                    <a:pt x="32" y="50"/>
                  </a:cubicBezTo>
                  <a:cubicBezTo>
                    <a:pt x="32" y="81"/>
                    <a:pt x="32" y="81"/>
                    <a:pt x="32" y="81"/>
                  </a:cubicBezTo>
                  <a:cubicBezTo>
                    <a:pt x="35" y="87"/>
                    <a:pt x="40" y="92"/>
                    <a:pt x="45" y="96"/>
                  </a:cubicBezTo>
                  <a:cubicBezTo>
                    <a:pt x="45" y="124"/>
                    <a:pt x="45" y="124"/>
                    <a:pt x="45" y="124"/>
                  </a:cubicBezTo>
                  <a:cubicBezTo>
                    <a:pt x="45" y="134"/>
                    <a:pt x="53" y="142"/>
                    <a:pt x="63" y="142"/>
                  </a:cubicBezTo>
                  <a:cubicBezTo>
                    <a:pt x="65" y="142"/>
                    <a:pt x="65" y="142"/>
                    <a:pt x="65" y="142"/>
                  </a:cubicBezTo>
                  <a:cubicBezTo>
                    <a:pt x="65" y="110"/>
                    <a:pt x="65" y="110"/>
                    <a:pt x="65" y="110"/>
                  </a:cubicBezTo>
                  <a:cubicBezTo>
                    <a:pt x="52" y="110"/>
                    <a:pt x="52" y="110"/>
                    <a:pt x="52" y="110"/>
                  </a:cubicBezTo>
                  <a:cubicBezTo>
                    <a:pt x="52" y="93"/>
                    <a:pt x="52" y="93"/>
                    <a:pt x="52" y="93"/>
                  </a:cubicBezTo>
                  <a:cubicBezTo>
                    <a:pt x="52" y="92"/>
                    <a:pt x="52" y="91"/>
                    <a:pt x="51" y="90"/>
                  </a:cubicBezTo>
                  <a:cubicBezTo>
                    <a:pt x="42" y="85"/>
                    <a:pt x="36" y="76"/>
                    <a:pt x="36" y="65"/>
                  </a:cubicBezTo>
                  <a:cubicBezTo>
                    <a:pt x="36" y="57"/>
                    <a:pt x="39" y="50"/>
                    <a:pt x="44" y="45"/>
                  </a:cubicBezTo>
                  <a:cubicBezTo>
                    <a:pt x="50" y="40"/>
                    <a:pt x="57" y="37"/>
                    <a:pt x="65" y="37"/>
                  </a:cubicBezTo>
                  <a:cubicBezTo>
                    <a:pt x="65" y="37"/>
                    <a:pt x="65" y="37"/>
                    <a:pt x="65" y="37"/>
                  </a:cubicBezTo>
                  <a:cubicBezTo>
                    <a:pt x="65" y="29"/>
                    <a:pt x="65" y="29"/>
                    <a:pt x="65" y="29"/>
                  </a:cubicBezTo>
                  <a:cubicBezTo>
                    <a:pt x="65" y="29"/>
                    <a:pt x="65" y="29"/>
                    <a:pt x="65" y="29"/>
                  </a:cubicBezTo>
                  <a:close/>
                  <a:moveTo>
                    <a:pt x="65" y="0"/>
                  </a:moveTo>
                  <a:cubicBezTo>
                    <a:pt x="65" y="23"/>
                    <a:pt x="65" y="23"/>
                    <a:pt x="65" y="23"/>
                  </a:cubicBezTo>
                  <a:cubicBezTo>
                    <a:pt x="63" y="23"/>
                    <a:pt x="62" y="21"/>
                    <a:pt x="62" y="20"/>
                  </a:cubicBezTo>
                  <a:cubicBezTo>
                    <a:pt x="62" y="3"/>
                    <a:pt x="62" y="3"/>
                    <a:pt x="62" y="3"/>
                  </a:cubicBezTo>
                  <a:cubicBezTo>
                    <a:pt x="62" y="2"/>
                    <a:pt x="63" y="0"/>
                    <a:pt x="65" y="0"/>
                  </a:cubicBezTo>
                  <a:close/>
                  <a:moveTo>
                    <a:pt x="32" y="103"/>
                  </a:moveTo>
                  <a:cubicBezTo>
                    <a:pt x="32" y="94"/>
                    <a:pt x="32" y="94"/>
                    <a:pt x="32" y="94"/>
                  </a:cubicBezTo>
                  <a:cubicBezTo>
                    <a:pt x="33" y="94"/>
                    <a:pt x="34" y="95"/>
                    <a:pt x="35" y="95"/>
                  </a:cubicBezTo>
                  <a:cubicBezTo>
                    <a:pt x="36" y="97"/>
                    <a:pt x="36" y="99"/>
                    <a:pt x="35" y="100"/>
                  </a:cubicBezTo>
                  <a:cubicBezTo>
                    <a:pt x="32" y="103"/>
                    <a:pt x="32" y="103"/>
                    <a:pt x="32" y="103"/>
                  </a:cubicBezTo>
                  <a:close/>
                  <a:moveTo>
                    <a:pt x="32" y="36"/>
                  </a:moveTo>
                  <a:cubicBezTo>
                    <a:pt x="32" y="28"/>
                    <a:pt x="32" y="28"/>
                    <a:pt x="32" y="28"/>
                  </a:cubicBezTo>
                  <a:cubicBezTo>
                    <a:pt x="35" y="31"/>
                    <a:pt x="35" y="31"/>
                    <a:pt x="35" y="31"/>
                  </a:cubicBezTo>
                  <a:cubicBezTo>
                    <a:pt x="36" y="32"/>
                    <a:pt x="36" y="34"/>
                    <a:pt x="35" y="35"/>
                  </a:cubicBezTo>
                  <a:cubicBezTo>
                    <a:pt x="34" y="36"/>
                    <a:pt x="33" y="36"/>
                    <a:pt x="32" y="36"/>
                  </a:cubicBezTo>
                  <a:close/>
                  <a:moveTo>
                    <a:pt x="32" y="50"/>
                  </a:moveTo>
                  <a:cubicBezTo>
                    <a:pt x="30" y="54"/>
                    <a:pt x="29" y="60"/>
                    <a:pt x="29" y="65"/>
                  </a:cubicBezTo>
                  <a:cubicBezTo>
                    <a:pt x="29" y="71"/>
                    <a:pt x="30" y="76"/>
                    <a:pt x="32" y="81"/>
                  </a:cubicBezTo>
                  <a:cubicBezTo>
                    <a:pt x="32" y="50"/>
                    <a:pt x="32" y="50"/>
                    <a:pt x="32" y="50"/>
                  </a:cubicBezTo>
                  <a:close/>
                  <a:moveTo>
                    <a:pt x="32" y="28"/>
                  </a:moveTo>
                  <a:cubicBezTo>
                    <a:pt x="32" y="36"/>
                    <a:pt x="32" y="36"/>
                    <a:pt x="32" y="36"/>
                  </a:cubicBezTo>
                  <a:cubicBezTo>
                    <a:pt x="32" y="36"/>
                    <a:pt x="31" y="36"/>
                    <a:pt x="30" y="35"/>
                  </a:cubicBezTo>
                  <a:cubicBezTo>
                    <a:pt x="30" y="35"/>
                    <a:pt x="30" y="35"/>
                    <a:pt x="30" y="35"/>
                  </a:cubicBezTo>
                  <a:cubicBezTo>
                    <a:pt x="19" y="24"/>
                    <a:pt x="19" y="24"/>
                    <a:pt x="19" y="24"/>
                  </a:cubicBezTo>
                  <a:cubicBezTo>
                    <a:pt x="17" y="23"/>
                    <a:pt x="17" y="20"/>
                    <a:pt x="19" y="19"/>
                  </a:cubicBezTo>
                  <a:cubicBezTo>
                    <a:pt x="20" y="18"/>
                    <a:pt x="22" y="18"/>
                    <a:pt x="24" y="19"/>
                  </a:cubicBezTo>
                  <a:cubicBezTo>
                    <a:pt x="32" y="28"/>
                    <a:pt x="32" y="28"/>
                    <a:pt x="32" y="28"/>
                  </a:cubicBezTo>
                  <a:close/>
                  <a:moveTo>
                    <a:pt x="32" y="94"/>
                  </a:moveTo>
                  <a:cubicBezTo>
                    <a:pt x="32" y="103"/>
                    <a:pt x="32" y="103"/>
                    <a:pt x="32" y="103"/>
                  </a:cubicBezTo>
                  <a:cubicBezTo>
                    <a:pt x="24" y="112"/>
                    <a:pt x="24" y="112"/>
                    <a:pt x="24" y="112"/>
                  </a:cubicBezTo>
                  <a:cubicBezTo>
                    <a:pt x="22" y="113"/>
                    <a:pt x="20" y="113"/>
                    <a:pt x="19" y="112"/>
                  </a:cubicBezTo>
                  <a:cubicBezTo>
                    <a:pt x="17" y="110"/>
                    <a:pt x="17" y="108"/>
                    <a:pt x="19" y="107"/>
                  </a:cubicBezTo>
                  <a:cubicBezTo>
                    <a:pt x="30" y="95"/>
                    <a:pt x="30" y="95"/>
                    <a:pt x="30" y="95"/>
                  </a:cubicBezTo>
                  <a:cubicBezTo>
                    <a:pt x="30" y="95"/>
                    <a:pt x="30" y="95"/>
                    <a:pt x="30" y="95"/>
                  </a:cubicBezTo>
                  <a:cubicBezTo>
                    <a:pt x="31" y="95"/>
                    <a:pt x="32" y="95"/>
                    <a:pt x="32" y="94"/>
                  </a:cubicBezTo>
                  <a:close/>
                  <a:moveTo>
                    <a:pt x="22" y="65"/>
                  </a:moveTo>
                  <a:cubicBezTo>
                    <a:pt x="22" y="65"/>
                    <a:pt x="22" y="65"/>
                    <a:pt x="22" y="65"/>
                  </a:cubicBezTo>
                  <a:cubicBezTo>
                    <a:pt x="22" y="64"/>
                    <a:pt x="21" y="62"/>
                    <a:pt x="19" y="62"/>
                  </a:cubicBezTo>
                  <a:cubicBezTo>
                    <a:pt x="3" y="62"/>
                    <a:pt x="3" y="62"/>
                    <a:pt x="3" y="62"/>
                  </a:cubicBezTo>
                  <a:cubicBezTo>
                    <a:pt x="1" y="62"/>
                    <a:pt x="0" y="64"/>
                    <a:pt x="0" y="65"/>
                  </a:cubicBezTo>
                  <a:cubicBezTo>
                    <a:pt x="0" y="67"/>
                    <a:pt x="1" y="69"/>
                    <a:pt x="3" y="69"/>
                  </a:cubicBezTo>
                  <a:cubicBezTo>
                    <a:pt x="19" y="69"/>
                    <a:pt x="19" y="69"/>
                    <a:pt x="19" y="69"/>
                  </a:cubicBezTo>
                  <a:cubicBezTo>
                    <a:pt x="21" y="69"/>
                    <a:pt x="22" y="67"/>
                    <a:pt x="22" y="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39" name="Freeform 81"/>
            <p:cNvSpPr>
              <a:spLocks noEditPoints="1"/>
            </p:cNvSpPr>
            <p:nvPr/>
          </p:nvSpPr>
          <p:spPr bwMode="auto">
            <a:xfrm>
              <a:off x="4274414" y="1582641"/>
              <a:ext cx="300728" cy="432646"/>
            </a:xfrm>
            <a:custGeom>
              <a:avLst/>
              <a:gdLst>
                <a:gd name="T0" fmla="*/ 98 w 196"/>
                <a:gd name="T1" fmla="*/ 5 h 282"/>
                <a:gd name="T2" fmla="*/ 113 w 196"/>
                <a:gd name="T3" fmla="*/ 0 h 282"/>
                <a:gd name="T4" fmla="*/ 155 w 196"/>
                <a:gd name="T5" fmla="*/ 128 h 282"/>
                <a:gd name="T6" fmla="*/ 108 w 196"/>
                <a:gd name="T7" fmla="*/ 143 h 282"/>
                <a:gd name="T8" fmla="*/ 98 w 196"/>
                <a:gd name="T9" fmla="*/ 111 h 282"/>
                <a:gd name="T10" fmla="*/ 98 w 196"/>
                <a:gd name="T11" fmla="*/ 5 h 282"/>
                <a:gd name="T12" fmla="*/ 98 w 196"/>
                <a:gd name="T13" fmla="*/ 222 h 282"/>
                <a:gd name="T14" fmla="*/ 136 w 196"/>
                <a:gd name="T15" fmla="*/ 209 h 282"/>
                <a:gd name="T16" fmla="*/ 107 w 196"/>
                <a:gd name="T17" fmla="*/ 209 h 282"/>
                <a:gd name="T18" fmla="*/ 107 w 196"/>
                <a:gd name="T19" fmla="*/ 192 h 282"/>
                <a:gd name="T20" fmla="*/ 152 w 196"/>
                <a:gd name="T21" fmla="*/ 192 h 282"/>
                <a:gd name="T22" fmla="*/ 189 w 196"/>
                <a:gd name="T23" fmla="*/ 192 h 282"/>
                <a:gd name="T24" fmla="*/ 196 w 196"/>
                <a:gd name="T25" fmla="*/ 192 h 282"/>
                <a:gd name="T26" fmla="*/ 196 w 196"/>
                <a:gd name="T27" fmla="*/ 209 h 282"/>
                <a:gd name="T28" fmla="*/ 180 w 196"/>
                <a:gd name="T29" fmla="*/ 209 h 282"/>
                <a:gd name="T30" fmla="*/ 134 w 196"/>
                <a:gd name="T31" fmla="*/ 247 h 282"/>
                <a:gd name="T32" fmla="*/ 169 w 196"/>
                <a:gd name="T33" fmla="*/ 267 h 282"/>
                <a:gd name="T34" fmla="*/ 169 w 196"/>
                <a:gd name="T35" fmla="*/ 282 h 282"/>
                <a:gd name="T36" fmla="*/ 98 w 196"/>
                <a:gd name="T37" fmla="*/ 282 h 282"/>
                <a:gd name="T38" fmla="*/ 98 w 196"/>
                <a:gd name="T39" fmla="*/ 268 h 282"/>
                <a:gd name="T40" fmla="*/ 111 w 196"/>
                <a:gd name="T41" fmla="*/ 255 h 282"/>
                <a:gd name="T42" fmla="*/ 98 w 196"/>
                <a:gd name="T43" fmla="*/ 242 h 282"/>
                <a:gd name="T44" fmla="*/ 98 w 196"/>
                <a:gd name="T45" fmla="*/ 222 h 282"/>
                <a:gd name="T46" fmla="*/ 67 w 196"/>
                <a:gd name="T47" fmla="*/ 15 h 282"/>
                <a:gd name="T48" fmla="*/ 98 w 196"/>
                <a:gd name="T49" fmla="*/ 5 h 282"/>
                <a:gd name="T50" fmla="*/ 98 w 196"/>
                <a:gd name="T51" fmla="*/ 111 h 282"/>
                <a:gd name="T52" fmla="*/ 92 w 196"/>
                <a:gd name="T53" fmla="*/ 92 h 282"/>
                <a:gd name="T54" fmla="*/ 33 w 196"/>
                <a:gd name="T55" fmla="*/ 157 h 282"/>
                <a:gd name="T56" fmla="*/ 98 w 196"/>
                <a:gd name="T57" fmla="*/ 222 h 282"/>
                <a:gd name="T58" fmla="*/ 98 w 196"/>
                <a:gd name="T59" fmla="*/ 222 h 282"/>
                <a:gd name="T60" fmla="*/ 98 w 196"/>
                <a:gd name="T61" fmla="*/ 242 h 282"/>
                <a:gd name="T62" fmla="*/ 85 w 196"/>
                <a:gd name="T63" fmla="*/ 255 h 282"/>
                <a:gd name="T64" fmla="*/ 98 w 196"/>
                <a:gd name="T65" fmla="*/ 268 h 282"/>
                <a:gd name="T66" fmla="*/ 98 w 196"/>
                <a:gd name="T67" fmla="*/ 282 h 282"/>
                <a:gd name="T68" fmla="*/ 27 w 196"/>
                <a:gd name="T69" fmla="*/ 282 h 282"/>
                <a:gd name="T70" fmla="*/ 27 w 196"/>
                <a:gd name="T71" fmla="*/ 267 h 282"/>
                <a:gd name="T72" fmla="*/ 61 w 196"/>
                <a:gd name="T73" fmla="*/ 247 h 282"/>
                <a:gd name="T74" fmla="*/ 0 w 196"/>
                <a:gd name="T75" fmla="*/ 157 h 282"/>
                <a:gd name="T76" fmla="*/ 82 w 196"/>
                <a:gd name="T77" fmla="*/ 61 h 282"/>
                <a:gd name="T78" fmla="*/ 67 w 196"/>
                <a:gd name="T79" fmla="*/ 1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282">
                  <a:moveTo>
                    <a:pt x="98" y="5"/>
                  </a:moveTo>
                  <a:cubicBezTo>
                    <a:pt x="113" y="0"/>
                    <a:pt x="113" y="0"/>
                    <a:pt x="113" y="0"/>
                  </a:cubicBezTo>
                  <a:cubicBezTo>
                    <a:pt x="155" y="128"/>
                    <a:pt x="155" y="128"/>
                    <a:pt x="155" y="128"/>
                  </a:cubicBezTo>
                  <a:cubicBezTo>
                    <a:pt x="108" y="143"/>
                    <a:pt x="108" y="143"/>
                    <a:pt x="108" y="143"/>
                  </a:cubicBezTo>
                  <a:cubicBezTo>
                    <a:pt x="98" y="111"/>
                    <a:pt x="98" y="111"/>
                    <a:pt x="98" y="111"/>
                  </a:cubicBezTo>
                  <a:cubicBezTo>
                    <a:pt x="98" y="5"/>
                    <a:pt x="98" y="5"/>
                    <a:pt x="98" y="5"/>
                  </a:cubicBezTo>
                  <a:close/>
                  <a:moveTo>
                    <a:pt x="98" y="222"/>
                  </a:moveTo>
                  <a:cubicBezTo>
                    <a:pt x="112" y="222"/>
                    <a:pt x="125" y="217"/>
                    <a:pt x="136" y="209"/>
                  </a:cubicBezTo>
                  <a:cubicBezTo>
                    <a:pt x="107" y="209"/>
                    <a:pt x="107" y="209"/>
                    <a:pt x="107" y="209"/>
                  </a:cubicBezTo>
                  <a:cubicBezTo>
                    <a:pt x="107" y="192"/>
                    <a:pt x="107" y="192"/>
                    <a:pt x="107" y="192"/>
                  </a:cubicBezTo>
                  <a:cubicBezTo>
                    <a:pt x="152" y="192"/>
                    <a:pt x="152" y="192"/>
                    <a:pt x="152" y="192"/>
                  </a:cubicBezTo>
                  <a:cubicBezTo>
                    <a:pt x="189" y="192"/>
                    <a:pt x="189" y="192"/>
                    <a:pt x="189" y="192"/>
                  </a:cubicBezTo>
                  <a:cubicBezTo>
                    <a:pt x="196" y="192"/>
                    <a:pt x="196" y="192"/>
                    <a:pt x="196" y="192"/>
                  </a:cubicBezTo>
                  <a:cubicBezTo>
                    <a:pt x="196" y="209"/>
                    <a:pt x="196" y="209"/>
                    <a:pt x="196" y="209"/>
                  </a:cubicBezTo>
                  <a:cubicBezTo>
                    <a:pt x="180" y="209"/>
                    <a:pt x="180" y="209"/>
                    <a:pt x="180" y="209"/>
                  </a:cubicBezTo>
                  <a:cubicBezTo>
                    <a:pt x="169" y="226"/>
                    <a:pt x="153" y="239"/>
                    <a:pt x="134" y="247"/>
                  </a:cubicBezTo>
                  <a:cubicBezTo>
                    <a:pt x="154" y="251"/>
                    <a:pt x="169" y="257"/>
                    <a:pt x="169" y="267"/>
                  </a:cubicBezTo>
                  <a:cubicBezTo>
                    <a:pt x="169" y="282"/>
                    <a:pt x="169" y="282"/>
                    <a:pt x="169" y="282"/>
                  </a:cubicBezTo>
                  <a:cubicBezTo>
                    <a:pt x="98" y="282"/>
                    <a:pt x="98" y="282"/>
                    <a:pt x="98" y="282"/>
                  </a:cubicBezTo>
                  <a:cubicBezTo>
                    <a:pt x="98" y="268"/>
                    <a:pt x="98" y="268"/>
                    <a:pt x="98" y="268"/>
                  </a:cubicBezTo>
                  <a:cubicBezTo>
                    <a:pt x="105" y="268"/>
                    <a:pt x="111" y="262"/>
                    <a:pt x="111" y="255"/>
                  </a:cubicBezTo>
                  <a:cubicBezTo>
                    <a:pt x="111" y="248"/>
                    <a:pt x="105" y="242"/>
                    <a:pt x="98" y="242"/>
                  </a:cubicBezTo>
                  <a:lnTo>
                    <a:pt x="98" y="222"/>
                  </a:lnTo>
                  <a:close/>
                  <a:moveTo>
                    <a:pt x="67" y="15"/>
                  </a:moveTo>
                  <a:cubicBezTo>
                    <a:pt x="98" y="5"/>
                    <a:pt x="98" y="5"/>
                    <a:pt x="98" y="5"/>
                  </a:cubicBezTo>
                  <a:cubicBezTo>
                    <a:pt x="98" y="111"/>
                    <a:pt x="98" y="111"/>
                    <a:pt x="98" y="111"/>
                  </a:cubicBezTo>
                  <a:cubicBezTo>
                    <a:pt x="92" y="92"/>
                    <a:pt x="92" y="92"/>
                    <a:pt x="92" y="92"/>
                  </a:cubicBezTo>
                  <a:cubicBezTo>
                    <a:pt x="59" y="95"/>
                    <a:pt x="33" y="123"/>
                    <a:pt x="33" y="157"/>
                  </a:cubicBezTo>
                  <a:cubicBezTo>
                    <a:pt x="33" y="193"/>
                    <a:pt x="62" y="222"/>
                    <a:pt x="98" y="222"/>
                  </a:cubicBezTo>
                  <a:cubicBezTo>
                    <a:pt x="98" y="222"/>
                    <a:pt x="98" y="222"/>
                    <a:pt x="98" y="222"/>
                  </a:cubicBezTo>
                  <a:cubicBezTo>
                    <a:pt x="98" y="242"/>
                    <a:pt x="98" y="242"/>
                    <a:pt x="98" y="242"/>
                  </a:cubicBezTo>
                  <a:cubicBezTo>
                    <a:pt x="91" y="242"/>
                    <a:pt x="85" y="248"/>
                    <a:pt x="85" y="255"/>
                  </a:cubicBezTo>
                  <a:cubicBezTo>
                    <a:pt x="85" y="262"/>
                    <a:pt x="91" y="268"/>
                    <a:pt x="98" y="268"/>
                  </a:cubicBezTo>
                  <a:cubicBezTo>
                    <a:pt x="98" y="282"/>
                    <a:pt x="98" y="282"/>
                    <a:pt x="98" y="282"/>
                  </a:cubicBezTo>
                  <a:cubicBezTo>
                    <a:pt x="27" y="282"/>
                    <a:pt x="27" y="282"/>
                    <a:pt x="27" y="282"/>
                  </a:cubicBezTo>
                  <a:cubicBezTo>
                    <a:pt x="27" y="267"/>
                    <a:pt x="27" y="267"/>
                    <a:pt x="27" y="267"/>
                  </a:cubicBezTo>
                  <a:cubicBezTo>
                    <a:pt x="27" y="257"/>
                    <a:pt x="41" y="251"/>
                    <a:pt x="61" y="247"/>
                  </a:cubicBezTo>
                  <a:cubicBezTo>
                    <a:pt x="26" y="233"/>
                    <a:pt x="0" y="198"/>
                    <a:pt x="0" y="157"/>
                  </a:cubicBezTo>
                  <a:cubicBezTo>
                    <a:pt x="0" y="108"/>
                    <a:pt x="36" y="68"/>
                    <a:pt x="82" y="61"/>
                  </a:cubicBezTo>
                  <a:lnTo>
                    <a:pt x="67" y="15"/>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grpSp>
          <p:nvGrpSpPr>
            <p:cNvPr id="40" name="组合 42"/>
            <p:cNvGrpSpPr/>
            <p:nvPr/>
          </p:nvGrpSpPr>
          <p:grpSpPr>
            <a:xfrm>
              <a:off x="4071749" y="1521154"/>
              <a:ext cx="268624" cy="159074"/>
              <a:chOff x="3906022" y="1176586"/>
              <a:chExt cx="381450" cy="225888"/>
            </a:xfrm>
            <a:grpFill/>
          </p:grpSpPr>
          <p:sp>
            <p:nvSpPr>
              <p:cNvPr id="48" name="Freeform 82"/>
              <p:cNvSpPr>
                <a:spLocks noEditPoints="1"/>
              </p:cNvSpPr>
              <p:nvPr/>
            </p:nvSpPr>
            <p:spPr bwMode="auto">
              <a:xfrm>
                <a:off x="4041409" y="1176586"/>
                <a:ext cx="246063" cy="217488"/>
              </a:xfrm>
              <a:custGeom>
                <a:avLst/>
                <a:gdLst>
                  <a:gd name="T0" fmla="*/ 103 w 113"/>
                  <a:gd name="T1" fmla="*/ 31 h 100"/>
                  <a:gd name="T2" fmla="*/ 57 w 113"/>
                  <a:gd name="T3" fmla="*/ 0 h 100"/>
                  <a:gd name="T4" fmla="*/ 57 w 113"/>
                  <a:gd name="T5" fmla="*/ 9 h 100"/>
                  <a:gd name="T6" fmla="*/ 95 w 113"/>
                  <a:gd name="T7" fmla="*/ 35 h 100"/>
                  <a:gd name="T8" fmla="*/ 72 w 113"/>
                  <a:gd name="T9" fmla="*/ 88 h 100"/>
                  <a:gd name="T10" fmla="*/ 57 w 113"/>
                  <a:gd name="T11" fmla="*/ 91 h 100"/>
                  <a:gd name="T12" fmla="*/ 57 w 113"/>
                  <a:gd name="T13" fmla="*/ 100 h 100"/>
                  <a:gd name="T14" fmla="*/ 75 w 113"/>
                  <a:gd name="T15" fmla="*/ 96 h 100"/>
                  <a:gd name="T16" fmla="*/ 103 w 113"/>
                  <a:gd name="T17" fmla="*/ 31 h 100"/>
                  <a:gd name="T18" fmla="*/ 57 w 113"/>
                  <a:gd name="T19" fmla="*/ 0 h 100"/>
                  <a:gd name="T20" fmla="*/ 38 w 113"/>
                  <a:gd name="T21" fmla="*/ 4 h 100"/>
                  <a:gd name="T22" fmla="*/ 11 w 113"/>
                  <a:gd name="T23" fmla="*/ 68 h 100"/>
                  <a:gd name="T24" fmla="*/ 57 w 113"/>
                  <a:gd name="T25" fmla="*/ 100 h 100"/>
                  <a:gd name="T26" fmla="*/ 57 w 113"/>
                  <a:gd name="T27" fmla="*/ 91 h 100"/>
                  <a:gd name="T28" fmla="*/ 19 w 113"/>
                  <a:gd name="T29" fmla="*/ 65 h 100"/>
                  <a:gd name="T30" fmla="*/ 19 w 113"/>
                  <a:gd name="T31" fmla="*/ 65 h 100"/>
                  <a:gd name="T32" fmla="*/ 42 w 113"/>
                  <a:gd name="T33" fmla="*/ 12 h 100"/>
                  <a:gd name="T34" fmla="*/ 57 w 113"/>
                  <a:gd name="T35" fmla="*/ 9 h 100"/>
                  <a:gd name="T36" fmla="*/ 57 w 113"/>
                  <a:gd name="T3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100">
                    <a:moveTo>
                      <a:pt x="103" y="31"/>
                    </a:moveTo>
                    <a:cubicBezTo>
                      <a:pt x="95" y="12"/>
                      <a:pt x="77" y="0"/>
                      <a:pt x="57" y="0"/>
                    </a:cubicBezTo>
                    <a:cubicBezTo>
                      <a:pt x="57" y="9"/>
                      <a:pt x="57" y="9"/>
                      <a:pt x="57" y="9"/>
                    </a:cubicBezTo>
                    <a:cubicBezTo>
                      <a:pt x="73" y="9"/>
                      <a:pt x="88" y="19"/>
                      <a:pt x="95" y="35"/>
                    </a:cubicBezTo>
                    <a:cubicBezTo>
                      <a:pt x="103" y="56"/>
                      <a:pt x="93" y="79"/>
                      <a:pt x="72" y="88"/>
                    </a:cubicBezTo>
                    <a:cubicBezTo>
                      <a:pt x="67" y="90"/>
                      <a:pt x="62" y="91"/>
                      <a:pt x="57" y="91"/>
                    </a:cubicBezTo>
                    <a:cubicBezTo>
                      <a:pt x="57" y="100"/>
                      <a:pt x="57" y="100"/>
                      <a:pt x="57" y="100"/>
                    </a:cubicBezTo>
                    <a:cubicBezTo>
                      <a:pt x="63" y="100"/>
                      <a:pt x="69" y="99"/>
                      <a:pt x="75" y="96"/>
                    </a:cubicBezTo>
                    <a:cubicBezTo>
                      <a:pt x="101" y="86"/>
                      <a:pt x="113" y="57"/>
                      <a:pt x="103" y="31"/>
                    </a:cubicBezTo>
                    <a:close/>
                    <a:moveTo>
                      <a:pt x="57" y="0"/>
                    </a:moveTo>
                    <a:cubicBezTo>
                      <a:pt x="51" y="0"/>
                      <a:pt x="44" y="1"/>
                      <a:pt x="38" y="4"/>
                    </a:cubicBezTo>
                    <a:cubicBezTo>
                      <a:pt x="13" y="14"/>
                      <a:pt x="0" y="43"/>
                      <a:pt x="11" y="68"/>
                    </a:cubicBezTo>
                    <a:cubicBezTo>
                      <a:pt x="18" y="88"/>
                      <a:pt x="37" y="100"/>
                      <a:pt x="57" y="100"/>
                    </a:cubicBezTo>
                    <a:cubicBezTo>
                      <a:pt x="57" y="91"/>
                      <a:pt x="57" y="91"/>
                      <a:pt x="57" y="91"/>
                    </a:cubicBezTo>
                    <a:cubicBezTo>
                      <a:pt x="41" y="90"/>
                      <a:pt x="26" y="81"/>
                      <a:pt x="19" y="65"/>
                    </a:cubicBezTo>
                    <a:cubicBezTo>
                      <a:pt x="19" y="65"/>
                      <a:pt x="19" y="65"/>
                      <a:pt x="19" y="65"/>
                    </a:cubicBezTo>
                    <a:cubicBezTo>
                      <a:pt x="11" y="44"/>
                      <a:pt x="21" y="21"/>
                      <a:pt x="42" y="12"/>
                    </a:cubicBezTo>
                    <a:cubicBezTo>
                      <a:pt x="47" y="10"/>
                      <a:pt x="52" y="9"/>
                      <a:pt x="57" y="9"/>
                    </a:cubicBezTo>
                    <a:lnTo>
                      <a:pt x="5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49" name="Freeform 83"/>
              <p:cNvSpPr/>
              <p:nvPr/>
            </p:nvSpPr>
            <p:spPr bwMode="auto">
              <a:xfrm>
                <a:off x="3906022" y="1306760"/>
                <a:ext cx="173487" cy="95714"/>
              </a:xfrm>
              <a:custGeom>
                <a:avLst/>
                <a:gdLst/>
                <a:ahLst/>
                <a:cxnLst/>
                <a:rect l="l" t="t" r="r" b="b"/>
                <a:pathLst>
                  <a:path w="173487" h="95714">
                    <a:moveTo>
                      <a:pt x="163962" y="0"/>
                    </a:moveTo>
                    <a:lnTo>
                      <a:pt x="173487" y="28575"/>
                    </a:lnTo>
                    <a:lnTo>
                      <a:pt x="137515" y="43318"/>
                    </a:lnTo>
                    <a:cubicBezTo>
                      <a:pt x="136150" y="49800"/>
                      <a:pt x="130924" y="54835"/>
                      <a:pt x="123706" y="57228"/>
                    </a:cubicBezTo>
                    <a:lnTo>
                      <a:pt x="32152" y="94088"/>
                    </a:lnTo>
                    <a:cubicBezTo>
                      <a:pt x="19073" y="98425"/>
                      <a:pt x="5994" y="94088"/>
                      <a:pt x="1635" y="81079"/>
                    </a:cubicBezTo>
                    <a:cubicBezTo>
                      <a:pt x="-2725" y="70237"/>
                      <a:pt x="1635" y="55059"/>
                      <a:pt x="14714" y="50723"/>
                    </a:cubicBezTo>
                    <a:cubicBezTo>
                      <a:pt x="106268" y="13862"/>
                      <a:pt x="106268" y="13862"/>
                      <a:pt x="106268" y="13862"/>
                    </a:cubicBezTo>
                    <a:cubicBezTo>
                      <a:pt x="113196" y="11564"/>
                      <a:pt x="120124" y="12309"/>
                      <a:pt x="125583" y="154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grpSp>
        <p:sp>
          <p:nvSpPr>
            <p:cNvPr id="41" name="Freeform 85"/>
            <p:cNvSpPr>
              <a:spLocks noEditPoints="1"/>
            </p:cNvSpPr>
            <p:nvPr/>
          </p:nvSpPr>
          <p:spPr bwMode="auto">
            <a:xfrm>
              <a:off x="4010578" y="2435635"/>
              <a:ext cx="314143" cy="111795"/>
            </a:xfrm>
            <a:custGeom>
              <a:avLst/>
              <a:gdLst>
                <a:gd name="T0" fmla="*/ 142 w 205"/>
                <a:gd name="T1" fmla="*/ 5 h 73"/>
                <a:gd name="T2" fmla="*/ 157 w 205"/>
                <a:gd name="T3" fmla="*/ 2 h 73"/>
                <a:gd name="T4" fmla="*/ 164 w 205"/>
                <a:gd name="T5" fmla="*/ 5 h 73"/>
                <a:gd name="T6" fmla="*/ 179 w 205"/>
                <a:gd name="T7" fmla="*/ 2 h 73"/>
                <a:gd name="T8" fmla="*/ 202 w 205"/>
                <a:gd name="T9" fmla="*/ 18 h 73"/>
                <a:gd name="T10" fmla="*/ 187 w 205"/>
                <a:gd name="T11" fmla="*/ 42 h 73"/>
                <a:gd name="T12" fmla="*/ 177 w 205"/>
                <a:gd name="T13" fmla="*/ 43 h 73"/>
                <a:gd name="T14" fmla="*/ 166 w 205"/>
                <a:gd name="T15" fmla="*/ 18 h 73"/>
                <a:gd name="T16" fmla="*/ 172 w 205"/>
                <a:gd name="T17" fmla="*/ 45 h 73"/>
                <a:gd name="T18" fmla="*/ 167 w 205"/>
                <a:gd name="T19" fmla="*/ 50 h 73"/>
                <a:gd name="T20" fmla="*/ 142 w 205"/>
                <a:gd name="T21" fmla="*/ 55 h 73"/>
                <a:gd name="T22" fmla="*/ 142 w 205"/>
                <a:gd name="T23" fmla="*/ 20 h 73"/>
                <a:gd name="T24" fmla="*/ 158 w 205"/>
                <a:gd name="T25" fmla="*/ 17 h 73"/>
                <a:gd name="T26" fmla="*/ 163 w 205"/>
                <a:gd name="T27" fmla="*/ 19 h 73"/>
                <a:gd name="T28" fmla="*/ 161 w 205"/>
                <a:gd name="T29" fmla="*/ 9 h 73"/>
                <a:gd name="T30" fmla="*/ 155 w 205"/>
                <a:gd name="T31" fmla="*/ 5 h 73"/>
                <a:gd name="T32" fmla="*/ 142 w 205"/>
                <a:gd name="T33" fmla="*/ 8 h 73"/>
                <a:gd name="T34" fmla="*/ 142 w 205"/>
                <a:gd name="T35" fmla="*/ 5 h 73"/>
                <a:gd name="T36" fmla="*/ 28 w 205"/>
                <a:gd name="T37" fmla="*/ 30 h 73"/>
                <a:gd name="T38" fmla="*/ 116 w 205"/>
                <a:gd name="T39" fmla="*/ 13 h 73"/>
                <a:gd name="T40" fmla="*/ 121 w 205"/>
                <a:gd name="T41" fmla="*/ 9 h 73"/>
                <a:gd name="T42" fmla="*/ 142 w 205"/>
                <a:gd name="T43" fmla="*/ 5 h 73"/>
                <a:gd name="T44" fmla="*/ 142 w 205"/>
                <a:gd name="T45" fmla="*/ 8 h 73"/>
                <a:gd name="T46" fmla="*/ 124 w 205"/>
                <a:gd name="T47" fmla="*/ 11 h 73"/>
                <a:gd name="T48" fmla="*/ 120 w 205"/>
                <a:gd name="T49" fmla="*/ 17 h 73"/>
                <a:gd name="T50" fmla="*/ 122 w 205"/>
                <a:gd name="T51" fmla="*/ 28 h 73"/>
                <a:gd name="T52" fmla="*/ 122 w 205"/>
                <a:gd name="T53" fmla="*/ 28 h 73"/>
                <a:gd name="T54" fmla="*/ 126 w 205"/>
                <a:gd name="T55" fmla="*/ 24 h 73"/>
                <a:gd name="T56" fmla="*/ 142 w 205"/>
                <a:gd name="T57" fmla="*/ 20 h 73"/>
                <a:gd name="T58" fmla="*/ 142 w 205"/>
                <a:gd name="T59" fmla="*/ 55 h 73"/>
                <a:gd name="T60" fmla="*/ 130 w 205"/>
                <a:gd name="T61" fmla="*/ 57 h 73"/>
                <a:gd name="T62" fmla="*/ 125 w 205"/>
                <a:gd name="T63" fmla="*/ 56 h 73"/>
                <a:gd name="T64" fmla="*/ 35 w 205"/>
                <a:gd name="T65" fmla="*/ 73 h 73"/>
                <a:gd name="T66" fmla="*/ 28 w 205"/>
                <a:gd name="T67" fmla="*/ 70 h 73"/>
                <a:gd name="T68" fmla="*/ 28 w 205"/>
                <a:gd name="T69" fmla="*/ 67 h 73"/>
                <a:gd name="T70" fmla="*/ 35 w 205"/>
                <a:gd name="T71" fmla="*/ 70 h 73"/>
                <a:gd name="T72" fmla="*/ 35 w 205"/>
                <a:gd name="T73" fmla="*/ 70 h 73"/>
                <a:gd name="T74" fmla="*/ 37 w 205"/>
                <a:gd name="T75" fmla="*/ 70 h 73"/>
                <a:gd name="T76" fmla="*/ 42 w 205"/>
                <a:gd name="T77" fmla="*/ 62 h 73"/>
                <a:gd name="T78" fmla="*/ 36 w 205"/>
                <a:gd name="T79" fmla="*/ 57 h 73"/>
                <a:gd name="T80" fmla="*/ 40 w 205"/>
                <a:gd name="T81" fmla="*/ 50 h 73"/>
                <a:gd name="T82" fmla="*/ 34 w 205"/>
                <a:gd name="T83" fmla="*/ 45 h 73"/>
                <a:gd name="T84" fmla="*/ 37 w 205"/>
                <a:gd name="T85" fmla="*/ 38 h 73"/>
                <a:gd name="T86" fmla="*/ 30 w 205"/>
                <a:gd name="T87" fmla="*/ 33 h 73"/>
                <a:gd name="T88" fmla="*/ 28 w 205"/>
                <a:gd name="T89" fmla="*/ 33 h 73"/>
                <a:gd name="T90" fmla="*/ 28 w 205"/>
                <a:gd name="T91" fmla="*/ 34 h 73"/>
                <a:gd name="T92" fmla="*/ 28 w 205"/>
                <a:gd name="T93" fmla="*/ 30 h 73"/>
                <a:gd name="T94" fmla="*/ 26 w 205"/>
                <a:gd name="T95" fmla="*/ 31 h 73"/>
                <a:gd name="T96" fmla="*/ 28 w 205"/>
                <a:gd name="T97" fmla="*/ 30 h 73"/>
                <a:gd name="T98" fmla="*/ 28 w 205"/>
                <a:gd name="T99" fmla="*/ 34 h 73"/>
                <a:gd name="T100" fmla="*/ 13 w 205"/>
                <a:gd name="T101" fmla="*/ 49 h 73"/>
                <a:gd name="T102" fmla="*/ 15 w 205"/>
                <a:gd name="T103" fmla="*/ 62 h 73"/>
                <a:gd name="T104" fmla="*/ 28 w 205"/>
                <a:gd name="T105" fmla="*/ 67 h 73"/>
                <a:gd name="T106" fmla="*/ 28 w 205"/>
                <a:gd name="T107" fmla="*/ 70 h 73"/>
                <a:gd name="T108" fmla="*/ 0 w 205"/>
                <a:gd name="T109" fmla="*/ 58 h 73"/>
                <a:gd name="T110" fmla="*/ 26 w 205"/>
                <a:gd name="T111" fmla="*/ 3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5" h="73">
                  <a:moveTo>
                    <a:pt x="142" y="5"/>
                  </a:moveTo>
                  <a:cubicBezTo>
                    <a:pt x="157" y="2"/>
                    <a:pt x="157" y="2"/>
                    <a:pt x="157" y="2"/>
                  </a:cubicBezTo>
                  <a:cubicBezTo>
                    <a:pt x="160" y="1"/>
                    <a:pt x="163" y="3"/>
                    <a:pt x="164" y="5"/>
                  </a:cubicBezTo>
                  <a:cubicBezTo>
                    <a:pt x="179" y="2"/>
                    <a:pt x="179" y="2"/>
                    <a:pt x="179" y="2"/>
                  </a:cubicBezTo>
                  <a:cubicBezTo>
                    <a:pt x="190" y="0"/>
                    <a:pt x="200" y="7"/>
                    <a:pt x="202" y="18"/>
                  </a:cubicBezTo>
                  <a:cubicBezTo>
                    <a:pt x="205" y="29"/>
                    <a:pt x="197" y="39"/>
                    <a:pt x="187" y="42"/>
                  </a:cubicBezTo>
                  <a:cubicBezTo>
                    <a:pt x="177" y="43"/>
                    <a:pt x="177" y="43"/>
                    <a:pt x="177" y="43"/>
                  </a:cubicBezTo>
                  <a:cubicBezTo>
                    <a:pt x="166" y="18"/>
                    <a:pt x="166" y="18"/>
                    <a:pt x="166" y="18"/>
                  </a:cubicBezTo>
                  <a:cubicBezTo>
                    <a:pt x="172" y="45"/>
                    <a:pt x="172" y="45"/>
                    <a:pt x="172" y="45"/>
                  </a:cubicBezTo>
                  <a:cubicBezTo>
                    <a:pt x="172" y="47"/>
                    <a:pt x="170" y="50"/>
                    <a:pt x="167" y="50"/>
                  </a:cubicBezTo>
                  <a:cubicBezTo>
                    <a:pt x="142" y="55"/>
                    <a:pt x="142" y="55"/>
                    <a:pt x="142" y="55"/>
                  </a:cubicBezTo>
                  <a:cubicBezTo>
                    <a:pt x="142" y="20"/>
                    <a:pt x="142" y="20"/>
                    <a:pt x="142" y="20"/>
                  </a:cubicBezTo>
                  <a:cubicBezTo>
                    <a:pt x="158" y="17"/>
                    <a:pt x="158" y="17"/>
                    <a:pt x="158" y="17"/>
                  </a:cubicBezTo>
                  <a:cubicBezTo>
                    <a:pt x="160" y="17"/>
                    <a:pt x="162" y="18"/>
                    <a:pt x="163" y="19"/>
                  </a:cubicBezTo>
                  <a:cubicBezTo>
                    <a:pt x="161" y="9"/>
                    <a:pt x="161" y="9"/>
                    <a:pt x="161" y="9"/>
                  </a:cubicBezTo>
                  <a:cubicBezTo>
                    <a:pt x="161" y="6"/>
                    <a:pt x="158" y="5"/>
                    <a:pt x="155" y="5"/>
                  </a:cubicBezTo>
                  <a:cubicBezTo>
                    <a:pt x="142" y="8"/>
                    <a:pt x="142" y="8"/>
                    <a:pt x="142" y="8"/>
                  </a:cubicBezTo>
                  <a:lnTo>
                    <a:pt x="142" y="5"/>
                  </a:lnTo>
                  <a:close/>
                  <a:moveTo>
                    <a:pt x="28" y="30"/>
                  </a:moveTo>
                  <a:cubicBezTo>
                    <a:pt x="116" y="13"/>
                    <a:pt x="116" y="13"/>
                    <a:pt x="116" y="13"/>
                  </a:cubicBezTo>
                  <a:cubicBezTo>
                    <a:pt x="117" y="11"/>
                    <a:pt x="119" y="9"/>
                    <a:pt x="121" y="9"/>
                  </a:cubicBezTo>
                  <a:cubicBezTo>
                    <a:pt x="142" y="5"/>
                    <a:pt x="142" y="5"/>
                    <a:pt x="142" y="5"/>
                  </a:cubicBezTo>
                  <a:cubicBezTo>
                    <a:pt x="142" y="8"/>
                    <a:pt x="142" y="8"/>
                    <a:pt x="142" y="8"/>
                  </a:cubicBezTo>
                  <a:cubicBezTo>
                    <a:pt x="124" y="11"/>
                    <a:pt x="124" y="11"/>
                    <a:pt x="124" y="11"/>
                  </a:cubicBezTo>
                  <a:cubicBezTo>
                    <a:pt x="121" y="12"/>
                    <a:pt x="119" y="15"/>
                    <a:pt x="120" y="17"/>
                  </a:cubicBezTo>
                  <a:cubicBezTo>
                    <a:pt x="122" y="28"/>
                    <a:pt x="122" y="28"/>
                    <a:pt x="122" y="28"/>
                  </a:cubicBezTo>
                  <a:cubicBezTo>
                    <a:pt x="122" y="28"/>
                    <a:pt x="122" y="28"/>
                    <a:pt x="122" y="28"/>
                  </a:cubicBezTo>
                  <a:cubicBezTo>
                    <a:pt x="122" y="26"/>
                    <a:pt x="124" y="24"/>
                    <a:pt x="126" y="24"/>
                  </a:cubicBezTo>
                  <a:cubicBezTo>
                    <a:pt x="142" y="20"/>
                    <a:pt x="142" y="20"/>
                    <a:pt x="142" y="20"/>
                  </a:cubicBezTo>
                  <a:cubicBezTo>
                    <a:pt x="142" y="55"/>
                    <a:pt x="142" y="55"/>
                    <a:pt x="142" y="55"/>
                  </a:cubicBezTo>
                  <a:cubicBezTo>
                    <a:pt x="130" y="57"/>
                    <a:pt x="130" y="57"/>
                    <a:pt x="130" y="57"/>
                  </a:cubicBezTo>
                  <a:cubicBezTo>
                    <a:pt x="128" y="58"/>
                    <a:pt x="126" y="57"/>
                    <a:pt x="125" y="56"/>
                  </a:cubicBezTo>
                  <a:cubicBezTo>
                    <a:pt x="35" y="73"/>
                    <a:pt x="35" y="73"/>
                    <a:pt x="35" y="73"/>
                  </a:cubicBezTo>
                  <a:cubicBezTo>
                    <a:pt x="28" y="70"/>
                    <a:pt x="28" y="70"/>
                    <a:pt x="28" y="70"/>
                  </a:cubicBezTo>
                  <a:cubicBezTo>
                    <a:pt x="28" y="67"/>
                    <a:pt x="28" y="67"/>
                    <a:pt x="28" y="67"/>
                  </a:cubicBezTo>
                  <a:cubicBezTo>
                    <a:pt x="35" y="70"/>
                    <a:pt x="35" y="70"/>
                    <a:pt x="35" y="70"/>
                  </a:cubicBezTo>
                  <a:cubicBezTo>
                    <a:pt x="35" y="70"/>
                    <a:pt x="35" y="70"/>
                    <a:pt x="35" y="70"/>
                  </a:cubicBezTo>
                  <a:cubicBezTo>
                    <a:pt x="37" y="70"/>
                    <a:pt x="37" y="70"/>
                    <a:pt x="37" y="70"/>
                  </a:cubicBezTo>
                  <a:cubicBezTo>
                    <a:pt x="41" y="69"/>
                    <a:pt x="43" y="66"/>
                    <a:pt x="42" y="62"/>
                  </a:cubicBezTo>
                  <a:cubicBezTo>
                    <a:pt x="42" y="59"/>
                    <a:pt x="39" y="57"/>
                    <a:pt x="36" y="57"/>
                  </a:cubicBezTo>
                  <a:cubicBezTo>
                    <a:pt x="39" y="56"/>
                    <a:pt x="40" y="53"/>
                    <a:pt x="40" y="50"/>
                  </a:cubicBezTo>
                  <a:cubicBezTo>
                    <a:pt x="39" y="47"/>
                    <a:pt x="37" y="45"/>
                    <a:pt x="34" y="45"/>
                  </a:cubicBezTo>
                  <a:cubicBezTo>
                    <a:pt x="36" y="44"/>
                    <a:pt x="38" y="41"/>
                    <a:pt x="37" y="38"/>
                  </a:cubicBezTo>
                  <a:cubicBezTo>
                    <a:pt x="37" y="34"/>
                    <a:pt x="33" y="32"/>
                    <a:pt x="30" y="33"/>
                  </a:cubicBezTo>
                  <a:cubicBezTo>
                    <a:pt x="28" y="33"/>
                    <a:pt x="28" y="33"/>
                    <a:pt x="28" y="33"/>
                  </a:cubicBezTo>
                  <a:cubicBezTo>
                    <a:pt x="28" y="34"/>
                    <a:pt x="28" y="34"/>
                    <a:pt x="28" y="34"/>
                  </a:cubicBezTo>
                  <a:lnTo>
                    <a:pt x="28" y="30"/>
                  </a:lnTo>
                  <a:close/>
                  <a:moveTo>
                    <a:pt x="26" y="31"/>
                  </a:moveTo>
                  <a:cubicBezTo>
                    <a:pt x="28" y="30"/>
                    <a:pt x="28" y="30"/>
                    <a:pt x="28" y="30"/>
                  </a:cubicBezTo>
                  <a:cubicBezTo>
                    <a:pt x="28" y="34"/>
                    <a:pt x="28" y="34"/>
                    <a:pt x="28" y="34"/>
                  </a:cubicBezTo>
                  <a:cubicBezTo>
                    <a:pt x="13" y="49"/>
                    <a:pt x="13" y="49"/>
                    <a:pt x="13" y="49"/>
                  </a:cubicBezTo>
                  <a:cubicBezTo>
                    <a:pt x="15" y="62"/>
                    <a:pt x="15" y="62"/>
                    <a:pt x="15" y="62"/>
                  </a:cubicBezTo>
                  <a:cubicBezTo>
                    <a:pt x="28" y="67"/>
                    <a:pt x="28" y="67"/>
                    <a:pt x="28" y="67"/>
                  </a:cubicBezTo>
                  <a:cubicBezTo>
                    <a:pt x="28" y="70"/>
                    <a:pt x="28" y="70"/>
                    <a:pt x="28" y="70"/>
                  </a:cubicBezTo>
                  <a:cubicBezTo>
                    <a:pt x="0" y="58"/>
                    <a:pt x="0" y="58"/>
                    <a:pt x="0" y="58"/>
                  </a:cubicBezTo>
                  <a:lnTo>
                    <a:pt x="26"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42" name="Freeform 86"/>
            <p:cNvSpPr/>
            <p:nvPr/>
          </p:nvSpPr>
          <p:spPr bwMode="auto">
            <a:xfrm>
              <a:off x="5316794" y="2717168"/>
              <a:ext cx="175774" cy="224481"/>
            </a:xfrm>
            <a:custGeom>
              <a:avLst/>
              <a:gdLst/>
              <a:ahLst/>
              <a:cxnLst/>
              <a:rect l="l" t="t" r="r" b="b"/>
              <a:pathLst>
                <a:path w="249602" h="318766">
                  <a:moveTo>
                    <a:pt x="191061" y="63768"/>
                  </a:moveTo>
                  <a:cubicBezTo>
                    <a:pt x="191061" y="63768"/>
                    <a:pt x="191061" y="63768"/>
                    <a:pt x="192696" y="64860"/>
                  </a:cubicBezTo>
                  <a:lnTo>
                    <a:pt x="204142" y="72499"/>
                  </a:lnTo>
                  <a:lnTo>
                    <a:pt x="77692" y="277684"/>
                  </a:lnTo>
                  <a:cubicBezTo>
                    <a:pt x="71152" y="288598"/>
                    <a:pt x="55890" y="290781"/>
                    <a:pt x="42809" y="284233"/>
                  </a:cubicBezTo>
                  <a:cubicBezTo>
                    <a:pt x="42809" y="282058"/>
                    <a:pt x="40645" y="282050"/>
                    <a:pt x="40629" y="282050"/>
                  </a:cubicBezTo>
                  <a:cubicBezTo>
                    <a:pt x="49350" y="282050"/>
                    <a:pt x="58071" y="277684"/>
                    <a:pt x="62431" y="271136"/>
                  </a:cubicBezTo>
                  <a:cubicBezTo>
                    <a:pt x="62431" y="271136"/>
                    <a:pt x="62431" y="271136"/>
                    <a:pt x="191061" y="63768"/>
                  </a:cubicBezTo>
                  <a:close/>
                  <a:moveTo>
                    <a:pt x="155381" y="28336"/>
                  </a:moveTo>
                  <a:cubicBezTo>
                    <a:pt x="142834" y="48499"/>
                    <a:pt x="109214" y="102523"/>
                    <a:pt x="19135" y="247273"/>
                  </a:cubicBezTo>
                  <a:cubicBezTo>
                    <a:pt x="10425" y="264702"/>
                    <a:pt x="16957" y="286489"/>
                    <a:pt x="34378" y="297383"/>
                  </a:cubicBezTo>
                  <a:cubicBezTo>
                    <a:pt x="51798" y="308276"/>
                    <a:pt x="75751" y="303919"/>
                    <a:pt x="84461" y="288668"/>
                  </a:cubicBezTo>
                  <a:cubicBezTo>
                    <a:pt x="84466" y="288660"/>
                    <a:pt x="85270" y="287369"/>
                    <a:pt x="220979" y="69295"/>
                  </a:cubicBezTo>
                  <a:cubicBezTo>
                    <a:pt x="186854" y="47988"/>
                    <a:pt x="166969" y="35571"/>
                    <a:pt x="155381" y="28336"/>
                  </a:cubicBezTo>
                  <a:close/>
                  <a:moveTo>
                    <a:pt x="150023" y="852"/>
                  </a:moveTo>
                  <a:cubicBezTo>
                    <a:pt x="247438" y="61679"/>
                    <a:pt x="247438" y="61679"/>
                    <a:pt x="247438" y="61679"/>
                  </a:cubicBezTo>
                  <a:lnTo>
                    <a:pt x="249602" y="74713"/>
                  </a:lnTo>
                  <a:cubicBezTo>
                    <a:pt x="247438" y="79058"/>
                    <a:pt x="240943" y="81230"/>
                    <a:pt x="236614" y="79058"/>
                  </a:cubicBezTo>
                  <a:lnTo>
                    <a:pt x="231799" y="76051"/>
                  </a:lnTo>
                  <a:lnTo>
                    <a:pt x="95349" y="297383"/>
                  </a:lnTo>
                  <a:cubicBezTo>
                    <a:pt x="80106" y="319170"/>
                    <a:pt x="49621" y="325706"/>
                    <a:pt x="25667" y="310455"/>
                  </a:cubicBezTo>
                  <a:cubicBezTo>
                    <a:pt x="1714" y="295204"/>
                    <a:pt x="-6996" y="264702"/>
                    <a:pt x="6070" y="242915"/>
                  </a:cubicBezTo>
                  <a:cubicBezTo>
                    <a:pt x="6075" y="242907"/>
                    <a:pt x="6888" y="241608"/>
                    <a:pt x="144581" y="21592"/>
                  </a:cubicBezTo>
                  <a:lnTo>
                    <a:pt x="139872" y="18651"/>
                  </a:lnTo>
                  <a:cubicBezTo>
                    <a:pt x="139199" y="18231"/>
                    <a:pt x="139199" y="18231"/>
                    <a:pt x="139199" y="18231"/>
                  </a:cubicBezTo>
                  <a:cubicBezTo>
                    <a:pt x="134869" y="13887"/>
                    <a:pt x="132704" y="9542"/>
                    <a:pt x="137034" y="5197"/>
                  </a:cubicBezTo>
                  <a:cubicBezTo>
                    <a:pt x="139199" y="852"/>
                    <a:pt x="145693" y="-1320"/>
                    <a:pt x="150023" y="8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43" name="Freeform 89"/>
            <p:cNvSpPr>
              <a:spLocks noEditPoints="1"/>
            </p:cNvSpPr>
            <p:nvPr/>
          </p:nvSpPr>
          <p:spPr bwMode="auto">
            <a:xfrm>
              <a:off x="5077099" y="1852067"/>
              <a:ext cx="156513" cy="114031"/>
            </a:xfrm>
            <a:custGeom>
              <a:avLst/>
              <a:gdLst>
                <a:gd name="T0" fmla="*/ 84 w 102"/>
                <a:gd name="T1" fmla="*/ 71 h 74"/>
                <a:gd name="T2" fmla="*/ 79 w 102"/>
                <a:gd name="T3" fmla="*/ 69 h 74"/>
                <a:gd name="T4" fmla="*/ 79 w 102"/>
                <a:gd name="T5" fmla="*/ 69 h 74"/>
                <a:gd name="T6" fmla="*/ 79 w 102"/>
                <a:gd name="T7" fmla="*/ 52 h 74"/>
                <a:gd name="T8" fmla="*/ 86 w 102"/>
                <a:gd name="T9" fmla="*/ 49 h 74"/>
                <a:gd name="T10" fmla="*/ 90 w 102"/>
                <a:gd name="T11" fmla="*/ 38 h 74"/>
                <a:gd name="T12" fmla="*/ 79 w 102"/>
                <a:gd name="T13" fmla="*/ 31 h 74"/>
                <a:gd name="T14" fmla="*/ 85 w 102"/>
                <a:gd name="T15" fmla="*/ 20 h 74"/>
                <a:gd name="T16" fmla="*/ 79 w 102"/>
                <a:gd name="T17" fmla="*/ 16 h 74"/>
                <a:gd name="T18" fmla="*/ 72 w 102"/>
                <a:gd name="T19" fmla="*/ 3 h 74"/>
                <a:gd name="T20" fmla="*/ 79 w 102"/>
                <a:gd name="T21" fmla="*/ 16 h 74"/>
                <a:gd name="T22" fmla="*/ 72 w 102"/>
                <a:gd name="T23" fmla="*/ 21 h 74"/>
                <a:gd name="T24" fmla="*/ 72 w 102"/>
                <a:gd name="T25" fmla="*/ 9 h 74"/>
                <a:gd name="T26" fmla="*/ 79 w 102"/>
                <a:gd name="T27" fmla="*/ 73 h 74"/>
                <a:gd name="T28" fmla="*/ 72 w 102"/>
                <a:gd name="T29" fmla="*/ 69 h 74"/>
                <a:gd name="T30" fmla="*/ 79 w 102"/>
                <a:gd name="T31" fmla="*/ 73 h 74"/>
                <a:gd name="T32" fmla="*/ 79 w 102"/>
                <a:gd name="T33" fmla="*/ 34 h 74"/>
                <a:gd name="T34" fmla="*/ 75 w 102"/>
                <a:gd name="T35" fmla="*/ 45 h 74"/>
                <a:gd name="T36" fmla="*/ 79 w 102"/>
                <a:gd name="T37" fmla="*/ 52 h 74"/>
                <a:gd name="T38" fmla="*/ 72 w 102"/>
                <a:gd name="T39" fmla="*/ 25 h 74"/>
                <a:gd name="T40" fmla="*/ 79 w 102"/>
                <a:gd name="T41" fmla="*/ 31 h 74"/>
                <a:gd name="T42" fmla="*/ 72 w 102"/>
                <a:gd name="T43" fmla="*/ 3 h 74"/>
                <a:gd name="T44" fmla="*/ 71 w 102"/>
                <a:gd name="T45" fmla="*/ 8 h 74"/>
                <a:gd name="T46" fmla="*/ 66 w 102"/>
                <a:gd name="T47" fmla="*/ 2 h 74"/>
                <a:gd name="T48" fmla="*/ 66 w 102"/>
                <a:gd name="T49" fmla="*/ 73 h 74"/>
                <a:gd name="T50" fmla="*/ 67 w 102"/>
                <a:gd name="T51" fmla="*/ 65 h 74"/>
                <a:gd name="T52" fmla="*/ 72 w 102"/>
                <a:gd name="T53" fmla="*/ 74 h 74"/>
                <a:gd name="T54" fmla="*/ 72 w 102"/>
                <a:gd name="T55" fmla="*/ 21 h 74"/>
                <a:gd name="T56" fmla="*/ 72 w 102"/>
                <a:gd name="T57" fmla="*/ 52 h 74"/>
                <a:gd name="T58" fmla="*/ 66 w 102"/>
                <a:gd name="T59" fmla="*/ 57 h 74"/>
                <a:gd name="T60" fmla="*/ 69 w 102"/>
                <a:gd name="T61" fmla="*/ 16 h 74"/>
                <a:gd name="T62" fmla="*/ 22 w 102"/>
                <a:gd name="T63" fmla="*/ 10 h 74"/>
                <a:gd name="T64" fmla="*/ 66 w 102"/>
                <a:gd name="T65" fmla="*/ 5 h 74"/>
                <a:gd name="T66" fmla="*/ 64 w 102"/>
                <a:gd name="T67" fmla="*/ 6 h 74"/>
                <a:gd name="T68" fmla="*/ 66 w 102"/>
                <a:gd name="T69" fmla="*/ 16 h 74"/>
                <a:gd name="T70" fmla="*/ 66 w 102"/>
                <a:gd name="T71" fmla="*/ 64 h 74"/>
                <a:gd name="T72" fmla="*/ 37 w 102"/>
                <a:gd name="T73" fmla="*/ 57 h 74"/>
                <a:gd name="T74" fmla="*/ 22 w 102"/>
                <a:gd name="T75" fmla="*/ 49 h 74"/>
                <a:gd name="T76" fmla="*/ 27 w 102"/>
                <a:gd name="T77" fmla="*/ 48 h 74"/>
                <a:gd name="T78" fmla="*/ 22 w 102"/>
                <a:gd name="T79" fmla="*/ 27 h 74"/>
                <a:gd name="T80" fmla="*/ 2 w 102"/>
                <a:gd name="T81" fmla="*/ 41 h 74"/>
                <a:gd name="T82" fmla="*/ 22 w 102"/>
                <a:gd name="T83" fmla="*/ 10 h 74"/>
                <a:gd name="T84" fmla="*/ 17 w 102"/>
                <a:gd name="T85" fmla="*/ 28 h 74"/>
                <a:gd name="T86" fmla="*/ 22 w 102"/>
                <a:gd name="T87" fmla="*/ 49 h 74"/>
                <a:gd name="T88" fmla="*/ 2 w 102"/>
                <a:gd name="T89" fmla="*/ 4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2" h="74">
                  <a:moveTo>
                    <a:pt x="79" y="7"/>
                  </a:moveTo>
                  <a:cubicBezTo>
                    <a:pt x="102" y="22"/>
                    <a:pt x="98" y="62"/>
                    <a:pt x="84" y="71"/>
                  </a:cubicBezTo>
                  <a:cubicBezTo>
                    <a:pt x="82" y="72"/>
                    <a:pt x="80" y="73"/>
                    <a:pt x="79" y="73"/>
                  </a:cubicBezTo>
                  <a:cubicBezTo>
                    <a:pt x="79" y="69"/>
                    <a:pt x="79" y="69"/>
                    <a:pt x="79" y="69"/>
                  </a:cubicBezTo>
                  <a:cubicBezTo>
                    <a:pt x="79" y="69"/>
                    <a:pt x="79" y="69"/>
                    <a:pt x="79" y="69"/>
                  </a:cubicBezTo>
                  <a:cubicBezTo>
                    <a:pt x="79" y="69"/>
                    <a:pt x="79" y="69"/>
                    <a:pt x="79" y="69"/>
                  </a:cubicBezTo>
                  <a:cubicBezTo>
                    <a:pt x="83" y="67"/>
                    <a:pt x="85" y="61"/>
                    <a:pt x="83" y="57"/>
                  </a:cubicBezTo>
                  <a:cubicBezTo>
                    <a:pt x="82" y="55"/>
                    <a:pt x="80" y="53"/>
                    <a:pt x="79" y="52"/>
                  </a:cubicBezTo>
                  <a:cubicBezTo>
                    <a:pt x="79" y="49"/>
                    <a:pt x="79" y="49"/>
                    <a:pt x="79" y="49"/>
                  </a:cubicBezTo>
                  <a:cubicBezTo>
                    <a:pt x="81" y="50"/>
                    <a:pt x="84" y="50"/>
                    <a:pt x="86" y="49"/>
                  </a:cubicBezTo>
                  <a:cubicBezTo>
                    <a:pt x="86" y="49"/>
                    <a:pt x="86" y="49"/>
                    <a:pt x="86" y="49"/>
                  </a:cubicBezTo>
                  <a:cubicBezTo>
                    <a:pt x="90" y="47"/>
                    <a:pt x="92" y="42"/>
                    <a:pt x="90" y="38"/>
                  </a:cubicBezTo>
                  <a:cubicBezTo>
                    <a:pt x="88" y="34"/>
                    <a:pt x="83" y="32"/>
                    <a:pt x="79" y="34"/>
                  </a:cubicBezTo>
                  <a:cubicBezTo>
                    <a:pt x="79" y="31"/>
                    <a:pt x="79" y="31"/>
                    <a:pt x="79" y="31"/>
                  </a:cubicBezTo>
                  <a:cubicBezTo>
                    <a:pt x="80" y="31"/>
                    <a:pt x="81" y="30"/>
                    <a:pt x="82" y="30"/>
                  </a:cubicBezTo>
                  <a:cubicBezTo>
                    <a:pt x="86" y="28"/>
                    <a:pt x="87" y="24"/>
                    <a:pt x="85" y="20"/>
                  </a:cubicBezTo>
                  <a:cubicBezTo>
                    <a:pt x="85" y="20"/>
                    <a:pt x="85" y="20"/>
                    <a:pt x="85" y="20"/>
                  </a:cubicBezTo>
                  <a:cubicBezTo>
                    <a:pt x="84" y="17"/>
                    <a:pt x="81" y="16"/>
                    <a:pt x="79" y="16"/>
                  </a:cubicBezTo>
                  <a:lnTo>
                    <a:pt x="79" y="7"/>
                  </a:lnTo>
                  <a:close/>
                  <a:moveTo>
                    <a:pt x="72" y="3"/>
                  </a:moveTo>
                  <a:cubicBezTo>
                    <a:pt x="74" y="4"/>
                    <a:pt x="76" y="5"/>
                    <a:pt x="79" y="7"/>
                  </a:cubicBezTo>
                  <a:cubicBezTo>
                    <a:pt x="79" y="16"/>
                    <a:pt x="79" y="16"/>
                    <a:pt x="79" y="16"/>
                  </a:cubicBezTo>
                  <a:cubicBezTo>
                    <a:pt x="77" y="16"/>
                    <a:pt x="76" y="16"/>
                    <a:pt x="75" y="17"/>
                  </a:cubicBezTo>
                  <a:cubicBezTo>
                    <a:pt x="73" y="17"/>
                    <a:pt x="72" y="19"/>
                    <a:pt x="72" y="21"/>
                  </a:cubicBezTo>
                  <a:cubicBezTo>
                    <a:pt x="72" y="13"/>
                    <a:pt x="72" y="13"/>
                    <a:pt x="72" y="13"/>
                  </a:cubicBezTo>
                  <a:cubicBezTo>
                    <a:pt x="72" y="12"/>
                    <a:pt x="72" y="10"/>
                    <a:pt x="72" y="9"/>
                  </a:cubicBezTo>
                  <a:cubicBezTo>
                    <a:pt x="72" y="3"/>
                    <a:pt x="72" y="3"/>
                    <a:pt x="72" y="3"/>
                  </a:cubicBezTo>
                  <a:close/>
                  <a:moveTo>
                    <a:pt x="79" y="73"/>
                  </a:moveTo>
                  <a:cubicBezTo>
                    <a:pt x="76" y="74"/>
                    <a:pt x="74" y="74"/>
                    <a:pt x="72" y="74"/>
                  </a:cubicBezTo>
                  <a:cubicBezTo>
                    <a:pt x="72" y="69"/>
                    <a:pt x="72" y="69"/>
                    <a:pt x="72" y="69"/>
                  </a:cubicBezTo>
                  <a:cubicBezTo>
                    <a:pt x="74" y="70"/>
                    <a:pt x="76" y="70"/>
                    <a:pt x="79" y="69"/>
                  </a:cubicBezTo>
                  <a:cubicBezTo>
                    <a:pt x="79" y="73"/>
                    <a:pt x="79" y="73"/>
                    <a:pt x="79" y="73"/>
                  </a:cubicBezTo>
                  <a:close/>
                  <a:moveTo>
                    <a:pt x="79" y="31"/>
                  </a:moveTo>
                  <a:cubicBezTo>
                    <a:pt x="79" y="34"/>
                    <a:pt x="79" y="34"/>
                    <a:pt x="79" y="34"/>
                  </a:cubicBezTo>
                  <a:cubicBezTo>
                    <a:pt x="78" y="34"/>
                    <a:pt x="78" y="34"/>
                    <a:pt x="78" y="34"/>
                  </a:cubicBezTo>
                  <a:cubicBezTo>
                    <a:pt x="74" y="36"/>
                    <a:pt x="73" y="41"/>
                    <a:pt x="75" y="45"/>
                  </a:cubicBezTo>
                  <a:cubicBezTo>
                    <a:pt x="76" y="47"/>
                    <a:pt x="77" y="48"/>
                    <a:pt x="79" y="49"/>
                  </a:cubicBezTo>
                  <a:cubicBezTo>
                    <a:pt x="79" y="52"/>
                    <a:pt x="79" y="52"/>
                    <a:pt x="79" y="52"/>
                  </a:cubicBezTo>
                  <a:cubicBezTo>
                    <a:pt x="76" y="51"/>
                    <a:pt x="74" y="51"/>
                    <a:pt x="72" y="52"/>
                  </a:cubicBezTo>
                  <a:cubicBezTo>
                    <a:pt x="72" y="25"/>
                    <a:pt x="72" y="25"/>
                    <a:pt x="72" y="25"/>
                  </a:cubicBezTo>
                  <a:cubicBezTo>
                    <a:pt x="72" y="26"/>
                    <a:pt x="72" y="26"/>
                    <a:pt x="72" y="26"/>
                  </a:cubicBezTo>
                  <a:cubicBezTo>
                    <a:pt x="73" y="29"/>
                    <a:pt x="76" y="31"/>
                    <a:pt x="79" y="31"/>
                  </a:cubicBezTo>
                  <a:close/>
                  <a:moveTo>
                    <a:pt x="66" y="2"/>
                  </a:moveTo>
                  <a:cubicBezTo>
                    <a:pt x="68" y="2"/>
                    <a:pt x="70" y="3"/>
                    <a:pt x="72" y="3"/>
                  </a:cubicBezTo>
                  <a:cubicBezTo>
                    <a:pt x="72" y="9"/>
                    <a:pt x="72" y="9"/>
                    <a:pt x="72" y="9"/>
                  </a:cubicBezTo>
                  <a:cubicBezTo>
                    <a:pt x="71" y="9"/>
                    <a:pt x="71" y="9"/>
                    <a:pt x="71" y="8"/>
                  </a:cubicBezTo>
                  <a:cubicBezTo>
                    <a:pt x="70" y="7"/>
                    <a:pt x="68" y="5"/>
                    <a:pt x="66" y="5"/>
                  </a:cubicBezTo>
                  <a:cubicBezTo>
                    <a:pt x="66" y="2"/>
                    <a:pt x="66" y="2"/>
                    <a:pt x="66" y="2"/>
                  </a:cubicBezTo>
                  <a:close/>
                  <a:moveTo>
                    <a:pt x="72" y="74"/>
                  </a:moveTo>
                  <a:cubicBezTo>
                    <a:pt x="70" y="74"/>
                    <a:pt x="68" y="73"/>
                    <a:pt x="66" y="73"/>
                  </a:cubicBezTo>
                  <a:cubicBezTo>
                    <a:pt x="66" y="64"/>
                    <a:pt x="66" y="64"/>
                    <a:pt x="66" y="64"/>
                  </a:cubicBezTo>
                  <a:cubicBezTo>
                    <a:pt x="66" y="64"/>
                    <a:pt x="67" y="64"/>
                    <a:pt x="67" y="65"/>
                  </a:cubicBezTo>
                  <a:cubicBezTo>
                    <a:pt x="68" y="67"/>
                    <a:pt x="70" y="68"/>
                    <a:pt x="72" y="69"/>
                  </a:cubicBezTo>
                  <a:cubicBezTo>
                    <a:pt x="72" y="74"/>
                    <a:pt x="72" y="74"/>
                    <a:pt x="72" y="74"/>
                  </a:cubicBezTo>
                  <a:close/>
                  <a:moveTo>
                    <a:pt x="72" y="13"/>
                  </a:moveTo>
                  <a:cubicBezTo>
                    <a:pt x="72" y="21"/>
                    <a:pt x="72" y="21"/>
                    <a:pt x="72" y="21"/>
                  </a:cubicBezTo>
                  <a:cubicBezTo>
                    <a:pt x="71" y="22"/>
                    <a:pt x="71" y="24"/>
                    <a:pt x="72" y="25"/>
                  </a:cubicBezTo>
                  <a:cubicBezTo>
                    <a:pt x="72" y="52"/>
                    <a:pt x="72" y="52"/>
                    <a:pt x="72" y="52"/>
                  </a:cubicBezTo>
                  <a:cubicBezTo>
                    <a:pt x="71" y="52"/>
                    <a:pt x="71" y="52"/>
                    <a:pt x="71" y="52"/>
                  </a:cubicBezTo>
                  <a:cubicBezTo>
                    <a:pt x="69" y="54"/>
                    <a:pt x="67" y="55"/>
                    <a:pt x="66" y="57"/>
                  </a:cubicBezTo>
                  <a:cubicBezTo>
                    <a:pt x="66" y="16"/>
                    <a:pt x="66" y="16"/>
                    <a:pt x="66" y="16"/>
                  </a:cubicBezTo>
                  <a:cubicBezTo>
                    <a:pt x="67" y="16"/>
                    <a:pt x="68" y="16"/>
                    <a:pt x="69" y="16"/>
                  </a:cubicBezTo>
                  <a:cubicBezTo>
                    <a:pt x="70" y="15"/>
                    <a:pt x="71" y="14"/>
                    <a:pt x="72" y="13"/>
                  </a:cubicBezTo>
                  <a:close/>
                  <a:moveTo>
                    <a:pt x="22" y="10"/>
                  </a:moveTo>
                  <a:cubicBezTo>
                    <a:pt x="41" y="2"/>
                    <a:pt x="55" y="0"/>
                    <a:pt x="66" y="2"/>
                  </a:cubicBezTo>
                  <a:cubicBezTo>
                    <a:pt x="66" y="5"/>
                    <a:pt x="66" y="5"/>
                    <a:pt x="66" y="5"/>
                  </a:cubicBezTo>
                  <a:cubicBezTo>
                    <a:pt x="65" y="5"/>
                    <a:pt x="65" y="6"/>
                    <a:pt x="64" y="6"/>
                  </a:cubicBezTo>
                  <a:cubicBezTo>
                    <a:pt x="64" y="6"/>
                    <a:pt x="64" y="6"/>
                    <a:pt x="64" y="6"/>
                  </a:cubicBezTo>
                  <a:cubicBezTo>
                    <a:pt x="61" y="7"/>
                    <a:pt x="60" y="11"/>
                    <a:pt x="61" y="13"/>
                  </a:cubicBezTo>
                  <a:cubicBezTo>
                    <a:pt x="62" y="15"/>
                    <a:pt x="64" y="16"/>
                    <a:pt x="66" y="16"/>
                  </a:cubicBezTo>
                  <a:cubicBezTo>
                    <a:pt x="66" y="57"/>
                    <a:pt x="66" y="57"/>
                    <a:pt x="66" y="57"/>
                  </a:cubicBezTo>
                  <a:cubicBezTo>
                    <a:pt x="66" y="59"/>
                    <a:pt x="66" y="62"/>
                    <a:pt x="66" y="64"/>
                  </a:cubicBezTo>
                  <a:cubicBezTo>
                    <a:pt x="66" y="73"/>
                    <a:pt x="66" y="73"/>
                    <a:pt x="66" y="73"/>
                  </a:cubicBezTo>
                  <a:cubicBezTo>
                    <a:pt x="56" y="68"/>
                    <a:pt x="48" y="56"/>
                    <a:pt x="37" y="57"/>
                  </a:cubicBezTo>
                  <a:cubicBezTo>
                    <a:pt x="32" y="57"/>
                    <a:pt x="27" y="58"/>
                    <a:pt x="22" y="57"/>
                  </a:cubicBezTo>
                  <a:cubicBezTo>
                    <a:pt x="22" y="49"/>
                    <a:pt x="22" y="49"/>
                    <a:pt x="22" y="49"/>
                  </a:cubicBezTo>
                  <a:cubicBezTo>
                    <a:pt x="24" y="49"/>
                    <a:pt x="25" y="48"/>
                    <a:pt x="27" y="48"/>
                  </a:cubicBezTo>
                  <a:cubicBezTo>
                    <a:pt x="27" y="48"/>
                    <a:pt x="27" y="48"/>
                    <a:pt x="27" y="48"/>
                  </a:cubicBezTo>
                  <a:cubicBezTo>
                    <a:pt x="32" y="45"/>
                    <a:pt x="34" y="38"/>
                    <a:pt x="32" y="33"/>
                  </a:cubicBezTo>
                  <a:cubicBezTo>
                    <a:pt x="30" y="29"/>
                    <a:pt x="26" y="27"/>
                    <a:pt x="22" y="27"/>
                  </a:cubicBezTo>
                  <a:lnTo>
                    <a:pt x="22" y="10"/>
                  </a:lnTo>
                  <a:close/>
                  <a:moveTo>
                    <a:pt x="2" y="41"/>
                  </a:moveTo>
                  <a:cubicBezTo>
                    <a:pt x="0" y="23"/>
                    <a:pt x="18" y="12"/>
                    <a:pt x="18" y="12"/>
                  </a:cubicBezTo>
                  <a:cubicBezTo>
                    <a:pt x="20" y="12"/>
                    <a:pt x="21" y="11"/>
                    <a:pt x="22" y="10"/>
                  </a:cubicBezTo>
                  <a:cubicBezTo>
                    <a:pt x="22" y="27"/>
                    <a:pt x="22" y="27"/>
                    <a:pt x="22" y="27"/>
                  </a:cubicBezTo>
                  <a:cubicBezTo>
                    <a:pt x="20" y="27"/>
                    <a:pt x="19" y="27"/>
                    <a:pt x="17" y="28"/>
                  </a:cubicBezTo>
                  <a:cubicBezTo>
                    <a:pt x="12" y="31"/>
                    <a:pt x="9" y="37"/>
                    <a:pt x="12" y="43"/>
                  </a:cubicBezTo>
                  <a:cubicBezTo>
                    <a:pt x="14" y="47"/>
                    <a:pt x="18" y="49"/>
                    <a:pt x="22" y="49"/>
                  </a:cubicBezTo>
                  <a:cubicBezTo>
                    <a:pt x="22" y="57"/>
                    <a:pt x="22" y="57"/>
                    <a:pt x="22" y="57"/>
                  </a:cubicBezTo>
                  <a:cubicBezTo>
                    <a:pt x="12" y="57"/>
                    <a:pt x="4" y="53"/>
                    <a:pt x="2"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44" name="Freeform 90"/>
            <p:cNvSpPr/>
            <p:nvPr/>
          </p:nvSpPr>
          <p:spPr bwMode="auto">
            <a:xfrm>
              <a:off x="3765034" y="2593685"/>
              <a:ext cx="148738" cy="189060"/>
            </a:xfrm>
            <a:custGeom>
              <a:avLst/>
              <a:gdLst/>
              <a:ahLst/>
              <a:cxnLst/>
              <a:rect l="l" t="t" r="r" b="b"/>
              <a:pathLst>
                <a:path w="211210" h="268468">
                  <a:moveTo>
                    <a:pt x="50027" y="54967"/>
                  </a:moveTo>
                  <a:cubicBezTo>
                    <a:pt x="159168" y="229593"/>
                    <a:pt x="159168" y="229593"/>
                    <a:pt x="159168" y="229593"/>
                  </a:cubicBezTo>
                  <a:cubicBezTo>
                    <a:pt x="163533" y="236141"/>
                    <a:pt x="170082" y="240507"/>
                    <a:pt x="178813" y="240507"/>
                  </a:cubicBezTo>
                  <a:cubicBezTo>
                    <a:pt x="165716" y="247055"/>
                    <a:pt x="152619" y="244872"/>
                    <a:pt x="146071" y="233958"/>
                  </a:cubicBezTo>
                  <a:lnTo>
                    <a:pt x="39113" y="61516"/>
                  </a:lnTo>
                  <a:lnTo>
                    <a:pt x="48663" y="55786"/>
                  </a:lnTo>
                  <a:cubicBezTo>
                    <a:pt x="50027" y="54967"/>
                    <a:pt x="50027" y="54967"/>
                    <a:pt x="50027" y="54967"/>
                  </a:cubicBezTo>
                  <a:close/>
                  <a:moveTo>
                    <a:pt x="78726" y="22170"/>
                  </a:moveTo>
                  <a:cubicBezTo>
                    <a:pt x="68914" y="28428"/>
                    <a:pt x="52336" y="39001"/>
                    <a:pt x="24325" y="56864"/>
                  </a:cubicBezTo>
                  <a:cubicBezTo>
                    <a:pt x="138708" y="243686"/>
                    <a:pt x="138708" y="243686"/>
                    <a:pt x="138708" y="243686"/>
                  </a:cubicBezTo>
                  <a:cubicBezTo>
                    <a:pt x="147397" y="256696"/>
                    <a:pt x="166949" y="261032"/>
                    <a:pt x="182155" y="250191"/>
                  </a:cubicBezTo>
                  <a:cubicBezTo>
                    <a:pt x="199534" y="241518"/>
                    <a:pt x="203879" y="222003"/>
                    <a:pt x="195189" y="208993"/>
                  </a:cubicBezTo>
                  <a:cubicBezTo>
                    <a:pt x="116041" y="82030"/>
                    <a:pt x="88388" y="37669"/>
                    <a:pt x="78726" y="22170"/>
                  </a:cubicBezTo>
                  <a:close/>
                  <a:moveTo>
                    <a:pt x="86468" y="0"/>
                  </a:moveTo>
                  <a:lnTo>
                    <a:pt x="97276" y="2182"/>
                  </a:lnTo>
                  <a:cubicBezTo>
                    <a:pt x="99438" y="6548"/>
                    <a:pt x="97276" y="10914"/>
                    <a:pt x="92953" y="13097"/>
                  </a:cubicBezTo>
                  <a:cubicBezTo>
                    <a:pt x="92950" y="13099"/>
                    <a:pt x="92839" y="13170"/>
                    <a:pt x="89360" y="15389"/>
                  </a:cubicBezTo>
                  <a:cubicBezTo>
                    <a:pt x="206051" y="204657"/>
                    <a:pt x="206051" y="204657"/>
                    <a:pt x="206051" y="204657"/>
                  </a:cubicBezTo>
                  <a:cubicBezTo>
                    <a:pt x="216913" y="224171"/>
                    <a:pt x="210396" y="248023"/>
                    <a:pt x="188672" y="261032"/>
                  </a:cubicBezTo>
                  <a:cubicBezTo>
                    <a:pt x="169121" y="274042"/>
                    <a:pt x="143053" y="269706"/>
                    <a:pt x="132191" y="250191"/>
                  </a:cubicBezTo>
                  <a:lnTo>
                    <a:pt x="16194" y="62050"/>
                  </a:lnTo>
                  <a:lnTo>
                    <a:pt x="10808" y="65484"/>
                  </a:lnTo>
                  <a:cubicBezTo>
                    <a:pt x="6485" y="67667"/>
                    <a:pt x="2161" y="67667"/>
                    <a:pt x="0" y="63302"/>
                  </a:cubicBezTo>
                  <a:lnTo>
                    <a:pt x="2161" y="52387"/>
                  </a:lnTo>
                  <a:cubicBezTo>
                    <a:pt x="2167" y="52384"/>
                    <a:pt x="2823" y="51976"/>
                    <a:pt x="8646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45" name="Freeform 93"/>
            <p:cNvSpPr>
              <a:spLocks noEditPoints="1"/>
            </p:cNvSpPr>
            <p:nvPr/>
          </p:nvSpPr>
          <p:spPr bwMode="auto">
            <a:xfrm>
              <a:off x="4730536" y="3761519"/>
              <a:ext cx="154277" cy="168810"/>
            </a:xfrm>
            <a:custGeom>
              <a:avLst/>
              <a:gdLst>
                <a:gd name="T0" fmla="*/ 78 w 101"/>
                <a:gd name="T1" fmla="*/ 51 h 110"/>
                <a:gd name="T2" fmla="*/ 75 w 101"/>
                <a:gd name="T3" fmla="*/ 63 h 110"/>
                <a:gd name="T4" fmla="*/ 75 w 101"/>
                <a:gd name="T5" fmla="*/ 73 h 110"/>
                <a:gd name="T6" fmla="*/ 77 w 101"/>
                <a:gd name="T7" fmla="*/ 74 h 110"/>
                <a:gd name="T8" fmla="*/ 86 w 101"/>
                <a:gd name="T9" fmla="*/ 86 h 110"/>
                <a:gd name="T10" fmla="*/ 75 w 101"/>
                <a:gd name="T11" fmla="*/ 80 h 110"/>
                <a:gd name="T12" fmla="*/ 75 w 101"/>
                <a:gd name="T13" fmla="*/ 22 h 110"/>
                <a:gd name="T14" fmla="*/ 86 w 101"/>
                <a:gd name="T15" fmla="*/ 15 h 110"/>
                <a:gd name="T16" fmla="*/ 77 w 101"/>
                <a:gd name="T17" fmla="*/ 28 h 110"/>
                <a:gd name="T18" fmla="*/ 75 w 101"/>
                <a:gd name="T19" fmla="*/ 28 h 110"/>
                <a:gd name="T20" fmla="*/ 98 w 101"/>
                <a:gd name="T21" fmla="*/ 48 h 110"/>
                <a:gd name="T22" fmla="*/ 83 w 101"/>
                <a:gd name="T23" fmla="*/ 51 h 110"/>
                <a:gd name="T24" fmla="*/ 98 w 101"/>
                <a:gd name="T25" fmla="*/ 53 h 110"/>
                <a:gd name="T26" fmla="*/ 98 w 101"/>
                <a:gd name="T27" fmla="*/ 48 h 110"/>
                <a:gd name="T28" fmla="*/ 52 w 101"/>
                <a:gd name="T29" fmla="*/ 110 h 110"/>
                <a:gd name="T30" fmla="*/ 66 w 101"/>
                <a:gd name="T31" fmla="*/ 74 h 110"/>
                <a:gd name="T32" fmla="*/ 75 w 101"/>
                <a:gd name="T33" fmla="*/ 39 h 110"/>
                <a:gd name="T34" fmla="*/ 50 w 101"/>
                <a:gd name="T35" fmla="*/ 29 h 110"/>
                <a:gd name="T36" fmla="*/ 72 w 101"/>
                <a:gd name="T37" fmla="*/ 51 h 110"/>
                <a:gd name="T38" fmla="*/ 62 w 101"/>
                <a:gd name="T39" fmla="*/ 70 h 110"/>
                <a:gd name="T40" fmla="*/ 60 w 101"/>
                <a:gd name="T41" fmla="*/ 85 h 110"/>
                <a:gd name="T42" fmla="*/ 50 w 101"/>
                <a:gd name="T43" fmla="*/ 110 h 110"/>
                <a:gd name="T44" fmla="*/ 75 w 101"/>
                <a:gd name="T45" fmla="*/ 28 h 110"/>
                <a:gd name="T46" fmla="*/ 74 w 101"/>
                <a:gd name="T47" fmla="*/ 24 h 110"/>
                <a:gd name="T48" fmla="*/ 75 w 101"/>
                <a:gd name="T49" fmla="*/ 73 h 110"/>
                <a:gd name="T50" fmla="*/ 74 w 101"/>
                <a:gd name="T51" fmla="*/ 78 h 110"/>
                <a:gd name="T52" fmla="*/ 75 w 101"/>
                <a:gd name="T53" fmla="*/ 73 h 110"/>
                <a:gd name="T54" fmla="*/ 50 w 101"/>
                <a:gd name="T55" fmla="*/ 0 h 110"/>
                <a:gd name="T56" fmla="*/ 53 w 101"/>
                <a:gd name="T57" fmla="*/ 3 h 110"/>
                <a:gd name="T58" fmla="*/ 50 w 101"/>
                <a:gd name="T59" fmla="*/ 18 h 110"/>
                <a:gd name="T60" fmla="*/ 50 w 101"/>
                <a:gd name="T61" fmla="*/ 23 h 110"/>
                <a:gd name="T62" fmla="*/ 25 w 101"/>
                <a:gd name="T63" fmla="*/ 63 h 110"/>
                <a:gd name="T64" fmla="*/ 35 w 101"/>
                <a:gd name="T65" fmla="*/ 96 h 110"/>
                <a:gd name="T66" fmla="*/ 50 w 101"/>
                <a:gd name="T67" fmla="*/ 110 h 110"/>
                <a:gd name="T68" fmla="*/ 41 w 101"/>
                <a:gd name="T69" fmla="*/ 85 h 110"/>
                <a:gd name="T70" fmla="*/ 39 w 101"/>
                <a:gd name="T71" fmla="*/ 70 h 110"/>
                <a:gd name="T72" fmla="*/ 34 w 101"/>
                <a:gd name="T73" fmla="*/ 35 h 110"/>
                <a:gd name="T74" fmla="*/ 50 w 101"/>
                <a:gd name="T75" fmla="*/ 23 h 110"/>
                <a:gd name="T76" fmla="*/ 50 w 101"/>
                <a:gd name="T77" fmla="*/ 18 h 110"/>
                <a:gd name="T78" fmla="*/ 48 w 101"/>
                <a:gd name="T79" fmla="*/ 3 h 110"/>
                <a:gd name="T80" fmla="*/ 25 w 101"/>
                <a:gd name="T81" fmla="*/ 80 h 110"/>
                <a:gd name="T82" fmla="*/ 27 w 101"/>
                <a:gd name="T83" fmla="*/ 74 h 110"/>
                <a:gd name="T84" fmla="*/ 25 w 101"/>
                <a:gd name="T85" fmla="*/ 80 h 110"/>
                <a:gd name="T86" fmla="*/ 25 w 101"/>
                <a:gd name="T87" fmla="*/ 22 h 110"/>
                <a:gd name="T88" fmla="*/ 27 w 101"/>
                <a:gd name="T89" fmla="*/ 28 h 110"/>
                <a:gd name="T90" fmla="*/ 25 w 101"/>
                <a:gd name="T91" fmla="*/ 39 h 110"/>
                <a:gd name="T92" fmla="*/ 25 w 101"/>
                <a:gd name="T93" fmla="*/ 63 h 110"/>
                <a:gd name="T94" fmla="*/ 25 w 101"/>
                <a:gd name="T95" fmla="*/ 22 h 110"/>
                <a:gd name="T96" fmla="*/ 23 w 101"/>
                <a:gd name="T97" fmla="*/ 28 h 110"/>
                <a:gd name="T98" fmla="*/ 15 w 101"/>
                <a:gd name="T99" fmla="*/ 19 h 110"/>
                <a:gd name="T100" fmla="*/ 18 w 101"/>
                <a:gd name="T101" fmla="*/ 15 h 110"/>
                <a:gd name="T102" fmla="*/ 25 w 101"/>
                <a:gd name="T103" fmla="*/ 73 h 110"/>
                <a:gd name="T104" fmla="*/ 18 w 101"/>
                <a:gd name="T105" fmla="*/ 86 h 110"/>
                <a:gd name="T106" fmla="*/ 15 w 101"/>
                <a:gd name="T107" fmla="*/ 83 h 110"/>
                <a:gd name="T108" fmla="*/ 23 w 101"/>
                <a:gd name="T109" fmla="*/ 74 h 110"/>
                <a:gd name="T110" fmla="*/ 18 w 101"/>
                <a:gd name="T111" fmla="*/ 51 h 110"/>
                <a:gd name="T112" fmla="*/ 15 w 101"/>
                <a:gd name="T113" fmla="*/ 48 h 110"/>
                <a:gd name="T114" fmla="*/ 0 w 101"/>
                <a:gd name="T115" fmla="*/ 51 h 110"/>
                <a:gd name="T116" fmla="*/ 15 w 101"/>
                <a:gd name="T117" fmla="*/ 5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110">
                  <a:moveTo>
                    <a:pt x="75" y="63"/>
                  </a:moveTo>
                  <a:cubicBezTo>
                    <a:pt x="77" y="59"/>
                    <a:pt x="78" y="55"/>
                    <a:pt x="78" y="51"/>
                  </a:cubicBezTo>
                  <a:cubicBezTo>
                    <a:pt x="78" y="47"/>
                    <a:pt x="77" y="43"/>
                    <a:pt x="75" y="39"/>
                  </a:cubicBezTo>
                  <a:cubicBezTo>
                    <a:pt x="75" y="63"/>
                    <a:pt x="75" y="63"/>
                    <a:pt x="75" y="63"/>
                  </a:cubicBezTo>
                  <a:close/>
                  <a:moveTo>
                    <a:pt x="75" y="80"/>
                  </a:moveTo>
                  <a:cubicBezTo>
                    <a:pt x="75" y="73"/>
                    <a:pt x="75" y="73"/>
                    <a:pt x="75" y="73"/>
                  </a:cubicBezTo>
                  <a:cubicBezTo>
                    <a:pt x="76" y="73"/>
                    <a:pt x="77" y="73"/>
                    <a:pt x="77" y="74"/>
                  </a:cubicBezTo>
                  <a:cubicBezTo>
                    <a:pt x="77" y="74"/>
                    <a:pt x="77" y="74"/>
                    <a:pt x="77" y="74"/>
                  </a:cubicBezTo>
                  <a:cubicBezTo>
                    <a:pt x="86" y="83"/>
                    <a:pt x="86" y="83"/>
                    <a:pt x="86" y="83"/>
                  </a:cubicBezTo>
                  <a:cubicBezTo>
                    <a:pt x="87" y="84"/>
                    <a:pt x="87" y="85"/>
                    <a:pt x="86" y="86"/>
                  </a:cubicBezTo>
                  <a:cubicBezTo>
                    <a:pt x="85" y="87"/>
                    <a:pt x="83" y="87"/>
                    <a:pt x="82" y="86"/>
                  </a:cubicBezTo>
                  <a:cubicBezTo>
                    <a:pt x="75" y="80"/>
                    <a:pt x="75" y="80"/>
                    <a:pt x="75" y="80"/>
                  </a:cubicBezTo>
                  <a:close/>
                  <a:moveTo>
                    <a:pt x="75" y="28"/>
                  </a:moveTo>
                  <a:cubicBezTo>
                    <a:pt x="75" y="22"/>
                    <a:pt x="75" y="22"/>
                    <a:pt x="75" y="22"/>
                  </a:cubicBezTo>
                  <a:cubicBezTo>
                    <a:pt x="82" y="15"/>
                    <a:pt x="82" y="15"/>
                    <a:pt x="82" y="15"/>
                  </a:cubicBezTo>
                  <a:cubicBezTo>
                    <a:pt x="83" y="14"/>
                    <a:pt x="85" y="14"/>
                    <a:pt x="86" y="15"/>
                  </a:cubicBezTo>
                  <a:cubicBezTo>
                    <a:pt x="87" y="16"/>
                    <a:pt x="87" y="18"/>
                    <a:pt x="86" y="19"/>
                  </a:cubicBezTo>
                  <a:cubicBezTo>
                    <a:pt x="77" y="28"/>
                    <a:pt x="77" y="28"/>
                    <a:pt x="77" y="28"/>
                  </a:cubicBezTo>
                  <a:cubicBezTo>
                    <a:pt x="77" y="28"/>
                    <a:pt x="77" y="28"/>
                    <a:pt x="77" y="28"/>
                  </a:cubicBezTo>
                  <a:cubicBezTo>
                    <a:pt x="77" y="28"/>
                    <a:pt x="76" y="28"/>
                    <a:pt x="75" y="28"/>
                  </a:cubicBezTo>
                  <a:close/>
                  <a:moveTo>
                    <a:pt x="98" y="48"/>
                  </a:moveTo>
                  <a:cubicBezTo>
                    <a:pt x="98" y="48"/>
                    <a:pt x="98" y="48"/>
                    <a:pt x="98" y="48"/>
                  </a:cubicBezTo>
                  <a:cubicBezTo>
                    <a:pt x="86" y="48"/>
                    <a:pt x="86" y="48"/>
                    <a:pt x="86" y="48"/>
                  </a:cubicBezTo>
                  <a:cubicBezTo>
                    <a:pt x="84" y="48"/>
                    <a:pt x="83" y="49"/>
                    <a:pt x="83" y="51"/>
                  </a:cubicBezTo>
                  <a:cubicBezTo>
                    <a:pt x="83" y="52"/>
                    <a:pt x="84" y="53"/>
                    <a:pt x="86" y="53"/>
                  </a:cubicBezTo>
                  <a:cubicBezTo>
                    <a:pt x="98" y="53"/>
                    <a:pt x="98" y="53"/>
                    <a:pt x="98" y="53"/>
                  </a:cubicBezTo>
                  <a:cubicBezTo>
                    <a:pt x="100" y="53"/>
                    <a:pt x="101" y="52"/>
                    <a:pt x="101" y="51"/>
                  </a:cubicBezTo>
                  <a:cubicBezTo>
                    <a:pt x="101" y="49"/>
                    <a:pt x="100" y="48"/>
                    <a:pt x="98" y="48"/>
                  </a:cubicBezTo>
                  <a:close/>
                  <a:moveTo>
                    <a:pt x="50" y="110"/>
                  </a:moveTo>
                  <a:cubicBezTo>
                    <a:pt x="52" y="110"/>
                    <a:pt x="52" y="110"/>
                    <a:pt x="52" y="110"/>
                  </a:cubicBezTo>
                  <a:cubicBezTo>
                    <a:pt x="60" y="110"/>
                    <a:pt x="66" y="104"/>
                    <a:pt x="66" y="96"/>
                  </a:cubicBezTo>
                  <a:cubicBezTo>
                    <a:pt x="66" y="74"/>
                    <a:pt x="66" y="74"/>
                    <a:pt x="66" y="74"/>
                  </a:cubicBezTo>
                  <a:cubicBezTo>
                    <a:pt x="70" y="71"/>
                    <a:pt x="73" y="67"/>
                    <a:pt x="75" y="63"/>
                  </a:cubicBezTo>
                  <a:cubicBezTo>
                    <a:pt x="75" y="39"/>
                    <a:pt x="75" y="39"/>
                    <a:pt x="75" y="39"/>
                  </a:cubicBezTo>
                  <a:cubicBezTo>
                    <a:pt x="71" y="29"/>
                    <a:pt x="61" y="23"/>
                    <a:pt x="50" y="23"/>
                  </a:cubicBezTo>
                  <a:cubicBezTo>
                    <a:pt x="50" y="29"/>
                    <a:pt x="50" y="29"/>
                    <a:pt x="50" y="29"/>
                  </a:cubicBezTo>
                  <a:cubicBezTo>
                    <a:pt x="56" y="29"/>
                    <a:pt x="62" y="31"/>
                    <a:pt x="66" y="35"/>
                  </a:cubicBezTo>
                  <a:cubicBezTo>
                    <a:pt x="70" y="39"/>
                    <a:pt x="72" y="45"/>
                    <a:pt x="72" y="51"/>
                  </a:cubicBezTo>
                  <a:cubicBezTo>
                    <a:pt x="72" y="59"/>
                    <a:pt x="68" y="66"/>
                    <a:pt x="62" y="70"/>
                  </a:cubicBezTo>
                  <a:cubicBezTo>
                    <a:pt x="62" y="70"/>
                    <a:pt x="62" y="70"/>
                    <a:pt x="62" y="70"/>
                  </a:cubicBezTo>
                  <a:cubicBezTo>
                    <a:pt x="61" y="70"/>
                    <a:pt x="60" y="71"/>
                    <a:pt x="60" y="72"/>
                  </a:cubicBezTo>
                  <a:cubicBezTo>
                    <a:pt x="60" y="85"/>
                    <a:pt x="60" y="85"/>
                    <a:pt x="60" y="85"/>
                  </a:cubicBezTo>
                  <a:cubicBezTo>
                    <a:pt x="50" y="85"/>
                    <a:pt x="50" y="85"/>
                    <a:pt x="50" y="85"/>
                  </a:cubicBezTo>
                  <a:cubicBezTo>
                    <a:pt x="50" y="110"/>
                    <a:pt x="50" y="110"/>
                    <a:pt x="50" y="110"/>
                  </a:cubicBezTo>
                  <a:close/>
                  <a:moveTo>
                    <a:pt x="75" y="22"/>
                  </a:moveTo>
                  <a:cubicBezTo>
                    <a:pt x="75" y="28"/>
                    <a:pt x="75" y="28"/>
                    <a:pt x="75" y="28"/>
                  </a:cubicBezTo>
                  <a:cubicBezTo>
                    <a:pt x="75" y="28"/>
                    <a:pt x="74" y="28"/>
                    <a:pt x="74" y="28"/>
                  </a:cubicBezTo>
                  <a:cubicBezTo>
                    <a:pt x="72" y="27"/>
                    <a:pt x="72" y="25"/>
                    <a:pt x="74" y="24"/>
                  </a:cubicBezTo>
                  <a:cubicBezTo>
                    <a:pt x="75" y="22"/>
                    <a:pt x="75" y="22"/>
                    <a:pt x="75" y="22"/>
                  </a:cubicBezTo>
                  <a:close/>
                  <a:moveTo>
                    <a:pt x="75" y="73"/>
                  </a:moveTo>
                  <a:cubicBezTo>
                    <a:pt x="75" y="80"/>
                    <a:pt x="75" y="80"/>
                    <a:pt x="75" y="80"/>
                  </a:cubicBezTo>
                  <a:cubicBezTo>
                    <a:pt x="74" y="78"/>
                    <a:pt x="74" y="78"/>
                    <a:pt x="74" y="78"/>
                  </a:cubicBezTo>
                  <a:cubicBezTo>
                    <a:pt x="72" y="77"/>
                    <a:pt x="72" y="75"/>
                    <a:pt x="74" y="74"/>
                  </a:cubicBezTo>
                  <a:cubicBezTo>
                    <a:pt x="74" y="73"/>
                    <a:pt x="75" y="73"/>
                    <a:pt x="75" y="73"/>
                  </a:cubicBezTo>
                  <a:close/>
                  <a:moveTo>
                    <a:pt x="50" y="18"/>
                  </a:moveTo>
                  <a:cubicBezTo>
                    <a:pt x="50" y="0"/>
                    <a:pt x="50" y="0"/>
                    <a:pt x="50" y="0"/>
                  </a:cubicBezTo>
                  <a:cubicBezTo>
                    <a:pt x="50" y="0"/>
                    <a:pt x="50" y="0"/>
                    <a:pt x="50" y="0"/>
                  </a:cubicBezTo>
                  <a:cubicBezTo>
                    <a:pt x="52" y="0"/>
                    <a:pt x="53" y="2"/>
                    <a:pt x="53" y="3"/>
                  </a:cubicBezTo>
                  <a:cubicBezTo>
                    <a:pt x="53" y="15"/>
                    <a:pt x="53" y="15"/>
                    <a:pt x="53" y="15"/>
                  </a:cubicBezTo>
                  <a:cubicBezTo>
                    <a:pt x="53" y="17"/>
                    <a:pt x="52" y="18"/>
                    <a:pt x="50" y="18"/>
                  </a:cubicBezTo>
                  <a:cubicBezTo>
                    <a:pt x="50" y="18"/>
                    <a:pt x="50" y="18"/>
                    <a:pt x="50" y="18"/>
                  </a:cubicBezTo>
                  <a:close/>
                  <a:moveTo>
                    <a:pt x="50" y="23"/>
                  </a:moveTo>
                  <a:cubicBezTo>
                    <a:pt x="39" y="23"/>
                    <a:pt x="30" y="29"/>
                    <a:pt x="25" y="39"/>
                  </a:cubicBezTo>
                  <a:cubicBezTo>
                    <a:pt x="25" y="63"/>
                    <a:pt x="25" y="63"/>
                    <a:pt x="25" y="63"/>
                  </a:cubicBezTo>
                  <a:cubicBezTo>
                    <a:pt x="27" y="68"/>
                    <a:pt x="31" y="71"/>
                    <a:pt x="35" y="74"/>
                  </a:cubicBezTo>
                  <a:cubicBezTo>
                    <a:pt x="35" y="96"/>
                    <a:pt x="35" y="96"/>
                    <a:pt x="35" y="96"/>
                  </a:cubicBezTo>
                  <a:cubicBezTo>
                    <a:pt x="35" y="104"/>
                    <a:pt x="41" y="110"/>
                    <a:pt x="49" y="110"/>
                  </a:cubicBezTo>
                  <a:cubicBezTo>
                    <a:pt x="50" y="110"/>
                    <a:pt x="50" y="110"/>
                    <a:pt x="50" y="110"/>
                  </a:cubicBezTo>
                  <a:cubicBezTo>
                    <a:pt x="50" y="85"/>
                    <a:pt x="50" y="85"/>
                    <a:pt x="50" y="85"/>
                  </a:cubicBezTo>
                  <a:cubicBezTo>
                    <a:pt x="41" y="85"/>
                    <a:pt x="41" y="85"/>
                    <a:pt x="41" y="85"/>
                  </a:cubicBezTo>
                  <a:cubicBezTo>
                    <a:pt x="41" y="72"/>
                    <a:pt x="41" y="72"/>
                    <a:pt x="41" y="72"/>
                  </a:cubicBezTo>
                  <a:cubicBezTo>
                    <a:pt x="41" y="71"/>
                    <a:pt x="40" y="71"/>
                    <a:pt x="39" y="70"/>
                  </a:cubicBezTo>
                  <a:cubicBezTo>
                    <a:pt x="33" y="66"/>
                    <a:pt x="28" y="59"/>
                    <a:pt x="28" y="51"/>
                  </a:cubicBezTo>
                  <a:cubicBezTo>
                    <a:pt x="28" y="45"/>
                    <a:pt x="30" y="39"/>
                    <a:pt x="34" y="35"/>
                  </a:cubicBezTo>
                  <a:cubicBezTo>
                    <a:pt x="39" y="31"/>
                    <a:pt x="44" y="29"/>
                    <a:pt x="50" y="29"/>
                  </a:cubicBezTo>
                  <a:cubicBezTo>
                    <a:pt x="50" y="23"/>
                    <a:pt x="50" y="23"/>
                    <a:pt x="50" y="23"/>
                  </a:cubicBezTo>
                  <a:close/>
                  <a:moveTo>
                    <a:pt x="50" y="0"/>
                  </a:moveTo>
                  <a:cubicBezTo>
                    <a:pt x="50" y="18"/>
                    <a:pt x="50" y="18"/>
                    <a:pt x="50" y="18"/>
                  </a:cubicBezTo>
                  <a:cubicBezTo>
                    <a:pt x="49" y="18"/>
                    <a:pt x="48" y="17"/>
                    <a:pt x="48" y="15"/>
                  </a:cubicBezTo>
                  <a:cubicBezTo>
                    <a:pt x="48" y="3"/>
                    <a:pt x="48" y="3"/>
                    <a:pt x="48" y="3"/>
                  </a:cubicBezTo>
                  <a:cubicBezTo>
                    <a:pt x="48" y="2"/>
                    <a:pt x="49" y="1"/>
                    <a:pt x="50" y="0"/>
                  </a:cubicBezTo>
                  <a:close/>
                  <a:moveTo>
                    <a:pt x="25" y="80"/>
                  </a:moveTo>
                  <a:cubicBezTo>
                    <a:pt x="25" y="73"/>
                    <a:pt x="25" y="73"/>
                    <a:pt x="25" y="73"/>
                  </a:cubicBezTo>
                  <a:cubicBezTo>
                    <a:pt x="26" y="73"/>
                    <a:pt x="27" y="73"/>
                    <a:pt x="27" y="74"/>
                  </a:cubicBezTo>
                  <a:cubicBezTo>
                    <a:pt x="28" y="75"/>
                    <a:pt x="28" y="77"/>
                    <a:pt x="27" y="78"/>
                  </a:cubicBezTo>
                  <a:cubicBezTo>
                    <a:pt x="25" y="80"/>
                    <a:pt x="25" y="80"/>
                    <a:pt x="25" y="80"/>
                  </a:cubicBezTo>
                  <a:close/>
                  <a:moveTo>
                    <a:pt x="25" y="28"/>
                  </a:moveTo>
                  <a:cubicBezTo>
                    <a:pt x="25" y="22"/>
                    <a:pt x="25" y="22"/>
                    <a:pt x="25" y="22"/>
                  </a:cubicBezTo>
                  <a:cubicBezTo>
                    <a:pt x="27" y="24"/>
                    <a:pt x="27" y="24"/>
                    <a:pt x="27" y="24"/>
                  </a:cubicBezTo>
                  <a:cubicBezTo>
                    <a:pt x="28" y="25"/>
                    <a:pt x="28" y="27"/>
                    <a:pt x="27" y="28"/>
                  </a:cubicBezTo>
                  <a:cubicBezTo>
                    <a:pt x="27" y="28"/>
                    <a:pt x="26" y="28"/>
                    <a:pt x="25" y="28"/>
                  </a:cubicBezTo>
                  <a:close/>
                  <a:moveTo>
                    <a:pt x="25" y="39"/>
                  </a:moveTo>
                  <a:cubicBezTo>
                    <a:pt x="23" y="42"/>
                    <a:pt x="22" y="46"/>
                    <a:pt x="22" y="51"/>
                  </a:cubicBezTo>
                  <a:cubicBezTo>
                    <a:pt x="22" y="55"/>
                    <a:pt x="23" y="59"/>
                    <a:pt x="25" y="63"/>
                  </a:cubicBezTo>
                  <a:cubicBezTo>
                    <a:pt x="25" y="39"/>
                    <a:pt x="25" y="39"/>
                    <a:pt x="25" y="39"/>
                  </a:cubicBezTo>
                  <a:close/>
                  <a:moveTo>
                    <a:pt x="25" y="22"/>
                  </a:moveTo>
                  <a:cubicBezTo>
                    <a:pt x="25" y="28"/>
                    <a:pt x="25" y="28"/>
                    <a:pt x="25" y="28"/>
                  </a:cubicBezTo>
                  <a:cubicBezTo>
                    <a:pt x="25" y="28"/>
                    <a:pt x="24" y="28"/>
                    <a:pt x="23" y="28"/>
                  </a:cubicBezTo>
                  <a:cubicBezTo>
                    <a:pt x="23" y="28"/>
                    <a:pt x="23" y="28"/>
                    <a:pt x="23" y="28"/>
                  </a:cubicBezTo>
                  <a:cubicBezTo>
                    <a:pt x="15" y="19"/>
                    <a:pt x="15" y="19"/>
                    <a:pt x="15" y="19"/>
                  </a:cubicBezTo>
                  <a:cubicBezTo>
                    <a:pt x="14" y="18"/>
                    <a:pt x="14" y="16"/>
                    <a:pt x="15" y="15"/>
                  </a:cubicBezTo>
                  <a:cubicBezTo>
                    <a:pt x="16" y="14"/>
                    <a:pt x="17" y="14"/>
                    <a:pt x="18" y="15"/>
                  </a:cubicBezTo>
                  <a:cubicBezTo>
                    <a:pt x="25" y="22"/>
                    <a:pt x="25" y="22"/>
                    <a:pt x="25" y="22"/>
                  </a:cubicBezTo>
                  <a:close/>
                  <a:moveTo>
                    <a:pt x="25" y="73"/>
                  </a:moveTo>
                  <a:cubicBezTo>
                    <a:pt x="25" y="80"/>
                    <a:pt x="25" y="80"/>
                    <a:pt x="25" y="80"/>
                  </a:cubicBezTo>
                  <a:cubicBezTo>
                    <a:pt x="18" y="86"/>
                    <a:pt x="18" y="86"/>
                    <a:pt x="18" y="86"/>
                  </a:cubicBezTo>
                  <a:cubicBezTo>
                    <a:pt x="17" y="87"/>
                    <a:pt x="16" y="87"/>
                    <a:pt x="15" y="86"/>
                  </a:cubicBezTo>
                  <a:cubicBezTo>
                    <a:pt x="14" y="85"/>
                    <a:pt x="14" y="84"/>
                    <a:pt x="15" y="83"/>
                  </a:cubicBezTo>
                  <a:cubicBezTo>
                    <a:pt x="23" y="74"/>
                    <a:pt x="23" y="74"/>
                    <a:pt x="23" y="74"/>
                  </a:cubicBezTo>
                  <a:cubicBezTo>
                    <a:pt x="23" y="74"/>
                    <a:pt x="23" y="74"/>
                    <a:pt x="23" y="74"/>
                  </a:cubicBezTo>
                  <a:cubicBezTo>
                    <a:pt x="24" y="74"/>
                    <a:pt x="25" y="73"/>
                    <a:pt x="25" y="73"/>
                  </a:cubicBezTo>
                  <a:close/>
                  <a:moveTo>
                    <a:pt x="18" y="51"/>
                  </a:moveTo>
                  <a:cubicBezTo>
                    <a:pt x="18" y="51"/>
                    <a:pt x="18" y="51"/>
                    <a:pt x="18" y="51"/>
                  </a:cubicBezTo>
                  <a:cubicBezTo>
                    <a:pt x="18" y="49"/>
                    <a:pt x="16" y="48"/>
                    <a:pt x="15" y="48"/>
                  </a:cubicBezTo>
                  <a:cubicBezTo>
                    <a:pt x="3" y="48"/>
                    <a:pt x="3" y="48"/>
                    <a:pt x="3" y="48"/>
                  </a:cubicBezTo>
                  <a:cubicBezTo>
                    <a:pt x="1" y="48"/>
                    <a:pt x="0" y="49"/>
                    <a:pt x="0" y="51"/>
                  </a:cubicBezTo>
                  <a:cubicBezTo>
                    <a:pt x="0" y="52"/>
                    <a:pt x="1" y="53"/>
                    <a:pt x="3" y="53"/>
                  </a:cubicBezTo>
                  <a:cubicBezTo>
                    <a:pt x="15" y="53"/>
                    <a:pt x="15" y="53"/>
                    <a:pt x="15" y="53"/>
                  </a:cubicBezTo>
                  <a:cubicBezTo>
                    <a:pt x="16" y="53"/>
                    <a:pt x="18" y="52"/>
                    <a:pt x="18"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46" name="Freeform 94"/>
            <p:cNvSpPr/>
            <p:nvPr/>
          </p:nvSpPr>
          <p:spPr bwMode="auto">
            <a:xfrm>
              <a:off x="4535244" y="2520598"/>
              <a:ext cx="117035" cy="183343"/>
            </a:xfrm>
            <a:custGeom>
              <a:avLst/>
              <a:gdLst/>
              <a:ahLst/>
              <a:cxnLst/>
              <a:rect l="l" t="t" r="r" b="b"/>
              <a:pathLst>
                <a:path w="166192" h="260350">
                  <a:moveTo>
                    <a:pt x="92" y="0"/>
                  </a:moveTo>
                  <a:cubicBezTo>
                    <a:pt x="4441" y="0"/>
                    <a:pt x="24006" y="30257"/>
                    <a:pt x="24023" y="30284"/>
                  </a:cubicBezTo>
                  <a:cubicBezTo>
                    <a:pt x="24034" y="30340"/>
                    <a:pt x="43277" y="127286"/>
                    <a:pt x="52204" y="172261"/>
                  </a:cubicBezTo>
                  <a:lnTo>
                    <a:pt x="134442" y="52387"/>
                  </a:lnTo>
                  <a:lnTo>
                    <a:pt x="166192" y="31750"/>
                  </a:lnTo>
                  <a:lnTo>
                    <a:pt x="151905" y="65087"/>
                  </a:lnTo>
                  <a:lnTo>
                    <a:pt x="63303" y="194237"/>
                  </a:lnTo>
                  <a:cubicBezTo>
                    <a:pt x="71240" y="198484"/>
                    <a:pt x="74862" y="207759"/>
                    <a:pt x="73516" y="217034"/>
                  </a:cubicBezTo>
                  <a:cubicBezTo>
                    <a:pt x="69566" y="230635"/>
                    <a:pt x="56711" y="240732"/>
                    <a:pt x="42955" y="239618"/>
                  </a:cubicBezTo>
                  <a:cubicBezTo>
                    <a:pt x="39420" y="256117"/>
                    <a:pt x="39420" y="256117"/>
                    <a:pt x="39420" y="256117"/>
                  </a:cubicBezTo>
                  <a:cubicBezTo>
                    <a:pt x="39420" y="258233"/>
                    <a:pt x="37152" y="260350"/>
                    <a:pt x="34884" y="260350"/>
                  </a:cubicBezTo>
                  <a:lnTo>
                    <a:pt x="30348" y="254000"/>
                  </a:lnTo>
                  <a:lnTo>
                    <a:pt x="32370" y="237018"/>
                  </a:lnTo>
                  <a:cubicBezTo>
                    <a:pt x="20032" y="233829"/>
                    <a:pt x="12550" y="221123"/>
                    <a:pt x="14395" y="208416"/>
                  </a:cubicBezTo>
                  <a:cubicBezTo>
                    <a:pt x="17125" y="197670"/>
                    <a:pt x="24111" y="190274"/>
                    <a:pt x="33268" y="188138"/>
                  </a:cubicBezTo>
                  <a:cubicBezTo>
                    <a:pt x="26141" y="150043"/>
                    <a:pt x="-1807" y="0"/>
                    <a:pt x="9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sp>
          <p:nvSpPr>
            <p:cNvPr id="47" name="Freeform 98"/>
            <p:cNvSpPr>
              <a:spLocks noEditPoints="1"/>
            </p:cNvSpPr>
            <p:nvPr/>
          </p:nvSpPr>
          <p:spPr bwMode="auto">
            <a:xfrm>
              <a:off x="4519244" y="1549103"/>
              <a:ext cx="155395" cy="166574"/>
            </a:xfrm>
            <a:custGeom>
              <a:avLst/>
              <a:gdLst>
                <a:gd name="T0" fmla="*/ 78 w 101"/>
                <a:gd name="T1" fmla="*/ 50 h 109"/>
                <a:gd name="T2" fmla="*/ 76 w 101"/>
                <a:gd name="T3" fmla="*/ 62 h 109"/>
                <a:gd name="T4" fmla="*/ 76 w 101"/>
                <a:gd name="T5" fmla="*/ 73 h 109"/>
                <a:gd name="T6" fmla="*/ 78 w 101"/>
                <a:gd name="T7" fmla="*/ 73 h 109"/>
                <a:gd name="T8" fmla="*/ 86 w 101"/>
                <a:gd name="T9" fmla="*/ 86 h 109"/>
                <a:gd name="T10" fmla="*/ 76 w 101"/>
                <a:gd name="T11" fmla="*/ 79 h 109"/>
                <a:gd name="T12" fmla="*/ 76 w 101"/>
                <a:gd name="T13" fmla="*/ 22 h 109"/>
                <a:gd name="T14" fmla="*/ 86 w 101"/>
                <a:gd name="T15" fmla="*/ 15 h 109"/>
                <a:gd name="T16" fmla="*/ 78 w 101"/>
                <a:gd name="T17" fmla="*/ 27 h 109"/>
                <a:gd name="T18" fmla="*/ 76 w 101"/>
                <a:gd name="T19" fmla="*/ 28 h 109"/>
                <a:gd name="T20" fmla="*/ 99 w 101"/>
                <a:gd name="T21" fmla="*/ 48 h 109"/>
                <a:gd name="T22" fmla="*/ 84 w 101"/>
                <a:gd name="T23" fmla="*/ 50 h 109"/>
                <a:gd name="T24" fmla="*/ 99 w 101"/>
                <a:gd name="T25" fmla="*/ 53 h 109"/>
                <a:gd name="T26" fmla="*/ 99 w 101"/>
                <a:gd name="T27" fmla="*/ 48 h 109"/>
                <a:gd name="T28" fmla="*/ 53 w 101"/>
                <a:gd name="T29" fmla="*/ 109 h 109"/>
                <a:gd name="T30" fmla="*/ 66 w 101"/>
                <a:gd name="T31" fmla="*/ 73 h 109"/>
                <a:gd name="T32" fmla="*/ 76 w 101"/>
                <a:gd name="T33" fmla="*/ 38 h 109"/>
                <a:gd name="T34" fmla="*/ 51 w 101"/>
                <a:gd name="T35" fmla="*/ 28 h 109"/>
                <a:gd name="T36" fmla="*/ 73 w 101"/>
                <a:gd name="T37" fmla="*/ 50 h 109"/>
                <a:gd name="T38" fmla="*/ 62 w 101"/>
                <a:gd name="T39" fmla="*/ 69 h 109"/>
                <a:gd name="T40" fmla="*/ 61 w 101"/>
                <a:gd name="T41" fmla="*/ 84 h 109"/>
                <a:gd name="T42" fmla="*/ 51 w 101"/>
                <a:gd name="T43" fmla="*/ 109 h 109"/>
                <a:gd name="T44" fmla="*/ 76 w 101"/>
                <a:gd name="T45" fmla="*/ 28 h 109"/>
                <a:gd name="T46" fmla="*/ 74 w 101"/>
                <a:gd name="T47" fmla="*/ 23 h 109"/>
                <a:gd name="T48" fmla="*/ 76 w 101"/>
                <a:gd name="T49" fmla="*/ 73 h 109"/>
                <a:gd name="T50" fmla="*/ 74 w 101"/>
                <a:gd name="T51" fmla="*/ 77 h 109"/>
                <a:gd name="T52" fmla="*/ 76 w 101"/>
                <a:gd name="T53" fmla="*/ 73 h 109"/>
                <a:gd name="T54" fmla="*/ 51 w 101"/>
                <a:gd name="T55" fmla="*/ 0 h 109"/>
                <a:gd name="T56" fmla="*/ 53 w 101"/>
                <a:gd name="T57" fmla="*/ 2 h 109"/>
                <a:gd name="T58" fmla="*/ 51 w 101"/>
                <a:gd name="T59" fmla="*/ 17 h 109"/>
                <a:gd name="T60" fmla="*/ 51 w 101"/>
                <a:gd name="T61" fmla="*/ 22 h 109"/>
                <a:gd name="T62" fmla="*/ 26 w 101"/>
                <a:gd name="T63" fmla="*/ 62 h 109"/>
                <a:gd name="T64" fmla="*/ 35 w 101"/>
                <a:gd name="T65" fmla="*/ 95 h 109"/>
                <a:gd name="T66" fmla="*/ 51 w 101"/>
                <a:gd name="T67" fmla="*/ 109 h 109"/>
                <a:gd name="T68" fmla="*/ 41 w 101"/>
                <a:gd name="T69" fmla="*/ 84 h 109"/>
                <a:gd name="T70" fmla="*/ 40 w 101"/>
                <a:gd name="T71" fmla="*/ 69 h 109"/>
                <a:gd name="T72" fmla="*/ 35 w 101"/>
                <a:gd name="T73" fmla="*/ 35 h 109"/>
                <a:gd name="T74" fmla="*/ 51 w 101"/>
                <a:gd name="T75" fmla="*/ 22 h 109"/>
                <a:gd name="T76" fmla="*/ 51 w 101"/>
                <a:gd name="T77" fmla="*/ 17 h 109"/>
                <a:gd name="T78" fmla="*/ 48 w 101"/>
                <a:gd name="T79" fmla="*/ 2 h 109"/>
                <a:gd name="T80" fmla="*/ 26 w 101"/>
                <a:gd name="T81" fmla="*/ 79 h 109"/>
                <a:gd name="T82" fmla="*/ 28 w 101"/>
                <a:gd name="T83" fmla="*/ 73 h 109"/>
                <a:gd name="T84" fmla="*/ 26 w 101"/>
                <a:gd name="T85" fmla="*/ 79 h 109"/>
                <a:gd name="T86" fmla="*/ 26 w 101"/>
                <a:gd name="T87" fmla="*/ 21 h 109"/>
                <a:gd name="T88" fmla="*/ 28 w 101"/>
                <a:gd name="T89" fmla="*/ 27 h 109"/>
                <a:gd name="T90" fmla="*/ 26 w 101"/>
                <a:gd name="T91" fmla="*/ 38 h 109"/>
                <a:gd name="T92" fmla="*/ 26 w 101"/>
                <a:gd name="T93" fmla="*/ 62 h 109"/>
                <a:gd name="T94" fmla="*/ 26 w 101"/>
                <a:gd name="T95" fmla="*/ 21 h 109"/>
                <a:gd name="T96" fmla="*/ 24 w 101"/>
                <a:gd name="T97" fmla="*/ 27 h 109"/>
                <a:gd name="T98" fmla="*/ 15 w 101"/>
                <a:gd name="T99" fmla="*/ 18 h 109"/>
                <a:gd name="T100" fmla="*/ 19 w 101"/>
                <a:gd name="T101" fmla="*/ 15 h 109"/>
                <a:gd name="T102" fmla="*/ 26 w 101"/>
                <a:gd name="T103" fmla="*/ 73 h 109"/>
                <a:gd name="T104" fmla="*/ 19 w 101"/>
                <a:gd name="T105" fmla="*/ 86 h 109"/>
                <a:gd name="T106" fmla="*/ 15 w 101"/>
                <a:gd name="T107" fmla="*/ 82 h 109"/>
                <a:gd name="T108" fmla="*/ 24 w 101"/>
                <a:gd name="T109" fmla="*/ 73 h 109"/>
                <a:gd name="T110" fmla="*/ 18 w 101"/>
                <a:gd name="T111" fmla="*/ 50 h 109"/>
                <a:gd name="T112" fmla="*/ 15 w 101"/>
                <a:gd name="T113" fmla="*/ 48 h 109"/>
                <a:gd name="T114" fmla="*/ 0 w 101"/>
                <a:gd name="T115" fmla="*/ 50 h 109"/>
                <a:gd name="T116" fmla="*/ 15 w 101"/>
                <a:gd name="T117" fmla="*/ 5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109">
                  <a:moveTo>
                    <a:pt x="76" y="62"/>
                  </a:moveTo>
                  <a:cubicBezTo>
                    <a:pt x="78" y="58"/>
                    <a:pt x="78" y="54"/>
                    <a:pt x="78" y="50"/>
                  </a:cubicBezTo>
                  <a:cubicBezTo>
                    <a:pt x="78" y="46"/>
                    <a:pt x="78" y="42"/>
                    <a:pt x="76" y="38"/>
                  </a:cubicBezTo>
                  <a:cubicBezTo>
                    <a:pt x="76" y="62"/>
                    <a:pt x="76" y="62"/>
                    <a:pt x="76" y="62"/>
                  </a:cubicBezTo>
                  <a:close/>
                  <a:moveTo>
                    <a:pt x="76" y="79"/>
                  </a:moveTo>
                  <a:cubicBezTo>
                    <a:pt x="76" y="73"/>
                    <a:pt x="76" y="73"/>
                    <a:pt x="76" y="73"/>
                  </a:cubicBezTo>
                  <a:cubicBezTo>
                    <a:pt x="77" y="73"/>
                    <a:pt x="77" y="73"/>
                    <a:pt x="78" y="73"/>
                  </a:cubicBezTo>
                  <a:cubicBezTo>
                    <a:pt x="78" y="73"/>
                    <a:pt x="78" y="73"/>
                    <a:pt x="78" y="73"/>
                  </a:cubicBezTo>
                  <a:cubicBezTo>
                    <a:pt x="86" y="82"/>
                    <a:pt x="86" y="82"/>
                    <a:pt x="86" y="82"/>
                  </a:cubicBezTo>
                  <a:cubicBezTo>
                    <a:pt x="87" y="83"/>
                    <a:pt x="87" y="85"/>
                    <a:pt x="86" y="86"/>
                  </a:cubicBezTo>
                  <a:cubicBezTo>
                    <a:pt x="85" y="87"/>
                    <a:pt x="84" y="87"/>
                    <a:pt x="83" y="86"/>
                  </a:cubicBezTo>
                  <a:cubicBezTo>
                    <a:pt x="76" y="79"/>
                    <a:pt x="76" y="79"/>
                    <a:pt x="76" y="79"/>
                  </a:cubicBezTo>
                  <a:close/>
                  <a:moveTo>
                    <a:pt x="76" y="28"/>
                  </a:moveTo>
                  <a:cubicBezTo>
                    <a:pt x="76" y="22"/>
                    <a:pt x="76" y="22"/>
                    <a:pt x="76" y="22"/>
                  </a:cubicBezTo>
                  <a:cubicBezTo>
                    <a:pt x="83" y="15"/>
                    <a:pt x="83" y="15"/>
                    <a:pt x="83" y="15"/>
                  </a:cubicBezTo>
                  <a:cubicBezTo>
                    <a:pt x="84" y="14"/>
                    <a:pt x="85" y="14"/>
                    <a:pt x="86" y="15"/>
                  </a:cubicBezTo>
                  <a:cubicBezTo>
                    <a:pt x="87" y="16"/>
                    <a:pt x="87" y="17"/>
                    <a:pt x="86" y="18"/>
                  </a:cubicBezTo>
                  <a:cubicBezTo>
                    <a:pt x="78" y="27"/>
                    <a:pt x="78" y="27"/>
                    <a:pt x="78" y="27"/>
                  </a:cubicBezTo>
                  <a:cubicBezTo>
                    <a:pt x="78" y="27"/>
                    <a:pt x="78" y="27"/>
                    <a:pt x="78" y="27"/>
                  </a:cubicBezTo>
                  <a:cubicBezTo>
                    <a:pt x="77" y="28"/>
                    <a:pt x="77" y="28"/>
                    <a:pt x="76" y="28"/>
                  </a:cubicBezTo>
                  <a:close/>
                  <a:moveTo>
                    <a:pt x="99" y="48"/>
                  </a:moveTo>
                  <a:cubicBezTo>
                    <a:pt x="99" y="48"/>
                    <a:pt x="99" y="48"/>
                    <a:pt x="99" y="48"/>
                  </a:cubicBezTo>
                  <a:cubicBezTo>
                    <a:pt x="86" y="48"/>
                    <a:pt x="86" y="48"/>
                    <a:pt x="86" y="48"/>
                  </a:cubicBezTo>
                  <a:cubicBezTo>
                    <a:pt x="85" y="48"/>
                    <a:pt x="84" y="49"/>
                    <a:pt x="84" y="50"/>
                  </a:cubicBezTo>
                  <a:cubicBezTo>
                    <a:pt x="84" y="52"/>
                    <a:pt x="85" y="53"/>
                    <a:pt x="86" y="53"/>
                  </a:cubicBezTo>
                  <a:cubicBezTo>
                    <a:pt x="99" y="53"/>
                    <a:pt x="99" y="53"/>
                    <a:pt x="99" y="53"/>
                  </a:cubicBezTo>
                  <a:cubicBezTo>
                    <a:pt x="100" y="53"/>
                    <a:pt x="101" y="52"/>
                    <a:pt x="101" y="50"/>
                  </a:cubicBezTo>
                  <a:cubicBezTo>
                    <a:pt x="101" y="49"/>
                    <a:pt x="100" y="48"/>
                    <a:pt x="99" y="48"/>
                  </a:cubicBezTo>
                  <a:close/>
                  <a:moveTo>
                    <a:pt x="51" y="109"/>
                  </a:moveTo>
                  <a:cubicBezTo>
                    <a:pt x="53" y="109"/>
                    <a:pt x="53" y="109"/>
                    <a:pt x="53" y="109"/>
                  </a:cubicBezTo>
                  <a:cubicBezTo>
                    <a:pt x="60" y="109"/>
                    <a:pt x="66" y="103"/>
                    <a:pt x="66" y="95"/>
                  </a:cubicBezTo>
                  <a:cubicBezTo>
                    <a:pt x="66" y="73"/>
                    <a:pt x="66" y="73"/>
                    <a:pt x="66" y="73"/>
                  </a:cubicBezTo>
                  <a:cubicBezTo>
                    <a:pt x="70" y="70"/>
                    <a:pt x="74" y="67"/>
                    <a:pt x="76" y="62"/>
                  </a:cubicBezTo>
                  <a:cubicBezTo>
                    <a:pt x="76" y="38"/>
                    <a:pt x="76" y="38"/>
                    <a:pt x="76" y="38"/>
                  </a:cubicBezTo>
                  <a:cubicBezTo>
                    <a:pt x="71" y="29"/>
                    <a:pt x="62" y="22"/>
                    <a:pt x="51" y="22"/>
                  </a:cubicBezTo>
                  <a:cubicBezTo>
                    <a:pt x="51" y="28"/>
                    <a:pt x="51" y="28"/>
                    <a:pt x="51" y="28"/>
                  </a:cubicBezTo>
                  <a:cubicBezTo>
                    <a:pt x="57" y="28"/>
                    <a:pt x="62" y="31"/>
                    <a:pt x="66" y="35"/>
                  </a:cubicBezTo>
                  <a:cubicBezTo>
                    <a:pt x="70" y="39"/>
                    <a:pt x="73" y="44"/>
                    <a:pt x="73" y="50"/>
                  </a:cubicBezTo>
                  <a:cubicBezTo>
                    <a:pt x="73" y="58"/>
                    <a:pt x="68" y="65"/>
                    <a:pt x="62" y="69"/>
                  </a:cubicBezTo>
                  <a:cubicBezTo>
                    <a:pt x="62" y="69"/>
                    <a:pt x="62" y="69"/>
                    <a:pt x="62" y="69"/>
                  </a:cubicBezTo>
                  <a:cubicBezTo>
                    <a:pt x="61" y="70"/>
                    <a:pt x="61" y="71"/>
                    <a:pt x="61" y="72"/>
                  </a:cubicBezTo>
                  <a:cubicBezTo>
                    <a:pt x="61" y="84"/>
                    <a:pt x="61" y="84"/>
                    <a:pt x="61" y="84"/>
                  </a:cubicBezTo>
                  <a:cubicBezTo>
                    <a:pt x="51" y="84"/>
                    <a:pt x="51" y="84"/>
                    <a:pt x="51" y="84"/>
                  </a:cubicBezTo>
                  <a:cubicBezTo>
                    <a:pt x="51" y="109"/>
                    <a:pt x="51" y="109"/>
                    <a:pt x="51" y="109"/>
                  </a:cubicBezTo>
                  <a:close/>
                  <a:moveTo>
                    <a:pt x="76" y="22"/>
                  </a:moveTo>
                  <a:cubicBezTo>
                    <a:pt x="76" y="28"/>
                    <a:pt x="76" y="28"/>
                    <a:pt x="76" y="28"/>
                  </a:cubicBezTo>
                  <a:cubicBezTo>
                    <a:pt x="75" y="28"/>
                    <a:pt x="75" y="28"/>
                    <a:pt x="74" y="27"/>
                  </a:cubicBezTo>
                  <a:cubicBezTo>
                    <a:pt x="73" y="26"/>
                    <a:pt x="73" y="24"/>
                    <a:pt x="74" y="23"/>
                  </a:cubicBezTo>
                  <a:cubicBezTo>
                    <a:pt x="76" y="22"/>
                    <a:pt x="76" y="22"/>
                    <a:pt x="76" y="22"/>
                  </a:cubicBezTo>
                  <a:close/>
                  <a:moveTo>
                    <a:pt x="76" y="73"/>
                  </a:moveTo>
                  <a:cubicBezTo>
                    <a:pt x="76" y="79"/>
                    <a:pt x="76" y="79"/>
                    <a:pt x="76" y="79"/>
                  </a:cubicBezTo>
                  <a:cubicBezTo>
                    <a:pt x="74" y="77"/>
                    <a:pt x="74" y="77"/>
                    <a:pt x="74" y="77"/>
                  </a:cubicBezTo>
                  <a:cubicBezTo>
                    <a:pt x="73" y="76"/>
                    <a:pt x="73" y="74"/>
                    <a:pt x="74" y="73"/>
                  </a:cubicBezTo>
                  <a:cubicBezTo>
                    <a:pt x="75" y="73"/>
                    <a:pt x="75" y="73"/>
                    <a:pt x="76" y="73"/>
                  </a:cubicBezTo>
                  <a:close/>
                  <a:moveTo>
                    <a:pt x="51" y="17"/>
                  </a:moveTo>
                  <a:cubicBezTo>
                    <a:pt x="51" y="0"/>
                    <a:pt x="51" y="0"/>
                    <a:pt x="51" y="0"/>
                  </a:cubicBezTo>
                  <a:cubicBezTo>
                    <a:pt x="51" y="0"/>
                    <a:pt x="51" y="0"/>
                    <a:pt x="51" y="0"/>
                  </a:cubicBezTo>
                  <a:cubicBezTo>
                    <a:pt x="52" y="0"/>
                    <a:pt x="53" y="1"/>
                    <a:pt x="53" y="2"/>
                  </a:cubicBezTo>
                  <a:cubicBezTo>
                    <a:pt x="53" y="15"/>
                    <a:pt x="53" y="15"/>
                    <a:pt x="53" y="15"/>
                  </a:cubicBezTo>
                  <a:cubicBezTo>
                    <a:pt x="53" y="16"/>
                    <a:pt x="52" y="17"/>
                    <a:pt x="51" y="17"/>
                  </a:cubicBezTo>
                  <a:cubicBezTo>
                    <a:pt x="51" y="17"/>
                    <a:pt x="51" y="17"/>
                    <a:pt x="51" y="17"/>
                  </a:cubicBezTo>
                  <a:close/>
                  <a:moveTo>
                    <a:pt x="51" y="22"/>
                  </a:moveTo>
                  <a:cubicBezTo>
                    <a:pt x="40" y="22"/>
                    <a:pt x="30" y="29"/>
                    <a:pt x="26" y="38"/>
                  </a:cubicBezTo>
                  <a:cubicBezTo>
                    <a:pt x="26" y="62"/>
                    <a:pt x="26" y="62"/>
                    <a:pt x="26" y="62"/>
                  </a:cubicBezTo>
                  <a:cubicBezTo>
                    <a:pt x="28" y="67"/>
                    <a:pt x="31" y="71"/>
                    <a:pt x="35" y="74"/>
                  </a:cubicBezTo>
                  <a:cubicBezTo>
                    <a:pt x="35" y="95"/>
                    <a:pt x="35" y="95"/>
                    <a:pt x="35" y="95"/>
                  </a:cubicBezTo>
                  <a:cubicBezTo>
                    <a:pt x="35" y="103"/>
                    <a:pt x="42" y="109"/>
                    <a:pt x="49" y="109"/>
                  </a:cubicBezTo>
                  <a:cubicBezTo>
                    <a:pt x="51" y="109"/>
                    <a:pt x="51" y="109"/>
                    <a:pt x="51" y="109"/>
                  </a:cubicBezTo>
                  <a:cubicBezTo>
                    <a:pt x="51" y="84"/>
                    <a:pt x="51" y="84"/>
                    <a:pt x="51" y="84"/>
                  </a:cubicBezTo>
                  <a:cubicBezTo>
                    <a:pt x="41" y="84"/>
                    <a:pt x="41" y="84"/>
                    <a:pt x="41" y="84"/>
                  </a:cubicBezTo>
                  <a:cubicBezTo>
                    <a:pt x="41" y="72"/>
                    <a:pt x="41" y="72"/>
                    <a:pt x="41" y="72"/>
                  </a:cubicBezTo>
                  <a:cubicBezTo>
                    <a:pt x="41" y="71"/>
                    <a:pt x="41" y="70"/>
                    <a:pt x="40" y="69"/>
                  </a:cubicBezTo>
                  <a:cubicBezTo>
                    <a:pt x="33" y="66"/>
                    <a:pt x="28" y="58"/>
                    <a:pt x="28" y="50"/>
                  </a:cubicBezTo>
                  <a:cubicBezTo>
                    <a:pt x="28" y="44"/>
                    <a:pt x="31" y="39"/>
                    <a:pt x="35" y="35"/>
                  </a:cubicBezTo>
                  <a:cubicBezTo>
                    <a:pt x="39" y="31"/>
                    <a:pt x="44" y="28"/>
                    <a:pt x="51" y="28"/>
                  </a:cubicBezTo>
                  <a:cubicBezTo>
                    <a:pt x="51" y="22"/>
                    <a:pt x="51" y="22"/>
                    <a:pt x="51" y="22"/>
                  </a:cubicBezTo>
                  <a:close/>
                  <a:moveTo>
                    <a:pt x="51" y="0"/>
                  </a:moveTo>
                  <a:cubicBezTo>
                    <a:pt x="51" y="17"/>
                    <a:pt x="51" y="17"/>
                    <a:pt x="51" y="17"/>
                  </a:cubicBezTo>
                  <a:cubicBezTo>
                    <a:pt x="49" y="17"/>
                    <a:pt x="48" y="16"/>
                    <a:pt x="48" y="15"/>
                  </a:cubicBezTo>
                  <a:cubicBezTo>
                    <a:pt x="48" y="2"/>
                    <a:pt x="48" y="2"/>
                    <a:pt x="48" y="2"/>
                  </a:cubicBezTo>
                  <a:cubicBezTo>
                    <a:pt x="48" y="1"/>
                    <a:pt x="49" y="0"/>
                    <a:pt x="51" y="0"/>
                  </a:cubicBezTo>
                  <a:close/>
                  <a:moveTo>
                    <a:pt x="26" y="79"/>
                  </a:moveTo>
                  <a:cubicBezTo>
                    <a:pt x="26" y="73"/>
                    <a:pt x="26" y="73"/>
                    <a:pt x="26" y="73"/>
                  </a:cubicBezTo>
                  <a:cubicBezTo>
                    <a:pt x="26" y="73"/>
                    <a:pt x="27" y="73"/>
                    <a:pt x="28" y="73"/>
                  </a:cubicBezTo>
                  <a:cubicBezTo>
                    <a:pt x="29" y="74"/>
                    <a:pt x="29" y="76"/>
                    <a:pt x="28" y="77"/>
                  </a:cubicBezTo>
                  <a:cubicBezTo>
                    <a:pt x="26" y="79"/>
                    <a:pt x="26" y="79"/>
                    <a:pt x="26" y="79"/>
                  </a:cubicBezTo>
                  <a:close/>
                  <a:moveTo>
                    <a:pt x="26" y="28"/>
                  </a:moveTo>
                  <a:cubicBezTo>
                    <a:pt x="26" y="21"/>
                    <a:pt x="26" y="21"/>
                    <a:pt x="26" y="21"/>
                  </a:cubicBezTo>
                  <a:cubicBezTo>
                    <a:pt x="28" y="23"/>
                    <a:pt x="28" y="23"/>
                    <a:pt x="28" y="23"/>
                  </a:cubicBezTo>
                  <a:cubicBezTo>
                    <a:pt x="29" y="24"/>
                    <a:pt x="29" y="26"/>
                    <a:pt x="28" y="27"/>
                  </a:cubicBezTo>
                  <a:cubicBezTo>
                    <a:pt x="27" y="28"/>
                    <a:pt x="26" y="28"/>
                    <a:pt x="26" y="28"/>
                  </a:cubicBezTo>
                  <a:close/>
                  <a:moveTo>
                    <a:pt x="26" y="38"/>
                  </a:moveTo>
                  <a:cubicBezTo>
                    <a:pt x="24" y="42"/>
                    <a:pt x="23" y="46"/>
                    <a:pt x="23" y="50"/>
                  </a:cubicBezTo>
                  <a:cubicBezTo>
                    <a:pt x="23" y="55"/>
                    <a:pt x="24" y="59"/>
                    <a:pt x="26" y="62"/>
                  </a:cubicBezTo>
                  <a:cubicBezTo>
                    <a:pt x="26" y="38"/>
                    <a:pt x="26" y="38"/>
                    <a:pt x="26" y="38"/>
                  </a:cubicBezTo>
                  <a:close/>
                  <a:moveTo>
                    <a:pt x="26" y="21"/>
                  </a:moveTo>
                  <a:cubicBezTo>
                    <a:pt x="26" y="28"/>
                    <a:pt x="26" y="28"/>
                    <a:pt x="26" y="28"/>
                  </a:cubicBezTo>
                  <a:cubicBezTo>
                    <a:pt x="25" y="28"/>
                    <a:pt x="24" y="27"/>
                    <a:pt x="24" y="27"/>
                  </a:cubicBezTo>
                  <a:cubicBezTo>
                    <a:pt x="24" y="27"/>
                    <a:pt x="24" y="27"/>
                    <a:pt x="24" y="27"/>
                  </a:cubicBezTo>
                  <a:cubicBezTo>
                    <a:pt x="15" y="18"/>
                    <a:pt x="15" y="18"/>
                    <a:pt x="15" y="18"/>
                  </a:cubicBezTo>
                  <a:cubicBezTo>
                    <a:pt x="14" y="17"/>
                    <a:pt x="14" y="16"/>
                    <a:pt x="15" y="15"/>
                  </a:cubicBezTo>
                  <a:cubicBezTo>
                    <a:pt x="16" y="14"/>
                    <a:pt x="18" y="14"/>
                    <a:pt x="19" y="15"/>
                  </a:cubicBezTo>
                  <a:cubicBezTo>
                    <a:pt x="26" y="21"/>
                    <a:pt x="26" y="21"/>
                    <a:pt x="26" y="21"/>
                  </a:cubicBezTo>
                  <a:close/>
                  <a:moveTo>
                    <a:pt x="26" y="73"/>
                  </a:moveTo>
                  <a:cubicBezTo>
                    <a:pt x="26" y="79"/>
                    <a:pt x="26" y="79"/>
                    <a:pt x="26" y="79"/>
                  </a:cubicBezTo>
                  <a:cubicBezTo>
                    <a:pt x="19" y="86"/>
                    <a:pt x="19" y="86"/>
                    <a:pt x="19" y="86"/>
                  </a:cubicBezTo>
                  <a:cubicBezTo>
                    <a:pt x="18" y="87"/>
                    <a:pt x="16" y="87"/>
                    <a:pt x="15" y="86"/>
                  </a:cubicBezTo>
                  <a:cubicBezTo>
                    <a:pt x="14" y="85"/>
                    <a:pt x="14" y="83"/>
                    <a:pt x="15" y="82"/>
                  </a:cubicBezTo>
                  <a:cubicBezTo>
                    <a:pt x="24" y="73"/>
                    <a:pt x="24" y="73"/>
                    <a:pt x="24" y="73"/>
                  </a:cubicBezTo>
                  <a:cubicBezTo>
                    <a:pt x="24" y="73"/>
                    <a:pt x="24" y="73"/>
                    <a:pt x="24" y="73"/>
                  </a:cubicBezTo>
                  <a:cubicBezTo>
                    <a:pt x="24" y="73"/>
                    <a:pt x="25" y="73"/>
                    <a:pt x="26" y="73"/>
                  </a:cubicBezTo>
                  <a:close/>
                  <a:moveTo>
                    <a:pt x="18" y="50"/>
                  </a:moveTo>
                  <a:cubicBezTo>
                    <a:pt x="18" y="50"/>
                    <a:pt x="18" y="50"/>
                    <a:pt x="18" y="50"/>
                  </a:cubicBezTo>
                  <a:cubicBezTo>
                    <a:pt x="18" y="49"/>
                    <a:pt x="17" y="48"/>
                    <a:pt x="15" y="48"/>
                  </a:cubicBezTo>
                  <a:cubicBezTo>
                    <a:pt x="3" y="48"/>
                    <a:pt x="3" y="48"/>
                    <a:pt x="3" y="48"/>
                  </a:cubicBezTo>
                  <a:cubicBezTo>
                    <a:pt x="2" y="48"/>
                    <a:pt x="0" y="49"/>
                    <a:pt x="0" y="50"/>
                  </a:cubicBezTo>
                  <a:cubicBezTo>
                    <a:pt x="0" y="52"/>
                    <a:pt x="2" y="53"/>
                    <a:pt x="3" y="53"/>
                  </a:cubicBezTo>
                  <a:cubicBezTo>
                    <a:pt x="15" y="53"/>
                    <a:pt x="15" y="53"/>
                    <a:pt x="15" y="53"/>
                  </a:cubicBezTo>
                  <a:cubicBezTo>
                    <a:pt x="17" y="53"/>
                    <a:pt x="18" y="52"/>
                    <a:pt x="18"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457200"/>
              <a:endParaRPr lang="id-ID" sz="2400">
                <a:solidFill>
                  <a:prstClr val="black"/>
                </a:solidFill>
              </a:endParaRPr>
            </a:p>
          </p:txBody>
        </p:sp>
      </p:grpSp>
      <p:sp>
        <p:nvSpPr>
          <p:cNvPr id="73" name="Rectangle 72"/>
          <p:cNvSpPr/>
          <p:nvPr/>
        </p:nvSpPr>
        <p:spPr>
          <a:xfrm>
            <a:off x="293978" y="5561323"/>
            <a:ext cx="11229392" cy="1052596"/>
          </a:xfrm>
          <a:prstGeom prst="rect">
            <a:avLst/>
          </a:prstGeom>
        </p:spPr>
        <p:txBody>
          <a:bodyPr wrap="square">
            <a:spAutoFit/>
          </a:bodyPr>
          <a:lstStyle/>
          <a:p>
            <a:pPr algn="just" defTabSz="457200">
              <a:lnSpc>
                <a:spcPct val="130000"/>
              </a:lnSpc>
            </a:pPr>
            <a:r>
              <a:rPr lang="vi-VN" sz="2400" dirty="0">
                <a:solidFill>
                  <a:prstClr val="white"/>
                </a:solidFill>
                <a:latin typeface="Amazone" panose="03020702060507090A04" pitchFamily="66" charset="0"/>
                <a:ea typeface="Alannah" pitchFamily="2" charset="-128"/>
                <a:cs typeface="Alannah" pitchFamily="2" charset="-128"/>
              </a:rPr>
              <a:t>Nhiều công trình của các nhà khoa học đã đề ra các cách phân loại các nguyên tố hoặc tìm ra một vài quy tắc biến đổi tính chất của chúng. Sau đây là một vài cách phân loại trước Mendeleev</a:t>
            </a:r>
            <a:endParaRPr lang="en-US" sz="2400" dirty="0">
              <a:solidFill>
                <a:prstClr val="white"/>
              </a:solidFill>
              <a:latin typeface="Amazone" panose="03020702060507090A04" pitchFamily="66" charset="0"/>
              <a:ea typeface="Alannah" pitchFamily="2" charset="-128"/>
              <a:cs typeface="Alannah" pitchFamily="2" charset="-128"/>
            </a:endParaRPr>
          </a:p>
        </p:txBody>
      </p:sp>
      <p:grpSp>
        <p:nvGrpSpPr>
          <p:cNvPr id="78" name="Group 77"/>
          <p:cNvGrpSpPr/>
          <p:nvPr/>
        </p:nvGrpSpPr>
        <p:grpSpPr>
          <a:xfrm>
            <a:off x="985044" y="1653766"/>
            <a:ext cx="5316850" cy="1835912"/>
            <a:chOff x="293536" y="1767020"/>
            <a:chExt cx="5316850" cy="1835912"/>
          </a:xfrm>
        </p:grpSpPr>
        <p:sp>
          <p:nvSpPr>
            <p:cNvPr id="74" name="Rectangle 73"/>
            <p:cNvSpPr/>
            <p:nvPr/>
          </p:nvSpPr>
          <p:spPr>
            <a:xfrm>
              <a:off x="518129" y="2227020"/>
              <a:ext cx="5092257" cy="1375912"/>
            </a:xfrm>
            <a:prstGeom prst="rect">
              <a:avLst/>
            </a:prstGeom>
            <a:solidFill>
              <a:srgbClr val="00206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lnSpc>
                  <a:spcPct val="130000"/>
                </a:lnSpc>
              </a:pPr>
              <a:r>
                <a:rPr lang="vi-VN"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Tìm cách hệ thống hoá các tài liệu thực nghiệm, phân loại các nguyên tố hoá học.</a:t>
              </a:r>
            </a:p>
          </p:txBody>
        </p:sp>
        <p:sp>
          <p:nvSpPr>
            <p:cNvPr id="76" name="Rectangle 75"/>
            <p:cNvSpPr/>
            <p:nvPr/>
          </p:nvSpPr>
          <p:spPr>
            <a:xfrm>
              <a:off x="293536" y="1767020"/>
              <a:ext cx="1516858" cy="584094"/>
            </a:xfrm>
            <a:prstGeom prst="rect">
              <a:avLst/>
            </a:prstGeom>
            <a:solidFill>
              <a:srgbClr val="C00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3200" b="1" dirty="0">
                  <a:solidFill>
                    <a:prstClr val="white"/>
                  </a:solidFill>
                </a:rPr>
                <a:t>01</a:t>
              </a:r>
            </a:p>
          </p:txBody>
        </p:sp>
      </p:grpSp>
      <p:grpSp>
        <p:nvGrpSpPr>
          <p:cNvPr id="79" name="Group 78"/>
          <p:cNvGrpSpPr/>
          <p:nvPr/>
        </p:nvGrpSpPr>
        <p:grpSpPr>
          <a:xfrm>
            <a:off x="2915216" y="3646128"/>
            <a:ext cx="6098340" cy="1648749"/>
            <a:chOff x="1391216" y="3646128"/>
            <a:chExt cx="6098340" cy="1648749"/>
          </a:xfrm>
        </p:grpSpPr>
        <p:sp>
          <p:nvSpPr>
            <p:cNvPr id="75" name="Rectangle 74"/>
            <p:cNvSpPr/>
            <p:nvPr/>
          </p:nvSpPr>
          <p:spPr>
            <a:xfrm>
              <a:off x="2165482" y="4039061"/>
              <a:ext cx="5324074" cy="1255816"/>
            </a:xfrm>
            <a:prstGeom prst="rect">
              <a:avLst/>
            </a:prstGeom>
            <a:solidFill>
              <a:schemeClr val="accent3">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lnSpc>
                  <a:spcPct val="130000"/>
                </a:lnSpc>
              </a:pPr>
              <a:r>
                <a:rPr lang="vi-VN" sz="2400" b="1" dirty="0">
                  <a:solidFill>
                    <a:prstClr val="white"/>
                  </a:solidFill>
                  <a:latin typeface="Autocar Bold Condensed" panose="020B0500000000000000" pitchFamily="34" charset="0"/>
                  <a:ea typeface="Autocar Bold Condensed" panose="020B0500000000000000" pitchFamily="34" charset="0"/>
                  <a:cs typeface="Autocar Bold Condensed" panose="020B0500000000000000" pitchFamily="34" charset="0"/>
                </a:rPr>
                <a:t>Tìm ra một quy luật chung chi phối tính chất của các nguyên tố.</a:t>
              </a:r>
            </a:p>
          </p:txBody>
        </p:sp>
        <p:sp>
          <p:nvSpPr>
            <p:cNvPr id="77" name="Rectangle 76"/>
            <p:cNvSpPr/>
            <p:nvPr/>
          </p:nvSpPr>
          <p:spPr>
            <a:xfrm>
              <a:off x="1391216" y="3646128"/>
              <a:ext cx="1489889" cy="522654"/>
            </a:xfrm>
            <a:prstGeom prst="rect">
              <a:avLst/>
            </a:prstGeom>
            <a:solidFill>
              <a:srgbClr val="FFC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3200" b="1" dirty="0">
                  <a:solidFill>
                    <a:prstClr val="white"/>
                  </a:solidFill>
                </a:rPr>
                <a:t>02</a:t>
              </a:r>
            </a:p>
          </p:txBody>
        </p:sp>
      </p:grpSp>
      <p:sp>
        <p:nvSpPr>
          <p:cNvPr id="81" name="TextBox 80"/>
          <p:cNvSpPr txBox="1"/>
          <p:nvPr/>
        </p:nvSpPr>
        <p:spPr>
          <a:xfrm>
            <a:off x="514321" y="663515"/>
            <a:ext cx="4628047" cy="923330"/>
          </a:xfrm>
          <a:prstGeom prst="rect">
            <a:avLst/>
          </a:prstGeom>
          <a:noFill/>
        </p:spPr>
        <p:txBody>
          <a:bodyPr wrap="square" rtlCol="0">
            <a:spAutoFit/>
          </a:bodyPr>
          <a:lstStyle/>
          <a:p>
            <a:pPr defTabSz="457200"/>
            <a:r>
              <a:rPr lang="en-US" sz="5400" b="1" dirty="0">
                <a:solidFill>
                  <a:srgbClr val="FFFF00"/>
                </a:solidFill>
                <a:latin typeface="#9Slide03 SFU DIN EngAlt" panose="00000400000000000000" pitchFamily="2" charset="0"/>
              </a:rPr>
              <a:t>NGUỒN GỐC RA ĐỜI</a:t>
            </a:r>
          </a:p>
        </p:txBody>
      </p:sp>
    </p:spTree>
    <p:extLst>
      <p:ext uri="{BB962C8B-B14F-4D97-AF65-F5344CB8AC3E}">
        <p14:creationId xmlns:p14="http://schemas.microsoft.com/office/powerpoint/2010/main" val="24079416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9"/>
                                        </p:tgtEl>
                                        <p:attrNameLst>
                                          <p:attrName>style.visibility</p:attrName>
                                        </p:attrNameLst>
                                      </p:cBhvr>
                                      <p:to>
                                        <p:strVal val="visible"/>
                                      </p:to>
                                    </p:set>
                                    <p:animEffect transition="in" filter="barn(inVertical)">
                                      <p:cBhvr>
                                        <p:cTn id="21" dur="500"/>
                                        <p:tgtEl>
                                          <p:spTgt spid="7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73"/>
                                        </p:tgtEl>
                                        <p:attrNameLst>
                                          <p:attrName>style.visibility</p:attrName>
                                        </p:attrNameLst>
                                      </p:cBhvr>
                                      <p:to>
                                        <p:strVal val="visible"/>
                                      </p:to>
                                    </p:set>
                                    <p:anim calcmode="lin" valueType="num">
                                      <p:cBhvr additive="base">
                                        <p:cTn id="26" dur="500" fill="hold"/>
                                        <p:tgtEl>
                                          <p:spTgt spid="73"/>
                                        </p:tgtEl>
                                        <p:attrNameLst>
                                          <p:attrName>ppt_x</p:attrName>
                                        </p:attrNameLst>
                                      </p:cBhvr>
                                      <p:tavLst>
                                        <p:tav tm="0">
                                          <p:val>
                                            <p:strVal val="#ppt_x"/>
                                          </p:val>
                                        </p:tav>
                                        <p:tav tm="100000">
                                          <p:val>
                                            <p:strVal val="#ppt_x"/>
                                          </p:val>
                                        </p:tav>
                                      </p:tavLst>
                                    </p:anim>
                                    <p:anim calcmode="lin" valueType="num">
                                      <p:cBhvr additive="base">
                                        <p:cTn id="27"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s://sites.google.com/site/ngocquyen92sp/_/rsrc/1367487406776/lop-10/chuong-2-bang-tuan-hoan-cac-nguyen-to-hoa-hoc-va-dhinh-luat-tuan-hoan/tai-lieu-ve-bang-tuan-hoan-cac-nguyen-to-hoa-hoc/periodic3_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6236" y="229955"/>
            <a:ext cx="5850011" cy="42637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665545" y="4412686"/>
            <a:ext cx="3618491" cy="400110"/>
          </a:xfrm>
          <a:prstGeom prst="rect">
            <a:avLst/>
          </a:prstGeom>
        </p:spPr>
        <p:txBody>
          <a:bodyPr wrap="none">
            <a:spAutoFit/>
          </a:bodyPr>
          <a:lstStyle/>
          <a:p>
            <a:pPr defTabSz="457200"/>
            <a:r>
              <a:rPr lang="vi-VN" sz="2000" i="1" dirty="0">
                <a:solidFill>
                  <a:srgbClr val="4C2424"/>
                </a:solidFill>
                <a:latin typeface="Times New Roman" panose="02020603050405020304" pitchFamily="18" charset="0"/>
              </a:rPr>
              <a:t>Bảng tuần hoàn Mendeleev, 1869</a:t>
            </a:r>
            <a:endParaRPr lang="vi-VN" sz="2000" dirty="0">
              <a:solidFill>
                <a:prstClr val="white"/>
              </a:solidFill>
            </a:endParaRPr>
          </a:p>
        </p:txBody>
      </p:sp>
      <p:sp>
        <p:nvSpPr>
          <p:cNvPr id="3" name="Rectangle 2"/>
          <p:cNvSpPr/>
          <p:nvPr/>
        </p:nvSpPr>
        <p:spPr>
          <a:xfrm>
            <a:off x="530442" y="4921438"/>
            <a:ext cx="11320543" cy="1692771"/>
          </a:xfrm>
          <a:prstGeom prst="rect">
            <a:avLst/>
          </a:prstGeom>
        </p:spPr>
        <p:txBody>
          <a:bodyPr wrap="square">
            <a:spAutoFit/>
          </a:bodyPr>
          <a:lstStyle/>
          <a:p>
            <a:pPr algn="just" defTabSz="457200">
              <a:lnSpc>
                <a:spcPct val="130000"/>
              </a:lnSpc>
            </a:pPr>
            <a:r>
              <a:rPr lang="en-US" sz="1600" i="1" dirty="0">
                <a:solidFill>
                  <a:srgbClr val="222222"/>
                </a:solidFill>
                <a:latin typeface="Arial" panose="020B0604020202020204" pitchFamily="34" charset="0"/>
                <a:cs typeface="Arial" panose="020B0604020202020204" pitchFamily="34" charset="0"/>
              </a:rPr>
              <a:t>	</a:t>
            </a:r>
            <a:r>
              <a:rPr lang="vi-VN" sz="1600" i="1" dirty="0">
                <a:solidFill>
                  <a:srgbClr val="222222"/>
                </a:solidFill>
                <a:latin typeface="Arial" panose="020B0604020202020204" pitchFamily="34" charset="0"/>
                <a:cs typeface="Arial" panose="020B0604020202020204" pitchFamily="34" charset="0"/>
              </a:rPr>
              <a:t>Các nhà khoa học luôn trăn trở, cho rằng nhất định các nguyên tố hóa học phải được sắp xếp thứ tự theo một quy luật nào đó. Giáo sư hóa học người Nga Dimitri Ivanovich Mendeleyev (1834-1907) lúc bấy giờ mới 35 tuổi, đã tìm tòi suy nghĩ rất nhiều về vấn đề này.</a:t>
            </a:r>
          </a:p>
          <a:p>
            <a:pPr algn="just" defTabSz="457200">
              <a:lnSpc>
                <a:spcPct val="130000"/>
              </a:lnSpc>
            </a:pPr>
            <a:r>
              <a:rPr lang="vi-VN" sz="1600" i="1" dirty="0">
                <a:solidFill>
                  <a:srgbClr val="222222"/>
                </a:solidFill>
                <a:latin typeface="Arial" panose="020B0604020202020204" pitchFamily="34" charset="0"/>
                <a:cs typeface="Arial" panose="020B0604020202020204" pitchFamily="34" charset="0"/>
              </a:rPr>
              <a:t>Một hôm, sự mệt mỏi khiến ông ngủ thiếp đi và ông đã mơ. Trong giấc mơ, Mendeleyev nhìn thấy một trang bảng biểu gồm nhiều ô, đồng thời lại thấy các nguyên tố hóa học đã lũ lượt theo nhau rơi vào từng ô thích hợp.</a:t>
            </a:r>
          </a:p>
        </p:txBody>
      </p:sp>
    </p:spTree>
    <p:extLst>
      <p:ext uri="{BB962C8B-B14F-4D97-AF65-F5344CB8AC3E}">
        <p14:creationId xmlns:p14="http://schemas.microsoft.com/office/powerpoint/2010/main" val="202114548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577" y="429622"/>
            <a:ext cx="10290000" cy="763600"/>
          </a:xfrm>
        </p:spPr>
        <p:txBody>
          <a:bodyPr/>
          <a:lstStyle/>
          <a:p>
            <a:pPr algn="ctr"/>
            <a:r>
              <a:rPr lang="en-US" sz="4000" dirty="0"/>
              <a:t>SỰ HÌNH THÀNH CÁC NGUYÊN TỐ HÓA HỌC</a:t>
            </a:r>
          </a:p>
        </p:txBody>
      </p:sp>
      <p:pic>
        <p:nvPicPr>
          <p:cNvPr id="4" name="SỰ HÌNH THÀNH VÀ PHÁT TRIỂN CỦA BẢNG TUẦN HOÀN CÁC NGUYÊN TỐ HOÁ HỌ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38317" y="1482933"/>
            <a:ext cx="8115300" cy="4572000"/>
          </a:xfrm>
          <a:prstGeom prst="rect">
            <a:avLst/>
          </a:prstGeom>
        </p:spPr>
      </p:pic>
    </p:spTree>
    <p:extLst>
      <p:ext uri="{BB962C8B-B14F-4D97-AF65-F5344CB8AC3E}">
        <p14:creationId xmlns:p14="http://schemas.microsoft.com/office/powerpoint/2010/main" val="5501382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3|4.7|1.1|19.6|17.9|5.7|3.2|1.2|3.8|5.5|1.5"/>
</p:tagLst>
</file>

<file path=ppt/tags/tag2.xml><?xml version="1.0" encoding="utf-8"?>
<p:tagLst xmlns:a="http://schemas.openxmlformats.org/drawingml/2006/main" xmlns:r="http://schemas.openxmlformats.org/officeDocument/2006/relationships" xmlns:p="http://schemas.openxmlformats.org/presentationml/2006/main">
  <p:tag name="TIMING" val="|5.3|4.7|1.1|19.6|17.9|5.7|3.2|1.2|3.8|5.5|1.5"/>
</p:tagLst>
</file>

<file path=ppt/tags/tag3.xml><?xml version="1.0" encoding="utf-8"?>
<p:tagLst xmlns:a="http://schemas.openxmlformats.org/drawingml/2006/main" xmlns:r="http://schemas.openxmlformats.org/officeDocument/2006/relationships" xmlns:p="http://schemas.openxmlformats.org/presentationml/2006/main">
  <p:tag name="TIMING" val="|5.3|4.7|1.1|19.6|17.9|5.7|3.2|1.2|3.8|5.5|1.5"/>
</p:tagLst>
</file>

<file path=ppt/tags/tag4.xml><?xml version="1.0" encoding="utf-8"?>
<p:tagLst xmlns:a="http://schemas.openxmlformats.org/drawingml/2006/main" xmlns:r="http://schemas.openxmlformats.org/officeDocument/2006/relationships" xmlns:p="http://schemas.openxmlformats.org/presentationml/2006/main">
  <p:tag name="TIMING" val="|5.3|4.7|1.1|19.6|17.9|5.7|3.2|1.2|3.8|5.5|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12.xml><?xml version="1.0" encoding="utf-8"?>
<a:theme xmlns:a="http://schemas.openxmlformats.org/drawingml/2006/main" name="8_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13.xml><?xml version="1.0" encoding="utf-8"?>
<a:theme xmlns:a="http://schemas.openxmlformats.org/drawingml/2006/main" name="9_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14.xml><?xml version="1.0" encoding="utf-8"?>
<a:theme xmlns:a="http://schemas.openxmlformats.org/drawingml/2006/main" name="10_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15.xml><?xml version="1.0" encoding="utf-8"?>
<a:theme xmlns:a="http://schemas.openxmlformats.org/drawingml/2006/main" name="11_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emistry Thesis XL by Slidesgo">
  <a:themeElements>
    <a:clrScheme name="Simple Light">
      <a:dk1>
        <a:srgbClr val="2D406A"/>
      </a:dk1>
      <a:lt1>
        <a:srgbClr val="FCBF4A"/>
      </a:lt1>
      <a:dk2>
        <a:srgbClr val="2D406A"/>
      </a:dk2>
      <a:lt2>
        <a:srgbClr val="30A0A0"/>
      </a:lt2>
      <a:accent1>
        <a:srgbClr val="FCBF4A"/>
      </a:accent1>
      <a:accent2>
        <a:srgbClr val="2D406A"/>
      </a:accent2>
      <a:accent3>
        <a:srgbClr val="F2F2F2"/>
      </a:accent3>
      <a:accent4>
        <a:srgbClr val="0062CF"/>
      </a:accent4>
      <a:accent5>
        <a:srgbClr val="56CDD3"/>
      </a:accent5>
      <a:accent6>
        <a:srgbClr val="CCC650"/>
      </a:accent6>
      <a:hlink>
        <a:srgbClr val="2D406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5.xml><?xml version="1.0" encoding="utf-8"?>
<a:theme xmlns:a="http://schemas.openxmlformats.org/drawingml/2006/main" name="1_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6.xml><?xml version="1.0" encoding="utf-8"?>
<a:theme xmlns:a="http://schemas.openxmlformats.org/drawingml/2006/main" name="2_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715</TotalTime>
  <Words>2280</Words>
  <Application>Microsoft Office PowerPoint</Application>
  <PresentationFormat>Widescreen</PresentationFormat>
  <Paragraphs>362</Paragraphs>
  <Slides>38</Slides>
  <Notes>19</Notes>
  <HiddenSlides>0</HiddenSlides>
  <MMClips>2</MMClips>
  <ScaleCrop>false</ScaleCrop>
  <HeadingPairs>
    <vt:vector size="6" baseType="variant">
      <vt:variant>
        <vt:lpstr>Fonts Used</vt:lpstr>
      </vt:variant>
      <vt:variant>
        <vt:i4>41</vt:i4>
      </vt:variant>
      <vt:variant>
        <vt:lpstr>Theme</vt:lpstr>
      </vt:variant>
      <vt:variant>
        <vt:i4>15</vt:i4>
      </vt:variant>
      <vt:variant>
        <vt:lpstr>Slide Titles</vt:lpstr>
      </vt:variant>
      <vt:variant>
        <vt:i4>38</vt:i4>
      </vt:variant>
    </vt:vector>
  </HeadingPairs>
  <TitlesOfParts>
    <vt:vector size="94" baseType="lpstr">
      <vt:lpstr>#9Slide03 AllRoundGothic</vt:lpstr>
      <vt:lpstr>#9Slide03 Bebas Neue Bold</vt:lpstr>
      <vt:lpstr>#9Slide03 Cabin Condensed Bold</vt:lpstr>
      <vt:lpstr>#9Slide03 FS Neusa Bold</vt:lpstr>
      <vt:lpstr>#9Slide03 Open Sans ExtraBold</vt:lpstr>
      <vt:lpstr>#9Slide03 Oswald Bold</vt:lpstr>
      <vt:lpstr>#9Slide03 Oswald ExtraLight</vt:lpstr>
      <vt:lpstr>#9Slide03 Oswald SemiBold</vt:lpstr>
      <vt:lpstr>#9Slide03 SFU DIN EngAlt</vt:lpstr>
      <vt:lpstr>#9Slide03 SFU Helvetica Compres</vt:lpstr>
      <vt:lpstr>#9Slide03 SFU TradeGothic</vt:lpstr>
      <vt:lpstr>#9Slide05 Habano</vt:lpstr>
      <vt:lpstr>#9Slide07 IcielBaliho Script</vt:lpstr>
      <vt:lpstr>#9Slide07 IcielFinch</vt:lpstr>
      <vt:lpstr>#9Slide07 Stormtrooper</vt:lpstr>
      <vt:lpstr>000 Marvin [TeddyBear]</vt:lpstr>
      <vt:lpstr>Acumin Pro Condensed</vt:lpstr>
      <vt:lpstr>Advent Pro</vt:lpstr>
      <vt:lpstr>Advent Pro Light</vt:lpstr>
      <vt:lpstr>Agency FB</vt:lpstr>
      <vt:lpstr>Amazone</vt:lpstr>
      <vt:lpstr>Anton</vt:lpstr>
      <vt:lpstr>Aquate Script PERSONAL USE ONLY</vt:lpstr>
      <vt:lpstr>Arial</vt:lpstr>
      <vt:lpstr>Autocar Black Condensed</vt:lpstr>
      <vt:lpstr>Autocar Bold Condensed</vt:lpstr>
      <vt:lpstr>Calibri</vt:lpstr>
      <vt:lpstr>Calibri Light</vt:lpstr>
      <vt:lpstr>Century Gothic</vt:lpstr>
      <vt:lpstr>Geomanist Bold</vt:lpstr>
      <vt:lpstr>iCiel Uni Sans Heavy Italic</vt:lpstr>
      <vt:lpstr>Josefin Slab</vt:lpstr>
      <vt:lpstr>Livvic</vt:lpstr>
      <vt:lpstr>Open Sans</vt:lpstr>
      <vt:lpstr>Roboto Condensed Light</vt:lpstr>
      <vt:lpstr>Symbol</vt:lpstr>
      <vt:lpstr>Tahoma</vt:lpstr>
      <vt:lpstr>Times New Roman</vt:lpstr>
      <vt:lpstr>Ubuntu</vt:lpstr>
      <vt:lpstr>Wingdings</vt:lpstr>
      <vt:lpstr>Wingdings 3</vt:lpstr>
      <vt:lpstr>Office Theme</vt:lpstr>
      <vt:lpstr>Chemistry Thesis XL by Slidesgo</vt:lpstr>
      <vt:lpstr>Office 主题</vt:lpstr>
      <vt:lpstr>Slice</vt:lpstr>
      <vt:lpstr>1_Slice</vt:lpstr>
      <vt:lpstr>2_Slice</vt:lpstr>
      <vt:lpstr>2_Office Theme</vt:lpstr>
      <vt:lpstr>3_Office Theme</vt:lpstr>
      <vt:lpstr>4_Office Theme</vt:lpstr>
      <vt:lpstr>5_Office Theme</vt:lpstr>
      <vt:lpstr>7_Slice</vt:lpstr>
      <vt:lpstr>8_Slice</vt:lpstr>
      <vt:lpstr>9_Slice</vt:lpstr>
      <vt:lpstr>10_Slice</vt:lpstr>
      <vt:lpstr>11_Slice</vt:lpstr>
      <vt:lpstr>PowerPoint Presentation</vt:lpstr>
      <vt:lpstr>PowerPoint Presentation</vt:lpstr>
      <vt:lpstr>PowerPoint Presentation</vt:lpstr>
      <vt:lpstr>CHEMISTRY THESIS</vt:lpstr>
      <vt:lpstr>PowerPoint Presentation</vt:lpstr>
      <vt:lpstr>PowerPoint Presentation</vt:lpstr>
      <vt:lpstr>PowerPoint Presentation</vt:lpstr>
      <vt:lpstr>PowerPoint Presentation</vt:lpstr>
      <vt:lpstr>SỰ HÌNH THÀNH CÁC NGUYÊN TỐ HÓA HỌC</vt:lpstr>
      <vt:lpstr>MỘT SỐ NHÀ KHOA HỌC PHÁT HIỆN TRƯỚC THỜI MENDELEEP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CẤU TẠO BẢNG TUẦN HOÀN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Do Hoanh</cp:lastModifiedBy>
  <cp:revision>107</cp:revision>
  <dcterms:created xsi:type="dcterms:W3CDTF">2021-06-11T04:36:34Z</dcterms:created>
  <dcterms:modified xsi:type="dcterms:W3CDTF">2024-10-14T23:30:51Z</dcterms:modified>
</cp:coreProperties>
</file>