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756" r:id="rId2"/>
    <p:sldId id="775" r:id="rId3"/>
    <p:sldId id="776" r:id="rId4"/>
    <p:sldId id="777" r:id="rId5"/>
    <p:sldId id="778" r:id="rId6"/>
    <p:sldId id="757" r:id="rId7"/>
    <p:sldId id="758" r:id="rId8"/>
    <p:sldId id="759" r:id="rId9"/>
    <p:sldId id="761" r:id="rId10"/>
    <p:sldId id="762" r:id="rId11"/>
    <p:sldId id="764" r:id="rId12"/>
    <p:sldId id="772" r:id="rId13"/>
    <p:sldId id="773" r:id="rId14"/>
    <p:sldId id="771" r:id="rId15"/>
    <p:sldId id="766" r:id="rId16"/>
    <p:sldId id="767" r:id="rId17"/>
    <p:sldId id="768" r:id="rId18"/>
    <p:sldId id="769" r:id="rId19"/>
    <p:sldId id="770" r:id="rId20"/>
    <p:sldId id="7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05" autoAdjust="0"/>
    <p:restoredTop sz="86423" autoAdjust="0"/>
  </p:normalViewPr>
  <p:slideViewPr>
    <p:cSldViewPr snapToGrid="0" showGuides="1">
      <p:cViewPr varScale="1">
        <p:scale>
          <a:sx n="44" d="100"/>
          <a:sy n="44" d="100"/>
        </p:scale>
        <p:origin x="40" y="476"/>
      </p:cViewPr>
      <p:guideLst>
        <p:guide orient="horz" pos="2160"/>
        <p:guide pos="3840"/>
      </p:guideLst>
    </p:cSldViewPr>
  </p:slideViewPr>
  <p:outlineViewPr>
    <p:cViewPr>
      <p:scale>
        <a:sx n="33" d="100"/>
        <a:sy n="33" d="100"/>
      </p:scale>
      <p:origin x="28" y="1432"/>
    </p:cViewPr>
  </p:outlineViewPr>
  <p:notesTextViewPr>
    <p:cViewPr>
      <p:scale>
        <a:sx n="1" d="1"/>
        <a:sy n="1" d="1"/>
      </p:scale>
      <p:origin x="0" y="0"/>
    </p:cViewPr>
  </p:notesTextViewPr>
  <p:sorterViewPr>
    <p:cViewPr>
      <p:scale>
        <a:sx n="100" d="100"/>
        <a:sy n="100" d="100"/>
      </p:scale>
      <p:origin x="0" y="8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11">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2">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6">
  <dgm:title val=""/>
  <dgm:desc val=""/>
  <dgm:catLst>
    <dgm:cat type="accent2" pri="11300"/>
  </dgm:catLst>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94EC48C2-9ABE-45B6-AC70-55CEB70B4D25}" type="doc">
      <dgm:prSet loTypeId="urn:microsoft.com/office/officeart/2011/layout/HexagonRadial" loCatId="cycle" qsTypeId="urn:microsoft.com/office/officeart/2005/8/quickstyle/simple1#16" qsCatId="simple" csTypeId="urn:microsoft.com/office/officeart/2005/8/colors/colorful1#11" csCatId="colorful" phldr="1"/>
      <dgm:spPr/>
      <dgm:t>
        <a:bodyPr/>
        <a:lstStyle/>
        <a:p>
          <a:endParaRPr lang="en-US"/>
        </a:p>
      </dgm:t>
    </dgm:pt>
    <dgm:pt modelId="{1A962DAB-50B7-442B-9187-B4BE82741D5D}">
      <dgm:prSet phldrT="[Text]" custT="1"/>
      <dgm:spPr/>
      <dgm:t>
        <a:bodyPr/>
        <a:lstStyle/>
        <a:p>
          <a:r>
            <a:rPr lang="en-GB" sz="3200" b="1" dirty="0">
              <a:solidFill>
                <a:srgbClr val="FFC000"/>
              </a:solidFill>
              <a:latin typeface="Times New Roman" panose="02020603050405020304" pitchFamily="18" charset="0"/>
              <a:cs typeface="Times New Roman" panose="02020603050405020304" pitchFamily="18" charset="0"/>
            </a:rPr>
            <a:t>BỐI CẢNH GIAO TIẾP</a:t>
          </a:r>
          <a:endParaRPr lang="en-US" sz="3200" b="1" dirty="0">
            <a:solidFill>
              <a:srgbClr val="FFC000"/>
            </a:solidFill>
            <a:latin typeface="Times New Roman" panose="02020603050405020304" pitchFamily="18" charset="0"/>
            <a:cs typeface="Times New Roman" panose="02020603050405020304" pitchFamily="18" charset="0"/>
          </a:endParaRPr>
        </a:p>
      </dgm:t>
    </dgm:pt>
    <dgm:pt modelId="{BF3A1711-F2BB-4746-886C-E5928B405D2C}" type="parTrans" cxnId="{71E83457-F204-44CE-B9A9-AE06406DD31B}">
      <dgm:prSet/>
      <dgm:spPr/>
      <dgm:t>
        <a:bodyPr/>
        <a:lstStyle/>
        <a:p>
          <a:endParaRPr lang="en-US" sz="3200">
            <a:latin typeface="Times New Roman" panose="02020603050405020304" pitchFamily="18" charset="0"/>
            <a:cs typeface="Times New Roman" panose="02020603050405020304" pitchFamily="18" charset="0"/>
          </a:endParaRPr>
        </a:p>
      </dgm:t>
    </dgm:pt>
    <dgm:pt modelId="{1460B760-F61F-4DE4-BDC8-3421FD5CAEDD}" type="sibTrans" cxnId="{71E83457-F204-44CE-B9A9-AE06406DD31B}">
      <dgm:prSet/>
      <dgm:spPr/>
      <dgm:t>
        <a:bodyPr/>
        <a:lstStyle/>
        <a:p>
          <a:endParaRPr lang="en-US" sz="3200">
            <a:latin typeface="Times New Roman" panose="02020603050405020304" pitchFamily="18" charset="0"/>
            <a:cs typeface="Times New Roman" panose="02020603050405020304" pitchFamily="18" charset="0"/>
          </a:endParaRPr>
        </a:p>
      </dgm:t>
    </dgm:pt>
    <dgm:pt modelId="{0DD1CB4B-1C11-4A0B-8D24-9557BED66741}">
      <dgm:prSet phldrT="[Text]" custT="1"/>
      <dgm:spPr/>
      <dgm:t>
        <a:bodyPr/>
        <a:lstStyle/>
        <a:p>
          <a:r>
            <a:rPr lang="en-GB" sz="3200" dirty="0" err="1">
              <a:solidFill>
                <a:srgbClr val="7030A0"/>
              </a:solidFill>
              <a:latin typeface="Times New Roman" panose="02020603050405020304" pitchFamily="18" charset="0"/>
              <a:cs typeface="Times New Roman" panose="02020603050405020304" pitchFamily="18" charset="0"/>
            </a:rPr>
            <a:t>Thuyết</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trình</a:t>
          </a:r>
          <a:endParaRPr lang="en-US" sz="3200" dirty="0">
            <a:solidFill>
              <a:srgbClr val="7030A0"/>
            </a:solidFill>
            <a:latin typeface="Times New Roman" panose="02020603050405020304" pitchFamily="18" charset="0"/>
            <a:cs typeface="Times New Roman" panose="02020603050405020304" pitchFamily="18" charset="0"/>
          </a:endParaRPr>
        </a:p>
      </dgm:t>
    </dgm:pt>
    <dgm:pt modelId="{C3AD0DAD-4E17-4E9C-ACCB-DC07EAD640F1}" type="parTrans" cxnId="{71568371-1DB6-4B3D-81C5-197E70F34E61}">
      <dgm:prSet/>
      <dgm:spPr/>
      <dgm:t>
        <a:bodyPr/>
        <a:lstStyle/>
        <a:p>
          <a:endParaRPr lang="en-US" sz="3200">
            <a:latin typeface="Times New Roman" panose="02020603050405020304" pitchFamily="18" charset="0"/>
            <a:cs typeface="Times New Roman" panose="02020603050405020304" pitchFamily="18" charset="0"/>
          </a:endParaRPr>
        </a:p>
      </dgm:t>
    </dgm:pt>
    <dgm:pt modelId="{C5C6E04C-8856-4E36-874B-398D05BF879B}" type="sibTrans" cxnId="{71568371-1DB6-4B3D-81C5-197E70F34E61}">
      <dgm:prSet/>
      <dgm:spPr/>
      <dgm:t>
        <a:bodyPr/>
        <a:lstStyle/>
        <a:p>
          <a:endParaRPr lang="en-US" sz="3200">
            <a:latin typeface="Times New Roman" panose="02020603050405020304" pitchFamily="18" charset="0"/>
            <a:cs typeface="Times New Roman" panose="02020603050405020304" pitchFamily="18" charset="0"/>
          </a:endParaRPr>
        </a:p>
      </dgm:t>
    </dgm:pt>
    <dgm:pt modelId="{0C29D0B7-3D5F-4312-BF30-F5989B38D8B0}">
      <dgm:prSet phldrT="[Text]" custT="1"/>
      <dgm:spPr/>
      <dgm:t>
        <a:bodyPr/>
        <a:lstStyle/>
        <a:p>
          <a:r>
            <a:rPr lang="en-GB" sz="3200" dirty="0" err="1">
              <a:solidFill>
                <a:srgbClr val="7030A0"/>
              </a:solidFill>
              <a:latin typeface="Times New Roman" panose="02020603050405020304" pitchFamily="18" charset="0"/>
              <a:cs typeface="Times New Roman" panose="02020603050405020304" pitchFamily="18" charset="0"/>
            </a:rPr>
            <a:t>Giảng</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dạy</a:t>
          </a:r>
          <a:endParaRPr lang="en-US" sz="3200" dirty="0">
            <a:solidFill>
              <a:srgbClr val="7030A0"/>
            </a:solidFill>
            <a:latin typeface="Times New Roman" panose="02020603050405020304" pitchFamily="18" charset="0"/>
            <a:cs typeface="Times New Roman" panose="02020603050405020304" pitchFamily="18" charset="0"/>
          </a:endParaRPr>
        </a:p>
      </dgm:t>
    </dgm:pt>
    <dgm:pt modelId="{20B564AA-8CC3-411E-97E3-816DB2F1A1F4}" type="parTrans" cxnId="{9CACB572-629E-4275-BA99-3009BA6138AD}">
      <dgm:prSet/>
      <dgm:spPr/>
      <dgm:t>
        <a:bodyPr/>
        <a:lstStyle/>
        <a:p>
          <a:endParaRPr lang="en-US" sz="3200">
            <a:latin typeface="Times New Roman" panose="02020603050405020304" pitchFamily="18" charset="0"/>
            <a:cs typeface="Times New Roman" panose="02020603050405020304" pitchFamily="18" charset="0"/>
          </a:endParaRPr>
        </a:p>
      </dgm:t>
    </dgm:pt>
    <dgm:pt modelId="{9CA23941-16E2-4C2A-BE21-2F82F735FB49}" type="sibTrans" cxnId="{9CACB572-629E-4275-BA99-3009BA6138AD}">
      <dgm:prSet/>
      <dgm:spPr/>
      <dgm:t>
        <a:bodyPr/>
        <a:lstStyle/>
        <a:p>
          <a:endParaRPr lang="en-US" sz="3200">
            <a:latin typeface="Times New Roman" panose="02020603050405020304" pitchFamily="18" charset="0"/>
            <a:cs typeface="Times New Roman" panose="02020603050405020304" pitchFamily="18" charset="0"/>
          </a:endParaRPr>
        </a:p>
      </dgm:t>
    </dgm:pt>
    <dgm:pt modelId="{23CCC6FE-CE5E-4294-96CD-F8D3BE4C2A73}">
      <dgm:prSet phldrT="[Text]" custT="1"/>
      <dgm:spPr/>
      <dgm:t>
        <a:bodyPr/>
        <a:lstStyle/>
        <a:p>
          <a:r>
            <a:rPr lang="en-GB" sz="3200" dirty="0" err="1">
              <a:solidFill>
                <a:srgbClr val="7030A0"/>
              </a:solidFill>
              <a:latin typeface="Times New Roman" panose="02020603050405020304" pitchFamily="18" charset="0"/>
              <a:cs typeface="Times New Roman" panose="02020603050405020304" pitchFamily="18" charset="0"/>
            </a:rPr>
            <a:t>Các</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cuộc</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họp</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lớp</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học</a:t>
          </a:r>
          <a:endParaRPr lang="en-US" sz="3200" dirty="0">
            <a:solidFill>
              <a:srgbClr val="7030A0"/>
            </a:solidFill>
            <a:latin typeface="Times New Roman" panose="02020603050405020304" pitchFamily="18" charset="0"/>
            <a:cs typeface="Times New Roman" panose="02020603050405020304" pitchFamily="18" charset="0"/>
          </a:endParaRPr>
        </a:p>
      </dgm:t>
    </dgm:pt>
    <dgm:pt modelId="{02721225-52B1-4354-AD12-19DA1722FE7E}" type="parTrans" cxnId="{B30DF6DD-7BB8-409D-BFCB-A3E2616D6BC4}">
      <dgm:prSet/>
      <dgm:spPr/>
      <dgm:t>
        <a:bodyPr/>
        <a:lstStyle/>
        <a:p>
          <a:endParaRPr lang="en-US" sz="3200">
            <a:latin typeface="Times New Roman" panose="02020603050405020304" pitchFamily="18" charset="0"/>
            <a:cs typeface="Times New Roman" panose="02020603050405020304" pitchFamily="18" charset="0"/>
          </a:endParaRPr>
        </a:p>
      </dgm:t>
    </dgm:pt>
    <dgm:pt modelId="{6BE584C5-6D36-44B1-83CB-6BDDB32D8CCD}" type="sibTrans" cxnId="{B30DF6DD-7BB8-409D-BFCB-A3E2616D6BC4}">
      <dgm:prSet/>
      <dgm:spPr/>
      <dgm:t>
        <a:bodyPr/>
        <a:lstStyle/>
        <a:p>
          <a:endParaRPr lang="en-US" sz="3200">
            <a:latin typeface="Times New Roman" panose="02020603050405020304" pitchFamily="18" charset="0"/>
            <a:cs typeface="Times New Roman" panose="02020603050405020304" pitchFamily="18" charset="0"/>
          </a:endParaRPr>
        </a:p>
      </dgm:t>
    </dgm:pt>
    <dgm:pt modelId="{15A15682-A096-452E-8DFA-62B8F511A077}">
      <dgm:prSet phldrT="[Text]" custT="1"/>
      <dgm:spPr/>
      <dgm:t>
        <a:bodyPr/>
        <a:lstStyle/>
        <a:p>
          <a:r>
            <a:rPr lang="en-GB" sz="3200" dirty="0" err="1">
              <a:solidFill>
                <a:srgbClr val="7030A0"/>
              </a:solidFill>
              <a:latin typeface="Times New Roman" panose="02020603050405020304" pitchFamily="18" charset="0"/>
              <a:cs typeface="Times New Roman" panose="02020603050405020304" pitchFamily="18" charset="0"/>
            </a:rPr>
            <a:t>Báo</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cáo</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bài</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viết</a:t>
          </a:r>
          <a:endParaRPr lang="en-US" sz="3200" dirty="0">
            <a:solidFill>
              <a:srgbClr val="7030A0"/>
            </a:solidFill>
            <a:latin typeface="Times New Roman" panose="02020603050405020304" pitchFamily="18" charset="0"/>
            <a:cs typeface="Times New Roman" panose="02020603050405020304" pitchFamily="18" charset="0"/>
          </a:endParaRPr>
        </a:p>
      </dgm:t>
    </dgm:pt>
    <dgm:pt modelId="{031F7E49-C3BE-4591-A3D4-6A9E00FA795D}" type="parTrans" cxnId="{99845108-96C2-46B7-8A26-688F2520F648}">
      <dgm:prSet/>
      <dgm:spPr/>
      <dgm:t>
        <a:bodyPr/>
        <a:lstStyle/>
        <a:p>
          <a:endParaRPr lang="en-US" sz="3200">
            <a:latin typeface="Times New Roman" panose="02020603050405020304" pitchFamily="18" charset="0"/>
            <a:cs typeface="Times New Roman" panose="02020603050405020304" pitchFamily="18" charset="0"/>
          </a:endParaRPr>
        </a:p>
      </dgm:t>
    </dgm:pt>
    <dgm:pt modelId="{9BEDABA2-9A92-4650-95F5-47B245AC50B6}" type="sibTrans" cxnId="{99845108-96C2-46B7-8A26-688F2520F648}">
      <dgm:prSet/>
      <dgm:spPr/>
      <dgm:t>
        <a:bodyPr/>
        <a:lstStyle/>
        <a:p>
          <a:endParaRPr lang="en-US" sz="3200">
            <a:latin typeface="Times New Roman" panose="02020603050405020304" pitchFamily="18" charset="0"/>
            <a:cs typeface="Times New Roman" panose="02020603050405020304" pitchFamily="18" charset="0"/>
          </a:endParaRPr>
        </a:p>
      </dgm:t>
    </dgm:pt>
    <dgm:pt modelId="{48D76201-7FBF-4059-B31F-ED06A10B768C}">
      <dgm:prSet phldrT="[Text]" custT="1"/>
      <dgm:spPr/>
      <dgm:t>
        <a:bodyPr/>
        <a:lstStyle/>
        <a:p>
          <a:r>
            <a:rPr lang="en-GB" sz="3200" dirty="0" err="1">
              <a:solidFill>
                <a:srgbClr val="7030A0"/>
              </a:solidFill>
              <a:latin typeface="Times New Roman" panose="02020603050405020304" pitchFamily="18" charset="0"/>
              <a:cs typeface="Times New Roman" panose="02020603050405020304" pitchFamily="18" charset="0"/>
            </a:rPr>
            <a:t>Đơn</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từ</a:t>
          </a:r>
          <a:endParaRPr lang="en-US" sz="3200" dirty="0">
            <a:solidFill>
              <a:srgbClr val="7030A0"/>
            </a:solidFill>
            <a:latin typeface="Times New Roman" panose="02020603050405020304" pitchFamily="18" charset="0"/>
            <a:cs typeface="Times New Roman" panose="02020603050405020304" pitchFamily="18" charset="0"/>
          </a:endParaRPr>
        </a:p>
      </dgm:t>
    </dgm:pt>
    <dgm:pt modelId="{4E1E920D-2D88-4A85-B0E5-CDB27A746FD9}" type="parTrans" cxnId="{6A7C2FDC-997E-49C8-B7DD-DF77739E3F0D}">
      <dgm:prSet/>
      <dgm:spPr/>
      <dgm:t>
        <a:bodyPr/>
        <a:lstStyle/>
        <a:p>
          <a:endParaRPr lang="en-US" sz="3200">
            <a:latin typeface="Times New Roman" panose="02020603050405020304" pitchFamily="18" charset="0"/>
            <a:cs typeface="Times New Roman" panose="02020603050405020304" pitchFamily="18" charset="0"/>
          </a:endParaRPr>
        </a:p>
      </dgm:t>
    </dgm:pt>
    <dgm:pt modelId="{8ED9265E-FBC7-4081-83FC-698C28D27205}" type="sibTrans" cxnId="{6A7C2FDC-997E-49C8-B7DD-DF77739E3F0D}">
      <dgm:prSet/>
      <dgm:spPr/>
      <dgm:t>
        <a:bodyPr/>
        <a:lstStyle/>
        <a:p>
          <a:endParaRPr lang="en-US" sz="3200">
            <a:latin typeface="Times New Roman" panose="02020603050405020304" pitchFamily="18" charset="0"/>
            <a:cs typeface="Times New Roman" panose="02020603050405020304" pitchFamily="18" charset="0"/>
          </a:endParaRPr>
        </a:p>
      </dgm:t>
    </dgm:pt>
    <dgm:pt modelId="{848748B1-7109-4AA4-9C0A-CA87AC872B11}">
      <dgm:prSet phldrT="[Text]" custT="1"/>
      <dgm:spPr/>
      <dgm:t>
        <a:bodyPr/>
        <a:lstStyle/>
        <a:p>
          <a:r>
            <a:rPr lang="en-US" sz="3200" dirty="0" err="1" smtClean="0">
              <a:solidFill>
                <a:srgbClr val="7030A0"/>
              </a:solidFill>
              <a:latin typeface="Times New Roman" panose="02020603050405020304" pitchFamily="18" charset="0"/>
              <a:cs typeface="Times New Roman" panose="02020603050405020304" pitchFamily="18" charset="0"/>
            </a:rPr>
            <a:t>Trong</a:t>
          </a:r>
          <a:r>
            <a:rPr lang="en-US" sz="3200" dirty="0" smtClean="0">
              <a:solidFill>
                <a:srgbClr val="7030A0"/>
              </a:solidFill>
              <a:latin typeface="Times New Roman" panose="02020603050405020304" pitchFamily="18" charset="0"/>
              <a:cs typeface="Times New Roman" panose="02020603050405020304" pitchFamily="18" charset="0"/>
            </a:rPr>
            <a:t> </a:t>
          </a:r>
          <a:r>
            <a:rPr lang="en-US" sz="3200" dirty="0" err="1" smtClean="0">
              <a:solidFill>
                <a:srgbClr val="7030A0"/>
              </a:solidFill>
              <a:latin typeface="Times New Roman" panose="02020603050405020304" pitchFamily="18" charset="0"/>
              <a:cs typeface="Times New Roman" panose="02020603050405020304" pitchFamily="18" charset="0"/>
            </a:rPr>
            <a:t>các</a:t>
          </a:r>
          <a:r>
            <a:rPr lang="en-US" sz="3200" dirty="0" smtClean="0">
              <a:solidFill>
                <a:srgbClr val="7030A0"/>
              </a:solidFill>
              <a:latin typeface="Times New Roman" panose="02020603050405020304" pitchFamily="18" charset="0"/>
              <a:cs typeface="Times New Roman" panose="02020603050405020304" pitchFamily="18" charset="0"/>
            </a:rPr>
            <a:t> </a:t>
          </a:r>
          <a:r>
            <a:rPr lang="en-US" sz="3200" dirty="0" err="1" smtClean="0">
              <a:solidFill>
                <a:srgbClr val="7030A0"/>
              </a:solidFill>
              <a:latin typeface="Times New Roman" panose="02020603050405020304" pitchFamily="18" charset="0"/>
              <a:cs typeface="Times New Roman" panose="02020603050405020304" pitchFamily="18" charset="0"/>
            </a:rPr>
            <a:t>buổi</a:t>
          </a:r>
          <a:r>
            <a:rPr lang="en-US" sz="3200" dirty="0" smtClean="0">
              <a:solidFill>
                <a:srgbClr val="7030A0"/>
              </a:solidFill>
              <a:latin typeface="Times New Roman" panose="02020603050405020304" pitchFamily="18" charset="0"/>
              <a:cs typeface="Times New Roman" panose="02020603050405020304" pitchFamily="18" charset="0"/>
            </a:rPr>
            <a:t> </a:t>
          </a:r>
          <a:r>
            <a:rPr lang="en-US" sz="3200" dirty="0" err="1" smtClean="0">
              <a:solidFill>
                <a:srgbClr val="7030A0"/>
              </a:solidFill>
              <a:latin typeface="Times New Roman" panose="02020603050405020304" pitchFamily="18" charset="0"/>
              <a:cs typeface="Times New Roman" panose="02020603050405020304" pitchFamily="18" charset="0"/>
            </a:rPr>
            <a:t>lễ</a:t>
          </a:r>
          <a:r>
            <a:rPr lang="en-US" sz="3200" dirty="0" smtClean="0">
              <a:solidFill>
                <a:srgbClr val="7030A0"/>
              </a:solidFill>
              <a:latin typeface="Times New Roman" panose="02020603050405020304" pitchFamily="18" charset="0"/>
              <a:cs typeface="Times New Roman" panose="02020603050405020304" pitchFamily="18" charset="0"/>
            </a:rPr>
            <a:t> </a:t>
          </a:r>
          <a:r>
            <a:rPr lang="en-US" sz="3200" dirty="0" err="1" smtClean="0">
              <a:solidFill>
                <a:srgbClr val="7030A0"/>
              </a:solidFill>
              <a:latin typeface="Times New Roman" panose="02020603050405020304" pitchFamily="18" charset="0"/>
              <a:cs typeface="Times New Roman" panose="02020603050405020304" pitchFamily="18" charset="0"/>
            </a:rPr>
            <a:t>lớn</a:t>
          </a:r>
          <a:endParaRPr lang="en-US" sz="3200" dirty="0">
            <a:solidFill>
              <a:srgbClr val="7030A0"/>
            </a:solidFill>
            <a:latin typeface="Times New Roman" panose="02020603050405020304" pitchFamily="18" charset="0"/>
            <a:cs typeface="Times New Roman" panose="02020603050405020304" pitchFamily="18" charset="0"/>
          </a:endParaRPr>
        </a:p>
      </dgm:t>
    </dgm:pt>
    <dgm:pt modelId="{4C64771D-1DFC-4116-92BA-1E77323098E4}" type="parTrans" cxnId="{473D6D83-2329-4CC1-91E5-C5EBB95DB955}">
      <dgm:prSet/>
      <dgm:spPr/>
      <dgm:t>
        <a:bodyPr/>
        <a:lstStyle/>
        <a:p>
          <a:endParaRPr lang="en-US" sz="3200">
            <a:latin typeface="Times New Roman" panose="02020603050405020304" pitchFamily="18" charset="0"/>
            <a:cs typeface="Times New Roman" panose="02020603050405020304" pitchFamily="18" charset="0"/>
          </a:endParaRPr>
        </a:p>
      </dgm:t>
    </dgm:pt>
    <dgm:pt modelId="{520E07E7-4551-4B5E-8586-49C1F22DCDC7}" type="sibTrans" cxnId="{473D6D83-2329-4CC1-91E5-C5EBB95DB955}">
      <dgm:prSet/>
      <dgm:spPr/>
      <dgm:t>
        <a:bodyPr/>
        <a:lstStyle/>
        <a:p>
          <a:endParaRPr lang="en-US" sz="3200">
            <a:latin typeface="Times New Roman" panose="02020603050405020304" pitchFamily="18" charset="0"/>
            <a:cs typeface="Times New Roman" panose="02020603050405020304" pitchFamily="18" charset="0"/>
          </a:endParaRPr>
        </a:p>
      </dgm:t>
    </dgm:pt>
    <dgm:pt modelId="{06A4BDBD-D017-45BB-9195-79EDDDF6CF03}" type="pres">
      <dgm:prSet presAssocID="{94EC48C2-9ABE-45B6-AC70-55CEB70B4D25}" presName="Name0" presStyleCnt="0">
        <dgm:presLayoutVars>
          <dgm:chMax val="1"/>
          <dgm:chPref val="1"/>
          <dgm:dir/>
          <dgm:animOne val="branch"/>
          <dgm:animLvl val="lvl"/>
        </dgm:presLayoutVars>
      </dgm:prSet>
      <dgm:spPr/>
      <dgm:t>
        <a:bodyPr/>
        <a:lstStyle/>
        <a:p>
          <a:endParaRPr lang="en-US"/>
        </a:p>
      </dgm:t>
    </dgm:pt>
    <dgm:pt modelId="{A8F72731-E46F-45FD-BAE3-7202DFFF707A}" type="pres">
      <dgm:prSet presAssocID="{1A962DAB-50B7-442B-9187-B4BE82741D5D}" presName="Parent" presStyleLbl="node0" presStyleIdx="0" presStyleCnt="1">
        <dgm:presLayoutVars>
          <dgm:chMax val="6"/>
          <dgm:chPref val="6"/>
        </dgm:presLayoutVars>
      </dgm:prSet>
      <dgm:spPr/>
      <dgm:t>
        <a:bodyPr/>
        <a:lstStyle/>
        <a:p>
          <a:endParaRPr lang="en-US"/>
        </a:p>
      </dgm:t>
    </dgm:pt>
    <dgm:pt modelId="{B1AB1460-6A71-451D-9A34-1F7CECFE383B}" type="pres">
      <dgm:prSet presAssocID="{0DD1CB4B-1C11-4A0B-8D24-9557BED66741}" presName="Accent1" presStyleCnt="0"/>
      <dgm:spPr/>
    </dgm:pt>
    <dgm:pt modelId="{75FC6742-D579-40E9-A272-76E95A84A315}" type="pres">
      <dgm:prSet presAssocID="{0DD1CB4B-1C11-4A0B-8D24-9557BED66741}" presName="Accent" presStyleLbl="bgShp" presStyleIdx="0" presStyleCnt="6"/>
      <dgm:spPr/>
    </dgm:pt>
    <dgm:pt modelId="{9D1EDC76-A0EE-4F59-8166-7B5EACABB0B1}" type="pres">
      <dgm:prSet presAssocID="{0DD1CB4B-1C11-4A0B-8D24-9557BED66741}" presName="Child1" presStyleLbl="node1" presStyleIdx="0" presStyleCnt="6">
        <dgm:presLayoutVars>
          <dgm:chMax val="0"/>
          <dgm:chPref val="0"/>
          <dgm:bulletEnabled val="1"/>
        </dgm:presLayoutVars>
      </dgm:prSet>
      <dgm:spPr/>
      <dgm:t>
        <a:bodyPr/>
        <a:lstStyle/>
        <a:p>
          <a:endParaRPr lang="en-US"/>
        </a:p>
      </dgm:t>
    </dgm:pt>
    <dgm:pt modelId="{B8BBBE6A-53E7-4642-8681-673A40D642FD}" type="pres">
      <dgm:prSet presAssocID="{0C29D0B7-3D5F-4312-BF30-F5989B38D8B0}" presName="Accent2" presStyleCnt="0"/>
      <dgm:spPr/>
    </dgm:pt>
    <dgm:pt modelId="{748D755D-7FD3-4556-9785-81D86CB5AA5B}" type="pres">
      <dgm:prSet presAssocID="{0C29D0B7-3D5F-4312-BF30-F5989B38D8B0}" presName="Accent" presStyleLbl="bgShp" presStyleIdx="1" presStyleCnt="6"/>
      <dgm:spPr/>
    </dgm:pt>
    <dgm:pt modelId="{EA9C21A1-7C51-4C68-AA9D-DDA0F2701E33}" type="pres">
      <dgm:prSet presAssocID="{0C29D0B7-3D5F-4312-BF30-F5989B38D8B0}" presName="Child2" presStyleLbl="node1" presStyleIdx="1" presStyleCnt="6">
        <dgm:presLayoutVars>
          <dgm:chMax val="0"/>
          <dgm:chPref val="0"/>
          <dgm:bulletEnabled val="1"/>
        </dgm:presLayoutVars>
      </dgm:prSet>
      <dgm:spPr/>
      <dgm:t>
        <a:bodyPr/>
        <a:lstStyle/>
        <a:p>
          <a:endParaRPr lang="en-US"/>
        </a:p>
      </dgm:t>
    </dgm:pt>
    <dgm:pt modelId="{D1550F47-B2C1-45EA-941F-7515869C92AF}" type="pres">
      <dgm:prSet presAssocID="{23CCC6FE-CE5E-4294-96CD-F8D3BE4C2A73}" presName="Accent3" presStyleCnt="0"/>
      <dgm:spPr/>
    </dgm:pt>
    <dgm:pt modelId="{0C0380EB-D596-48B1-8241-F6C3BED20F16}" type="pres">
      <dgm:prSet presAssocID="{23CCC6FE-CE5E-4294-96CD-F8D3BE4C2A73}" presName="Accent" presStyleLbl="bgShp" presStyleIdx="2" presStyleCnt="6"/>
      <dgm:spPr/>
    </dgm:pt>
    <dgm:pt modelId="{DB5A68EC-54AC-4F82-AB9B-9056780A20DE}" type="pres">
      <dgm:prSet presAssocID="{23CCC6FE-CE5E-4294-96CD-F8D3BE4C2A73}" presName="Child3" presStyleLbl="node1" presStyleIdx="2" presStyleCnt="6" custScaleX="109600">
        <dgm:presLayoutVars>
          <dgm:chMax val="0"/>
          <dgm:chPref val="0"/>
          <dgm:bulletEnabled val="1"/>
        </dgm:presLayoutVars>
      </dgm:prSet>
      <dgm:spPr/>
      <dgm:t>
        <a:bodyPr/>
        <a:lstStyle/>
        <a:p>
          <a:endParaRPr lang="en-US"/>
        </a:p>
      </dgm:t>
    </dgm:pt>
    <dgm:pt modelId="{C2D8945D-E872-472D-95C7-945FE099786C}" type="pres">
      <dgm:prSet presAssocID="{15A15682-A096-452E-8DFA-62B8F511A077}" presName="Accent4" presStyleCnt="0"/>
      <dgm:spPr/>
    </dgm:pt>
    <dgm:pt modelId="{90CCF23A-59D7-431D-88AB-7948418B16A2}" type="pres">
      <dgm:prSet presAssocID="{15A15682-A096-452E-8DFA-62B8F511A077}" presName="Accent" presStyleLbl="bgShp" presStyleIdx="3" presStyleCnt="6"/>
      <dgm:spPr/>
    </dgm:pt>
    <dgm:pt modelId="{CE3916F8-0FD1-4FD9-808C-5674BDE04EA1}" type="pres">
      <dgm:prSet presAssocID="{15A15682-A096-452E-8DFA-62B8F511A077}" presName="Child4" presStyleLbl="node1" presStyleIdx="3" presStyleCnt="6" custScaleX="109427">
        <dgm:presLayoutVars>
          <dgm:chMax val="0"/>
          <dgm:chPref val="0"/>
          <dgm:bulletEnabled val="1"/>
        </dgm:presLayoutVars>
      </dgm:prSet>
      <dgm:spPr/>
      <dgm:t>
        <a:bodyPr/>
        <a:lstStyle/>
        <a:p>
          <a:endParaRPr lang="en-US"/>
        </a:p>
      </dgm:t>
    </dgm:pt>
    <dgm:pt modelId="{E467D133-F41C-4473-8BC9-51C19EC9326D}" type="pres">
      <dgm:prSet presAssocID="{48D76201-7FBF-4059-B31F-ED06A10B768C}" presName="Accent5" presStyleCnt="0"/>
      <dgm:spPr/>
    </dgm:pt>
    <dgm:pt modelId="{1456B105-62A4-472A-B39A-8CA76FAF5A2A}" type="pres">
      <dgm:prSet presAssocID="{48D76201-7FBF-4059-B31F-ED06A10B768C}" presName="Accent" presStyleLbl="bgShp" presStyleIdx="4" presStyleCnt="6"/>
      <dgm:spPr/>
    </dgm:pt>
    <dgm:pt modelId="{75AFEE2A-893D-4834-AD84-E81D07E95EA3}" type="pres">
      <dgm:prSet presAssocID="{48D76201-7FBF-4059-B31F-ED06A10B768C}" presName="Child5" presStyleLbl="node1" presStyleIdx="4" presStyleCnt="6">
        <dgm:presLayoutVars>
          <dgm:chMax val="0"/>
          <dgm:chPref val="0"/>
          <dgm:bulletEnabled val="1"/>
        </dgm:presLayoutVars>
      </dgm:prSet>
      <dgm:spPr/>
      <dgm:t>
        <a:bodyPr/>
        <a:lstStyle/>
        <a:p>
          <a:endParaRPr lang="en-US"/>
        </a:p>
      </dgm:t>
    </dgm:pt>
    <dgm:pt modelId="{CC1812D0-32E3-417B-AD78-0AFA7DFB6A93}" type="pres">
      <dgm:prSet presAssocID="{848748B1-7109-4AA4-9C0A-CA87AC872B11}" presName="Accent6" presStyleCnt="0"/>
      <dgm:spPr/>
    </dgm:pt>
    <dgm:pt modelId="{2B82485D-F15A-4A3F-8AA8-261F14C8EE95}" type="pres">
      <dgm:prSet presAssocID="{848748B1-7109-4AA4-9C0A-CA87AC872B11}" presName="Accent" presStyleLbl="bgShp" presStyleIdx="5" presStyleCnt="6"/>
      <dgm:spPr/>
    </dgm:pt>
    <dgm:pt modelId="{8D33A7F9-B1D4-4DA0-A6AD-B18CB58A6F4A}" type="pres">
      <dgm:prSet presAssocID="{848748B1-7109-4AA4-9C0A-CA87AC872B11}" presName="Child6" presStyleLbl="node1" presStyleIdx="5" presStyleCnt="6">
        <dgm:presLayoutVars>
          <dgm:chMax val="0"/>
          <dgm:chPref val="0"/>
          <dgm:bulletEnabled val="1"/>
        </dgm:presLayoutVars>
      </dgm:prSet>
      <dgm:spPr/>
      <dgm:t>
        <a:bodyPr/>
        <a:lstStyle/>
        <a:p>
          <a:endParaRPr lang="en-US"/>
        </a:p>
      </dgm:t>
    </dgm:pt>
  </dgm:ptLst>
  <dgm:cxnLst>
    <dgm:cxn modelId="{24F23A82-07CA-4682-A9E9-598D0C1F25FB}" type="presOf" srcId="{23CCC6FE-CE5E-4294-96CD-F8D3BE4C2A73}" destId="{DB5A68EC-54AC-4F82-AB9B-9056780A20DE}" srcOrd="0" destOrd="0" presId="urn:microsoft.com/office/officeart/2011/layout/HexagonRadial"/>
    <dgm:cxn modelId="{4D72A7F2-2167-4AFF-A304-2FF8B93169B6}" type="presOf" srcId="{848748B1-7109-4AA4-9C0A-CA87AC872B11}" destId="{8D33A7F9-B1D4-4DA0-A6AD-B18CB58A6F4A}" srcOrd="0" destOrd="0" presId="urn:microsoft.com/office/officeart/2011/layout/HexagonRadial"/>
    <dgm:cxn modelId="{71E83457-F204-44CE-B9A9-AE06406DD31B}" srcId="{94EC48C2-9ABE-45B6-AC70-55CEB70B4D25}" destId="{1A962DAB-50B7-442B-9187-B4BE82741D5D}" srcOrd="0" destOrd="0" parTransId="{BF3A1711-F2BB-4746-886C-E5928B405D2C}" sibTransId="{1460B760-F61F-4DE4-BDC8-3421FD5CAEDD}"/>
    <dgm:cxn modelId="{C3FE8AB8-B6AE-403F-88B4-C1CCBEACE59B}" type="presOf" srcId="{1A962DAB-50B7-442B-9187-B4BE82741D5D}" destId="{A8F72731-E46F-45FD-BAE3-7202DFFF707A}" srcOrd="0" destOrd="0" presId="urn:microsoft.com/office/officeart/2011/layout/HexagonRadial"/>
    <dgm:cxn modelId="{9CACB572-629E-4275-BA99-3009BA6138AD}" srcId="{1A962DAB-50B7-442B-9187-B4BE82741D5D}" destId="{0C29D0B7-3D5F-4312-BF30-F5989B38D8B0}" srcOrd="1" destOrd="0" parTransId="{20B564AA-8CC3-411E-97E3-816DB2F1A1F4}" sibTransId="{9CA23941-16E2-4C2A-BE21-2F82F735FB49}"/>
    <dgm:cxn modelId="{80F4B725-ABC9-4218-AD73-E6085A78D3FA}" type="presOf" srcId="{94EC48C2-9ABE-45B6-AC70-55CEB70B4D25}" destId="{06A4BDBD-D017-45BB-9195-79EDDDF6CF03}" srcOrd="0" destOrd="0" presId="urn:microsoft.com/office/officeart/2011/layout/HexagonRadial"/>
    <dgm:cxn modelId="{99845108-96C2-46B7-8A26-688F2520F648}" srcId="{1A962DAB-50B7-442B-9187-B4BE82741D5D}" destId="{15A15682-A096-452E-8DFA-62B8F511A077}" srcOrd="3" destOrd="0" parTransId="{031F7E49-C3BE-4591-A3D4-6A9E00FA795D}" sibTransId="{9BEDABA2-9A92-4650-95F5-47B245AC50B6}"/>
    <dgm:cxn modelId="{34214BBF-5633-4A4D-A915-C8DF1DC6BF01}" type="presOf" srcId="{0DD1CB4B-1C11-4A0B-8D24-9557BED66741}" destId="{9D1EDC76-A0EE-4F59-8166-7B5EACABB0B1}" srcOrd="0" destOrd="0" presId="urn:microsoft.com/office/officeart/2011/layout/HexagonRadial"/>
    <dgm:cxn modelId="{473D6D83-2329-4CC1-91E5-C5EBB95DB955}" srcId="{1A962DAB-50B7-442B-9187-B4BE82741D5D}" destId="{848748B1-7109-4AA4-9C0A-CA87AC872B11}" srcOrd="5" destOrd="0" parTransId="{4C64771D-1DFC-4116-92BA-1E77323098E4}" sibTransId="{520E07E7-4551-4B5E-8586-49C1F22DCDC7}"/>
    <dgm:cxn modelId="{71568371-1DB6-4B3D-81C5-197E70F34E61}" srcId="{1A962DAB-50B7-442B-9187-B4BE82741D5D}" destId="{0DD1CB4B-1C11-4A0B-8D24-9557BED66741}" srcOrd="0" destOrd="0" parTransId="{C3AD0DAD-4E17-4E9C-ACCB-DC07EAD640F1}" sibTransId="{C5C6E04C-8856-4E36-874B-398D05BF879B}"/>
    <dgm:cxn modelId="{2BD7BB0A-8118-48EF-8BCE-227E9FA913D9}" type="presOf" srcId="{48D76201-7FBF-4059-B31F-ED06A10B768C}" destId="{75AFEE2A-893D-4834-AD84-E81D07E95EA3}" srcOrd="0" destOrd="0" presId="urn:microsoft.com/office/officeart/2011/layout/HexagonRadial"/>
    <dgm:cxn modelId="{F26A52C3-22E1-4C79-94D0-16388FBA286B}" type="presOf" srcId="{15A15682-A096-452E-8DFA-62B8F511A077}" destId="{CE3916F8-0FD1-4FD9-808C-5674BDE04EA1}" srcOrd="0" destOrd="0" presId="urn:microsoft.com/office/officeart/2011/layout/HexagonRadial"/>
    <dgm:cxn modelId="{B30DF6DD-7BB8-409D-BFCB-A3E2616D6BC4}" srcId="{1A962DAB-50B7-442B-9187-B4BE82741D5D}" destId="{23CCC6FE-CE5E-4294-96CD-F8D3BE4C2A73}" srcOrd="2" destOrd="0" parTransId="{02721225-52B1-4354-AD12-19DA1722FE7E}" sibTransId="{6BE584C5-6D36-44B1-83CB-6BDDB32D8CCD}"/>
    <dgm:cxn modelId="{6A7C2FDC-997E-49C8-B7DD-DF77739E3F0D}" srcId="{1A962DAB-50B7-442B-9187-B4BE82741D5D}" destId="{48D76201-7FBF-4059-B31F-ED06A10B768C}" srcOrd="4" destOrd="0" parTransId="{4E1E920D-2D88-4A85-B0E5-CDB27A746FD9}" sibTransId="{8ED9265E-FBC7-4081-83FC-698C28D27205}"/>
    <dgm:cxn modelId="{68924D0B-C87A-4CF3-B7AB-B27D23589539}" type="presOf" srcId="{0C29D0B7-3D5F-4312-BF30-F5989B38D8B0}" destId="{EA9C21A1-7C51-4C68-AA9D-DDA0F2701E33}" srcOrd="0" destOrd="0" presId="urn:microsoft.com/office/officeart/2011/layout/HexagonRadial"/>
    <dgm:cxn modelId="{E8B9701A-0A44-48F7-A22F-A45633625E84}" type="presParOf" srcId="{06A4BDBD-D017-45BB-9195-79EDDDF6CF03}" destId="{A8F72731-E46F-45FD-BAE3-7202DFFF707A}" srcOrd="0" destOrd="0" presId="urn:microsoft.com/office/officeart/2011/layout/HexagonRadial"/>
    <dgm:cxn modelId="{B4F5CC49-74A5-49DD-B5A8-7B4654DD7AA6}" type="presParOf" srcId="{06A4BDBD-D017-45BB-9195-79EDDDF6CF03}" destId="{B1AB1460-6A71-451D-9A34-1F7CECFE383B}" srcOrd="1" destOrd="0" presId="urn:microsoft.com/office/officeart/2011/layout/HexagonRadial"/>
    <dgm:cxn modelId="{F14926F0-2B03-4833-905C-A11D0A9BCE9F}" type="presParOf" srcId="{B1AB1460-6A71-451D-9A34-1F7CECFE383B}" destId="{75FC6742-D579-40E9-A272-76E95A84A315}" srcOrd="0" destOrd="0" presId="urn:microsoft.com/office/officeart/2011/layout/HexagonRadial"/>
    <dgm:cxn modelId="{2E5981E2-E320-41F4-98AD-CF166500BB9C}" type="presParOf" srcId="{06A4BDBD-D017-45BB-9195-79EDDDF6CF03}" destId="{9D1EDC76-A0EE-4F59-8166-7B5EACABB0B1}" srcOrd="2" destOrd="0" presId="urn:microsoft.com/office/officeart/2011/layout/HexagonRadial"/>
    <dgm:cxn modelId="{BAB6E0AB-25B8-46D9-BBC2-2BA4FCD23DF2}" type="presParOf" srcId="{06A4BDBD-D017-45BB-9195-79EDDDF6CF03}" destId="{B8BBBE6A-53E7-4642-8681-673A40D642FD}" srcOrd="3" destOrd="0" presId="urn:microsoft.com/office/officeart/2011/layout/HexagonRadial"/>
    <dgm:cxn modelId="{22C99947-4DE4-4D33-A152-63AF43BC1F8F}" type="presParOf" srcId="{B8BBBE6A-53E7-4642-8681-673A40D642FD}" destId="{748D755D-7FD3-4556-9785-81D86CB5AA5B}" srcOrd="0" destOrd="0" presId="urn:microsoft.com/office/officeart/2011/layout/HexagonRadial"/>
    <dgm:cxn modelId="{3A1F5278-D216-4ACD-A34B-044E03A17A60}" type="presParOf" srcId="{06A4BDBD-D017-45BB-9195-79EDDDF6CF03}" destId="{EA9C21A1-7C51-4C68-AA9D-DDA0F2701E33}" srcOrd="4" destOrd="0" presId="urn:microsoft.com/office/officeart/2011/layout/HexagonRadial"/>
    <dgm:cxn modelId="{02FFB23B-3CCA-4572-B243-693879DC731A}" type="presParOf" srcId="{06A4BDBD-D017-45BB-9195-79EDDDF6CF03}" destId="{D1550F47-B2C1-45EA-941F-7515869C92AF}" srcOrd="5" destOrd="0" presId="urn:microsoft.com/office/officeart/2011/layout/HexagonRadial"/>
    <dgm:cxn modelId="{D92EB85E-B601-4F51-810C-A7F5787C6D17}" type="presParOf" srcId="{D1550F47-B2C1-45EA-941F-7515869C92AF}" destId="{0C0380EB-D596-48B1-8241-F6C3BED20F16}" srcOrd="0" destOrd="0" presId="urn:microsoft.com/office/officeart/2011/layout/HexagonRadial"/>
    <dgm:cxn modelId="{1D664BD5-5D20-4FC3-B31B-F2A575481602}" type="presParOf" srcId="{06A4BDBD-D017-45BB-9195-79EDDDF6CF03}" destId="{DB5A68EC-54AC-4F82-AB9B-9056780A20DE}" srcOrd="6" destOrd="0" presId="urn:microsoft.com/office/officeart/2011/layout/HexagonRadial"/>
    <dgm:cxn modelId="{EBF12A74-F44E-4AA6-8108-6E0018B28638}" type="presParOf" srcId="{06A4BDBD-D017-45BB-9195-79EDDDF6CF03}" destId="{C2D8945D-E872-472D-95C7-945FE099786C}" srcOrd="7" destOrd="0" presId="urn:microsoft.com/office/officeart/2011/layout/HexagonRadial"/>
    <dgm:cxn modelId="{F2261310-C3D3-4586-A9A0-719B2F6F9025}" type="presParOf" srcId="{C2D8945D-E872-472D-95C7-945FE099786C}" destId="{90CCF23A-59D7-431D-88AB-7948418B16A2}" srcOrd="0" destOrd="0" presId="urn:microsoft.com/office/officeart/2011/layout/HexagonRadial"/>
    <dgm:cxn modelId="{BA4087F7-9186-4002-879E-06104562A20B}" type="presParOf" srcId="{06A4BDBD-D017-45BB-9195-79EDDDF6CF03}" destId="{CE3916F8-0FD1-4FD9-808C-5674BDE04EA1}" srcOrd="8" destOrd="0" presId="urn:microsoft.com/office/officeart/2011/layout/HexagonRadial"/>
    <dgm:cxn modelId="{8C86940E-955E-4B3A-97E5-F372134D6E23}" type="presParOf" srcId="{06A4BDBD-D017-45BB-9195-79EDDDF6CF03}" destId="{E467D133-F41C-4473-8BC9-51C19EC9326D}" srcOrd="9" destOrd="0" presId="urn:microsoft.com/office/officeart/2011/layout/HexagonRadial"/>
    <dgm:cxn modelId="{502ECC9C-2564-4DC7-925D-74D030399FF8}" type="presParOf" srcId="{E467D133-F41C-4473-8BC9-51C19EC9326D}" destId="{1456B105-62A4-472A-B39A-8CA76FAF5A2A}" srcOrd="0" destOrd="0" presId="urn:microsoft.com/office/officeart/2011/layout/HexagonRadial"/>
    <dgm:cxn modelId="{BC476996-E041-4793-BDF6-3D27C5B1E1E6}" type="presParOf" srcId="{06A4BDBD-D017-45BB-9195-79EDDDF6CF03}" destId="{75AFEE2A-893D-4834-AD84-E81D07E95EA3}" srcOrd="10" destOrd="0" presId="urn:microsoft.com/office/officeart/2011/layout/HexagonRadial"/>
    <dgm:cxn modelId="{6401FB85-9EED-497A-ADF3-EFBB1E5941DF}" type="presParOf" srcId="{06A4BDBD-D017-45BB-9195-79EDDDF6CF03}" destId="{CC1812D0-32E3-417B-AD78-0AFA7DFB6A93}" srcOrd="11" destOrd="0" presId="urn:microsoft.com/office/officeart/2011/layout/HexagonRadial"/>
    <dgm:cxn modelId="{5E961595-A6E0-4CFE-93FF-D0EA0AFE0E03}" type="presParOf" srcId="{CC1812D0-32E3-417B-AD78-0AFA7DFB6A93}" destId="{2B82485D-F15A-4A3F-8AA8-261F14C8EE95}" srcOrd="0" destOrd="0" presId="urn:microsoft.com/office/officeart/2011/layout/HexagonRadial"/>
    <dgm:cxn modelId="{5486CC1F-1FC5-4A7F-B372-EE93D5C56ED0}" type="presParOf" srcId="{06A4BDBD-D017-45BB-9195-79EDDDF6CF03}" destId="{8D33A7F9-B1D4-4DA0-A6AD-B18CB58A6F4A}"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4EC48C2-9ABE-45B6-AC70-55CEB70B4D25}" type="doc">
      <dgm:prSet loTypeId="urn:microsoft.com/office/officeart/2011/layout/HexagonRadial" loCatId="cycle" qsTypeId="urn:microsoft.com/office/officeart/2005/8/quickstyle/simple1#17" qsCatId="simple" csTypeId="urn:microsoft.com/office/officeart/2005/8/colors/colorful1#12" csCatId="colorful" phldr="1"/>
      <dgm:spPr/>
      <dgm:t>
        <a:bodyPr/>
        <a:lstStyle/>
        <a:p>
          <a:endParaRPr lang="en-US"/>
        </a:p>
      </dgm:t>
    </dgm:pt>
    <dgm:pt modelId="{1A962DAB-50B7-442B-9187-B4BE82741D5D}">
      <dgm:prSet phldrT="[Text]" custT="1"/>
      <dgm:spPr/>
      <dgm:t>
        <a:bodyPr/>
        <a:lstStyle/>
        <a:p>
          <a:r>
            <a:rPr lang="en-GB" sz="3200" b="1" dirty="0">
              <a:solidFill>
                <a:srgbClr val="FFC000"/>
              </a:solidFill>
              <a:latin typeface="Times New Roman" panose="02020603050405020304" pitchFamily="18" charset="0"/>
              <a:cs typeface="Times New Roman" panose="02020603050405020304" pitchFamily="18" charset="0"/>
            </a:rPr>
            <a:t>ĐẶC ĐIỂM</a:t>
          </a:r>
          <a:endParaRPr lang="en-US" sz="3200" b="1" dirty="0">
            <a:solidFill>
              <a:srgbClr val="FFC000"/>
            </a:solidFill>
            <a:latin typeface="Times New Roman" panose="02020603050405020304" pitchFamily="18" charset="0"/>
            <a:cs typeface="Times New Roman" panose="02020603050405020304" pitchFamily="18" charset="0"/>
          </a:endParaRPr>
        </a:p>
      </dgm:t>
    </dgm:pt>
    <dgm:pt modelId="{BF3A1711-F2BB-4746-886C-E5928B405D2C}" type="parTrans" cxnId="{71E83457-F204-44CE-B9A9-AE06406DD31B}">
      <dgm:prSet/>
      <dgm:spPr/>
      <dgm:t>
        <a:bodyPr/>
        <a:lstStyle/>
        <a:p>
          <a:endParaRPr lang="en-US" sz="3200">
            <a:latin typeface="Times New Roman" panose="02020603050405020304" pitchFamily="18" charset="0"/>
            <a:cs typeface="Times New Roman" panose="02020603050405020304" pitchFamily="18" charset="0"/>
          </a:endParaRPr>
        </a:p>
      </dgm:t>
    </dgm:pt>
    <dgm:pt modelId="{1460B760-F61F-4DE4-BDC8-3421FD5CAEDD}" type="sibTrans" cxnId="{71E83457-F204-44CE-B9A9-AE06406DD31B}">
      <dgm:prSet/>
      <dgm:spPr/>
      <dgm:t>
        <a:bodyPr/>
        <a:lstStyle/>
        <a:p>
          <a:endParaRPr lang="en-US" sz="3200">
            <a:latin typeface="Times New Roman" panose="02020603050405020304" pitchFamily="18" charset="0"/>
            <a:cs typeface="Times New Roman" panose="02020603050405020304" pitchFamily="18" charset="0"/>
          </a:endParaRPr>
        </a:p>
      </dgm:t>
    </dgm:pt>
    <dgm:pt modelId="{0DD1CB4B-1C11-4A0B-8D24-9557BED66741}">
      <dgm:prSet phldrT="[Text]" custT="1"/>
      <dgm:spPr/>
      <dgm:t>
        <a:bodyPr/>
        <a:lstStyle/>
        <a:p>
          <a:r>
            <a:rPr lang="en-GB" sz="3200" dirty="0" err="1">
              <a:solidFill>
                <a:srgbClr val="7030A0"/>
              </a:solidFill>
              <a:latin typeface="Times New Roman" panose="02020603050405020304" pitchFamily="18" charset="0"/>
              <a:cs typeface="Times New Roman" panose="02020603050405020304" pitchFamily="18" charset="0"/>
            </a:rPr>
            <a:t>Gọt</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giũa</a:t>
          </a:r>
          <a:endParaRPr lang="en-US" sz="3200" dirty="0">
            <a:solidFill>
              <a:srgbClr val="7030A0"/>
            </a:solidFill>
            <a:latin typeface="Times New Roman" panose="02020603050405020304" pitchFamily="18" charset="0"/>
            <a:cs typeface="Times New Roman" panose="02020603050405020304" pitchFamily="18" charset="0"/>
          </a:endParaRPr>
        </a:p>
      </dgm:t>
    </dgm:pt>
    <dgm:pt modelId="{C3AD0DAD-4E17-4E9C-ACCB-DC07EAD640F1}" type="parTrans" cxnId="{71568371-1DB6-4B3D-81C5-197E70F34E61}">
      <dgm:prSet/>
      <dgm:spPr/>
      <dgm:t>
        <a:bodyPr/>
        <a:lstStyle/>
        <a:p>
          <a:endParaRPr lang="en-US" sz="3200">
            <a:latin typeface="Times New Roman" panose="02020603050405020304" pitchFamily="18" charset="0"/>
            <a:cs typeface="Times New Roman" panose="02020603050405020304" pitchFamily="18" charset="0"/>
          </a:endParaRPr>
        </a:p>
      </dgm:t>
    </dgm:pt>
    <dgm:pt modelId="{C5C6E04C-8856-4E36-874B-398D05BF879B}" type="sibTrans" cxnId="{71568371-1DB6-4B3D-81C5-197E70F34E61}">
      <dgm:prSet/>
      <dgm:spPr/>
      <dgm:t>
        <a:bodyPr/>
        <a:lstStyle/>
        <a:p>
          <a:endParaRPr lang="en-US" sz="3200">
            <a:latin typeface="Times New Roman" panose="02020603050405020304" pitchFamily="18" charset="0"/>
            <a:cs typeface="Times New Roman" panose="02020603050405020304" pitchFamily="18" charset="0"/>
          </a:endParaRPr>
        </a:p>
      </dgm:t>
    </dgm:pt>
    <dgm:pt modelId="{0C29D0B7-3D5F-4312-BF30-F5989B38D8B0}">
      <dgm:prSet phldrT="[Text]" custT="1"/>
      <dgm:spPr/>
      <dgm:t>
        <a:bodyPr/>
        <a:lstStyle/>
        <a:p>
          <a:r>
            <a:rPr lang="en-GB" sz="3200" dirty="0" err="1">
              <a:solidFill>
                <a:srgbClr val="7030A0"/>
              </a:solidFill>
              <a:latin typeface="Times New Roman" panose="02020603050405020304" pitchFamily="18" charset="0"/>
              <a:cs typeface="Times New Roman" panose="02020603050405020304" pitchFamily="18" charset="0"/>
            </a:rPr>
            <a:t>Chuẩn</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mực</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về</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ngữ</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âm</a:t>
          </a:r>
          <a:endParaRPr lang="en-US" sz="3200" dirty="0">
            <a:solidFill>
              <a:srgbClr val="7030A0"/>
            </a:solidFill>
            <a:latin typeface="Times New Roman" panose="02020603050405020304" pitchFamily="18" charset="0"/>
            <a:cs typeface="Times New Roman" panose="02020603050405020304" pitchFamily="18" charset="0"/>
          </a:endParaRPr>
        </a:p>
      </dgm:t>
    </dgm:pt>
    <dgm:pt modelId="{20B564AA-8CC3-411E-97E3-816DB2F1A1F4}" type="parTrans" cxnId="{9CACB572-629E-4275-BA99-3009BA6138AD}">
      <dgm:prSet/>
      <dgm:spPr/>
      <dgm:t>
        <a:bodyPr/>
        <a:lstStyle/>
        <a:p>
          <a:endParaRPr lang="en-US" sz="3200">
            <a:latin typeface="Times New Roman" panose="02020603050405020304" pitchFamily="18" charset="0"/>
            <a:cs typeface="Times New Roman" panose="02020603050405020304" pitchFamily="18" charset="0"/>
          </a:endParaRPr>
        </a:p>
      </dgm:t>
    </dgm:pt>
    <dgm:pt modelId="{9CA23941-16E2-4C2A-BE21-2F82F735FB49}" type="sibTrans" cxnId="{9CACB572-629E-4275-BA99-3009BA6138AD}">
      <dgm:prSet/>
      <dgm:spPr/>
      <dgm:t>
        <a:bodyPr/>
        <a:lstStyle/>
        <a:p>
          <a:endParaRPr lang="en-US" sz="3200">
            <a:latin typeface="Times New Roman" panose="02020603050405020304" pitchFamily="18" charset="0"/>
            <a:cs typeface="Times New Roman" panose="02020603050405020304" pitchFamily="18" charset="0"/>
          </a:endParaRPr>
        </a:p>
      </dgm:t>
    </dgm:pt>
    <dgm:pt modelId="{23CCC6FE-CE5E-4294-96CD-F8D3BE4C2A73}">
      <dgm:prSet phldrT="[Text]" custT="1"/>
      <dgm:spPr/>
      <dgm:t>
        <a:bodyPr/>
        <a:lstStyle/>
        <a:p>
          <a:r>
            <a:rPr lang="en-GB" sz="3200" dirty="0" err="1">
              <a:solidFill>
                <a:srgbClr val="7030A0"/>
              </a:solidFill>
              <a:latin typeface="Times New Roman" panose="02020603050405020304" pitchFamily="18" charset="0"/>
              <a:cs typeface="Times New Roman" panose="02020603050405020304" pitchFamily="18" charset="0"/>
            </a:rPr>
            <a:t>Từ</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ngữ</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toàn</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dân</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trang</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trọng</a:t>
          </a:r>
          <a:endParaRPr lang="en-US" sz="3200" dirty="0">
            <a:solidFill>
              <a:srgbClr val="7030A0"/>
            </a:solidFill>
            <a:latin typeface="Times New Roman" panose="02020603050405020304" pitchFamily="18" charset="0"/>
            <a:cs typeface="Times New Roman" panose="02020603050405020304" pitchFamily="18" charset="0"/>
          </a:endParaRPr>
        </a:p>
      </dgm:t>
    </dgm:pt>
    <dgm:pt modelId="{02721225-52B1-4354-AD12-19DA1722FE7E}" type="parTrans" cxnId="{B30DF6DD-7BB8-409D-BFCB-A3E2616D6BC4}">
      <dgm:prSet/>
      <dgm:spPr/>
      <dgm:t>
        <a:bodyPr/>
        <a:lstStyle/>
        <a:p>
          <a:endParaRPr lang="en-US" sz="3200">
            <a:latin typeface="Times New Roman" panose="02020603050405020304" pitchFamily="18" charset="0"/>
            <a:cs typeface="Times New Roman" panose="02020603050405020304" pitchFamily="18" charset="0"/>
          </a:endParaRPr>
        </a:p>
      </dgm:t>
    </dgm:pt>
    <dgm:pt modelId="{6BE584C5-6D36-44B1-83CB-6BDDB32D8CCD}" type="sibTrans" cxnId="{B30DF6DD-7BB8-409D-BFCB-A3E2616D6BC4}">
      <dgm:prSet/>
      <dgm:spPr/>
      <dgm:t>
        <a:bodyPr/>
        <a:lstStyle/>
        <a:p>
          <a:endParaRPr lang="en-US" sz="3200">
            <a:latin typeface="Times New Roman" panose="02020603050405020304" pitchFamily="18" charset="0"/>
            <a:cs typeface="Times New Roman" panose="02020603050405020304" pitchFamily="18" charset="0"/>
          </a:endParaRPr>
        </a:p>
      </dgm:t>
    </dgm:pt>
    <dgm:pt modelId="{15A15682-A096-452E-8DFA-62B8F511A077}">
      <dgm:prSet phldrT="[Text]" custT="1"/>
      <dgm:spPr/>
      <dgm:t>
        <a:bodyPr/>
        <a:lstStyle/>
        <a:p>
          <a:r>
            <a:rPr lang="en-GB" sz="3200" dirty="0" err="1">
              <a:solidFill>
                <a:srgbClr val="7030A0"/>
              </a:solidFill>
              <a:latin typeface="Times New Roman" panose="02020603050405020304" pitchFamily="18" charset="0"/>
              <a:cs typeface="Times New Roman" panose="02020603050405020304" pitchFamily="18" charset="0"/>
            </a:rPr>
            <a:t>Câu</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đúng</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ngữ</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pháp</a:t>
          </a:r>
          <a:endParaRPr lang="en-US" sz="3200" dirty="0">
            <a:solidFill>
              <a:srgbClr val="7030A0"/>
            </a:solidFill>
            <a:latin typeface="Times New Roman" panose="02020603050405020304" pitchFamily="18" charset="0"/>
            <a:cs typeface="Times New Roman" panose="02020603050405020304" pitchFamily="18" charset="0"/>
          </a:endParaRPr>
        </a:p>
      </dgm:t>
    </dgm:pt>
    <dgm:pt modelId="{031F7E49-C3BE-4591-A3D4-6A9E00FA795D}" type="parTrans" cxnId="{99845108-96C2-46B7-8A26-688F2520F648}">
      <dgm:prSet/>
      <dgm:spPr/>
      <dgm:t>
        <a:bodyPr/>
        <a:lstStyle/>
        <a:p>
          <a:endParaRPr lang="en-US" sz="3200">
            <a:latin typeface="Times New Roman" panose="02020603050405020304" pitchFamily="18" charset="0"/>
            <a:cs typeface="Times New Roman" panose="02020603050405020304" pitchFamily="18" charset="0"/>
          </a:endParaRPr>
        </a:p>
      </dgm:t>
    </dgm:pt>
    <dgm:pt modelId="{9BEDABA2-9A92-4650-95F5-47B245AC50B6}" type="sibTrans" cxnId="{99845108-96C2-46B7-8A26-688F2520F648}">
      <dgm:prSet/>
      <dgm:spPr/>
      <dgm:t>
        <a:bodyPr/>
        <a:lstStyle/>
        <a:p>
          <a:endParaRPr lang="en-US" sz="3200">
            <a:latin typeface="Times New Roman" panose="02020603050405020304" pitchFamily="18" charset="0"/>
            <a:cs typeface="Times New Roman" panose="02020603050405020304" pitchFamily="18" charset="0"/>
          </a:endParaRPr>
        </a:p>
      </dgm:t>
    </dgm:pt>
    <dgm:pt modelId="{48D76201-7FBF-4059-B31F-ED06A10B768C}">
      <dgm:prSet phldrT="[Text]" custT="1"/>
      <dgm:spPr/>
      <dgm:t>
        <a:bodyPr/>
        <a:lstStyle/>
        <a:p>
          <a:r>
            <a:rPr lang="en-GB" sz="3200" dirty="0">
              <a:solidFill>
                <a:srgbClr val="7030A0"/>
              </a:solidFill>
              <a:latin typeface="Times New Roman" panose="02020603050405020304" pitchFamily="18" charset="0"/>
              <a:cs typeface="Times New Roman" panose="02020603050405020304" pitchFamily="18" charset="0"/>
            </a:rPr>
            <a:t>Phong </a:t>
          </a:r>
          <a:r>
            <a:rPr lang="en-GB" sz="3200" dirty="0" err="1">
              <a:solidFill>
                <a:srgbClr val="7030A0"/>
              </a:solidFill>
              <a:latin typeface="Times New Roman" panose="02020603050405020304" pitchFamily="18" charset="0"/>
              <a:cs typeface="Times New Roman" panose="02020603050405020304" pitchFamily="18" charset="0"/>
            </a:rPr>
            <a:t>cách</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phù</a:t>
          </a:r>
          <a:r>
            <a:rPr lang="en-GB" sz="3200" dirty="0">
              <a:solidFill>
                <a:srgbClr val="7030A0"/>
              </a:solidFill>
              <a:latin typeface="Times New Roman" panose="02020603050405020304" pitchFamily="18" charset="0"/>
              <a:cs typeface="Times New Roman" panose="02020603050405020304" pitchFamily="18" charset="0"/>
            </a:rPr>
            <a:t> </a:t>
          </a:r>
          <a:r>
            <a:rPr lang="en-GB" sz="3200" dirty="0" err="1">
              <a:solidFill>
                <a:srgbClr val="7030A0"/>
              </a:solidFill>
              <a:latin typeface="Times New Roman" panose="02020603050405020304" pitchFamily="18" charset="0"/>
              <a:cs typeface="Times New Roman" panose="02020603050405020304" pitchFamily="18" charset="0"/>
            </a:rPr>
            <a:t>hợp</a:t>
          </a:r>
          <a:endParaRPr lang="en-US" sz="3200" dirty="0">
            <a:solidFill>
              <a:srgbClr val="7030A0"/>
            </a:solidFill>
            <a:latin typeface="Times New Roman" panose="02020603050405020304" pitchFamily="18" charset="0"/>
            <a:cs typeface="Times New Roman" panose="02020603050405020304" pitchFamily="18" charset="0"/>
          </a:endParaRPr>
        </a:p>
      </dgm:t>
    </dgm:pt>
    <dgm:pt modelId="{4E1E920D-2D88-4A85-B0E5-CDB27A746FD9}" type="parTrans" cxnId="{6A7C2FDC-997E-49C8-B7DD-DF77739E3F0D}">
      <dgm:prSet/>
      <dgm:spPr/>
      <dgm:t>
        <a:bodyPr/>
        <a:lstStyle/>
        <a:p>
          <a:endParaRPr lang="en-US" sz="3200">
            <a:latin typeface="Times New Roman" panose="02020603050405020304" pitchFamily="18" charset="0"/>
            <a:cs typeface="Times New Roman" panose="02020603050405020304" pitchFamily="18" charset="0"/>
          </a:endParaRPr>
        </a:p>
      </dgm:t>
    </dgm:pt>
    <dgm:pt modelId="{8ED9265E-FBC7-4081-83FC-698C28D27205}" type="sibTrans" cxnId="{6A7C2FDC-997E-49C8-B7DD-DF77739E3F0D}">
      <dgm:prSet/>
      <dgm:spPr/>
      <dgm:t>
        <a:bodyPr/>
        <a:lstStyle/>
        <a:p>
          <a:endParaRPr lang="en-US" sz="3200">
            <a:latin typeface="Times New Roman" panose="02020603050405020304" pitchFamily="18" charset="0"/>
            <a:cs typeface="Times New Roman" panose="02020603050405020304" pitchFamily="18" charset="0"/>
          </a:endParaRPr>
        </a:p>
      </dgm:t>
    </dgm:pt>
    <dgm:pt modelId="{848748B1-7109-4AA4-9C0A-CA87AC872B11}">
      <dgm:prSet phldrT="[Text]" custT="1"/>
      <dgm:spPr/>
      <dgm:t>
        <a:bodyPr/>
        <a:lstStyle/>
        <a:p>
          <a:r>
            <a:rPr lang="en-US" sz="3200" dirty="0" smtClean="0">
              <a:solidFill>
                <a:srgbClr val="7030A0"/>
              </a:solidFill>
              <a:latin typeface="Times New Roman" panose="02020603050405020304" pitchFamily="18" charset="0"/>
              <a:cs typeface="Times New Roman" panose="02020603050405020304" pitchFamily="18" charset="0"/>
            </a:rPr>
            <a:t>Tao </a:t>
          </a:r>
          <a:r>
            <a:rPr lang="en-US" sz="3200" dirty="0" err="1" smtClean="0">
              <a:solidFill>
                <a:srgbClr val="7030A0"/>
              </a:solidFill>
              <a:latin typeface="Times New Roman" panose="02020603050405020304" pitchFamily="18" charset="0"/>
              <a:cs typeface="Times New Roman" panose="02020603050405020304" pitchFamily="18" charset="0"/>
            </a:rPr>
            <a:t>nhã</a:t>
          </a:r>
          <a:r>
            <a:rPr lang="en-US" sz="3200" dirty="0" smtClean="0">
              <a:solidFill>
                <a:srgbClr val="7030A0"/>
              </a:solidFill>
              <a:latin typeface="Times New Roman" panose="02020603050405020304" pitchFamily="18" charset="0"/>
              <a:cs typeface="Times New Roman" panose="02020603050405020304" pitchFamily="18" charset="0"/>
            </a:rPr>
            <a:t>- </a:t>
          </a:r>
          <a:r>
            <a:rPr lang="en-US" sz="3200" dirty="0" err="1" smtClean="0">
              <a:solidFill>
                <a:srgbClr val="7030A0"/>
              </a:solidFill>
              <a:latin typeface="Times New Roman" panose="02020603050405020304" pitchFamily="18" charset="0"/>
              <a:cs typeface="Times New Roman" panose="02020603050405020304" pitchFamily="18" charset="0"/>
            </a:rPr>
            <a:t>lịch</a:t>
          </a:r>
          <a:r>
            <a:rPr lang="en-US" sz="3200" dirty="0" smtClean="0">
              <a:solidFill>
                <a:srgbClr val="7030A0"/>
              </a:solidFill>
              <a:latin typeface="Times New Roman" panose="02020603050405020304" pitchFamily="18" charset="0"/>
              <a:cs typeface="Times New Roman" panose="02020603050405020304" pitchFamily="18" charset="0"/>
            </a:rPr>
            <a:t> </a:t>
          </a:r>
          <a:r>
            <a:rPr lang="en-US" sz="3200" dirty="0" err="1" smtClean="0">
              <a:solidFill>
                <a:srgbClr val="7030A0"/>
              </a:solidFill>
              <a:latin typeface="Times New Roman" panose="02020603050405020304" pitchFamily="18" charset="0"/>
              <a:cs typeface="Times New Roman" panose="02020603050405020304" pitchFamily="18" charset="0"/>
            </a:rPr>
            <a:t>sự</a:t>
          </a:r>
          <a:endParaRPr lang="en-US" sz="3200" dirty="0">
            <a:solidFill>
              <a:srgbClr val="7030A0"/>
            </a:solidFill>
            <a:latin typeface="Times New Roman" panose="02020603050405020304" pitchFamily="18" charset="0"/>
            <a:cs typeface="Times New Roman" panose="02020603050405020304" pitchFamily="18" charset="0"/>
          </a:endParaRPr>
        </a:p>
      </dgm:t>
    </dgm:pt>
    <dgm:pt modelId="{4C64771D-1DFC-4116-92BA-1E77323098E4}" type="parTrans" cxnId="{473D6D83-2329-4CC1-91E5-C5EBB95DB955}">
      <dgm:prSet/>
      <dgm:spPr/>
      <dgm:t>
        <a:bodyPr/>
        <a:lstStyle/>
        <a:p>
          <a:endParaRPr lang="en-US" sz="3200">
            <a:latin typeface="Times New Roman" panose="02020603050405020304" pitchFamily="18" charset="0"/>
            <a:cs typeface="Times New Roman" panose="02020603050405020304" pitchFamily="18" charset="0"/>
          </a:endParaRPr>
        </a:p>
      </dgm:t>
    </dgm:pt>
    <dgm:pt modelId="{520E07E7-4551-4B5E-8586-49C1F22DCDC7}" type="sibTrans" cxnId="{473D6D83-2329-4CC1-91E5-C5EBB95DB955}">
      <dgm:prSet/>
      <dgm:spPr/>
      <dgm:t>
        <a:bodyPr/>
        <a:lstStyle/>
        <a:p>
          <a:endParaRPr lang="en-US" sz="3200">
            <a:latin typeface="Times New Roman" panose="02020603050405020304" pitchFamily="18" charset="0"/>
            <a:cs typeface="Times New Roman" panose="02020603050405020304" pitchFamily="18" charset="0"/>
          </a:endParaRPr>
        </a:p>
      </dgm:t>
    </dgm:pt>
    <dgm:pt modelId="{06A4BDBD-D017-45BB-9195-79EDDDF6CF03}" type="pres">
      <dgm:prSet presAssocID="{94EC48C2-9ABE-45B6-AC70-55CEB70B4D25}" presName="Name0" presStyleCnt="0">
        <dgm:presLayoutVars>
          <dgm:chMax val="1"/>
          <dgm:chPref val="1"/>
          <dgm:dir/>
          <dgm:animOne val="branch"/>
          <dgm:animLvl val="lvl"/>
        </dgm:presLayoutVars>
      </dgm:prSet>
      <dgm:spPr/>
      <dgm:t>
        <a:bodyPr/>
        <a:lstStyle/>
        <a:p>
          <a:endParaRPr lang="en-US"/>
        </a:p>
      </dgm:t>
    </dgm:pt>
    <dgm:pt modelId="{A8F72731-E46F-45FD-BAE3-7202DFFF707A}" type="pres">
      <dgm:prSet presAssocID="{1A962DAB-50B7-442B-9187-B4BE82741D5D}" presName="Parent" presStyleLbl="node0" presStyleIdx="0" presStyleCnt="1">
        <dgm:presLayoutVars>
          <dgm:chMax val="6"/>
          <dgm:chPref val="6"/>
        </dgm:presLayoutVars>
      </dgm:prSet>
      <dgm:spPr/>
      <dgm:t>
        <a:bodyPr/>
        <a:lstStyle/>
        <a:p>
          <a:endParaRPr lang="en-US"/>
        </a:p>
      </dgm:t>
    </dgm:pt>
    <dgm:pt modelId="{B1AB1460-6A71-451D-9A34-1F7CECFE383B}" type="pres">
      <dgm:prSet presAssocID="{0DD1CB4B-1C11-4A0B-8D24-9557BED66741}" presName="Accent1" presStyleCnt="0"/>
      <dgm:spPr/>
    </dgm:pt>
    <dgm:pt modelId="{75FC6742-D579-40E9-A272-76E95A84A315}" type="pres">
      <dgm:prSet presAssocID="{0DD1CB4B-1C11-4A0B-8D24-9557BED66741}" presName="Accent" presStyleLbl="bgShp" presStyleIdx="0" presStyleCnt="6"/>
      <dgm:spPr/>
    </dgm:pt>
    <dgm:pt modelId="{9D1EDC76-A0EE-4F59-8166-7B5EACABB0B1}" type="pres">
      <dgm:prSet presAssocID="{0DD1CB4B-1C11-4A0B-8D24-9557BED66741}" presName="Child1" presStyleLbl="node1" presStyleIdx="0" presStyleCnt="6">
        <dgm:presLayoutVars>
          <dgm:chMax val="0"/>
          <dgm:chPref val="0"/>
          <dgm:bulletEnabled val="1"/>
        </dgm:presLayoutVars>
      </dgm:prSet>
      <dgm:spPr/>
      <dgm:t>
        <a:bodyPr/>
        <a:lstStyle/>
        <a:p>
          <a:endParaRPr lang="en-US"/>
        </a:p>
      </dgm:t>
    </dgm:pt>
    <dgm:pt modelId="{B8BBBE6A-53E7-4642-8681-673A40D642FD}" type="pres">
      <dgm:prSet presAssocID="{0C29D0B7-3D5F-4312-BF30-F5989B38D8B0}" presName="Accent2" presStyleCnt="0"/>
      <dgm:spPr/>
    </dgm:pt>
    <dgm:pt modelId="{748D755D-7FD3-4556-9785-81D86CB5AA5B}" type="pres">
      <dgm:prSet presAssocID="{0C29D0B7-3D5F-4312-BF30-F5989B38D8B0}" presName="Accent" presStyleLbl="bgShp" presStyleIdx="1" presStyleCnt="6"/>
      <dgm:spPr/>
    </dgm:pt>
    <dgm:pt modelId="{EA9C21A1-7C51-4C68-AA9D-DDA0F2701E33}" type="pres">
      <dgm:prSet presAssocID="{0C29D0B7-3D5F-4312-BF30-F5989B38D8B0}" presName="Child2" presStyleLbl="node1" presStyleIdx="1" presStyleCnt="6">
        <dgm:presLayoutVars>
          <dgm:chMax val="0"/>
          <dgm:chPref val="0"/>
          <dgm:bulletEnabled val="1"/>
        </dgm:presLayoutVars>
      </dgm:prSet>
      <dgm:spPr/>
      <dgm:t>
        <a:bodyPr/>
        <a:lstStyle/>
        <a:p>
          <a:endParaRPr lang="en-US"/>
        </a:p>
      </dgm:t>
    </dgm:pt>
    <dgm:pt modelId="{D1550F47-B2C1-45EA-941F-7515869C92AF}" type="pres">
      <dgm:prSet presAssocID="{23CCC6FE-CE5E-4294-96CD-F8D3BE4C2A73}" presName="Accent3" presStyleCnt="0"/>
      <dgm:spPr/>
    </dgm:pt>
    <dgm:pt modelId="{0C0380EB-D596-48B1-8241-F6C3BED20F16}" type="pres">
      <dgm:prSet presAssocID="{23CCC6FE-CE5E-4294-96CD-F8D3BE4C2A73}" presName="Accent" presStyleLbl="bgShp" presStyleIdx="2" presStyleCnt="6"/>
      <dgm:spPr/>
    </dgm:pt>
    <dgm:pt modelId="{DB5A68EC-54AC-4F82-AB9B-9056780A20DE}" type="pres">
      <dgm:prSet presAssocID="{23CCC6FE-CE5E-4294-96CD-F8D3BE4C2A73}" presName="Child3" presStyleLbl="node1" presStyleIdx="2" presStyleCnt="6" custScaleX="109600">
        <dgm:presLayoutVars>
          <dgm:chMax val="0"/>
          <dgm:chPref val="0"/>
          <dgm:bulletEnabled val="1"/>
        </dgm:presLayoutVars>
      </dgm:prSet>
      <dgm:spPr/>
      <dgm:t>
        <a:bodyPr/>
        <a:lstStyle/>
        <a:p>
          <a:endParaRPr lang="en-US"/>
        </a:p>
      </dgm:t>
    </dgm:pt>
    <dgm:pt modelId="{C2D8945D-E872-472D-95C7-945FE099786C}" type="pres">
      <dgm:prSet presAssocID="{15A15682-A096-452E-8DFA-62B8F511A077}" presName="Accent4" presStyleCnt="0"/>
      <dgm:spPr/>
    </dgm:pt>
    <dgm:pt modelId="{90CCF23A-59D7-431D-88AB-7948418B16A2}" type="pres">
      <dgm:prSet presAssocID="{15A15682-A096-452E-8DFA-62B8F511A077}" presName="Accent" presStyleLbl="bgShp" presStyleIdx="3" presStyleCnt="6"/>
      <dgm:spPr/>
    </dgm:pt>
    <dgm:pt modelId="{CE3916F8-0FD1-4FD9-808C-5674BDE04EA1}" type="pres">
      <dgm:prSet presAssocID="{15A15682-A096-452E-8DFA-62B8F511A077}" presName="Child4" presStyleLbl="node1" presStyleIdx="3" presStyleCnt="6" custScaleX="109427">
        <dgm:presLayoutVars>
          <dgm:chMax val="0"/>
          <dgm:chPref val="0"/>
          <dgm:bulletEnabled val="1"/>
        </dgm:presLayoutVars>
      </dgm:prSet>
      <dgm:spPr/>
      <dgm:t>
        <a:bodyPr/>
        <a:lstStyle/>
        <a:p>
          <a:endParaRPr lang="en-US"/>
        </a:p>
      </dgm:t>
    </dgm:pt>
    <dgm:pt modelId="{E467D133-F41C-4473-8BC9-51C19EC9326D}" type="pres">
      <dgm:prSet presAssocID="{48D76201-7FBF-4059-B31F-ED06A10B768C}" presName="Accent5" presStyleCnt="0"/>
      <dgm:spPr/>
    </dgm:pt>
    <dgm:pt modelId="{1456B105-62A4-472A-B39A-8CA76FAF5A2A}" type="pres">
      <dgm:prSet presAssocID="{48D76201-7FBF-4059-B31F-ED06A10B768C}" presName="Accent" presStyleLbl="bgShp" presStyleIdx="4" presStyleCnt="6"/>
      <dgm:spPr/>
    </dgm:pt>
    <dgm:pt modelId="{75AFEE2A-893D-4834-AD84-E81D07E95EA3}" type="pres">
      <dgm:prSet presAssocID="{48D76201-7FBF-4059-B31F-ED06A10B768C}" presName="Child5" presStyleLbl="node1" presStyleIdx="4" presStyleCnt="6">
        <dgm:presLayoutVars>
          <dgm:chMax val="0"/>
          <dgm:chPref val="0"/>
          <dgm:bulletEnabled val="1"/>
        </dgm:presLayoutVars>
      </dgm:prSet>
      <dgm:spPr/>
      <dgm:t>
        <a:bodyPr/>
        <a:lstStyle/>
        <a:p>
          <a:endParaRPr lang="en-US"/>
        </a:p>
      </dgm:t>
    </dgm:pt>
    <dgm:pt modelId="{CC1812D0-32E3-417B-AD78-0AFA7DFB6A93}" type="pres">
      <dgm:prSet presAssocID="{848748B1-7109-4AA4-9C0A-CA87AC872B11}" presName="Accent6" presStyleCnt="0"/>
      <dgm:spPr/>
    </dgm:pt>
    <dgm:pt modelId="{2B82485D-F15A-4A3F-8AA8-261F14C8EE95}" type="pres">
      <dgm:prSet presAssocID="{848748B1-7109-4AA4-9C0A-CA87AC872B11}" presName="Accent" presStyleLbl="bgShp" presStyleIdx="5" presStyleCnt="6"/>
      <dgm:spPr/>
    </dgm:pt>
    <dgm:pt modelId="{8D33A7F9-B1D4-4DA0-A6AD-B18CB58A6F4A}" type="pres">
      <dgm:prSet presAssocID="{848748B1-7109-4AA4-9C0A-CA87AC872B11}" presName="Child6" presStyleLbl="node1" presStyleIdx="5" presStyleCnt="6">
        <dgm:presLayoutVars>
          <dgm:chMax val="0"/>
          <dgm:chPref val="0"/>
          <dgm:bulletEnabled val="1"/>
        </dgm:presLayoutVars>
      </dgm:prSet>
      <dgm:spPr/>
      <dgm:t>
        <a:bodyPr/>
        <a:lstStyle/>
        <a:p>
          <a:endParaRPr lang="en-US"/>
        </a:p>
      </dgm:t>
    </dgm:pt>
  </dgm:ptLst>
  <dgm:cxnLst>
    <dgm:cxn modelId="{24F23A82-07CA-4682-A9E9-598D0C1F25FB}" type="presOf" srcId="{23CCC6FE-CE5E-4294-96CD-F8D3BE4C2A73}" destId="{DB5A68EC-54AC-4F82-AB9B-9056780A20DE}" srcOrd="0" destOrd="0" presId="urn:microsoft.com/office/officeart/2011/layout/HexagonRadial"/>
    <dgm:cxn modelId="{4D72A7F2-2167-4AFF-A304-2FF8B93169B6}" type="presOf" srcId="{848748B1-7109-4AA4-9C0A-CA87AC872B11}" destId="{8D33A7F9-B1D4-4DA0-A6AD-B18CB58A6F4A}" srcOrd="0" destOrd="0" presId="urn:microsoft.com/office/officeart/2011/layout/HexagonRadial"/>
    <dgm:cxn modelId="{71E83457-F204-44CE-B9A9-AE06406DD31B}" srcId="{94EC48C2-9ABE-45B6-AC70-55CEB70B4D25}" destId="{1A962DAB-50B7-442B-9187-B4BE82741D5D}" srcOrd="0" destOrd="0" parTransId="{BF3A1711-F2BB-4746-886C-E5928B405D2C}" sibTransId="{1460B760-F61F-4DE4-BDC8-3421FD5CAEDD}"/>
    <dgm:cxn modelId="{C3FE8AB8-B6AE-403F-88B4-C1CCBEACE59B}" type="presOf" srcId="{1A962DAB-50B7-442B-9187-B4BE82741D5D}" destId="{A8F72731-E46F-45FD-BAE3-7202DFFF707A}" srcOrd="0" destOrd="0" presId="urn:microsoft.com/office/officeart/2011/layout/HexagonRadial"/>
    <dgm:cxn modelId="{9CACB572-629E-4275-BA99-3009BA6138AD}" srcId="{1A962DAB-50B7-442B-9187-B4BE82741D5D}" destId="{0C29D0B7-3D5F-4312-BF30-F5989B38D8B0}" srcOrd="1" destOrd="0" parTransId="{20B564AA-8CC3-411E-97E3-816DB2F1A1F4}" sibTransId="{9CA23941-16E2-4C2A-BE21-2F82F735FB49}"/>
    <dgm:cxn modelId="{80F4B725-ABC9-4218-AD73-E6085A78D3FA}" type="presOf" srcId="{94EC48C2-9ABE-45B6-AC70-55CEB70B4D25}" destId="{06A4BDBD-D017-45BB-9195-79EDDDF6CF03}" srcOrd="0" destOrd="0" presId="urn:microsoft.com/office/officeart/2011/layout/HexagonRadial"/>
    <dgm:cxn modelId="{99845108-96C2-46B7-8A26-688F2520F648}" srcId="{1A962DAB-50B7-442B-9187-B4BE82741D5D}" destId="{15A15682-A096-452E-8DFA-62B8F511A077}" srcOrd="3" destOrd="0" parTransId="{031F7E49-C3BE-4591-A3D4-6A9E00FA795D}" sibTransId="{9BEDABA2-9A92-4650-95F5-47B245AC50B6}"/>
    <dgm:cxn modelId="{34214BBF-5633-4A4D-A915-C8DF1DC6BF01}" type="presOf" srcId="{0DD1CB4B-1C11-4A0B-8D24-9557BED66741}" destId="{9D1EDC76-A0EE-4F59-8166-7B5EACABB0B1}" srcOrd="0" destOrd="0" presId="urn:microsoft.com/office/officeart/2011/layout/HexagonRadial"/>
    <dgm:cxn modelId="{473D6D83-2329-4CC1-91E5-C5EBB95DB955}" srcId="{1A962DAB-50B7-442B-9187-B4BE82741D5D}" destId="{848748B1-7109-4AA4-9C0A-CA87AC872B11}" srcOrd="5" destOrd="0" parTransId="{4C64771D-1DFC-4116-92BA-1E77323098E4}" sibTransId="{520E07E7-4551-4B5E-8586-49C1F22DCDC7}"/>
    <dgm:cxn modelId="{71568371-1DB6-4B3D-81C5-197E70F34E61}" srcId="{1A962DAB-50B7-442B-9187-B4BE82741D5D}" destId="{0DD1CB4B-1C11-4A0B-8D24-9557BED66741}" srcOrd="0" destOrd="0" parTransId="{C3AD0DAD-4E17-4E9C-ACCB-DC07EAD640F1}" sibTransId="{C5C6E04C-8856-4E36-874B-398D05BF879B}"/>
    <dgm:cxn modelId="{2BD7BB0A-8118-48EF-8BCE-227E9FA913D9}" type="presOf" srcId="{48D76201-7FBF-4059-B31F-ED06A10B768C}" destId="{75AFEE2A-893D-4834-AD84-E81D07E95EA3}" srcOrd="0" destOrd="0" presId="urn:microsoft.com/office/officeart/2011/layout/HexagonRadial"/>
    <dgm:cxn modelId="{F26A52C3-22E1-4C79-94D0-16388FBA286B}" type="presOf" srcId="{15A15682-A096-452E-8DFA-62B8F511A077}" destId="{CE3916F8-0FD1-4FD9-808C-5674BDE04EA1}" srcOrd="0" destOrd="0" presId="urn:microsoft.com/office/officeart/2011/layout/HexagonRadial"/>
    <dgm:cxn modelId="{B30DF6DD-7BB8-409D-BFCB-A3E2616D6BC4}" srcId="{1A962DAB-50B7-442B-9187-B4BE82741D5D}" destId="{23CCC6FE-CE5E-4294-96CD-F8D3BE4C2A73}" srcOrd="2" destOrd="0" parTransId="{02721225-52B1-4354-AD12-19DA1722FE7E}" sibTransId="{6BE584C5-6D36-44B1-83CB-6BDDB32D8CCD}"/>
    <dgm:cxn modelId="{6A7C2FDC-997E-49C8-B7DD-DF77739E3F0D}" srcId="{1A962DAB-50B7-442B-9187-B4BE82741D5D}" destId="{48D76201-7FBF-4059-B31F-ED06A10B768C}" srcOrd="4" destOrd="0" parTransId="{4E1E920D-2D88-4A85-B0E5-CDB27A746FD9}" sibTransId="{8ED9265E-FBC7-4081-83FC-698C28D27205}"/>
    <dgm:cxn modelId="{68924D0B-C87A-4CF3-B7AB-B27D23589539}" type="presOf" srcId="{0C29D0B7-3D5F-4312-BF30-F5989B38D8B0}" destId="{EA9C21A1-7C51-4C68-AA9D-DDA0F2701E33}" srcOrd="0" destOrd="0" presId="urn:microsoft.com/office/officeart/2011/layout/HexagonRadial"/>
    <dgm:cxn modelId="{E8B9701A-0A44-48F7-A22F-A45633625E84}" type="presParOf" srcId="{06A4BDBD-D017-45BB-9195-79EDDDF6CF03}" destId="{A8F72731-E46F-45FD-BAE3-7202DFFF707A}" srcOrd="0" destOrd="0" presId="urn:microsoft.com/office/officeart/2011/layout/HexagonRadial"/>
    <dgm:cxn modelId="{B4F5CC49-74A5-49DD-B5A8-7B4654DD7AA6}" type="presParOf" srcId="{06A4BDBD-D017-45BB-9195-79EDDDF6CF03}" destId="{B1AB1460-6A71-451D-9A34-1F7CECFE383B}" srcOrd="1" destOrd="0" presId="urn:microsoft.com/office/officeart/2011/layout/HexagonRadial"/>
    <dgm:cxn modelId="{F14926F0-2B03-4833-905C-A11D0A9BCE9F}" type="presParOf" srcId="{B1AB1460-6A71-451D-9A34-1F7CECFE383B}" destId="{75FC6742-D579-40E9-A272-76E95A84A315}" srcOrd="0" destOrd="0" presId="urn:microsoft.com/office/officeart/2011/layout/HexagonRadial"/>
    <dgm:cxn modelId="{2E5981E2-E320-41F4-98AD-CF166500BB9C}" type="presParOf" srcId="{06A4BDBD-D017-45BB-9195-79EDDDF6CF03}" destId="{9D1EDC76-A0EE-4F59-8166-7B5EACABB0B1}" srcOrd="2" destOrd="0" presId="urn:microsoft.com/office/officeart/2011/layout/HexagonRadial"/>
    <dgm:cxn modelId="{BAB6E0AB-25B8-46D9-BBC2-2BA4FCD23DF2}" type="presParOf" srcId="{06A4BDBD-D017-45BB-9195-79EDDDF6CF03}" destId="{B8BBBE6A-53E7-4642-8681-673A40D642FD}" srcOrd="3" destOrd="0" presId="urn:microsoft.com/office/officeart/2011/layout/HexagonRadial"/>
    <dgm:cxn modelId="{22C99947-4DE4-4D33-A152-63AF43BC1F8F}" type="presParOf" srcId="{B8BBBE6A-53E7-4642-8681-673A40D642FD}" destId="{748D755D-7FD3-4556-9785-81D86CB5AA5B}" srcOrd="0" destOrd="0" presId="urn:microsoft.com/office/officeart/2011/layout/HexagonRadial"/>
    <dgm:cxn modelId="{3A1F5278-D216-4ACD-A34B-044E03A17A60}" type="presParOf" srcId="{06A4BDBD-D017-45BB-9195-79EDDDF6CF03}" destId="{EA9C21A1-7C51-4C68-AA9D-DDA0F2701E33}" srcOrd="4" destOrd="0" presId="urn:microsoft.com/office/officeart/2011/layout/HexagonRadial"/>
    <dgm:cxn modelId="{02FFB23B-3CCA-4572-B243-693879DC731A}" type="presParOf" srcId="{06A4BDBD-D017-45BB-9195-79EDDDF6CF03}" destId="{D1550F47-B2C1-45EA-941F-7515869C92AF}" srcOrd="5" destOrd="0" presId="urn:microsoft.com/office/officeart/2011/layout/HexagonRadial"/>
    <dgm:cxn modelId="{D92EB85E-B601-4F51-810C-A7F5787C6D17}" type="presParOf" srcId="{D1550F47-B2C1-45EA-941F-7515869C92AF}" destId="{0C0380EB-D596-48B1-8241-F6C3BED20F16}" srcOrd="0" destOrd="0" presId="urn:microsoft.com/office/officeart/2011/layout/HexagonRadial"/>
    <dgm:cxn modelId="{1D664BD5-5D20-4FC3-B31B-F2A575481602}" type="presParOf" srcId="{06A4BDBD-D017-45BB-9195-79EDDDF6CF03}" destId="{DB5A68EC-54AC-4F82-AB9B-9056780A20DE}" srcOrd="6" destOrd="0" presId="urn:microsoft.com/office/officeart/2011/layout/HexagonRadial"/>
    <dgm:cxn modelId="{EBF12A74-F44E-4AA6-8108-6E0018B28638}" type="presParOf" srcId="{06A4BDBD-D017-45BB-9195-79EDDDF6CF03}" destId="{C2D8945D-E872-472D-95C7-945FE099786C}" srcOrd="7" destOrd="0" presId="urn:microsoft.com/office/officeart/2011/layout/HexagonRadial"/>
    <dgm:cxn modelId="{F2261310-C3D3-4586-A9A0-719B2F6F9025}" type="presParOf" srcId="{C2D8945D-E872-472D-95C7-945FE099786C}" destId="{90CCF23A-59D7-431D-88AB-7948418B16A2}" srcOrd="0" destOrd="0" presId="urn:microsoft.com/office/officeart/2011/layout/HexagonRadial"/>
    <dgm:cxn modelId="{BA4087F7-9186-4002-879E-06104562A20B}" type="presParOf" srcId="{06A4BDBD-D017-45BB-9195-79EDDDF6CF03}" destId="{CE3916F8-0FD1-4FD9-808C-5674BDE04EA1}" srcOrd="8" destOrd="0" presId="urn:microsoft.com/office/officeart/2011/layout/HexagonRadial"/>
    <dgm:cxn modelId="{8C86940E-955E-4B3A-97E5-F372134D6E23}" type="presParOf" srcId="{06A4BDBD-D017-45BB-9195-79EDDDF6CF03}" destId="{E467D133-F41C-4473-8BC9-51C19EC9326D}" srcOrd="9" destOrd="0" presId="urn:microsoft.com/office/officeart/2011/layout/HexagonRadial"/>
    <dgm:cxn modelId="{502ECC9C-2564-4DC7-925D-74D030399FF8}" type="presParOf" srcId="{E467D133-F41C-4473-8BC9-51C19EC9326D}" destId="{1456B105-62A4-472A-B39A-8CA76FAF5A2A}" srcOrd="0" destOrd="0" presId="urn:microsoft.com/office/officeart/2011/layout/HexagonRadial"/>
    <dgm:cxn modelId="{BC476996-E041-4793-BDF6-3D27C5B1E1E6}" type="presParOf" srcId="{06A4BDBD-D017-45BB-9195-79EDDDF6CF03}" destId="{75AFEE2A-893D-4834-AD84-E81D07E95EA3}" srcOrd="10" destOrd="0" presId="urn:microsoft.com/office/officeart/2011/layout/HexagonRadial"/>
    <dgm:cxn modelId="{6401FB85-9EED-497A-ADF3-EFBB1E5941DF}" type="presParOf" srcId="{06A4BDBD-D017-45BB-9195-79EDDDF6CF03}" destId="{CC1812D0-32E3-417B-AD78-0AFA7DFB6A93}" srcOrd="11" destOrd="0" presId="urn:microsoft.com/office/officeart/2011/layout/HexagonRadial"/>
    <dgm:cxn modelId="{5E961595-A6E0-4CFE-93FF-D0EA0AFE0E03}" type="presParOf" srcId="{CC1812D0-32E3-417B-AD78-0AFA7DFB6A93}" destId="{2B82485D-F15A-4A3F-8AA8-261F14C8EE95}" srcOrd="0" destOrd="0" presId="urn:microsoft.com/office/officeart/2011/layout/HexagonRadial"/>
    <dgm:cxn modelId="{5486CC1F-1FC5-4A7F-B372-EE93D5C56ED0}" type="presParOf" srcId="{06A4BDBD-D017-45BB-9195-79EDDDF6CF03}" destId="{8D33A7F9-B1D4-4DA0-A6AD-B18CB58A6F4A}"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D6AFF69-D0EC-4C34-9246-19B6124D781C}" type="doc">
      <dgm:prSet loTypeId="urn:microsoft.com/office/officeart/2005/8/layout/vList6" loCatId="list" qsTypeId="urn:microsoft.com/office/officeart/2005/8/quickstyle/simple1#18" qsCatId="simple" csTypeId="urn:microsoft.com/office/officeart/2005/8/colors/accent2_3#6" csCatId="accent2" phldr="1"/>
      <dgm:spPr/>
      <dgm:t>
        <a:bodyPr/>
        <a:lstStyle/>
        <a:p>
          <a:endParaRPr lang="en-US"/>
        </a:p>
      </dgm:t>
    </dgm:pt>
    <dgm:pt modelId="{FDC06902-A23A-4279-BBFA-FBC95521B791}">
      <dgm:prSet phldrT="[Text]" phldr="0" custT="1"/>
      <dgm:spPr/>
      <dgm:t>
        <a:bodyPr vert="horz" wrap="square"/>
        <a:lstStyle/>
        <a:p>
          <a:pPr>
            <a:lnSpc>
              <a:spcPct val="100000"/>
            </a:lnSpc>
            <a:spcBef>
              <a:spcPct val="0"/>
            </a:spcBef>
            <a:spcAft>
              <a:spcPct val="35000"/>
            </a:spcAft>
          </a:pPr>
          <a:r>
            <a:rPr lang="en-GB" sz="3500" b="1" dirty="0">
              <a:solidFill>
                <a:srgbClr val="002060"/>
              </a:solidFill>
              <a:latin typeface="Times New Roman" panose="02020603050405020304" pitchFamily="18" charset="0"/>
              <a:cs typeface="Times New Roman" panose="02020603050405020304" pitchFamily="18" charset="0"/>
            </a:rPr>
            <a:t>BỐI CẢNH GIAO TIẾP</a:t>
          </a:r>
          <a:endParaRPr lang="en-US" sz="3500" b="1" dirty="0">
            <a:solidFill>
              <a:srgbClr val="002060"/>
            </a:solidFill>
            <a:latin typeface="Times New Roman" panose="02020603050405020304" pitchFamily="18" charset="0"/>
            <a:cs typeface="Times New Roman" panose="02020603050405020304" pitchFamily="18" charset="0"/>
          </a:endParaRPr>
        </a:p>
      </dgm:t>
    </dgm:pt>
    <dgm:pt modelId="{11BDC921-0C46-40DD-B397-F6693A76DE04}" type="parTrans" cxnId="{61FFDA5C-597B-4B6C-8C7D-BF18136C9805}">
      <dgm:prSet/>
      <dgm:spPr/>
      <dgm:t>
        <a:bodyPr/>
        <a:lstStyle/>
        <a:p>
          <a:endParaRPr lang="en-US" sz="3600">
            <a:latin typeface="Times New Roman" panose="02020603050405020304" pitchFamily="18" charset="0"/>
            <a:cs typeface="Times New Roman" panose="02020603050405020304" pitchFamily="18" charset="0"/>
          </a:endParaRPr>
        </a:p>
      </dgm:t>
    </dgm:pt>
    <dgm:pt modelId="{CA16C76E-7B17-4811-A09E-70CC299FD0F7}" type="sibTrans" cxnId="{61FFDA5C-597B-4B6C-8C7D-BF18136C9805}">
      <dgm:prSet/>
      <dgm:spPr/>
      <dgm:t>
        <a:bodyPr/>
        <a:lstStyle/>
        <a:p>
          <a:endParaRPr lang="en-US" sz="3600">
            <a:latin typeface="Times New Roman" panose="02020603050405020304" pitchFamily="18" charset="0"/>
            <a:cs typeface="Times New Roman" panose="02020603050405020304" pitchFamily="18" charset="0"/>
          </a:endParaRPr>
        </a:p>
      </dgm:t>
    </dgm:pt>
    <dgm:pt modelId="{FE6BCB0F-DB14-4183-88EA-1070C0447183}">
      <dgm:prSet phldrT="[Text]" phldr="0" custT="1"/>
      <dgm:spPr/>
      <dgm:t>
        <a:bodyPr vert="horz" wrap="square"/>
        <a:lstStyle/>
        <a:p>
          <a:pPr algn="just">
            <a:lnSpc>
              <a:spcPct val="100000"/>
            </a:lnSpc>
            <a:spcBef>
              <a:spcPct val="0"/>
            </a:spcBef>
            <a:spcAft>
              <a:spcPct val="15000"/>
            </a:spcAft>
          </a:pPr>
          <a:r>
            <a:rPr lang="en-GB" sz="3500" b="1" dirty="0" err="1" smtClean="0">
              <a:latin typeface="Times New Roman" panose="02020603050405020304" pitchFamily="18" charset="0"/>
              <a:cs typeface="Times New Roman" panose="02020603050405020304" pitchFamily="18" charset="0"/>
            </a:rPr>
            <a:t>Trong</a:t>
          </a:r>
          <a:r>
            <a:rPr lang="en-GB" sz="3500" b="1" dirty="0" smtClean="0">
              <a:latin typeface="Times New Roman" panose="02020603050405020304" pitchFamily="18" charset="0"/>
              <a:cs typeface="Times New Roman" panose="02020603050405020304" pitchFamily="18" charset="0"/>
            </a:rPr>
            <a:t> </a:t>
          </a:r>
          <a:r>
            <a:rPr lang="en-GB" sz="3500" b="1" dirty="0" err="1" smtClean="0">
              <a:latin typeface="Times New Roman" panose="02020603050405020304" pitchFamily="18" charset="0"/>
              <a:cs typeface="Times New Roman" panose="02020603050405020304" pitchFamily="18" charset="0"/>
            </a:rPr>
            <a:t>giao</a:t>
          </a:r>
          <a:r>
            <a:rPr lang="en-GB" sz="3500" b="1" dirty="0" smtClean="0">
              <a:latin typeface="Times New Roman" panose="02020603050405020304" pitchFamily="18" charset="0"/>
              <a:cs typeface="Times New Roman" panose="02020603050405020304" pitchFamily="18" charset="0"/>
            </a:rPr>
            <a:t> </a:t>
          </a:r>
          <a:r>
            <a:rPr lang="en-GB" sz="3500" b="1" dirty="0" err="1">
              <a:latin typeface="Times New Roman" panose="02020603050405020304" pitchFamily="18" charset="0"/>
              <a:cs typeface="Times New Roman" panose="02020603050405020304" pitchFamily="18" charset="0"/>
            </a:rPr>
            <a:t>tiếp</a:t>
          </a:r>
          <a:r>
            <a:rPr lang="en-GB" sz="3500" b="1" dirty="0">
              <a:latin typeface="Times New Roman" panose="02020603050405020304" pitchFamily="18" charset="0"/>
              <a:cs typeface="Times New Roman" panose="02020603050405020304" pitchFamily="18" charset="0"/>
            </a:rPr>
            <a:t> </a:t>
          </a:r>
          <a:r>
            <a:rPr lang="en-GB" sz="3500" b="1" dirty="0" err="1">
              <a:latin typeface="Times New Roman" panose="02020603050405020304" pitchFamily="18" charset="0"/>
              <a:cs typeface="Times New Roman" panose="02020603050405020304" pitchFamily="18" charset="0"/>
            </a:rPr>
            <a:t>hàng</a:t>
          </a:r>
          <a:r>
            <a:rPr lang="en-GB" sz="3500" b="1" dirty="0">
              <a:latin typeface="Times New Roman" panose="02020603050405020304" pitchFamily="18" charset="0"/>
              <a:cs typeface="Times New Roman" panose="02020603050405020304" pitchFamily="18" charset="0"/>
            </a:rPr>
            <a:t> </a:t>
          </a:r>
          <a:r>
            <a:rPr lang="en-GB" sz="3500" b="1" dirty="0" err="1" smtClean="0">
              <a:latin typeface="Times New Roman" panose="02020603050405020304" pitchFamily="18" charset="0"/>
              <a:cs typeface="Times New Roman" panose="02020603050405020304" pitchFamily="18" charset="0"/>
            </a:rPr>
            <a:t>ngày</a:t>
          </a:r>
          <a:r>
            <a:rPr lang="en-GB" sz="3500" b="1" dirty="0" smtClean="0">
              <a:latin typeface="Times New Roman" panose="02020603050405020304" pitchFamily="18" charset="0"/>
              <a:cs typeface="Times New Roman" panose="02020603050405020304" pitchFamily="18" charset="0"/>
            </a:rPr>
            <a:t>: </a:t>
          </a:r>
          <a:r>
            <a:rPr lang="en-GB" sz="3500" b="1" dirty="0" err="1" smtClean="0">
              <a:latin typeface="Times New Roman" panose="02020603050405020304" pitchFamily="18" charset="0"/>
              <a:cs typeface="Times New Roman" panose="02020603050405020304" pitchFamily="18" charset="0"/>
            </a:rPr>
            <a:t>trò</a:t>
          </a:r>
          <a:r>
            <a:rPr lang="en-GB" sz="3500" b="1" dirty="0" smtClean="0">
              <a:latin typeface="Times New Roman" panose="02020603050405020304" pitchFamily="18" charset="0"/>
              <a:cs typeface="Times New Roman" panose="02020603050405020304" pitchFamily="18" charset="0"/>
            </a:rPr>
            <a:t> </a:t>
          </a:r>
          <a:r>
            <a:rPr lang="en-GB" sz="3500" b="1" dirty="0" err="1" smtClean="0">
              <a:latin typeface="Times New Roman" panose="02020603050405020304" pitchFamily="18" charset="0"/>
              <a:cs typeface="Times New Roman" panose="02020603050405020304" pitchFamily="18" charset="0"/>
            </a:rPr>
            <a:t>chuyện</a:t>
          </a:r>
          <a:r>
            <a:rPr lang="en-GB" sz="3500" b="1" dirty="0" smtClean="0">
              <a:latin typeface="Times New Roman" panose="02020603050405020304" pitchFamily="18" charset="0"/>
              <a:cs typeface="Times New Roman" panose="02020603050405020304" pitchFamily="18" charset="0"/>
            </a:rPr>
            <a:t> </a:t>
          </a:r>
          <a:r>
            <a:rPr lang="en-GB" sz="3500" b="1" dirty="0" err="1" smtClean="0">
              <a:latin typeface="Times New Roman" panose="02020603050405020304" pitchFamily="18" charset="0"/>
              <a:cs typeface="Times New Roman" panose="02020603050405020304" pitchFamily="18" charset="0"/>
            </a:rPr>
            <a:t>với</a:t>
          </a:r>
          <a:r>
            <a:rPr lang="en-GB" sz="3500" b="1" dirty="0" smtClean="0">
              <a:latin typeface="Times New Roman" panose="02020603050405020304" pitchFamily="18" charset="0"/>
              <a:cs typeface="Times New Roman" panose="02020603050405020304" pitchFamily="18" charset="0"/>
            </a:rPr>
            <a:t> </a:t>
          </a:r>
          <a:r>
            <a:rPr lang="en-GB" sz="3500" b="1" dirty="0" err="1" smtClean="0">
              <a:latin typeface="Times New Roman" panose="02020603050405020304" pitchFamily="18" charset="0"/>
              <a:cs typeface="Times New Roman" panose="02020603050405020304" pitchFamily="18" charset="0"/>
            </a:rPr>
            <a:t>bạn</a:t>
          </a:r>
          <a:r>
            <a:rPr lang="en-GB" sz="3500" b="1" dirty="0" smtClean="0">
              <a:latin typeface="Times New Roman" panose="02020603050405020304" pitchFamily="18" charset="0"/>
              <a:cs typeface="Times New Roman" panose="02020603050405020304" pitchFamily="18" charset="0"/>
            </a:rPr>
            <a:t> </a:t>
          </a:r>
          <a:r>
            <a:rPr lang="en-GB" sz="3500" b="1" dirty="0" err="1" smtClean="0">
              <a:latin typeface="Times New Roman" panose="02020603050405020304" pitchFamily="18" charset="0"/>
              <a:cs typeface="Times New Roman" panose="02020603050405020304" pitchFamily="18" charset="0"/>
            </a:rPr>
            <a:t>bè</a:t>
          </a:r>
          <a:r>
            <a:rPr lang="en-GB" sz="3500" b="1" dirty="0" smtClean="0">
              <a:latin typeface="Times New Roman" panose="02020603050405020304" pitchFamily="18" charset="0"/>
              <a:cs typeface="Times New Roman" panose="02020603050405020304" pitchFamily="18" charset="0"/>
            </a:rPr>
            <a:t>, </a:t>
          </a:r>
          <a:r>
            <a:rPr lang="en-GB" sz="3500" b="1" dirty="0" err="1">
              <a:latin typeface="Times New Roman" panose="02020603050405020304" pitchFamily="18" charset="0"/>
              <a:cs typeface="Times New Roman" panose="02020603050405020304" pitchFamily="18" charset="0"/>
            </a:rPr>
            <a:t>nhắn</a:t>
          </a:r>
          <a:r>
            <a:rPr lang="en-GB" sz="3500" b="1" dirty="0">
              <a:latin typeface="Times New Roman" panose="02020603050405020304" pitchFamily="18" charset="0"/>
              <a:cs typeface="Times New Roman" panose="02020603050405020304" pitchFamily="18" charset="0"/>
            </a:rPr>
            <a:t> tin, </a:t>
          </a:r>
          <a:r>
            <a:rPr lang="en-GB" sz="3500" b="1" dirty="0" err="1">
              <a:latin typeface="Times New Roman" panose="02020603050405020304" pitchFamily="18" charset="0"/>
              <a:cs typeface="Times New Roman" panose="02020603050405020304" pitchFamily="18" charset="0"/>
            </a:rPr>
            <a:t>viết</a:t>
          </a:r>
          <a:r>
            <a:rPr lang="en-GB" sz="3500" b="1" dirty="0">
              <a:latin typeface="Times New Roman" panose="02020603050405020304" pitchFamily="18" charset="0"/>
              <a:cs typeface="Times New Roman" panose="02020603050405020304" pitchFamily="18" charset="0"/>
            </a:rPr>
            <a:t> </a:t>
          </a:r>
          <a:r>
            <a:rPr lang="en-GB" sz="3500" b="1" dirty="0" err="1" smtClean="0">
              <a:latin typeface="Times New Roman" panose="02020603050405020304" pitchFamily="18" charset="0"/>
              <a:cs typeface="Times New Roman" panose="02020603050405020304" pitchFamily="18" charset="0"/>
            </a:rPr>
            <a:t>thư</a:t>
          </a:r>
          <a:r>
            <a:rPr lang="en-GB" sz="3500" b="1" dirty="0" smtClean="0">
              <a:latin typeface="Times New Roman" panose="02020603050405020304" pitchFamily="18" charset="0"/>
              <a:cs typeface="Times New Roman" panose="02020603050405020304" pitchFamily="18" charset="0"/>
            </a:rPr>
            <a:t>, </a:t>
          </a:r>
          <a:r>
            <a:rPr lang="en-GB" sz="3500" b="1" dirty="0" err="1" smtClean="0">
              <a:latin typeface="Times New Roman" panose="02020603050405020304" pitchFamily="18" charset="0"/>
              <a:cs typeface="Times New Roman" panose="02020603050405020304" pitchFamily="18" charset="0"/>
            </a:rPr>
            <a:t>viết</a:t>
          </a:r>
          <a:r>
            <a:rPr lang="en-GB" sz="3500" b="1" dirty="0" smtClean="0">
              <a:latin typeface="Times New Roman" panose="02020603050405020304" pitchFamily="18" charset="0"/>
              <a:cs typeface="Times New Roman" panose="02020603050405020304" pitchFamily="18" charset="0"/>
            </a:rPr>
            <a:t> </a:t>
          </a:r>
          <a:r>
            <a:rPr lang="en-GB" sz="3500" b="1" dirty="0" err="1" smtClean="0">
              <a:latin typeface="Times New Roman" panose="02020603050405020304" pitchFamily="18" charset="0"/>
              <a:cs typeface="Times New Roman" panose="02020603050405020304" pitchFamily="18" charset="0"/>
            </a:rPr>
            <a:t>nhật</a:t>
          </a:r>
          <a:r>
            <a:rPr lang="en-GB" sz="3500" b="1" dirty="0" smtClean="0">
              <a:latin typeface="Times New Roman" panose="02020603050405020304" pitchFamily="18" charset="0"/>
              <a:cs typeface="Times New Roman" panose="02020603050405020304" pitchFamily="18" charset="0"/>
            </a:rPr>
            <a:t> </a:t>
          </a:r>
          <a:r>
            <a:rPr lang="en-GB" sz="3500" b="1" dirty="0" err="1" smtClean="0">
              <a:latin typeface="Times New Roman" panose="02020603050405020304" pitchFamily="18" charset="0"/>
              <a:cs typeface="Times New Roman" panose="02020603050405020304" pitchFamily="18" charset="0"/>
            </a:rPr>
            <a:t>ký</a:t>
          </a:r>
          <a:r>
            <a:rPr lang="en-GB" sz="3500" b="1" dirty="0" smtClean="0">
              <a:latin typeface="Times New Roman" panose="02020603050405020304" pitchFamily="18" charset="0"/>
              <a:cs typeface="Times New Roman" panose="02020603050405020304" pitchFamily="18" charset="0"/>
            </a:rPr>
            <a:t>…</a:t>
          </a:r>
          <a:endParaRPr lang="en-US" sz="3500" b="1" dirty="0">
            <a:latin typeface="Times New Roman" panose="02020603050405020304" pitchFamily="18" charset="0"/>
            <a:cs typeface="Times New Roman" panose="02020603050405020304" pitchFamily="18" charset="0"/>
          </a:endParaRPr>
        </a:p>
      </dgm:t>
    </dgm:pt>
    <dgm:pt modelId="{395E1C37-8B03-4576-9B33-274C9B18758E}" type="parTrans" cxnId="{EB0E8A86-E3B5-4A81-91FD-F8B9192E285B}">
      <dgm:prSet/>
      <dgm:spPr/>
      <dgm:t>
        <a:bodyPr/>
        <a:lstStyle/>
        <a:p>
          <a:endParaRPr lang="en-US"/>
        </a:p>
      </dgm:t>
    </dgm:pt>
    <dgm:pt modelId="{9365C16B-FA00-4A28-BBEC-F47284DAB3DC}" type="sibTrans" cxnId="{EB0E8A86-E3B5-4A81-91FD-F8B9192E285B}">
      <dgm:prSet/>
      <dgm:spPr/>
      <dgm:t>
        <a:bodyPr/>
        <a:lstStyle/>
        <a:p>
          <a:endParaRPr lang="en-US"/>
        </a:p>
      </dgm:t>
    </dgm:pt>
    <dgm:pt modelId="{70DAAE4E-19AE-4AFC-AE9B-8E7A44C1825C}">
      <dgm:prSet phldrT="[Text]" phldr="0" custT="1"/>
      <dgm:spPr/>
      <dgm:t>
        <a:bodyPr vert="horz" wrap="square"/>
        <a:lstStyle/>
        <a:p>
          <a:pPr>
            <a:lnSpc>
              <a:spcPct val="100000"/>
            </a:lnSpc>
            <a:spcBef>
              <a:spcPct val="0"/>
            </a:spcBef>
            <a:spcAft>
              <a:spcPct val="35000"/>
            </a:spcAft>
          </a:pPr>
          <a:r>
            <a:rPr lang="en-GB" sz="3500" b="1" dirty="0">
              <a:solidFill>
                <a:srgbClr val="002060"/>
              </a:solidFill>
              <a:latin typeface="Times New Roman" panose="02020603050405020304" pitchFamily="18" charset="0"/>
              <a:cs typeface="Times New Roman" panose="02020603050405020304" pitchFamily="18" charset="0"/>
            </a:rPr>
            <a:t>ĐẶC ĐIỂM</a:t>
          </a:r>
          <a:endParaRPr lang="en-US" sz="3500" b="1" dirty="0">
            <a:solidFill>
              <a:srgbClr val="002060"/>
            </a:solidFill>
            <a:latin typeface="Times New Roman" panose="02020603050405020304" pitchFamily="18" charset="0"/>
            <a:cs typeface="Times New Roman" panose="02020603050405020304" pitchFamily="18" charset="0"/>
          </a:endParaRPr>
        </a:p>
      </dgm:t>
    </dgm:pt>
    <dgm:pt modelId="{33FEF641-55AA-4BF8-A214-EC3F72047A55}" type="parTrans" cxnId="{01C732D5-83C9-4D10-A13E-90B56D43E12E}">
      <dgm:prSet/>
      <dgm:spPr/>
      <dgm:t>
        <a:bodyPr/>
        <a:lstStyle/>
        <a:p>
          <a:endParaRPr lang="en-US" sz="3600">
            <a:latin typeface="Times New Roman" panose="02020603050405020304" pitchFamily="18" charset="0"/>
            <a:cs typeface="Times New Roman" panose="02020603050405020304" pitchFamily="18" charset="0"/>
          </a:endParaRPr>
        </a:p>
      </dgm:t>
    </dgm:pt>
    <dgm:pt modelId="{F16F1428-90C1-4448-81ED-530CBFFBE198}" type="sibTrans" cxnId="{01C732D5-83C9-4D10-A13E-90B56D43E12E}">
      <dgm:prSet/>
      <dgm:spPr/>
      <dgm:t>
        <a:bodyPr/>
        <a:lstStyle/>
        <a:p>
          <a:endParaRPr lang="en-US" sz="3600">
            <a:latin typeface="Times New Roman" panose="02020603050405020304" pitchFamily="18" charset="0"/>
            <a:cs typeface="Times New Roman" panose="02020603050405020304" pitchFamily="18" charset="0"/>
          </a:endParaRPr>
        </a:p>
      </dgm:t>
    </dgm:pt>
    <dgm:pt modelId="{6709F5E0-B586-4B69-9AC0-122666E0124A}">
      <dgm:prSet phldrT="[Text]" phldr="0" custT="1"/>
      <dgm:spPr/>
      <dgm:t>
        <a:bodyPr vert="horz" wrap="square"/>
        <a:lstStyle/>
        <a:p>
          <a:pPr algn="just">
            <a:lnSpc>
              <a:spcPct val="100000"/>
            </a:lnSpc>
            <a:spcBef>
              <a:spcPct val="0"/>
            </a:spcBef>
            <a:spcAft>
              <a:spcPct val="15000"/>
            </a:spcAft>
          </a:pPr>
          <a:r>
            <a:rPr lang="en-GB" sz="3500" b="1" dirty="0" err="1">
              <a:latin typeface="Times New Roman" panose="02020603050405020304" pitchFamily="18" charset="0"/>
              <a:cs typeface="Times New Roman" panose="02020603050405020304" pitchFamily="18" charset="0"/>
            </a:rPr>
            <a:t>Gần</a:t>
          </a:r>
          <a:r>
            <a:rPr lang="en-GB" sz="3500" b="1" dirty="0">
              <a:latin typeface="Times New Roman" panose="02020603050405020304" pitchFamily="18" charset="0"/>
              <a:cs typeface="Times New Roman" panose="02020603050405020304" pitchFamily="18" charset="0"/>
            </a:rPr>
            <a:t> </a:t>
          </a:r>
          <a:r>
            <a:rPr lang="en-GB" sz="3500" b="1" dirty="0" err="1">
              <a:latin typeface="Times New Roman" panose="02020603050405020304" pitchFamily="18" charset="0"/>
              <a:cs typeface="Times New Roman" panose="02020603050405020304" pitchFamily="18" charset="0"/>
            </a:rPr>
            <a:t>gũi</a:t>
          </a:r>
          <a:r>
            <a:rPr lang="en-GB" sz="3500" b="1" dirty="0">
              <a:latin typeface="Times New Roman" panose="02020603050405020304" pitchFamily="18" charset="0"/>
              <a:cs typeface="Times New Roman" panose="02020603050405020304" pitchFamily="18" charset="0"/>
            </a:rPr>
            <a:t>, </a:t>
          </a:r>
          <a:r>
            <a:rPr lang="en-GB" sz="3500" b="1" dirty="0" err="1">
              <a:latin typeface="Times New Roman" panose="02020603050405020304" pitchFamily="18" charset="0"/>
              <a:cs typeface="Times New Roman" panose="02020603050405020304" pitchFamily="18" charset="0"/>
            </a:rPr>
            <a:t>dân</a:t>
          </a:r>
          <a:r>
            <a:rPr lang="en-GB" sz="3500" b="1" dirty="0">
              <a:latin typeface="Times New Roman" panose="02020603050405020304" pitchFamily="18" charset="0"/>
              <a:cs typeface="Times New Roman" panose="02020603050405020304" pitchFamily="18" charset="0"/>
            </a:rPr>
            <a:t> </a:t>
          </a:r>
          <a:r>
            <a:rPr lang="en-GB" sz="3500" b="1" dirty="0" err="1" smtClean="0">
              <a:latin typeface="Times New Roman" panose="02020603050405020304" pitchFamily="18" charset="0"/>
              <a:cs typeface="Times New Roman" panose="02020603050405020304" pitchFamily="18" charset="0"/>
            </a:rPr>
            <a:t>dã</a:t>
          </a:r>
          <a:r>
            <a:rPr lang="en-GB" sz="3500" b="1" dirty="0" smtClean="0">
              <a:latin typeface="Times New Roman" panose="02020603050405020304" pitchFamily="18" charset="0"/>
              <a:cs typeface="Times New Roman" panose="02020603050405020304" pitchFamily="18" charset="0"/>
            </a:rPr>
            <a:t>, </a:t>
          </a:r>
          <a:r>
            <a:rPr lang="en-GB" sz="3500" b="1" dirty="0" err="1" smtClean="0">
              <a:latin typeface="Times New Roman" panose="02020603050405020304" pitchFamily="18" charset="0"/>
              <a:cs typeface="Times New Roman" panose="02020603050405020304" pitchFamily="18" charset="0"/>
            </a:rPr>
            <a:t>phù</a:t>
          </a:r>
          <a:r>
            <a:rPr lang="en-GB" sz="3500" b="1" dirty="0" smtClean="0">
              <a:latin typeface="Times New Roman" panose="02020603050405020304" pitchFamily="18" charset="0"/>
              <a:cs typeface="Times New Roman" panose="02020603050405020304" pitchFamily="18" charset="0"/>
            </a:rPr>
            <a:t> </a:t>
          </a:r>
          <a:r>
            <a:rPr lang="en-GB" sz="3500" b="1" dirty="0" err="1" smtClean="0">
              <a:latin typeface="Times New Roman" panose="02020603050405020304" pitchFamily="18" charset="0"/>
              <a:cs typeface="Times New Roman" panose="02020603050405020304" pitchFamily="18" charset="0"/>
            </a:rPr>
            <a:t>hợp</a:t>
          </a:r>
          <a:r>
            <a:rPr lang="en-GB" sz="3500" b="1" dirty="0" smtClean="0">
              <a:latin typeface="Times New Roman" panose="02020603050405020304" pitchFamily="18" charset="0"/>
              <a:cs typeface="Times New Roman" panose="02020603050405020304" pitchFamily="18" charset="0"/>
            </a:rPr>
            <a:t> </a:t>
          </a:r>
          <a:r>
            <a:rPr lang="en-GB" sz="3500" b="1" dirty="0" err="1" smtClean="0">
              <a:latin typeface="Times New Roman" panose="02020603050405020304" pitchFamily="18" charset="0"/>
              <a:cs typeface="Times New Roman" panose="02020603050405020304" pitchFamily="18" charset="0"/>
            </a:rPr>
            <a:t>đối</a:t>
          </a:r>
          <a:r>
            <a:rPr lang="en-GB" sz="3500" b="1" dirty="0" smtClean="0">
              <a:latin typeface="Times New Roman" panose="02020603050405020304" pitchFamily="18" charset="0"/>
              <a:cs typeface="Times New Roman" panose="02020603050405020304" pitchFamily="18" charset="0"/>
            </a:rPr>
            <a:t> </a:t>
          </a:r>
          <a:r>
            <a:rPr lang="en-GB" sz="3500" b="1" dirty="0" err="1" smtClean="0">
              <a:latin typeface="Times New Roman" panose="02020603050405020304" pitchFamily="18" charset="0"/>
              <a:cs typeface="Times New Roman" panose="02020603050405020304" pitchFamily="18" charset="0"/>
            </a:rPr>
            <a:t>tượng</a:t>
          </a:r>
          <a:r>
            <a:rPr lang="en-GB" sz="3500" b="1" dirty="0" smtClean="0">
              <a:latin typeface="Times New Roman" panose="02020603050405020304" pitchFamily="18" charset="0"/>
              <a:cs typeface="Times New Roman" panose="02020603050405020304" pitchFamily="18" charset="0"/>
            </a:rPr>
            <a:t> </a:t>
          </a:r>
          <a:r>
            <a:rPr lang="en-GB" sz="3500" b="1" dirty="0" err="1" smtClean="0">
              <a:latin typeface="Times New Roman" panose="02020603050405020304" pitchFamily="18" charset="0"/>
              <a:cs typeface="Times New Roman" panose="02020603050405020304" pitchFamily="18" charset="0"/>
            </a:rPr>
            <a:t>giao</a:t>
          </a:r>
          <a:r>
            <a:rPr lang="en-GB" sz="3500" b="1" dirty="0" smtClean="0">
              <a:latin typeface="Times New Roman" panose="02020603050405020304" pitchFamily="18" charset="0"/>
              <a:cs typeface="Times New Roman" panose="02020603050405020304" pitchFamily="18" charset="0"/>
            </a:rPr>
            <a:t> </a:t>
          </a:r>
          <a:r>
            <a:rPr lang="en-GB" sz="3500" b="1" dirty="0" err="1" smtClean="0">
              <a:latin typeface="Times New Roman" panose="02020603050405020304" pitchFamily="18" charset="0"/>
              <a:cs typeface="Times New Roman" panose="02020603050405020304" pitchFamily="18" charset="0"/>
            </a:rPr>
            <a:t>tiếp</a:t>
          </a:r>
          <a:r>
            <a:rPr lang="en-US" altLang="en-GB" sz="3500" b="1" dirty="0" err="1" smtClean="0">
              <a:latin typeface="Times New Roman" panose="02020603050405020304" pitchFamily="18" charset="0"/>
              <a:cs typeface="Times New Roman" panose="02020603050405020304" pitchFamily="18" charset="0"/>
            </a:rPr>
            <a:t>.</a:t>
          </a:r>
          <a:endParaRPr lang="en-US" sz="3500" b="1" dirty="0">
            <a:latin typeface="Times New Roman" panose="02020603050405020304" pitchFamily="18" charset="0"/>
            <a:cs typeface="Times New Roman" panose="02020603050405020304" pitchFamily="18" charset="0"/>
          </a:endParaRPr>
        </a:p>
      </dgm:t>
    </dgm:pt>
    <dgm:pt modelId="{65F86C65-4F73-4706-A20C-675C7ADEACE3}" type="parTrans" cxnId="{E3A679F7-4692-486C-AFEA-398C702DCBF8}">
      <dgm:prSet/>
      <dgm:spPr/>
      <dgm:t>
        <a:bodyPr/>
        <a:lstStyle/>
        <a:p>
          <a:endParaRPr lang="en-US" sz="3600">
            <a:latin typeface="Times New Roman" panose="02020603050405020304" pitchFamily="18" charset="0"/>
            <a:cs typeface="Times New Roman" panose="02020603050405020304" pitchFamily="18" charset="0"/>
          </a:endParaRPr>
        </a:p>
      </dgm:t>
    </dgm:pt>
    <dgm:pt modelId="{395656FE-2475-48F5-BBD6-6E4F5F326650}" type="sibTrans" cxnId="{E3A679F7-4692-486C-AFEA-398C702DCBF8}">
      <dgm:prSet/>
      <dgm:spPr/>
      <dgm:t>
        <a:bodyPr/>
        <a:lstStyle/>
        <a:p>
          <a:endParaRPr lang="en-US" sz="3600">
            <a:latin typeface="Times New Roman" panose="02020603050405020304" pitchFamily="18" charset="0"/>
            <a:cs typeface="Times New Roman" panose="02020603050405020304" pitchFamily="18" charset="0"/>
          </a:endParaRPr>
        </a:p>
      </dgm:t>
    </dgm:pt>
    <dgm:pt modelId="{22CB6E64-8176-4FF8-B6E9-BA8D5E76F272}">
      <dgm:prSet phldr="0" custT="1"/>
      <dgm:spPr/>
      <dgm:t>
        <a:bodyPr vert="horz" wrap="square"/>
        <a:lstStyle/>
        <a:p>
          <a:pPr algn="just">
            <a:lnSpc>
              <a:spcPct val="100000"/>
            </a:lnSpc>
            <a:spcBef>
              <a:spcPct val="0"/>
            </a:spcBef>
            <a:spcAft>
              <a:spcPct val="15000"/>
            </a:spcAft>
          </a:pPr>
          <a:r>
            <a:rPr lang="vi-VN" sz="3500" b="1" dirty="0" smtClean="0">
              <a:latin typeface="+mj-lt"/>
            </a:rPr>
            <a:t>Kiểu câu đa dạng, bao gồm cả câu đặc biệt và câu </a:t>
          </a:r>
          <a:r>
            <a:rPr lang="en-US" sz="3500" b="1" dirty="0" err="1" smtClean="0">
              <a:latin typeface="Times New Roman" panose="02020603050405020304" pitchFamily="18" charset="0"/>
              <a:cs typeface="Times New Roman" panose="02020603050405020304" pitchFamily="18" charset="0"/>
            </a:rPr>
            <a:t>tỉnh</a:t>
          </a:r>
          <a:r>
            <a:rPr lang="en-US" sz="3500" b="1" dirty="0" smtClean="0">
              <a:latin typeface="Times New Roman" panose="02020603050405020304" pitchFamily="18" charset="0"/>
              <a:cs typeface="Times New Roman" panose="02020603050405020304" pitchFamily="18" charset="0"/>
            </a:rPr>
            <a:t> </a:t>
          </a:r>
          <a:r>
            <a:rPr lang="en-US" sz="3500" b="1" dirty="0" err="1" smtClean="0">
              <a:latin typeface="Times New Roman" panose="02020603050405020304" pitchFamily="18" charset="0"/>
              <a:cs typeface="Times New Roman" panose="02020603050405020304" pitchFamily="18" charset="0"/>
            </a:rPr>
            <a:t>lược</a:t>
          </a:r>
          <a:r>
            <a:rPr lang="vi-VN" sz="3500" b="1" dirty="0" smtClean="0">
              <a:latin typeface="Times New Roman" panose="02020603050405020304" pitchFamily="18" charset="0"/>
              <a:cs typeface="Times New Roman" panose="02020603050405020304" pitchFamily="18" charset="0"/>
            </a:rPr>
            <a:t>.</a:t>
          </a:r>
          <a:endParaRPr lang="en-US" sz="3500" b="1" dirty="0">
            <a:latin typeface="Times New Roman" panose="02020603050405020304" pitchFamily="18" charset="0"/>
            <a:cs typeface="Times New Roman" panose="02020603050405020304" pitchFamily="18" charset="0"/>
          </a:endParaRPr>
        </a:p>
      </dgm:t>
    </dgm:pt>
    <dgm:pt modelId="{29B1689F-1A03-4438-A091-A9D3FD8F7BF4}" type="parTrans" cxnId="{447301EE-E919-4A3F-8917-519F10B575C3}">
      <dgm:prSet/>
      <dgm:spPr/>
    </dgm:pt>
    <dgm:pt modelId="{A8850A52-E652-4D68-89B8-C925F8D03FAA}" type="sibTrans" cxnId="{447301EE-E919-4A3F-8917-519F10B575C3}">
      <dgm:prSet/>
      <dgm:spPr/>
    </dgm:pt>
    <dgm:pt modelId="{F6F515CE-83C6-4DE1-90F2-8F2B88554392}" type="pres">
      <dgm:prSet presAssocID="{DD6AFF69-D0EC-4C34-9246-19B6124D781C}" presName="Name0" presStyleCnt="0">
        <dgm:presLayoutVars>
          <dgm:dir/>
          <dgm:animLvl val="lvl"/>
          <dgm:resizeHandles/>
        </dgm:presLayoutVars>
      </dgm:prSet>
      <dgm:spPr/>
      <dgm:t>
        <a:bodyPr/>
        <a:lstStyle/>
        <a:p>
          <a:endParaRPr lang="en-US"/>
        </a:p>
      </dgm:t>
    </dgm:pt>
    <dgm:pt modelId="{4E3D62BC-41F3-46A8-A8F4-72EA6201B365}" type="pres">
      <dgm:prSet presAssocID="{FDC06902-A23A-4279-BBFA-FBC95521B791}" presName="linNode" presStyleCnt="0"/>
      <dgm:spPr/>
    </dgm:pt>
    <dgm:pt modelId="{CC795BAA-8367-41CB-8B9C-F4F4C746F014}" type="pres">
      <dgm:prSet presAssocID="{FDC06902-A23A-4279-BBFA-FBC95521B791}" presName="parentShp" presStyleLbl="node1" presStyleIdx="0" presStyleCnt="2" custScaleX="60149" custScaleY="78177" custLinFactNeighborX="-3389" custLinFactNeighborY="976">
        <dgm:presLayoutVars>
          <dgm:bulletEnabled val="1"/>
        </dgm:presLayoutVars>
      </dgm:prSet>
      <dgm:spPr/>
      <dgm:t>
        <a:bodyPr/>
        <a:lstStyle/>
        <a:p>
          <a:endParaRPr lang="en-US"/>
        </a:p>
      </dgm:t>
    </dgm:pt>
    <dgm:pt modelId="{D7D08981-DA19-4CCF-A3F8-83C78A372B54}" type="pres">
      <dgm:prSet presAssocID="{FDC06902-A23A-4279-BBFA-FBC95521B791}" presName="childShp" presStyleLbl="bgAccFollowNode1" presStyleIdx="0" presStyleCnt="2" custAng="0" custScaleX="103875" custScaleY="91217">
        <dgm:presLayoutVars>
          <dgm:bulletEnabled val="1"/>
        </dgm:presLayoutVars>
      </dgm:prSet>
      <dgm:spPr/>
      <dgm:t>
        <a:bodyPr/>
        <a:lstStyle/>
        <a:p>
          <a:endParaRPr lang="en-US"/>
        </a:p>
      </dgm:t>
    </dgm:pt>
    <dgm:pt modelId="{A486EE6A-2824-45C5-9966-C71848CC5E0E}" type="pres">
      <dgm:prSet presAssocID="{CA16C76E-7B17-4811-A09E-70CC299FD0F7}" presName="spacing" presStyleCnt="0"/>
      <dgm:spPr/>
    </dgm:pt>
    <dgm:pt modelId="{7707BA15-E8F6-4AED-AAEC-8D88459CE369}" type="pres">
      <dgm:prSet presAssocID="{70DAAE4E-19AE-4AFC-AE9B-8E7A44C1825C}" presName="linNode" presStyleCnt="0"/>
      <dgm:spPr/>
    </dgm:pt>
    <dgm:pt modelId="{FD1771B0-A38B-48FA-B13B-4144F59E7C14}" type="pres">
      <dgm:prSet presAssocID="{70DAAE4E-19AE-4AFC-AE9B-8E7A44C1825C}" presName="parentShp" presStyleLbl="node1" presStyleIdx="1" presStyleCnt="2" custScaleX="63763" custScaleY="84750" custLinFactNeighborX="-1994" custLinFactNeighborY="1653">
        <dgm:presLayoutVars>
          <dgm:bulletEnabled val="1"/>
        </dgm:presLayoutVars>
      </dgm:prSet>
      <dgm:spPr/>
      <dgm:t>
        <a:bodyPr/>
        <a:lstStyle/>
        <a:p>
          <a:endParaRPr lang="en-US"/>
        </a:p>
      </dgm:t>
    </dgm:pt>
    <dgm:pt modelId="{D7020EBA-35CB-48C3-9C17-EA3BFBD8E225}" type="pres">
      <dgm:prSet presAssocID="{70DAAE4E-19AE-4AFC-AE9B-8E7A44C1825C}" presName="childShp" presStyleLbl="bgAccFollowNode1" presStyleIdx="1" presStyleCnt="2" custScaleX="102330" custScaleY="121178">
        <dgm:presLayoutVars>
          <dgm:bulletEnabled val="1"/>
        </dgm:presLayoutVars>
      </dgm:prSet>
      <dgm:spPr/>
      <dgm:t>
        <a:bodyPr/>
        <a:lstStyle/>
        <a:p>
          <a:endParaRPr lang="en-US"/>
        </a:p>
      </dgm:t>
    </dgm:pt>
  </dgm:ptLst>
  <dgm:cxnLst>
    <dgm:cxn modelId="{447301EE-E919-4A3F-8917-519F10B575C3}" srcId="{70DAAE4E-19AE-4AFC-AE9B-8E7A44C1825C}" destId="{22CB6E64-8176-4FF8-B6E9-BA8D5E76F272}" srcOrd="1" destOrd="0" parTransId="{29B1689F-1A03-4438-A091-A9D3FD8F7BF4}" sibTransId="{A8850A52-E652-4D68-89B8-C925F8D03FAA}"/>
    <dgm:cxn modelId="{084AAFAD-0D8D-48F6-BC85-9FFFB40FE42A}" type="presOf" srcId="{FE6BCB0F-DB14-4183-88EA-1070C0447183}" destId="{D7D08981-DA19-4CCF-A3F8-83C78A372B54}" srcOrd="0" destOrd="0" presId="urn:microsoft.com/office/officeart/2005/8/layout/vList6"/>
    <dgm:cxn modelId="{E6C0AA48-D4D9-4D88-896C-9D7328157743}" type="presOf" srcId="{FDC06902-A23A-4279-BBFA-FBC95521B791}" destId="{CC795BAA-8367-41CB-8B9C-F4F4C746F014}" srcOrd="0" destOrd="0" presId="urn:microsoft.com/office/officeart/2005/8/layout/vList6"/>
    <dgm:cxn modelId="{61FFDA5C-597B-4B6C-8C7D-BF18136C9805}" srcId="{DD6AFF69-D0EC-4C34-9246-19B6124D781C}" destId="{FDC06902-A23A-4279-BBFA-FBC95521B791}" srcOrd="0" destOrd="0" parTransId="{11BDC921-0C46-40DD-B397-F6693A76DE04}" sibTransId="{CA16C76E-7B17-4811-A09E-70CC299FD0F7}"/>
    <dgm:cxn modelId="{E3A679F7-4692-486C-AFEA-398C702DCBF8}" srcId="{70DAAE4E-19AE-4AFC-AE9B-8E7A44C1825C}" destId="{6709F5E0-B586-4B69-9AC0-122666E0124A}" srcOrd="0" destOrd="0" parTransId="{65F86C65-4F73-4706-A20C-675C7ADEACE3}" sibTransId="{395656FE-2475-48F5-BBD6-6E4F5F326650}"/>
    <dgm:cxn modelId="{EC61ABDC-9032-4C5F-B565-DD10F7CFD8EF}" type="presOf" srcId="{70DAAE4E-19AE-4AFC-AE9B-8E7A44C1825C}" destId="{FD1771B0-A38B-48FA-B13B-4144F59E7C14}" srcOrd="0" destOrd="0" presId="urn:microsoft.com/office/officeart/2005/8/layout/vList6"/>
    <dgm:cxn modelId="{39DE62C9-8E18-4DDC-BBAE-4932D5A7FFD9}" type="presOf" srcId="{22CB6E64-8176-4FF8-B6E9-BA8D5E76F272}" destId="{D7020EBA-35CB-48C3-9C17-EA3BFBD8E225}" srcOrd="0" destOrd="1" presId="urn:microsoft.com/office/officeart/2005/8/layout/vList6"/>
    <dgm:cxn modelId="{F6E8B7C0-4566-4484-9364-190477C4C656}" type="presOf" srcId="{6709F5E0-B586-4B69-9AC0-122666E0124A}" destId="{D7020EBA-35CB-48C3-9C17-EA3BFBD8E225}" srcOrd="0" destOrd="0" presId="urn:microsoft.com/office/officeart/2005/8/layout/vList6"/>
    <dgm:cxn modelId="{0A7ADD1A-0FBA-491D-8B74-88C7967DD2A2}" type="presOf" srcId="{DD6AFF69-D0EC-4C34-9246-19B6124D781C}" destId="{F6F515CE-83C6-4DE1-90F2-8F2B88554392}" srcOrd="0" destOrd="0" presId="urn:microsoft.com/office/officeart/2005/8/layout/vList6"/>
    <dgm:cxn modelId="{01C732D5-83C9-4D10-A13E-90B56D43E12E}" srcId="{DD6AFF69-D0EC-4C34-9246-19B6124D781C}" destId="{70DAAE4E-19AE-4AFC-AE9B-8E7A44C1825C}" srcOrd="1" destOrd="0" parTransId="{33FEF641-55AA-4BF8-A214-EC3F72047A55}" sibTransId="{F16F1428-90C1-4448-81ED-530CBFFBE198}"/>
    <dgm:cxn modelId="{EB0E8A86-E3B5-4A81-91FD-F8B9192E285B}" srcId="{FDC06902-A23A-4279-BBFA-FBC95521B791}" destId="{FE6BCB0F-DB14-4183-88EA-1070C0447183}" srcOrd="0" destOrd="0" parTransId="{395E1C37-8B03-4576-9B33-274C9B18758E}" sibTransId="{9365C16B-FA00-4A28-BBEC-F47284DAB3DC}"/>
    <dgm:cxn modelId="{E1C3A459-E613-451B-BC19-145EE6A08423}" type="presParOf" srcId="{F6F515CE-83C6-4DE1-90F2-8F2B88554392}" destId="{4E3D62BC-41F3-46A8-A8F4-72EA6201B365}" srcOrd="0" destOrd="0" presId="urn:microsoft.com/office/officeart/2005/8/layout/vList6"/>
    <dgm:cxn modelId="{64F4C085-D9EE-4CBE-B579-D9F06F114B74}" type="presParOf" srcId="{4E3D62BC-41F3-46A8-A8F4-72EA6201B365}" destId="{CC795BAA-8367-41CB-8B9C-F4F4C746F014}" srcOrd="0" destOrd="0" presId="urn:microsoft.com/office/officeart/2005/8/layout/vList6"/>
    <dgm:cxn modelId="{AF48BA43-1E5C-4DF9-ADD3-54C5D056A26B}" type="presParOf" srcId="{4E3D62BC-41F3-46A8-A8F4-72EA6201B365}" destId="{D7D08981-DA19-4CCF-A3F8-83C78A372B54}" srcOrd="1" destOrd="0" presId="urn:microsoft.com/office/officeart/2005/8/layout/vList6"/>
    <dgm:cxn modelId="{E9816763-5BC2-4EB9-99E8-237D10D474E9}" type="presParOf" srcId="{F6F515CE-83C6-4DE1-90F2-8F2B88554392}" destId="{A486EE6A-2824-45C5-9966-C71848CC5E0E}" srcOrd="1" destOrd="0" presId="urn:microsoft.com/office/officeart/2005/8/layout/vList6"/>
    <dgm:cxn modelId="{F4122F2B-7285-42CB-88EC-B0EE84F4BADC}" type="presParOf" srcId="{F6F515CE-83C6-4DE1-90F2-8F2B88554392}" destId="{7707BA15-E8F6-4AED-AAEC-8D88459CE369}" srcOrd="2" destOrd="0" presId="urn:microsoft.com/office/officeart/2005/8/layout/vList6"/>
    <dgm:cxn modelId="{FCC65F72-43D9-4E32-AA0C-3A39F6FA26D3}" type="presParOf" srcId="{7707BA15-E8F6-4AED-AAEC-8D88459CE369}" destId="{FD1771B0-A38B-48FA-B13B-4144F59E7C14}" srcOrd="0" destOrd="0" presId="urn:microsoft.com/office/officeart/2005/8/layout/vList6"/>
    <dgm:cxn modelId="{4C1216A4-4DC9-478F-B9D0-EA079B7C240E}" type="presParOf" srcId="{7707BA15-E8F6-4AED-AAEC-8D88459CE369}" destId="{D7020EBA-35CB-48C3-9C17-EA3BFBD8E225}"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F72731-E46F-45FD-BAE3-7202DFFF707A}">
      <dsp:nvSpPr>
        <dsp:cNvPr id="0" name=""/>
        <dsp:cNvSpPr/>
      </dsp:nvSpPr>
      <dsp:spPr>
        <a:xfrm>
          <a:off x="4461341" y="2125098"/>
          <a:ext cx="2701092" cy="2336554"/>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GB" sz="3200" b="1" kern="1200" dirty="0">
              <a:solidFill>
                <a:srgbClr val="FFC000"/>
              </a:solidFill>
              <a:latin typeface="Times New Roman" panose="02020603050405020304" pitchFamily="18" charset="0"/>
              <a:cs typeface="Times New Roman" panose="02020603050405020304" pitchFamily="18" charset="0"/>
            </a:rPr>
            <a:t>BỐI CẢNH GIAO TIẾP</a:t>
          </a:r>
          <a:endParaRPr lang="en-US" sz="3200" b="1" kern="1200" dirty="0">
            <a:solidFill>
              <a:srgbClr val="FFC000"/>
            </a:solidFill>
            <a:latin typeface="Times New Roman" panose="02020603050405020304" pitchFamily="18" charset="0"/>
            <a:cs typeface="Times New Roman" panose="02020603050405020304" pitchFamily="18" charset="0"/>
          </a:endParaRPr>
        </a:p>
      </dsp:txBody>
      <dsp:txXfrm>
        <a:off x="4908950" y="2512298"/>
        <a:ext cx="1805874" cy="1562154"/>
      </dsp:txXfrm>
    </dsp:sp>
    <dsp:sp modelId="{748D755D-7FD3-4556-9785-81D86CB5AA5B}">
      <dsp:nvSpPr>
        <dsp:cNvPr id="0" name=""/>
        <dsp:cNvSpPr/>
      </dsp:nvSpPr>
      <dsp:spPr>
        <a:xfrm>
          <a:off x="6152744" y="1007215"/>
          <a:ext cx="1019114" cy="87810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1EDC76-A0EE-4F59-8166-7B5EACABB0B1}">
      <dsp:nvSpPr>
        <dsp:cNvPr id="0" name=""/>
        <dsp:cNvSpPr/>
      </dsp:nvSpPr>
      <dsp:spPr>
        <a:xfrm>
          <a:off x="4710151" y="0"/>
          <a:ext cx="2213526" cy="1914960"/>
        </a:xfrm>
        <a:prstGeom prst="hexagon">
          <a:avLst>
            <a:gd name="adj" fmla="val 2857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GB" sz="3200" kern="1200" dirty="0" err="1">
              <a:solidFill>
                <a:srgbClr val="7030A0"/>
              </a:solidFill>
              <a:latin typeface="Times New Roman" panose="02020603050405020304" pitchFamily="18" charset="0"/>
              <a:cs typeface="Times New Roman" panose="02020603050405020304" pitchFamily="18" charset="0"/>
            </a:rPr>
            <a:t>Thuyết</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trình</a:t>
          </a:r>
          <a:endParaRPr lang="en-US" sz="3200" kern="1200" dirty="0">
            <a:solidFill>
              <a:srgbClr val="7030A0"/>
            </a:solidFill>
            <a:latin typeface="Times New Roman" panose="02020603050405020304" pitchFamily="18" charset="0"/>
            <a:cs typeface="Times New Roman" panose="02020603050405020304" pitchFamily="18" charset="0"/>
          </a:endParaRPr>
        </a:p>
      </dsp:txBody>
      <dsp:txXfrm>
        <a:off x="5076980" y="317350"/>
        <a:ext cx="1479868" cy="1280260"/>
      </dsp:txXfrm>
    </dsp:sp>
    <dsp:sp modelId="{0C0380EB-D596-48B1-8241-F6C3BED20F16}">
      <dsp:nvSpPr>
        <dsp:cNvPr id="0" name=""/>
        <dsp:cNvSpPr/>
      </dsp:nvSpPr>
      <dsp:spPr>
        <a:xfrm>
          <a:off x="7342130" y="2648797"/>
          <a:ext cx="1019114" cy="87810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9C21A1-7C51-4C68-AA9D-DDA0F2701E33}">
      <dsp:nvSpPr>
        <dsp:cNvPr id="0" name=""/>
        <dsp:cNvSpPr/>
      </dsp:nvSpPr>
      <dsp:spPr>
        <a:xfrm>
          <a:off x="6740212" y="1177829"/>
          <a:ext cx="2213526" cy="1914960"/>
        </a:xfrm>
        <a:prstGeom prst="hexagon">
          <a:avLst>
            <a:gd name="adj" fmla="val 28570"/>
            <a:gd name="vf" fmla="val 11547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GB" sz="3200" kern="1200" dirty="0" err="1">
              <a:solidFill>
                <a:srgbClr val="7030A0"/>
              </a:solidFill>
              <a:latin typeface="Times New Roman" panose="02020603050405020304" pitchFamily="18" charset="0"/>
              <a:cs typeface="Times New Roman" panose="02020603050405020304" pitchFamily="18" charset="0"/>
            </a:rPr>
            <a:t>Giảng</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dạy</a:t>
          </a:r>
          <a:endParaRPr lang="en-US" sz="3200" kern="1200" dirty="0">
            <a:solidFill>
              <a:srgbClr val="7030A0"/>
            </a:solidFill>
            <a:latin typeface="Times New Roman" panose="02020603050405020304" pitchFamily="18" charset="0"/>
            <a:cs typeface="Times New Roman" panose="02020603050405020304" pitchFamily="18" charset="0"/>
          </a:endParaRPr>
        </a:p>
      </dsp:txBody>
      <dsp:txXfrm>
        <a:off x="7107041" y="1495179"/>
        <a:ext cx="1479868" cy="1280260"/>
      </dsp:txXfrm>
    </dsp:sp>
    <dsp:sp modelId="{90CCF23A-59D7-431D-88AB-7948418B16A2}">
      <dsp:nvSpPr>
        <dsp:cNvPr id="0" name=""/>
        <dsp:cNvSpPr/>
      </dsp:nvSpPr>
      <dsp:spPr>
        <a:xfrm>
          <a:off x="6515906" y="4501836"/>
          <a:ext cx="1019114" cy="87810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5A68EC-54AC-4F82-AB9B-9056780A20DE}">
      <dsp:nvSpPr>
        <dsp:cNvPr id="0" name=""/>
        <dsp:cNvSpPr/>
      </dsp:nvSpPr>
      <dsp:spPr>
        <a:xfrm>
          <a:off x="6633962" y="3493304"/>
          <a:ext cx="2426025" cy="1914960"/>
        </a:xfrm>
        <a:prstGeom prst="hexagon">
          <a:avLst>
            <a:gd name="adj" fmla="val 28570"/>
            <a:gd name="vf" fmla="val 1154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GB" sz="3200" kern="1200" dirty="0" err="1">
              <a:solidFill>
                <a:srgbClr val="7030A0"/>
              </a:solidFill>
              <a:latin typeface="Times New Roman" panose="02020603050405020304" pitchFamily="18" charset="0"/>
              <a:cs typeface="Times New Roman" panose="02020603050405020304" pitchFamily="18" charset="0"/>
            </a:rPr>
            <a:t>Các</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cuộc</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họp</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lớp</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học</a:t>
          </a:r>
          <a:endParaRPr lang="en-US" sz="3200" kern="1200" dirty="0">
            <a:solidFill>
              <a:srgbClr val="7030A0"/>
            </a:solidFill>
            <a:latin typeface="Times New Roman" panose="02020603050405020304" pitchFamily="18" charset="0"/>
            <a:cs typeface="Times New Roman" panose="02020603050405020304" pitchFamily="18" charset="0"/>
          </a:endParaRPr>
        </a:p>
      </dsp:txBody>
      <dsp:txXfrm>
        <a:off x="7018499" y="3796834"/>
        <a:ext cx="1656951" cy="1307900"/>
      </dsp:txXfrm>
    </dsp:sp>
    <dsp:sp modelId="{1456B105-62A4-472A-B39A-8CA76FAF5A2A}">
      <dsp:nvSpPr>
        <dsp:cNvPr id="0" name=""/>
        <dsp:cNvSpPr/>
      </dsp:nvSpPr>
      <dsp:spPr>
        <a:xfrm>
          <a:off x="4466368" y="4694189"/>
          <a:ext cx="1019114" cy="87810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3916F8-0FD1-4FD9-808C-5674BDE04EA1}">
      <dsp:nvSpPr>
        <dsp:cNvPr id="0" name=""/>
        <dsp:cNvSpPr/>
      </dsp:nvSpPr>
      <dsp:spPr>
        <a:xfrm>
          <a:off x="4605816" y="4672450"/>
          <a:ext cx="2422195" cy="1914960"/>
        </a:xfrm>
        <a:prstGeom prst="hexagon">
          <a:avLst>
            <a:gd name="adj" fmla="val 28570"/>
            <a:gd name="vf" fmla="val 1154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GB" sz="3200" kern="1200" dirty="0" err="1">
              <a:solidFill>
                <a:srgbClr val="7030A0"/>
              </a:solidFill>
              <a:latin typeface="Times New Roman" panose="02020603050405020304" pitchFamily="18" charset="0"/>
              <a:cs typeface="Times New Roman" panose="02020603050405020304" pitchFamily="18" charset="0"/>
            </a:rPr>
            <a:t>Báo</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cáo</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bài</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viết</a:t>
          </a:r>
          <a:endParaRPr lang="en-US" sz="3200" kern="1200" dirty="0">
            <a:solidFill>
              <a:srgbClr val="7030A0"/>
            </a:solidFill>
            <a:latin typeface="Times New Roman" panose="02020603050405020304" pitchFamily="18" charset="0"/>
            <a:cs typeface="Times New Roman" panose="02020603050405020304" pitchFamily="18" charset="0"/>
          </a:endParaRPr>
        </a:p>
      </dsp:txBody>
      <dsp:txXfrm>
        <a:off x="4990034" y="4976208"/>
        <a:ext cx="1653759" cy="1307444"/>
      </dsp:txXfrm>
    </dsp:sp>
    <dsp:sp modelId="{2B82485D-F15A-4A3F-8AA8-261F14C8EE95}">
      <dsp:nvSpPr>
        <dsp:cNvPr id="0" name=""/>
        <dsp:cNvSpPr/>
      </dsp:nvSpPr>
      <dsp:spPr>
        <a:xfrm>
          <a:off x="3257505" y="3053264"/>
          <a:ext cx="1019114" cy="87810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5AFEE2A-893D-4834-AD84-E81D07E95EA3}">
      <dsp:nvSpPr>
        <dsp:cNvPr id="0" name=""/>
        <dsp:cNvSpPr/>
      </dsp:nvSpPr>
      <dsp:spPr>
        <a:xfrm>
          <a:off x="2670666" y="3494621"/>
          <a:ext cx="2213526" cy="1914960"/>
        </a:xfrm>
        <a:prstGeom prst="hexagon">
          <a:avLst>
            <a:gd name="adj" fmla="val 28570"/>
            <a:gd name="vf" fmla="val 11547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GB" sz="3200" kern="1200" dirty="0" err="1">
              <a:solidFill>
                <a:srgbClr val="7030A0"/>
              </a:solidFill>
              <a:latin typeface="Times New Roman" panose="02020603050405020304" pitchFamily="18" charset="0"/>
              <a:cs typeface="Times New Roman" panose="02020603050405020304" pitchFamily="18" charset="0"/>
            </a:rPr>
            <a:t>Đơn</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từ</a:t>
          </a:r>
          <a:endParaRPr lang="en-US" sz="3200" kern="1200" dirty="0">
            <a:solidFill>
              <a:srgbClr val="7030A0"/>
            </a:solidFill>
            <a:latin typeface="Times New Roman" panose="02020603050405020304" pitchFamily="18" charset="0"/>
            <a:cs typeface="Times New Roman" panose="02020603050405020304" pitchFamily="18" charset="0"/>
          </a:endParaRPr>
        </a:p>
      </dsp:txBody>
      <dsp:txXfrm>
        <a:off x="3037495" y="3811971"/>
        <a:ext cx="1479868" cy="1280260"/>
      </dsp:txXfrm>
    </dsp:sp>
    <dsp:sp modelId="{8D33A7F9-B1D4-4DA0-A6AD-B18CB58A6F4A}">
      <dsp:nvSpPr>
        <dsp:cNvPr id="0" name=""/>
        <dsp:cNvSpPr/>
      </dsp:nvSpPr>
      <dsp:spPr>
        <a:xfrm>
          <a:off x="2670666" y="1175194"/>
          <a:ext cx="2213526" cy="1914960"/>
        </a:xfrm>
        <a:prstGeom prst="hexagon">
          <a:avLst>
            <a:gd name="adj" fmla="val 2857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err="1" smtClean="0">
              <a:solidFill>
                <a:srgbClr val="7030A0"/>
              </a:solidFill>
              <a:latin typeface="Times New Roman" panose="02020603050405020304" pitchFamily="18" charset="0"/>
              <a:cs typeface="Times New Roman" panose="02020603050405020304" pitchFamily="18" charset="0"/>
            </a:rPr>
            <a:t>Trong</a:t>
          </a:r>
          <a:r>
            <a:rPr lang="en-US" sz="3200" kern="1200" dirty="0" smtClean="0">
              <a:solidFill>
                <a:srgbClr val="7030A0"/>
              </a:solidFill>
              <a:latin typeface="Times New Roman" panose="02020603050405020304" pitchFamily="18" charset="0"/>
              <a:cs typeface="Times New Roman" panose="02020603050405020304" pitchFamily="18" charset="0"/>
            </a:rPr>
            <a:t> </a:t>
          </a:r>
          <a:r>
            <a:rPr lang="en-US" sz="3200" kern="1200" dirty="0" err="1" smtClean="0">
              <a:solidFill>
                <a:srgbClr val="7030A0"/>
              </a:solidFill>
              <a:latin typeface="Times New Roman" panose="02020603050405020304" pitchFamily="18" charset="0"/>
              <a:cs typeface="Times New Roman" panose="02020603050405020304" pitchFamily="18" charset="0"/>
            </a:rPr>
            <a:t>các</a:t>
          </a:r>
          <a:r>
            <a:rPr lang="en-US" sz="3200" kern="1200" dirty="0" smtClean="0">
              <a:solidFill>
                <a:srgbClr val="7030A0"/>
              </a:solidFill>
              <a:latin typeface="Times New Roman" panose="02020603050405020304" pitchFamily="18" charset="0"/>
              <a:cs typeface="Times New Roman" panose="02020603050405020304" pitchFamily="18" charset="0"/>
            </a:rPr>
            <a:t> </a:t>
          </a:r>
          <a:r>
            <a:rPr lang="en-US" sz="3200" kern="1200" dirty="0" err="1" smtClean="0">
              <a:solidFill>
                <a:srgbClr val="7030A0"/>
              </a:solidFill>
              <a:latin typeface="Times New Roman" panose="02020603050405020304" pitchFamily="18" charset="0"/>
              <a:cs typeface="Times New Roman" panose="02020603050405020304" pitchFamily="18" charset="0"/>
            </a:rPr>
            <a:t>buổi</a:t>
          </a:r>
          <a:r>
            <a:rPr lang="en-US" sz="3200" kern="1200" dirty="0" smtClean="0">
              <a:solidFill>
                <a:srgbClr val="7030A0"/>
              </a:solidFill>
              <a:latin typeface="Times New Roman" panose="02020603050405020304" pitchFamily="18" charset="0"/>
              <a:cs typeface="Times New Roman" panose="02020603050405020304" pitchFamily="18" charset="0"/>
            </a:rPr>
            <a:t> </a:t>
          </a:r>
          <a:r>
            <a:rPr lang="en-US" sz="3200" kern="1200" dirty="0" err="1" smtClean="0">
              <a:solidFill>
                <a:srgbClr val="7030A0"/>
              </a:solidFill>
              <a:latin typeface="Times New Roman" panose="02020603050405020304" pitchFamily="18" charset="0"/>
              <a:cs typeface="Times New Roman" panose="02020603050405020304" pitchFamily="18" charset="0"/>
            </a:rPr>
            <a:t>lễ</a:t>
          </a:r>
          <a:r>
            <a:rPr lang="en-US" sz="3200" kern="1200" dirty="0" smtClean="0">
              <a:solidFill>
                <a:srgbClr val="7030A0"/>
              </a:solidFill>
              <a:latin typeface="Times New Roman" panose="02020603050405020304" pitchFamily="18" charset="0"/>
              <a:cs typeface="Times New Roman" panose="02020603050405020304" pitchFamily="18" charset="0"/>
            </a:rPr>
            <a:t> </a:t>
          </a:r>
          <a:r>
            <a:rPr lang="en-US" sz="3200" kern="1200" dirty="0" err="1" smtClean="0">
              <a:solidFill>
                <a:srgbClr val="7030A0"/>
              </a:solidFill>
              <a:latin typeface="Times New Roman" panose="02020603050405020304" pitchFamily="18" charset="0"/>
              <a:cs typeface="Times New Roman" panose="02020603050405020304" pitchFamily="18" charset="0"/>
            </a:rPr>
            <a:t>lớn</a:t>
          </a:r>
          <a:endParaRPr lang="en-US" sz="3200" kern="1200" dirty="0">
            <a:solidFill>
              <a:srgbClr val="7030A0"/>
            </a:solidFill>
            <a:latin typeface="Times New Roman" panose="02020603050405020304" pitchFamily="18" charset="0"/>
            <a:cs typeface="Times New Roman" panose="02020603050405020304" pitchFamily="18" charset="0"/>
          </a:endParaRPr>
        </a:p>
      </dsp:txBody>
      <dsp:txXfrm>
        <a:off x="3037495" y="1492544"/>
        <a:ext cx="1479868" cy="12802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F72731-E46F-45FD-BAE3-7202DFFF707A}">
      <dsp:nvSpPr>
        <dsp:cNvPr id="0" name=""/>
        <dsp:cNvSpPr/>
      </dsp:nvSpPr>
      <dsp:spPr bwMode="white">
        <a:xfrm>
          <a:off x="4461341" y="2125098"/>
          <a:ext cx="2701092" cy="2336554"/>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GB" sz="3200" b="1" kern="1200" dirty="0">
              <a:solidFill>
                <a:srgbClr val="FFC000"/>
              </a:solidFill>
              <a:latin typeface="Times New Roman" panose="02020603050405020304" pitchFamily="18" charset="0"/>
              <a:cs typeface="Times New Roman" panose="02020603050405020304" pitchFamily="18" charset="0"/>
            </a:rPr>
            <a:t>ĐẶC ĐIỂM</a:t>
          </a:r>
          <a:endParaRPr lang="en-US" sz="3200" b="1" kern="1200" dirty="0">
            <a:solidFill>
              <a:srgbClr val="FFC000"/>
            </a:solidFill>
            <a:latin typeface="Times New Roman" panose="02020603050405020304" pitchFamily="18" charset="0"/>
            <a:cs typeface="Times New Roman" panose="02020603050405020304" pitchFamily="18" charset="0"/>
          </a:endParaRPr>
        </a:p>
      </dsp:txBody>
      <dsp:txXfrm>
        <a:off x="4908950" y="2512298"/>
        <a:ext cx="1805874" cy="1562154"/>
      </dsp:txXfrm>
    </dsp:sp>
    <dsp:sp modelId="{748D755D-7FD3-4556-9785-81D86CB5AA5B}">
      <dsp:nvSpPr>
        <dsp:cNvPr id="0" name=""/>
        <dsp:cNvSpPr/>
      </dsp:nvSpPr>
      <dsp:spPr>
        <a:xfrm>
          <a:off x="6152744" y="1007215"/>
          <a:ext cx="1019114" cy="87810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1EDC76-A0EE-4F59-8166-7B5EACABB0B1}">
      <dsp:nvSpPr>
        <dsp:cNvPr id="0" name=""/>
        <dsp:cNvSpPr/>
      </dsp:nvSpPr>
      <dsp:spPr bwMode="white">
        <a:xfrm>
          <a:off x="4710151" y="0"/>
          <a:ext cx="2213526" cy="1914960"/>
        </a:xfrm>
        <a:prstGeom prst="hexagon">
          <a:avLst>
            <a:gd name="adj" fmla="val 2857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GB" sz="3200" kern="1200" dirty="0" err="1">
              <a:solidFill>
                <a:srgbClr val="7030A0"/>
              </a:solidFill>
              <a:latin typeface="Times New Roman" panose="02020603050405020304" pitchFamily="18" charset="0"/>
              <a:cs typeface="Times New Roman" panose="02020603050405020304" pitchFamily="18" charset="0"/>
            </a:rPr>
            <a:t>Gọt</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giũa</a:t>
          </a:r>
          <a:endParaRPr lang="en-US" sz="3200" kern="1200" dirty="0">
            <a:solidFill>
              <a:srgbClr val="7030A0"/>
            </a:solidFill>
            <a:latin typeface="Times New Roman" panose="02020603050405020304" pitchFamily="18" charset="0"/>
            <a:cs typeface="Times New Roman" panose="02020603050405020304" pitchFamily="18" charset="0"/>
          </a:endParaRPr>
        </a:p>
      </dsp:txBody>
      <dsp:txXfrm>
        <a:off x="5076980" y="317350"/>
        <a:ext cx="1479868" cy="1280260"/>
      </dsp:txXfrm>
    </dsp:sp>
    <dsp:sp modelId="{0C0380EB-D596-48B1-8241-F6C3BED20F16}">
      <dsp:nvSpPr>
        <dsp:cNvPr id="0" name=""/>
        <dsp:cNvSpPr/>
      </dsp:nvSpPr>
      <dsp:spPr>
        <a:xfrm>
          <a:off x="7342130" y="2648797"/>
          <a:ext cx="1019114" cy="87810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9C21A1-7C51-4C68-AA9D-DDA0F2701E33}">
      <dsp:nvSpPr>
        <dsp:cNvPr id="0" name=""/>
        <dsp:cNvSpPr/>
      </dsp:nvSpPr>
      <dsp:spPr bwMode="white">
        <a:xfrm>
          <a:off x="6740212" y="1177829"/>
          <a:ext cx="2213526" cy="1914960"/>
        </a:xfrm>
        <a:prstGeom prst="hexagon">
          <a:avLst>
            <a:gd name="adj" fmla="val 28570"/>
            <a:gd name="vf" fmla="val 11547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GB" sz="3200" kern="1200" dirty="0" err="1">
              <a:solidFill>
                <a:srgbClr val="7030A0"/>
              </a:solidFill>
              <a:latin typeface="Times New Roman" panose="02020603050405020304" pitchFamily="18" charset="0"/>
              <a:cs typeface="Times New Roman" panose="02020603050405020304" pitchFamily="18" charset="0"/>
            </a:rPr>
            <a:t>Chuẩn</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mực</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về</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ngữ</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âm</a:t>
          </a:r>
          <a:endParaRPr lang="en-US" sz="3200" kern="1200" dirty="0">
            <a:solidFill>
              <a:srgbClr val="7030A0"/>
            </a:solidFill>
            <a:latin typeface="Times New Roman" panose="02020603050405020304" pitchFamily="18" charset="0"/>
            <a:cs typeface="Times New Roman" panose="02020603050405020304" pitchFamily="18" charset="0"/>
          </a:endParaRPr>
        </a:p>
      </dsp:txBody>
      <dsp:txXfrm>
        <a:off x="7107041" y="1495179"/>
        <a:ext cx="1479868" cy="1280260"/>
      </dsp:txXfrm>
    </dsp:sp>
    <dsp:sp modelId="{90CCF23A-59D7-431D-88AB-7948418B16A2}">
      <dsp:nvSpPr>
        <dsp:cNvPr id="0" name=""/>
        <dsp:cNvSpPr/>
      </dsp:nvSpPr>
      <dsp:spPr>
        <a:xfrm>
          <a:off x="6515906" y="4501836"/>
          <a:ext cx="1019114" cy="87810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5A68EC-54AC-4F82-AB9B-9056780A20DE}">
      <dsp:nvSpPr>
        <dsp:cNvPr id="0" name=""/>
        <dsp:cNvSpPr/>
      </dsp:nvSpPr>
      <dsp:spPr bwMode="white">
        <a:xfrm>
          <a:off x="6633962" y="3493304"/>
          <a:ext cx="2426025" cy="1914960"/>
        </a:xfrm>
        <a:prstGeom prst="hexagon">
          <a:avLst>
            <a:gd name="adj" fmla="val 28570"/>
            <a:gd name="vf" fmla="val 1154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GB" sz="3200" kern="1200" dirty="0" err="1">
              <a:solidFill>
                <a:srgbClr val="7030A0"/>
              </a:solidFill>
              <a:latin typeface="Times New Roman" panose="02020603050405020304" pitchFamily="18" charset="0"/>
              <a:cs typeface="Times New Roman" panose="02020603050405020304" pitchFamily="18" charset="0"/>
            </a:rPr>
            <a:t>Từ</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ngữ</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toàn</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dân</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trang</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trọng</a:t>
          </a:r>
          <a:endParaRPr lang="en-US" sz="3200" kern="1200" dirty="0">
            <a:solidFill>
              <a:srgbClr val="7030A0"/>
            </a:solidFill>
            <a:latin typeface="Times New Roman" panose="02020603050405020304" pitchFamily="18" charset="0"/>
            <a:cs typeface="Times New Roman" panose="02020603050405020304" pitchFamily="18" charset="0"/>
          </a:endParaRPr>
        </a:p>
      </dsp:txBody>
      <dsp:txXfrm>
        <a:off x="7018499" y="3796834"/>
        <a:ext cx="1656951" cy="1307900"/>
      </dsp:txXfrm>
    </dsp:sp>
    <dsp:sp modelId="{1456B105-62A4-472A-B39A-8CA76FAF5A2A}">
      <dsp:nvSpPr>
        <dsp:cNvPr id="0" name=""/>
        <dsp:cNvSpPr/>
      </dsp:nvSpPr>
      <dsp:spPr>
        <a:xfrm>
          <a:off x="4466368" y="4694189"/>
          <a:ext cx="1019114" cy="87810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3916F8-0FD1-4FD9-808C-5674BDE04EA1}">
      <dsp:nvSpPr>
        <dsp:cNvPr id="0" name=""/>
        <dsp:cNvSpPr/>
      </dsp:nvSpPr>
      <dsp:spPr bwMode="white">
        <a:xfrm>
          <a:off x="4605816" y="4672450"/>
          <a:ext cx="2422195" cy="1914960"/>
        </a:xfrm>
        <a:prstGeom prst="hexagon">
          <a:avLst>
            <a:gd name="adj" fmla="val 28570"/>
            <a:gd name="vf" fmla="val 1154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GB" sz="3200" kern="1200" dirty="0" err="1">
              <a:solidFill>
                <a:srgbClr val="7030A0"/>
              </a:solidFill>
              <a:latin typeface="Times New Roman" panose="02020603050405020304" pitchFamily="18" charset="0"/>
              <a:cs typeface="Times New Roman" panose="02020603050405020304" pitchFamily="18" charset="0"/>
            </a:rPr>
            <a:t>Câu</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đúng</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ngữ</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pháp</a:t>
          </a:r>
          <a:endParaRPr lang="en-US" sz="3200" kern="1200" dirty="0">
            <a:solidFill>
              <a:srgbClr val="7030A0"/>
            </a:solidFill>
            <a:latin typeface="Times New Roman" panose="02020603050405020304" pitchFamily="18" charset="0"/>
            <a:cs typeface="Times New Roman" panose="02020603050405020304" pitchFamily="18" charset="0"/>
          </a:endParaRPr>
        </a:p>
      </dsp:txBody>
      <dsp:txXfrm>
        <a:off x="4990034" y="4976208"/>
        <a:ext cx="1653759" cy="1307444"/>
      </dsp:txXfrm>
    </dsp:sp>
    <dsp:sp modelId="{2B82485D-F15A-4A3F-8AA8-261F14C8EE95}">
      <dsp:nvSpPr>
        <dsp:cNvPr id="0" name=""/>
        <dsp:cNvSpPr/>
      </dsp:nvSpPr>
      <dsp:spPr>
        <a:xfrm>
          <a:off x="3257505" y="3053264"/>
          <a:ext cx="1019114" cy="87810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5AFEE2A-893D-4834-AD84-E81D07E95EA3}">
      <dsp:nvSpPr>
        <dsp:cNvPr id="0" name=""/>
        <dsp:cNvSpPr/>
      </dsp:nvSpPr>
      <dsp:spPr bwMode="white">
        <a:xfrm>
          <a:off x="2670666" y="3494621"/>
          <a:ext cx="2213526" cy="1914960"/>
        </a:xfrm>
        <a:prstGeom prst="hexagon">
          <a:avLst>
            <a:gd name="adj" fmla="val 28570"/>
            <a:gd name="vf" fmla="val 11547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GB" sz="3200" kern="1200" dirty="0">
              <a:solidFill>
                <a:srgbClr val="7030A0"/>
              </a:solidFill>
              <a:latin typeface="Times New Roman" panose="02020603050405020304" pitchFamily="18" charset="0"/>
              <a:cs typeface="Times New Roman" panose="02020603050405020304" pitchFamily="18" charset="0"/>
            </a:rPr>
            <a:t>Phong </a:t>
          </a:r>
          <a:r>
            <a:rPr lang="en-GB" sz="3200" kern="1200" dirty="0" err="1">
              <a:solidFill>
                <a:srgbClr val="7030A0"/>
              </a:solidFill>
              <a:latin typeface="Times New Roman" panose="02020603050405020304" pitchFamily="18" charset="0"/>
              <a:cs typeface="Times New Roman" panose="02020603050405020304" pitchFamily="18" charset="0"/>
            </a:rPr>
            <a:t>cách</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phù</a:t>
          </a:r>
          <a:r>
            <a:rPr lang="en-GB" sz="3200" kern="1200" dirty="0">
              <a:solidFill>
                <a:srgbClr val="7030A0"/>
              </a:solidFill>
              <a:latin typeface="Times New Roman" panose="02020603050405020304" pitchFamily="18" charset="0"/>
              <a:cs typeface="Times New Roman" panose="02020603050405020304" pitchFamily="18" charset="0"/>
            </a:rPr>
            <a:t> </a:t>
          </a:r>
          <a:r>
            <a:rPr lang="en-GB" sz="3200" kern="1200" dirty="0" err="1">
              <a:solidFill>
                <a:srgbClr val="7030A0"/>
              </a:solidFill>
              <a:latin typeface="Times New Roman" panose="02020603050405020304" pitchFamily="18" charset="0"/>
              <a:cs typeface="Times New Roman" panose="02020603050405020304" pitchFamily="18" charset="0"/>
            </a:rPr>
            <a:t>hợp</a:t>
          </a:r>
          <a:endParaRPr lang="en-US" sz="3200" kern="1200" dirty="0">
            <a:solidFill>
              <a:srgbClr val="7030A0"/>
            </a:solidFill>
            <a:latin typeface="Times New Roman" panose="02020603050405020304" pitchFamily="18" charset="0"/>
            <a:cs typeface="Times New Roman" panose="02020603050405020304" pitchFamily="18" charset="0"/>
          </a:endParaRPr>
        </a:p>
      </dsp:txBody>
      <dsp:txXfrm>
        <a:off x="3037495" y="3811971"/>
        <a:ext cx="1479868" cy="1280260"/>
      </dsp:txXfrm>
    </dsp:sp>
    <dsp:sp modelId="{8D33A7F9-B1D4-4DA0-A6AD-B18CB58A6F4A}">
      <dsp:nvSpPr>
        <dsp:cNvPr id="0" name=""/>
        <dsp:cNvSpPr/>
      </dsp:nvSpPr>
      <dsp:spPr bwMode="white">
        <a:xfrm>
          <a:off x="2670666" y="1175194"/>
          <a:ext cx="2213526" cy="1914960"/>
        </a:xfrm>
        <a:prstGeom prst="hexagon">
          <a:avLst>
            <a:gd name="adj" fmla="val 2857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smtClean="0">
              <a:solidFill>
                <a:srgbClr val="7030A0"/>
              </a:solidFill>
              <a:latin typeface="Times New Roman" panose="02020603050405020304" pitchFamily="18" charset="0"/>
              <a:cs typeface="Times New Roman" panose="02020603050405020304" pitchFamily="18" charset="0"/>
            </a:rPr>
            <a:t>Tao </a:t>
          </a:r>
          <a:r>
            <a:rPr lang="en-US" sz="3200" kern="1200" dirty="0" err="1" smtClean="0">
              <a:solidFill>
                <a:srgbClr val="7030A0"/>
              </a:solidFill>
              <a:latin typeface="Times New Roman" panose="02020603050405020304" pitchFamily="18" charset="0"/>
              <a:cs typeface="Times New Roman" panose="02020603050405020304" pitchFamily="18" charset="0"/>
            </a:rPr>
            <a:t>nhã</a:t>
          </a:r>
          <a:r>
            <a:rPr lang="en-US" sz="3200" kern="1200" dirty="0" smtClean="0">
              <a:solidFill>
                <a:srgbClr val="7030A0"/>
              </a:solidFill>
              <a:latin typeface="Times New Roman" panose="02020603050405020304" pitchFamily="18" charset="0"/>
              <a:cs typeface="Times New Roman" panose="02020603050405020304" pitchFamily="18" charset="0"/>
            </a:rPr>
            <a:t>- </a:t>
          </a:r>
          <a:r>
            <a:rPr lang="en-US" sz="3200" kern="1200" dirty="0" err="1" smtClean="0">
              <a:solidFill>
                <a:srgbClr val="7030A0"/>
              </a:solidFill>
              <a:latin typeface="Times New Roman" panose="02020603050405020304" pitchFamily="18" charset="0"/>
              <a:cs typeface="Times New Roman" panose="02020603050405020304" pitchFamily="18" charset="0"/>
            </a:rPr>
            <a:t>lịch</a:t>
          </a:r>
          <a:r>
            <a:rPr lang="en-US" sz="3200" kern="1200" dirty="0" smtClean="0">
              <a:solidFill>
                <a:srgbClr val="7030A0"/>
              </a:solidFill>
              <a:latin typeface="Times New Roman" panose="02020603050405020304" pitchFamily="18" charset="0"/>
              <a:cs typeface="Times New Roman" panose="02020603050405020304" pitchFamily="18" charset="0"/>
            </a:rPr>
            <a:t> </a:t>
          </a:r>
          <a:r>
            <a:rPr lang="en-US" sz="3200" kern="1200" dirty="0" err="1" smtClean="0">
              <a:solidFill>
                <a:srgbClr val="7030A0"/>
              </a:solidFill>
              <a:latin typeface="Times New Roman" panose="02020603050405020304" pitchFamily="18" charset="0"/>
              <a:cs typeface="Times New Roman" panose="02020603050405020304" pitchFamily="18" charset="0"/>
            </a:rPr>
            <a:t>sự</a:t>
          </a:r>
          <a:endParaRPr lang="en-US" sz="3200" kern="1200" dirty="0">
            <a:solidFill>
              <a:srgbClr val="7030A0"/>
            </a:solidFill>
            <a:latin typeface="Times New Roman" panose="02020603050405020304" pitchFamily="18" charset="0"/>
            <a:cs typeface="Times New Roman" panose="02020603050405020304" pitchFamily="18" charset="0"/>
          </a:endParaRPr>
        </a:p>
      </dsp:txBody>
      <dsp:txXfrm>
        <a:off x="3037495" y="1492544"/>
        <a:ext cx="1479868" cy="12802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D08981-DA19-4CCF-A3F8-83C78A372B54}">
      <dsp:nvSpPr>
        <dsp:cNvPr id="0" name=""/>
        <dsp:cNvSpPr/>
      </dsp:nvSpPr>
      <dsp:spPr bwMode="white">
        <a:xfrm>
          <a:off x="3621214" y="3078"/>
          <a:ext cx="7311692" cy="2628023"/>
        </a:xfrm>
        <a:prstGeom prst="rightArrow">
          <a:avLst>
            <a:gd name="adj1" fmla="val 75000"/>
            <a:gd name="adj2" fmla="val 50000"/>
          </a:avLst>
        </a:prstGeom>
        <a:solidFill>
          <a:schemeClr val="accent2">
            <a:alpha val="90000"/>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225" tIns="22225" rIns="22225" bIns="22225" numCol="1" spcCol="1270" anchor="t" anchorCtr="0">
          <a:noAutofit/>
        </a:bodyPr>
        <a:lstStyle/>
        <a:p>
          <a:pPr marL="285750" lvl="1" indent="-285750" algn="just" defTabSz="1555750">
            <a:lnSpc>
              <a:spcPct val="100000"/>
            </a:lnSpc>
            <a:spcBef>
              <a:spcPct val="0"/>
            </a:spcBef>
            <a:spcAft>
              <a:spcPct val="15000"/>
            </a:spcAft>
            <a:buChar char="••"/>
          </a:pPr>
          <a:r>
            <a:rPr lang="en-GB" sz="3500" b="1" kern="1200" dirty="0" err="1" smtClean="0">
              <a:latin typeface="Times New Roman" panose="02020603050405020304" pitchFamily="18" charset="0"/>
              <a:cs typeface="Times New Roman" panose="02020603050405020304" pitchFamily="18" charset="0"/>
            </a:rPr>
            <a:t>Trong</a:t>
          </a:r>
          <a:r>
            <a:rPr lang="en-GB" sz="3500" b="1" kern="1200" dirty="0" smtClean="0">
              <a:latin typeface="Times New Roman" panose="02020603050405020304" pitchFamily="18" charset="0"/>
              <a:cs typeface="Times New Roman" panose="02020603050405020304" pitchFamily="18" charset="0"/>
            </a:rPr>
            <a:t> </a:t>
          </a:r>
          <a:r>
            <a:rPr lang="en-GB" sz="3500" b="1" kern="1200" dirty="0" err="1" smtClean="0">
              <a:latin typeface="Times New Roman" panose="02020603050405020304" pitchFamily="18" charset="0"/>
              <a:cs typeface="Times New Roman" panose="02020603050405020304" pitchFamily="18" charset="0"/>
            </a:rPr>
            <a:t>giao</a:t>
          </a:r>
          <a:r>
            <a:rPr lang="en-GB" sz="3500" b="1" kern="1200" dirty="0" smtClean="0">
              <a:latin typeface="Times New Roman" panose="02020603050405020304" pitchFamily="18" charset="0"/>
              <a:cs typeface="Times New Roman" panose="02020603050405020304" pitchFamily="18" charset="0"/>
            </a:rPr>
            <a:t> </a:t>
          </a:r>
          <a:r>
            <a:rPr lang="en-GB" sz="3500" b="1" kern="1200" dirty="0" err="1">
              <a:latin typeface="Times New Roman" panose="02020603050405020304" pitchFamily="18" charset="0"/>
              <a:cs typeface="Times New Roman" panose="02020603050405020304" pitchFamily="18" charset="0"/>
            </a:rPr>
            <a:t>tiếp</a:t>
          </a:r>
          <a:r>
            <a:rPr lang="en-GB" sz="3500" b="1" kern="1200" dirty="0">
              <a:latin typeface="Times New Roman" panose="02020603050405020304" pitchFamily="18" charset="0"/>
              <a:cs typeface="Times New Roman" panose="02020603050405020304" pitchFamily="18" charset="0"/>
            </a:rPr>
            <a:t> </a:t>
          </a:r>
          <a:r>
            <a:rPr lang="en-GB" sz="3500" b="1" kern="1200" dirty="0" err="1">
              <a:latin typeface="Times New Roman" panose="02020603050405020304" pitchFamily="18" charset="0"/>
              <a:cs typeface="Times New Roman" panose="02020603050405020304" pitchFamily="18" charset="0"/>
            </a:rPr>
            <a:t>hàng</a:t>
          </a:r>
          <a:r>
            <a:rPr lang="en-GB" sz="3500" b="1" kern="1200" dirty="0">
              <a:latin typeface="Times New Roman" panose="02020603050405020304" pitchFamily="18" charset="0"/>
              <a:cs typeface="Times New Roman" panose="02020603050405020304" pitchFamily="18" charset="0"/>
            </a:rPr>
            <a:t> </a:t>
          </a:r>
          <a:r>
            <a:rPr lang="en-GB" sz="3500" b="1" kern="1200" dirty="0" err="1" smtClean="0">
              <a:latin typeface="Times New Roman" panose="02020603050405020304" pitchFamily="18" charset="0"/>
              <a:cs typeface="Times New Roman" panose="02020603050405020304" pitchFamily="18" charset="0"/>
            </a:rPr>
            <a:t>ngày</a:t>
          </a:r>
          <a:r>
            <a:rPr lang="en-GB" sz="3500" b="1" kern="1200" dirty="0" smtClean="0">
              <a:latin typeface="Times New Roman" panose="02020603050405020304" pitchFamily="18" charset="0"/>
              <a:cs typeface="Times New Roman" panose="02020603050405020304" pitchFamily="18" charset="0"/>
            </a:rPr>
            <a:t>: </a:t>
          </a:r>
          <a:r>
            <a:rPr lang="en-GB" sz="3500" b="1" kern="1200" dirty="0" err="1" smtClean="0">
              <a:latin typeface="Times New Roman" panose="02020603050405020304" pitchFamily="18" charset="0"/>
              <a:cs typeface="Times New Roman" panose="02020603050405020304" pitchFamily="18" charset="0"/>
            </a:rPr>
            <a:t>trò</a:t>
          </a:r>
          <a:r>
            <a:rPr lang="en-GB" sz="3500" b="1" kern="1200" dirty="0" smtClean="0">
              <a:latin typeface="Times New Roman" panose="02020603050405020304" pitchFamily="18" charset="0"/>
              <a:cs typeface="Times New Roman" panose="02020603050405020304" pitchFamily="18" charset="0"/>
            </a:rPr>
            <a:t> </a:t>
          </a:r>
          <a:r>
            <a:rPr lang="en-GB" sz="3500" b="1" kern="1200" dirty="0" err="1" smtClean="0">
              <a:latin typeface="Times New Roman" panose="02020603050405020304" pitchFamily="18" charset="0"/>
              <a:cs typeface="Times New Roman" panose="02020603050405020304" pitchFamily="18" charset="0"/>
            </a:rPr>
            <a:t>chuyện</a:t>
          </a:r>
          <a:r>
            <a:rPr lang="en-GB" sz="3500" b="1" kern="1200" dirty="0" smtClean="0">
              <a:latin typeface="Times New Roman" panose="02020603050405020304" pitchFamily="18" charset="0"/>
              <a:cs typeface="Times New Roman" panose="02020603050405020304" pitchFamily="18" charset="0"/>
            </a:rPr>
            <a:t> </a:t>
          </a:r>
          <a:r>
            <a:rPr lang="en-GB" sz="3500" b="1" kern="1200" dirty="0" err="1" smtClean="0">
              <a:latin typeface="Times New Roman" panose="02020603050405020304" pitchFamily="18" charset="0"/>
              <a:cs typeface="Times New Roman" panose="02020603050405020304" pitchFamily="18" charset="0"/>
            </a:rPr>
            <a:t>với</a:t>
          </a:r>
          <a:r>
            <a:rPr lang="en-GB" sz="3500" b="1" kern="1200" dirty="0" smtClean="0">
              <a:latin typeface="Times New Roman" panose="02020603050405020304" pitchFamily="18" charset="0"/>
              <a:cs typeface="Times New Roman" panose="02020603050405020304" pitchFamily="18" charset="0"/>
            </a:rPr>
            <a:t> </a:t>
          </a:r>
          <a:r>
            <a:rPr lang="en-GB" sz="3500" b="1" kern="1200" dirty="0" err="1" smtClean="0">
              <a:latin typeface="Times New Roman" panose="02020603050405020304" pitchFamily="18" charset="0"/>
              <a:cs typeface="Times New Roman" panose="02020603050405020304" pitchFamily="18" charset="0"/>
            </a:rPr>
            <a:t>bạn</a:t>
          </a:r>
          <a:r>
            <a:rPr lang="en-GB" sz="3500" b="1" kern="1200" dirty="0" smtClean="0">
              <a:latin typeface="Times New Roman" panose="02020603050405020304" pitchFamily="18" charset="0"/>
              <a:cs typeface="Times New Roman" panose="02020603050405020304" pitchFamily="18" charset="0"/>
            </a:rPr>
            <a:t> </a:t>
          </a:r>
          <a:r>
            <a:rPr lang="en-GB" sz="3500" b="1" kern="1200" dirty="0" err="1" smtClean="0">
              <a:latin typeface="Times New Roman" panose="02020603050405020304" pitchFamily="18" charset="0"/>
              <a:cs typeface="Times New Roman" panose="02020603050405020304" pitchFamily="18" charset="0"/>
            </a:rPr>
            <a:t>bè</a:t>
          </a:r>
          <a:r>
            <a:rPr lang="en-GB" sz="3500" b="1" kern="1200" dirty="0" smtClean="0">
              <a:latin typeface="Times New Roman" panose="02020603050405020304" pitchFamily="18" charset="0"/>
              <a:cs typeface="Times New Roman" panose="02020603050405020304" pitchFamily="18" charset="0"/>
            </a:rPr>
            <a:t>, </a:t>
          </a:r>
          <a:r>
            <a:rPr lang="en-GB" sz="3500" b="1" kern="1200" dirty="0" err="1">
              <a:latin typeface="Times New Roman" panose="02020603050405020304" pitchFamily="18" charset="0"/>
              <a:cs typeface="Times New Roman" panose="02020603050405020304" pitchFamily="18" charset="0"/>
            </a:rPr>
            <a:t>nhắn</a:t>
          </a:r>
          <a:r>
            <a:rPr lang="en-GB" sz="3500" b="1" kern="1200" dirty="0">
              <a:latin typeface="Times New Roman" panose="02020603050405020304" pitchFamily="18" charset="0"/>
              <a:cs typeface="Times New Roman" panose="02020603050405020304" pitchFamily="18" charset="0"/>
            </a:rPr>
            <a:t> tin, </a:t>
          </a:r>
          <a:r>
            <a:rPr lang="en-GB" sz="3500" b="1" kern="1200" dirty="0" err="1">
              <a:latin typeface="Times New Roman" panose="02020603050405020304" pitchFamily="18" charset="0"/>
              <a:cs typeface="Times New Roman" panose="02020603050405020304" pitchFamily="18" charset="0"/>
            </a:rPr>
            <a:t>viết</a:t>
          </a:r>
          <a:r>
            <a:rPr lang="en-GB" sz="3500" b="1" kern="1200" dirty="0">
              <a:latin typeface="Times New Roman" panose="02020603050405020304" pitchFamily="18" charset="0"/>
              <a:cs typeface="Times New Roman" panose="02020603050405020304" pitchFamily="18" charset="0"/>
            </a:rPr>
            <a:t> </a:t>
          </a:r>
          <a:r>
            <a:rPr lang="en-GB" sz="3500" b="1" kern="1200" dirty="0" err="1" smtClean="0">
              <a:latin typeface="Times New Roman" panose="02020603050405020304" pitchFamily="18" charset="0"/>
              <a:cs typeface="Times New Roman" panose="02020603050405020304" pitchFamily="18" charset="0"/>
            </a:rPr>
            <a:t>thư</a:t>
          </a:r>
          <a:r>
            <a:rPr lang="en-GB" sz="3500" b="1" kern="1200" dirty="0" smtClean="0">
              <a:latin typeface="Times New Roman" panose="02020603050405020304" pitchFamily="18" charset="0"/>
              <a:cs typeface="Times New Roman" panose="02020603050405020304" pitchFamily="18" charset="0"/>
            </a:rPr>
            <a:t>, </a:t>
          </a:r>
          <a:r>
            <a:rPr lang="en-GB" sz="3500" b="1" kern="1200" dirty="0" err="1" smtClean="0">
              <a:latin typeface="Times New Roman" panose="02020603050405020304" pitchFamily="18" charset="0"/>
              <a:cs typeface="Times New Roman" panose="02020603050405020304" pitchFamily="18" charset="0"/>
            </a:rPr>
            <a:t>viết</a:t>
          </a:r>
          <a:r>
            <a:rPr lang="en-GB" sz="3500" b="1" kern="1200" dirty="0" smtClean="0">
              <a:latin typeface="Times New Roman" panose="02020603050405020304" pitchFamily="18" charset="0"/>
              <a:cs typeface="Times New Roman" panose="02020603050405020304" pitchFamily="18" charset="0"/>
            </a:rPr>
            <a:t> </a:t>
          </a:r>
          <a:r>
            <a:rPr lang="en-GB" sz="3500" b="1" kern="1200" dirty="0" err="1" smtClean="0">
              <a:latin typeface="Times New Roman" panose="02020603050405020304" pitchFamily="18" charset="0"/>
              <a:cs typeface="Times New Roman" panose="02020603050405020304" pitchFamily="18" charset="0"/>
            </a:rPr>
            <a:t>nhật</a:t>
          </a:r>
          <a:r>
            <a:rPr lang="en-GB" sz="3500" b="1" kern="1200" dirty="0" smtClean="0">
              <a:latin typeface="Times New Roman" panose="02020603050405020304" pitchFamily="18" charset="0"/>
              <a:cs typeface="Times New Roman" panose="02020603050405020304" pitchFamily="18" charset="0"/>
            </a:rPr>
            <a:t> </a:t>
          </a:r>
          <a:r>
            <a:rPr lang="en-GB" sz="3500" b="1" kern="1200" dirty="0" err="1" smtClean="0">
              <a:latin typeface="Times New Roman" panose="02020603050405020304" pitchFamily="18" charset="0"/>
              <a:cs typeface="Times New Roman" panose="02020603050405020304" pitchFamily="18" charset="0"/>
            </a:rPr>
            <a:t>ký</a:t>
          </a:r>
          <a:r>
            <a:rPr lang="en-GB" sz="3500" b="1" kern="1200" dirty="0" smtClean="0">
              <a:latin typeface="Times New Roman" panose="02020603050405020304" pitchFamily="18" charset="0"/>
              <a:cs typeface="Times New Roman" panose="02020603050405020304" pitchFamily="18" charset="0"/>
            </a:rPr>
            <a:t>…</a:t>
          </a:r>
          <a:endParaRPr lang="en-US" sz="3500" b="1" kern="1200" dirty="0">
            <a:latin typeface="Times New Roman" panose="02020603050405020304" pitchFamily="18" charset="0"/>
            <a:cs typeface="Times New Roman" panose="02020603050405020304" pitchFamily="18" charset="0"/>
          </a:endParaRPr>
        </a:p>
      </dsp:txBody>
      <dsp:txXfrm>
        <a:off x="3621214" y="331581"/>
        <a:ext cx="6326183" cy="1971017"/>
      </dsp:txXfrm>
    </dsp:sp>
    <dsp:sp modelId="{CC795BAA-8367-41CB-8B9C-F4F4C746F014}">
      <dsp:nvSpPr>
        <dsp:cNvPr id="0" name=""/>
        <dsp:cNvSpPr/>
      </dsp:nvSpPr>
      <dsp:spPr bwMode="white">
        <a:xfrm>
          <a:off x="560099" y="219043"/>
          <a:ext cx="2822565" cy="2252332"/>
        </a:xfrm>
        <a:prstGeom prst="roundRect">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lvl="0" algn="ctr" defTabSz="1555750">
            <a:lnSpc>
              <a:spcPct val="100000"/>
            </a:lnSpc>
            <a:spcBef>
              <a:spcPct val="0"/>
            </a:spcBef>
            <a:spcAft>
              <a:spcPct val="35000"/>
            </a:spcAft>
          </a:pPr>
          <a:r>
            <a:rPr lang="en-GB" sz="3500" b="1" kern="1200" dirty="0">
              <a:solidFill>
                <a:srgbClr val="002060"/>
              </a:solidFill>
              <a:latin typeface="Times New Roman" panose="02020603050405020304" pitchFamily="18" charset="0"/>
              <a:cs typeface="Times New Roman" panose="02020603050405020304" pitchFamily="18" charset="0"/>
            </a:rPr>
            <a:t>BỐI CẢNH GIAO TIẾP</a:t>
          </a:r>
          <a:endParaRPr lang="en-US" sz="3500" b="1" kern="1200" dirty="0">
            <a:solidFill>
              <a:srgbClr val="002060"/>
            </a:solidFill>
            <a:latin typeface="Times New Roman" panose="02020603050405020304" pitchFamily="18" charset="0"/>
            <a:cs typeface="Times New Roman" panose="02020603050405020304" pitchFamily="18" charset="0"/>
          </a:endParaRPr>
        </a:p>
      </dsp:txBody>
      <dsp:txXfrm>
        <a:off x="670049" y="328993"/>
        <a:ext cx="2602665" cy="2032432"/>
      </dsp:txXfrm>
    </dsp:sp>
    <dsp:sp modelId="{D7020EBA-35CB-48C3-9C17-EA3BFBD8E225}">
      <dsp:nvSpPr>
        <dsp:cNvPr id="0" name=""/>
        <dsp:cNvSpPr/>
      </dsp:nvSpPr>
      <dsp:spPr bwMode="white">
        <a:xfrm>
          <a:off x="3762442" y="2919209"/>
          <a:ext cx="7195906" cy="3491220"/>
        </a:xfrm>
        <a:prstGeom prst="rightArrow">
          <a:avLst>
            <a:gd name="adj1" fmla="val 75000"/>
            <a:gd name="adj2" fmla="val 50000"/>
          </a:avLst>
        </a:prstGeom>
        <a:solidFill>
          <a:schemeClr val="accent2">
            <a:alpha val="90000"/>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225" tIns="22225" rIns="22225" bIns="22225" numCol="1" spcCol="1270" anchor="t" anchorCtr="0">
          <a:noAutofit/>
        </a:bodyPr>
        <a:lstStyle/>
        <a:p>
          <a:pPr marL="285750" lvl="1" indent="-285750" algn="just" defTabSz="1555750">
            <a:lnSpc>
              <a:spcPct val="100000"/>
            </a:lnSpc>
            <a:spcBef>
              <a:spcPct val="0"/>
            </a:spcBef>
            <a:spcAft>
              <a:spcPct val="15000"/>
            </a:spcAft>
            <a:buChar char="••"/>
          </a:pPr>
          <a:r>
            <a:rPr lang="en-GB" sz="3500" b="1" kern="1200" dirty="0" err="1">
              <a:latin typeface="Times New Roman" panose="02020603050405020304" pitchFamily="18" charset="0"/>
              <a:cs typeface="Times New Roman" panose="02020603050405020304" pitchFamily="18" charset="0"/>
            </a:rPr>
            <a:t>Gần</a:t>
          </a:r>
          <a:r>
            <a:rPr lang="en-GB" sz="3500" b="1" kern="1200" dirty="0">
              <a:latin typeface="Times New Roman" panose="02020603050405020304" pitchFamily="18" charset="0"/>
              <a:cs typeface="Times New Roman" panose="02020603050405020304" pitchFamily="18" charset="0"/>
            </a:rPr>
            <a:t> </a:t>
          </a:r>
          <a:r>
            <a:rPr lang="en-GB" sz="3500" b="1" kern="1200" dirty="0" err="1">
              <a:latin typeface="Times New Roman" panose="02020603050405020304" pitchFamily="18" charset="0"/>
              <a:cs typeface="Times New Roman" panose="02020603050405020304" pitchFamily="18" charset="0"/>
            </a:rPr>
            <a:t>gũi</a:t>
          </a:r>
          <a:r>
            <a:rPr lang="en-GB" sz="3500" b="1" kern="1200" dirty="0">
              <a:latin typeface="Times New Roman" panose="02020603050405020304" pitchFamily="18" charset="0"/>
              <a:cs typeface="Times New Roman" panose="02020603050405020304" pitchFamily="18" charset="0"/>
            </a:rPr>
            <a:t>, </a:t>
          </a:r>
          <a:r>
            <a:rPr lang="en-GB" sz="3500" b="1" kern="1200" dirty="0" err="1">
              <a:latin typeface="Times New Roman" panose="02020603050405020304" pitchFamily="18" charset="0"/>
              <a:cs typeface="Times New Roman" panose="02020603050405020304" pitchFamily="18" charset="0"/>
            </a:rPr>
            <a:t>dân</a:t>
          </a:r>
          <a:r>
            <a:rPr lang="en-GB" sz="3500" b="1" kern="1200" dirty="0">
              <a:latin typeface="Times New Roman" panose="02020603050405020304" pitchFamily="18" charset="0"/>
              <a:cs typeface="Times New Roman" panose="02020603050405020304" pitchFamily="18" charset="0"/>
            </a:rPr>
            <a:t> </a:t>
          </a:r>
          <a:r>
            <a:rPr lang="en-GB" sz="3500" b="1" kern="1200" dirty="0" err="1" smtClean="0">
              <a:latin typeface="Times New Roman" panose="02020603050405020304" pitchFamily="18" charset="0"/>
              <a:cs typeface="Times New Roman" panose="02020603050405020304" pitchFamily="18" charset="0"/>
            </a:rPr>
            <a:t>dã</a:t>
          </a:r>
          <a:r>
            <a:rPr lang="en-GB" sz="3500" b="1" kern="1200" dirty="0" smtClean="0">
              <a:latin typeface="Times New Roman" panose="02020603050405020304" pitchFamily="18" charset="0"/>
              <a:cs typeface="Times New Roman" panose="02020603050405020304" pitchFamily="18" charset="0"/>
            </a:rPr>
            <a:t>, </a:t>
          </a:r>
          <a:r>
            <a:rPr lang="en-GB" sz="3500" b="1" kern="1200" dirty="0" err="1" smtClean="0">
              <a:latin typeface="Times New Roman" panose="02020603050405020304" pitchFamily="18" charset="0"/>
              <a:cs typeface="Times New Roman" panose="02020603050405020304" pitchFamily="18" charset="0"/>
            </a:rPr>
            <a:t>phù</a:t>
          </a:r>
          <a:r>
            <a:rPr lang="en-GB" sz="3500" b="1" kern="1200" dirty="0" smtClean="0">
              <a:latin typeface="Times New Roman" panose="02020603050405020304" pitchFamily="18" charset="0"/>
              <a:cs typeface="Times New Roman" panose="02020603050405020304" pitchFamily="18" charset="0"/>
            </a:rPr>
            <a:t> </a:t>
          </a:r>
          <a:r>
            <a:rPr lang="en-GB" sz="3500" b="1" kern="1200" dirty="0" err="1" smtClean="0">
              <a:latin typeface="Times New Roman" panose="02020603050405020304" pitchFamily="18" charset="0"/>
              <a:cs typeface="Times New Roman" panose="02020603050405020304" pitchFamily="18" charset="0"/>
            </a:rPr>
            <a:t>hợp</a:t>
          </a:r>
          <a:r>
            <a:rPr lang="en-GB" sz="3500" b="1" kern="1200" dirty="0" smtClean="0">
              <a:latin typeface="Times New Roman" panose="02020603050405020304" pitchFamily="18" charset="0"/>
              <a:cs typeface="Times New Roman" panose="02020603050405020304" pitchFamily="18" charset="0"/>
            </a:rPr>
            <a:t> </a:t>
          </a:r>
          <a:r>
            <a:rPr lang="en-GB" sz="3500" b="1" kern="1200" dirty="0" err="1" smtClean="0">
              <a:latin typeface="Times New Roman" panose="02020603050405020304" pitchFamily="18" charset="0"/>
              <a:cs typeface="Times New Roman" panose="02020603050405020304" pitchFamily="18" charset="0"/>
            </a:rPr>
            <a:t>đối</a:t>
          </a:r>
          <a:r>
            <a:rPr lang="en-GB" sz="3500" b="1" kern="1200" dirty="0" smtClean="0">
              <a:latin typeface="Times New Roman" panose="02020603050405020304" pitchFamily="18" charset="0"/>
              <a:cs typeface="Times New Roman" panose="02020603050405020304" pitchFamily="18" charset="0"/>
            </a:rPr>
            <a:t> </a:t>
          </a:r>
          <a:r>
            <a:rPr lang="en-GB" sz="3500" b="1" kern="1200" dirty="0" err="1" smtClean="0">
              <a:latin typeface="Times New Roman" panose="02020603050405020304" pitchFamily="18" charset="0"/>
              <a:cs typeface="Times New Roman" panose="02020603050405020304" pitchFamily="18" charset="0"/>
            </a:rPr>
            <a:t>tượng</a:t>
          </a:r>
          <a:r>
            <a:rPr lang="en-GB" sz="3500" b="1" kern="1200" dirty="0" smtClean="0">
              <a:latin typeface="Times New Roman" panose="02020603050405020304" pitchFamily="18" charset="0"/>
              <a:cs typeface="Times New Roman" panose="02020603050405020304" pitchFamily="18" charset="0"/>
            </a:rPr>
            <a:t> </a:t>
          </a:r>
          <a:r>
            <a:rPr lang="en-GB" sz="3500" b="1" kern="1200" dirty="0" err="1" smtClean="0">
              <a:latin typeface="Times New Roman" panose="02020603050405020304" pitchFamily="18" charset="0"/>
              <a:cs typeface="Times New Roman" panose="02020603050405020304" pitchFamily="18" charset="0"/>
            </a:rPr>
            <a:t>giao</a:t>
          </a:r>
          <a:r>
            <a:rPr lang="en-GB" sz="3500" b="1" kern="1200" dirty="0" smtClean="0">
              <a:latin typeface="Times New Roman" panose="02020603050405020304" pitchFamily="18" charset="0"/>
              <a:cs typeface="Times New Roman" panose="02020603050405020304" pitchFamily="18" charset="0"/>
            </a:rPr>
            <a:t> </a:t>
          </a:r>
          <a:r>
            <a:rPr lang="en-GB" sz="3500" b="1" kern="1200" dirty="0" err="1" smtClean="0">
              <a:latin typeface="Times New Roman" panose="02020603050405020304" pitchFamily="18" charset="0"/>
              <a:cs typeface="Times New Roman" panose="02020603050405020304" pitchFamily="18" charset="0"/>
            </a:rPr>
            <a:t>tiếp</a:t>
          </a:r>
          <a:r>
            <a:rPr lang="en-US" altLang="en-GB" sz="3500" b="1" kern="1200" dirty="0" err="1" smtClean="0">
              <a:latin typeface="Times New Roman" panose="02020603050405020304" pitchFamily="18" charset="0"/>
              <a:cs typeface="Times New Roman" panose="02020603050405020304" pitchFamily="18" charset="0"/>
            </a:rPr>
            <a:t>.</a:t>
          </a:r>
          <a:endParaRPr lang="en-US" sz="3500" b="1" kern="1200" dirty="0">
            <a:latin typeface="Times New Roman" panose="02020603050405020304" pitchFamily="18" charset="0"/>
            <a:cs typeface="Times New Roman" panose="02020603050405020304" pitchFamily="18" charset="0"/>
          </a:endParaRPr>
        </a:p>
        <a:p>
          <a:pPr marL="285750" lvl="1" indent="-285750" algn="just" defTabSz="1555750">
            <a:lnSpc>
              <a:spcPct val="100000"/>
            </a:lnSpc>
            <a:spcBef>
              <a:spcPct val="0"/>
            </a:spcBef>
            <a:spcAft>
              <a:spcPct val="15000"/>
            </a:spcAft>
            <a:buChar char="••"/>
          </a:pPr>
          <a:r>
            <a:rPr lang="vi-VN" sz="3500" b="1" kern="1200" dirty="0" smtClean="0">
              <a:latin typeface="+mj-lt"/>
            </a:rPr>
            <a:t>Kiểu câu đa dạng, bao gồm cả câu đặc biệt và câu </a:t>
          </a:r>
          <a:r>
            <a:rPr lang="en-US" sz="3500" b="1" kern="1200" dirty="0" err="1" smtClean="0">
              <a:latin typeface="Times New Roman" panose="02020603050405020304" pitchFamily="18" charset="0"/>
              <a:cs typeface="Times New Roman" panose="02020603050405020304" pitchFamily="18" charset="0"/>
            </a:rPr>
            <a:t>tỉnh</a:t>
          </a:r>
          <a:r>
            <a:rPr lang="en-US" sz="3500" b="1" kern="1200" dirty="0" smtClean="0">
              <a:latin typeface="Times New Roman" panose="02020603050405020304" pitchFamily="18" charset="0"/>
              <a:cs typeface="Times New Roman" panose="02020603050405020304" pitchFamily="18" charset="0"/>
            </a:rPr>
            <a:t> </a:t>
          </a:r>
          <a:r>
            <a:rPr lang="en-US" sz="3500" b="1" kern="1200" dirty="0" err="1" smtClean="0">
              <a:latin typeface="Times New Roman" panose="02020603050405020304" pitchFamily="18" charset="0"/>
              <a:cs typeface="Times New Roman" panose="02020603050405020304" pitchFamily="18" charset="0"/>
            </a:rPr>
            <a:t>lược</a:t>
          </a:r>
          <a:r>
            <a:rPr lang="vi-VN" sz="3500" b="1" kern="1200" dirty="0" smtClean="0">
              <a:latin typeface="Times New Roman" panose="02020603050405020304" pitchFamily="18" charset="0"/>
              <a:cs typeface="Times New Roman" panose="02020603050405020304" pitchFamily="18" charset="0"/>
            </a:rPr>
            <a:t>.</a:t>
          </a:r>
          <a:endParaRPr lang="en-US" sz="3500" b="1" kern="1200" dirty="0">
            <a:latin typeface="Times New Roman" panose="02020603050405020304" pitchFamily="18" charset="0"/>
            <a:cs typeface="Times New Roman" panose="02020603050405020304" pitchFamily="18" charset="0"/>
          </a:endParaRPr>
        </a:p>
      </dsp:txBody>
      <dsp:txXfrm>
        <a:off x="3762442" y="3355612"/>
        <a:ext cx="5886699" cy="2618415"/>
      </dsp:txXfrm>
    </dsp:sp>
    <dsp:sp modelId="{FD1771B0-A38B-48FA-B13B-4144F59E7C14}">
      <dsp:nvSpPr>
        <dsp:cNvPr id="0" name=""/>
        <dsp:cNvSpPr/>
      </dsp:nvSpPr>
      <dsp:spPr bwMode="white">
        <a:xfrm>
          <a:off x="632988" y="3491590"/>
          <a:ext cx="2989234" cy="2441705"/>
        </a:xfrm>
        <a:prstGeom prst="roundRect">
          <a:avLst/>
        </a:prstGeom>
        <a:solidFill>
          <a:schemeClr val="accent2">
            <a:shade val="80000"/>
            <a:hueOff val="-481415"/>
            <a:satOff val="10166"/>
            <a:lumOff val="270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lvl="0" algn="ctr" defTabSz="1555750">
            <a:lnSpc>
              <a:spcPct val="100000"/>
            </a:lnSpc>
            <a:spcBef>
              <a:spcPct val="0"/>
            </a:spcBef>
            <a:spcAft>
              <a:spcPct val="35000"/>
            </a:spcAft>
          </a:pPr>
          <a:r>
            <a:rPr lang="en-GB" sz="3500" b="1" kern="1200" dirty="0">
              <a:solidFill>
                <a:srgbClr val="002060"/>
              </a:solidFill>
              <a:latin typeface="Times New Roman" panose="02020603050405020304" pitchFamily="18" charset="0"/>
              <a:cs typeface="Times New Roman" panose="02020603050405020304" pitchFamily="18" charset="0"/>
            </a:rPr>
            <a:t>ĐẶC ĐIỂM</a:t>
          </a:r>
          <a:endParaRPr lang="en-US" sz="3500" b="1" kern="1200" dirty="0">
            <a:solidFill>
              <a:srgbClr val="002060"/>
            </a:solidFill>
            <a:latin typeface="Times New Roman" panose="02020603050405020304" pitchFamily="18" charset="0"/>
            <a:cs typeface="Times New Roman" panose="02020603050405020304" pitchFamily="18" charset="0"/>
          </a:endParaRPr>
        </a:p>
      </dsp:txBody>
      <dsp:txXfrm>
        <a:off x="752182" y="3610784"/>
        <a:ext cx="2750846" cy="2203317"/>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6">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7">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18">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0A7E0F-1747-4FFF-B2F4-793B0F0929B9}" type="datetimeFigureOut">
              <a:rPr lang="en-US" smtClean="0"/>
              <a:t>9/19/2024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FD8FA6-2909-4FE1-A667-4F3D17D5797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5BFD8FA6-2909-4FE1-A667-4F3D17D57971}" type="slidenum">
              <a:rPr lang="en-US" smtClean="0"/>
              <a:t>1</a:t>
            </a:fld>
            <a:endParaRPr lang="en-US"/>
          </a:p>
        </p:txBody>
      </p:sp>
    </p:spTree>
    <p:extLst>
      <p:ext uri="{BB962C8B-B14F-4D97-AF65-F5344CB8AC3E}">
        <p14:creationId xmlns:p14="http://schemas.microsoft.com/office/powerpoint/2010/main" val="1131247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FD8FA6-2909-4FE1-A667-4F3D17D57971}" type="slidenum">
              <a:rPr lang="en-US" smtClean="0"/>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5EE0329-C594-4963-AE6D-E4C64DC2699A}" type="datetimeFigureOut">
              <a:rPr lang="en-US" smtClean="0"/>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1679C-136F-4C61-BD51-142D7F87731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EE0329-C594-4963-AE6D-E4C64DC2699A}" type="datetimeFigureOut">
              <a:rPr lang="en-US" smtClean="0"/>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1679C-136F-4C61-BD51-142D7F87731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EE0329-C594-4963-AE6D-E4C64DC2699A}" type="datetimeFigureOut">
              <a:rPr lang="en-US" smtClean="0"/>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1679C-136F-4C61-BD51-142D7F87731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EE0329-C594-4963-AE6D-E4C64DC2699A}" type="datetimeFigureOut">
              <a:rPr lang="en-US" smtClean="0"/>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1679C-136F-4C61-BD51-142D7F87731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EE0329-C594-4963-AE6D-E4C64DC2699A}" type="datetimeFigureOut">
              <a:rPr lang="en-US" smtClean="0"/>
              <a:t>9/19/2024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1679C-136F-4C61-BD51-142D7F87731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5EE0329-C594-4963-AE6D-E4C64DC2699A}" type="datetimeFigureOut">
              <a:rPr lang="en-US" smtClean="0"/>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B1679C-136F-4C61-BD51-142D7F87731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5EE0329-C594-4963-AE6D-E4C64DC2699A}" type="datetimeFigureOut">
              <a:rPr lang="en-US" smtClean="0"/>
              <a:t>9/19/2024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B1679C-136F-4C61-BD51-142D7F87731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5EE0329-C594-4963-AE6D-E4C64DC2699A}" type="datetimeFigureOut">
              <a:rPr lang="en-US" smtClean="0"/>
              <a:t>9/19/2024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B1679C-136F-4C61-BD51-142D7F87731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EE0329-C594-4963-AE6D-E4C64DC2699A}" type="datetimeFigureOut">
              <a:rPr lang="en-US" smtClean="0"/>
              <a:t>9/19/2024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B1679C-136F-4C61-BD51-142D7F87731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EE0329-C594-4963-AE6D-E4C64DC2699A}" type="datetimeFigureOut">
              <a:rPr lang="en-US" smtClean="0"/>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B1679C-136F-4C61-BD51-142D7F87731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5EE0329-C594-4963-AE6D-E4C64DC2699A}" type="datetimeFigureOut">
              <a:rPr lang="en-US" smtClean="0"/>
              <a:t>9/19/2024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B1679C-136F-4C61-BD51-142D7F87731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6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EE0329-C594-4963-AE6D-E4C64DC2699A}" type="datetimeFigureOut">
              <a:rPr lang="en-US" smtClean="0"/>
              <a:t>9/19/2024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B1679C-136F-4C61-BD51-142D7F87731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089" y="1338660"/>
            <a:ext cx="11629822" cy="1325563"/>
          </a:xfrm>
        </p:spPr>
        <p:txBody>
          <a:bodyPr>
            <a:noAutofit/>
          </a:bodyPr>
          <a:lstStyle/>
          <a:p>
            <a:pPr algn="ctr"/>
            <a:r>
              <a:rPr lang="en-GB" sz="5400" b="1" u="sng" dirty="0">
                <a:solidFill>
                  <a:srgbClr val="FFC000"/>
                </a:solidFill>
                <a:latin typeface="Times New Roman" panose="02020603050405020304" pitchFamily="18" charset="0"/>
                <a:cs typeface="Times New Roman" panose="02020603050405020304" pitchFamily="18" charset="0"/>
              </a:rPr>
              <a:t>THỰC HÀNH TIẾNG VIỆT</a:t>
            </a:r>
            <a:br>
              <a:rPr lang="en-GB" sz="5400" b="1" u="sng" dirty="0">
                <a:solidFill>
                  <a:srgbClr val="FFC000"/>
                </a:solidFill>
                <a:latin typeface="Times New Roman" panose="02020603050405020304" pitchFamily="18" charset="0"/>
                <a:cs typeface="Times New Roman" panose="02020603050405020304" pitchFamily="18" charset="0"/>
              </a:rPr>
            </a:br>
            <a:r>
              <a:rPr lang="en-GB" sz="5400" b="1" dirty="0">
                <a:solidFill>
                  <a:srgbClr val="FFFF00"/>
                </a:solidFill>
                <a:latin typeface="Times New Roman" panose="02020603050405020304" pitchFamily="18" charset="0"/>
                <a:cs typeface="Times New Roman" panose="02020603050405020304" pitchFamily="18" charset="0"/>
              </a:rPr>
              <a:t/>
            </a:r>
            <a:br>
              <a:rPr lang="en-GB" sz="5400" b="1" dirty="0">
                <a:solidFill>
                  <a:srgbClr val="FFFF00"/>
                </a:solidFill>
                <a:latin typeface="Times New Roman" panose="02020603050405020304" pitchFamily="18" charset="0"/>
                <a:cs typeface="Times New Roman" panose="02020603050405020304" pitchFamily="18" charset="0"/>
              </a:rPr>
            </a:br>
            <a:r>
              <a:rPr lang="en-GB" sz="5400" b="1" dirty="0">
                <a:solidFill>
                  <a:srgbClr val="FFFF00"/>
                </a:solidFill>
                <a:latin typeface="Times New Roman" panose="02020603050405020304" pitchFamily="18" charset="0"/>
                <a:cs typeface="Times New Roman" panose="02020603050405020304" pitchFamily="18" charset="0"/>
              </a:rPr>
              <a:t>NGÔN NGỮ TRANG TRỌNG VÀ NGÔN NGỮ THÂN MẬT</a:t>
            </a:r>
            <a:endParaRPr lang="en-US" sz="5400" b="1" dirty="0">
              <a:solidFill>
                <a:srgbClr val="FFC000"/>
              </a:solidFill>
              <a:latin typeface="Times New Roman" panose="02020603050405020304" pitchFamily="18" charset="0"/>
              <a:cs typeface="Times New Roman" panose="02020603050405020304" pitchFamily="18" charset="0"/>
            </a:endParaRPr>
          </a:p>
        </p:txBody>
      </p:sp>
      <p:pic>
        <p:nvPicPr>
          <p:cNvPr id="1026" name="Picture 2" descr="KỸ NĂNG GIAO TIẾP, ỨNG XỬ CHUNG Ở NƠI LÀM VIỆC - Fullshi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310743"/>
            <a:ext cx="6096000" cy="254725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í quyết cải thiện kỹ năng giao tiếp tốt trong mọi tình huố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4310742"/>
            <a:ext cx="6096000" cy="254725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068762970"/>
              </p:ext>
            </p:extLst>
          </p:nvPr>
        </p:nvGraphicFramePr>
        <p:xfrm>
          <a:off x="235157" y="106562"/>
          <a:ext cx="11731556" cy="64135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457" y="0"/>
            <a:ext cx="10515600" cy="1325563"/>
          </a:xfrm>
        </p:spPr>
        <p:txBody>
          <a:bodyPr>
            <a:normAutofit/>
          </a:bodyPr>
          <a:lstStyle/>
          <a:p>
            <a:r>
              <a:rPr lang="en-GB" sz="3200" b="1" dirty="0" smtClean="0">
                <a:solidFill>
                  <a:srgbClr val="FFFF00"/>
                </a:solidFill>
                <a:latin typeface="Times New Roman" panose="02020603050405020304" pitchFamily="18" charset="0"/>
                <a:cs typeface="Times New Roman" panose="02020603050405020304" pitchFamily="18" charset="0"/>
              </a:rPr>
              <a:t>II. THỰC HÀNH</a:t>
            </a:r>
            <a:br>
              <a:rPr lang="en-GB" sz="3200" b="1" dirty="0" smtClean="0">
                <a:solidFill>
                  <a:srgbClr val="FFFF00"/>
                </a:solidFill>
                <a:latin typeface="Times New Roman" panose="02020603050405020304" pitchFamily="18" charset="0"/>
                <a:cs typeface="Times New Roman" panose="02020603050405020304" pitchFamily="18" charset="0"/>
              </a:rPr>
            </a:br>
            <a:r>
              <a:rPr lang="en-GB" sz="3200" b="1" dirty="0" err="1" smtClean="0">
                <a:solidFill>
                  <a:srgbClr val="FFFF00"/>
                </a:solidFill>
                <a:latin typeface="Times New Roman" panose="02020603050405020304" pitchFamily="18" charset="0"/>
                <a:cs typeface="Times New Roman" panose="02020603050405020304" pitchFamily="18" charset="0"/>
              </a:rPr>
              <a:t>Bài</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tập</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số</a:t>
            </a:r>
            <a:r>
              <a:rPr lang="en-GB" sz="3200" b="1" dirty="0" smtClean="0">
                <a:solidFill>
                  <a:srgbClr val="FFFF00"/>
                </a:solidFill>
                <a:latin typeface="Times New Roman" panose="02020603050405020304" pitchFamily="18" charset="0"/>
                <a:cs typeface="Times New Roman" panose="02020603050405020304" pitchFamily="18" charset="0"/>
              </a:rPr>
              <a:t> 01</a:t>
            </a:r>
            <a:endParaRPr lang="en-US" sz="3200" b="1" dirty="0">
              <a:solidFill>
                <a:srgbClr val="FFFF00"/>
              </a:solidFill>
              <a:latin typeface="Times New Roman" panose="02020603050405020304" pitchFamily="18" charset="0"/>
              <a:cs typeface="Times New Roman" panose="02020603050405020304" pitchFamily="18" charset="0"/>
            </a:endParaRPr>
          </a:p>
        </p:txBody>
      </p:sp>
      <p:pic>
        <p:nvPicPr>
          <p:cNvPr id="5" name="Picture 2" descr="KỸ NĂNG GIAO TIẾP, ỨNG XỬ CHUNG Ở NƠI LÀM VIỆC - Fullshi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07487" y="2156790"/>
            <a:ext cx="1858617" cy="171947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Bí quyết cải thiện kỹ năng giao tiếp tốt trong mọi tình huố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00640" y="48895"/>
            <a:ext cx="1864995" cy="127698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8039" y="1282148"/>
            <a:ext cx="11280913" cy="6524863"/>
          </a:xfrm>
          <a:prstGeom prst="rect">
            <a:avLst/>
          </a:prstGeom>
          <a:noFill/>
        </p:spPr>
        <p:txBody>
          <a:bodyPr wrap="square" rtlCol="0">
            <a:spAutoFit/>
          </a:bodyPr>
          <a:lstStyle/>
          <a:p>
            <a:pPr algn="just"/>
            <a:r>
              <a:rPr lang="vi-VN" sz="2800" b="1" dirty="0">
                <a:solidFill>
                  <a:srgbClr val="FFC000"/>
                </a:solidFill>
                <a:latin typeface="Times New Roman" panose="02020603050405020304" pitchFamily="18" charset="0"/>
                <a:cs typeface="Times New Roman" panose="02020603050405020304" pitchFamily="18" charset="0"/>
              </a:rPr>
              <a:t>Từ hiểu biết về ngôn ngữ trang trọng và ngôn ngữ thân mật, hãy nêu nhận xét về các lời thoại dưới đây của nhân vật người đàn bà hàng chài trong truyện ngắn Chiếc thuyền ngoài xa (Nguyễn Minh Châu).</a:t>
            </a:r>
            <a:endParaRPr lang="en-US" sz="2800" b="1" dirty="0">
              <a:solidFill>
                <a:srgbClr val="FFC000"/>
              </a:solidFill>
              <a:latin typeface="Times New Roman" panose="02020603050405020304" pitchFamily="18" charset="0"/>
              <a:cs typeface="Times New Roman" panose="02020603050405020304" pitchFamily="18" charset="0"/>
            </a:endParaRPr>
          </a:p>
          <a:p>
            <a:pPr lvl="0" algn="just"/>
            <a:r>
              <a:rPr lang="vi-VN" sz="2800" i="1" dirty="0">
                <a:solidFill>
                  <a:srgbClr val="FFFF00"/>
                </a:solidFill>
                <a:latin typeface="Times New Roman" panose="02020603050405020304" pitchFamily="18" charset="0"/>
                <a:cs typeface="Times New Roman" panose="02020603050405020304" pitchFamily="18" charset="0"/>
              </a:rPr>
              <a:t>Người đàn bà hướng về phía Đẩu, tự nhiên chắp tay lại vái lia lịa:</a:t>
            </a:r>
            <a:endParaRPr lang="en-US" sz="2800" dirty="0">
              <a:solidFill>
                <a:srgbClr val="FFFF00"/>
              </a:solidFill>
              <a:latin typeface="Times New Roman" panose="02020603050405020304" pitchFamily="18" charset="0"/>
              <a:cs typeface="Times New Roman" panose="02020603050405020304" pitchFamily="18" charset="0"/>
            </a:endParaRPr>
          </a:p>
          <a:p>
            <a:pPr lvl="0" algn="just"/>
            <a:r>
              <a:rPr lang="vi-VN" sz="2800" i="1" dirty="0">
                <a:solidFill>
                  <a:srgbClr val="FFFF00"/>
                </a:solidFill>
                <a:latin typeface="Times New Roman" panose="02020603050405020304" pitchFamily="18" charset="0"/>
                <a:cs typeface="Times New Roman" panose="02020603050405020304" pitchFamily="18" charset="0"/>
              </a:rPr>
              <a:t>Con lạy quý tòa….</a:t>
            </a:r>
            <a:endParaRPr lang="en-US" sz="2800" dirty="0">
              <a:solidFill>
                <a:srgbClr val="FFFF00"/>
              </a:solidFill>
              <a:latin typeface="Times New Roman" panose="02020603050405020304" pitchFamily="18" charset="0"/>
              <a:cs typeface="Times New Roman" panose="02020603050405020304" pitchFamily="18" charset="0"/>
            </a:endParaRPr>
          </a:p>
          <a:p>
            <a:pPr lvl="0" algn="just"/>
            <a:r>
              <a:rPr lang="vi-VN" sz="2800" i="1" dirty="0">
                <a:solidFill>
                  <a:srgbClr val="FFFF00"/>
                </a:solidFill>
                <a:latin typeface="Times New Roman" panose="02020603050405020304" pitchFamily="18" charset="0"/>
                <a:cs typeface="Times New Roman" panose="02020603050405020304" pitchFamily="18" charset="0"/>
              </a:rPr>
              <a:t>Sao, sao?</a:t>
            </a:r>
            <a:endParaRPr lang="en-US" sz="2800" dirty="0">
              <a:solidFill>
                <a:srgbClr val="FFFF00"/>
              </a:solidFill>
              <a:latin typeface="Times New Roman" panose="02020603050405020304" pitchFamily="18" charset="0"/>
              <a:cs typeface="Times New Roman" panose="02020603050405020304" pitchFamily="18" charset="0"/>
            </a:endParaRPr>
          </a:p>
          <a:p>
            <a:pPr lvl="0" algn="just"/>
            <a:r>
              <a:rPr lang="vi-VN" sz="2800" i="1" dirty="0">
                <a:solidFill>
                  <a:srgbClr val="FFFF00"/>
                </a:solidFill>
                <a:latin typeface="Times New Roman" panose="02020603050405020304" pitchFamily="18" charset="0"/>
                <a:cs typeface="Times New Roman" panose="02020603050405020304" pitchFamily="18" charset="0"/>
              </a:rPr>
              <a:t>Quý tòa bắt tội con cũng được, phạt tù con cũng được, đừng bắt con bỏ nó</a:t>
            </a:r>
            <a:r>
              <a:rPr lang="vi-VN"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lvl="0" algn="just"/>
            <a:r>
              <a:rPr lang="vi-VN" i="1" dirty="0"/>
              <a:t>– </a:t>
            </a:r>
            <a:r>
              <a:rPr lang="vi-VN" sz="2800" i="1" dirty="0">
                <a:solidFill>
                  <a:srgbClr val="FFFF00"/>
                </a:solidFill>
                <a:latin typeface="Times New Roman" panose="02020603050405020304" pitchFamily="18" charset="0"/>
                <a:cs typeface="Times New Roman" panose="02020603050405020304" pitchFamily="18" charset="0"/>
              </a:rPr>
              <a:t>Chị cảm ơn các chú! – Người đàn bà đột nhiên thốt lên bằng một giọng khẩn thiết. – Đây là chị nói thành thực, chị cảm ơn các chú. Lòng các chú tốt, nhưng các chú đâu phải người làm ăn…. Cho nên các chú đâu có hiểu được cái </a:t>
            </a:r>
            <a:r>
              <a:rPr lang="vi-VN" sz="2800" i="1" dirty="0" smtClean="0">
                <a:solidFill>
                  <a:srgbClr val="FFFF00"/>
                </a:solidFill>
                <a:latin typeface="Times New Roman" panose="02020603050405020304" pitchFamily="18" charset="0"/>
                <a:cs typeface="Times New Roman" panose="02020603050405020304" pitchFamily="18" charset="0"/>
              </a:rPr>
              <a:t>việc</a:t>
            </a:r>
            <a:r>
              <a:rPr lang="en-US" sz="2800" i="1" dirty="0" smtClean="0">
                <a:solidFill>
                  <a:srgbClr val="FFFF00"/>
                </a:solidFill>
                <a:latin typeface="Times New Roman" panose="02020603050405020304" pitchFamily="18" charset="0"/>
                <a:cs typeface="Times New Roman" panose="02020603050405020304" pitchFamily="18" charset="0"/>
              </a:rPr>
              <a:t> </a:t>
            </a:r>
            <a:r>
              <a:rPr lang="vi-VN" sz="2800" i="1" dirty="0" smtClean="0">
                <a:solidFill>
                  <a:srgbClr val="FFFF00"/>
                </a:solidFill>
                <a:latin typeface="Times New Roman" panose="02020603050405020304" pitchFamily="18" charset="0"/>
                <a:cs typeface="Times New Roman" panose="02020603050405020304" pitchFamily="18" charset="0"/>
              </a:rPr>
              <a:t>c</a:t>
            </a:r>
            <a:r>
              <a:rPr lang="en-US" sz="2800" i="1" dirty="0" err="1" smtClean="0">
                <a:solidFill>
                  <a:srgbClr val="FFFF00"/>
                </a:solidFill>
                <a:latin typeface="Times New Roman" panose="02020603050405020304" pitchFamily="18" charset="0"/>
                <a:cs typeface="Times New Roman" panose="02020603050405020304" pitchFamily="18" charset="0"/>
              </a:rPr>
              <a:t>ủa</a:t>
            </a:r>
            <a:r>
              <a:rPr lang="vi-VN" sz="2800" i="1" dirty="0" smtClean="0">
                <a:solidFill>
                  <a:srgbClr val="FFFF00"/>
                </a:solidFill>
                <a:latin typeface="Times New Roman" panose="02020603050405020304" pitchFamily="18" charset="0"/>
                <a:cs typeface="Times New Roman" panose="02020603050405020304" pitchFamily="18" charset="0"/>
              </a:rPr>
              <a:t> </a:t>
            </a:r>
            <a:r>
              <a:rPr lang="vi-VN" sz="2800" i="1" dirty="0">
                <a:solidFill>
                  <a:srgbClr val="FFFF00"/>
                </a:solidFill>
                <a:latin typeface="Times New Roman" panose="02020603050405020304" pitchFamily="18" charset="0"/>
                <a:cs typeface="Times New Roman" panose="02020603050405020304" pitchFamily="18" charset="0"/>
              </a:rPr>
              <a:t>các người làm ăn lam lũ, khó nhọc….</a:t>
            </a:r>
            <a:endParaRPr lang="en-US" sz="2800" dirty="0">
              <a:solidFill>
                <a:srgbClr val="FFFF00"/>
              </a:solidFill>
              <a:latin typeface="Times New Roman" panose="02020603050405020304" pitchFamily="18" charset="0"/>
              <a:cs typeface="Times New Roman" panose="02020603050405020304" pitchFamily="18" charset="0"/>
            </a:endParaRPr>
          </a:p>
          <a:p>
            <a:pPr algn="just"/>
            <a:r>
              <a:rPr lang="vi-VN" sz="2800" i="1" dirty="0">
                <a:solidFill>
                  <a:srgbClr val="FFFF00"/>
                </a:solidFill>
                <a:latin typeface="Times New Roman" panose="02020603050405020304" pitchFamily="18" charset="0"/>
                <a:cs typeface="Times New Roman" panose="02020603050405020304" pitchFamily="18" charset="0"/>
              </a:rPr>
              <a:t>Chỉ mấy lời chào đầu ấy, người đàn bà đã mất hết cái vẻ ngoài khúm núm sợ sệt.</a:t>
            </a:r>
            <a:endParaRPr lang="en-US" sz="2800" dirty="0" smtClean="0">
              <a:solidFill>
                <a:srgbClr val="FFFF00"/>
              </a:solidFill>
              <a:latin typeface="Times New Roman" panose="02020603050405020304" pitchFamily="18" charset="0"/>
              <a:cs typeface="Times New Roman" panose="02020603050405020304" pitchFamily="18" charset="0"/>
            </a:endParaRPr>
          </a:p>
          <a:p>
            <a:pPr algn="just"/>
            <a:endParaRPr lang="en-US" dirty="0"/>
          </a:p>
          <a:p>
            <a:pPr algn="just"/>
            <a:endParaRPr lang="en-US" dirty="0" smtClean="0"/>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arn(inVertical)">
                                      <p:cBhvr>
                                        <p:cTn id="21" dur="500"/>
                                        <p:tgtEl>
                                          <p:spTgt spid="3">
                                            <p:txEl>
                                              <p:pRg st="3" end="3"/>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arn(inVertical)">
                                      <p:cBhvr>
                                        <p:cTn id="24" dur="500"/>
                                        <p:tgtEl>
                                          <p:spTgt spid="3">
                                            <p:txEl>
                                              <p:pRg st="4" end="4"/>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barn(inVertical)">
                                      <p:cBhvr>
                                        <p:cTn id="3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20" y="14871"/>
            <a:ext cx="10515600" cy="936852"/>
          </a:xfrm>
        </p:spPr>
        <p:txBody>
          <a:bodyPr>
            <a:normAutofit/>
          </a:bodyPr>
          <a:lstStyle/>
          <a:p>
            <a:r>
              <a:rPr lang="en-GB" sz="3200" b="1" dirty="0" err="1" smtClean="0">
                <a:solidFill>
                  <a:srgbClr val="FFFF00"/>
                </a:solidFill>
                <a:latin typeface="Times New Roman" panose="02020603050405020304" pitchFamily="18" charset="0"/>
                <a:cs typeface="Times New Roman" panose="02020603050405020304" pitchFamily="18" charset="0"/>
              </a:rPr>
              <a:t>Hướng</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dẫn</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làm</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bài</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tập</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số</a:t>
            </a:r>
            <a:r>
              <a:rPr lang="en-GB" sz="3200" b="1" dirty="0" smtClean="0">
                <a:solidFill>
                  <a:srgbClr val="FFFF00"/>
                </a:solidFill>
                <a:latin typeface="Times New Roman" panose="02020603050405020304" pitchFamily="18" charset="0"/>
                <a:cs typeface="Times New Roman" panose="02020603050405020304" pitchFamily="18" charset="0"/>
              </a:rPr>
              <a:t> 01</a:t>
            </a:r>
            <a:endParaRPr lang="en-US" sz="3200" b="1" dirty="0">
              <a:solidFill>
                <a:srgbClr val="FFFF00"/>
              </a:solidFill>
              <a:latin typeface="Times New Roman" panose="02020603050405020304" pitchFamily="18" charset="0"/>
              <a:cs typeface="Times New Roman" panose="02020603050405020304" pitchFamily="18" charset="0"/>
            </a:endParaRPr>
          </a:p>
        </p:txBody>
      </p:sp>
      <p:pic>
        <p:nvPicPr>
          <p:cNvPr id="5" name="Picture 2" descr="KỸ NĂNG GIAO TIẾP, ỨNG XỬ CHUNG Ở NƠI LÀM VIỆC - Fullsh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83487" y="465240"/>
            <a:ext cx="3048000" cy="241521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Bí quyết cải thiện kỹ năng giao tiếp tốt trong mọi tình huố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79944" y="3357751"/>
            <a:ext cx="3051544" cy="289396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Rounded Corners 2"/>
          <p:cNvSpPr/>
          <p:nvPr/>
        </p:nvSpPr>
        <p:spPr>
          <a:xfrm>
            <a:off x="268092" y="1048539"/>
            <a:ext cx="8408769" cy="5322444"/>
          </a:xfrm>
          <a:prstGeom prst="roundRect">
            <a:avLst/>
          </a:prstGeom>
          <a:noFill/>
        </p:spPr>
        <p:style>
          <a:lnRef idx="1">
            <a:schemeClr val="accent2"/>
          </a:lnRef>
          <a:fillRef idx="2">
            <a:schemeClr val="accent2"/>
          </a:fillRef>
          <a:effectRef idx="1">
            <a:schemeClr val="accent2"/>
          </a:effectRef>
          <a:fontRef idx="minor">
            <a:schemeClr val="dk1"/>
          </a:fontRef>
        </p:style>
        <p:txBody>
          <a:bodyPr rtlCol="0" anchor="ctr"/>
          <a:lstStyle/>
          <a:p>
            <a:endParaRPr lang="en-US" sz="3200" dirty="0">
              <a:solidFill>
                <a:schemeClr val="bg1"/>
              </a:solidFill>
              <a:latin typeface="Times New Roman" panose="02020603050405020304" pitchFamily="18" charset="0"/>
              <a:cs typeface="Times New Roman" panose="02020603050405020304" pitchFamily="18" charset="0"/>
            </a:endParaRPr>
          </a:p>
        </p:txBody>
      </p:sp>
      <p:sp>
        <p:nvSpPr>
          <p:cNvPr id="4" name="Rectangle 3"/>
          <p:cNvSpPr/>
          <p:nvPr/>
        </p:nvSpPr>
        <p:spPr>
          <a:xfrm>
            <a:off x="622850" y="1276948"/>
            <a:ext cx="7875105" cy="5262979"/>
          </a:xfrm>
          <a:prstGeom prst="rect">
            <a:avLst/>
          </a:prstGeom>
        </p:spPr>
        <p:txBody>
          <a:bodyPr wrap="square">
            <a:spAutoFit/>
          </a:bodyPr>
          <a:lstStyle/>
          <a:p>
            <a:pPr lvl="0" algn="just"/>
            <a:r>
              <a:rPr lang="en-US" sz="2800" b="1" i="1" dirty="0" smtClean="0">
                <a:solidFill>
                  <a:srgbClr val="FFFF00"/>
                </a:solidFill>
                <a:latin typeface="+mj-lt"/>
              </a:rPr>
              <a:t>- </a:t>
            </a:r>
            <a:r>
              <a:rPr lang="vi-VN" sz="2800" b="1" i="1" dirty="0" smtClean="0">
                <a:solidFill>
                  <a:srgbClr val="FFFF00"/>
                </a:solidFill>
                <a:latin typeface="+mj-lt"/>
              </a:rPr>
              <a:t>Nhân </a:t>
            </a:r>
            <a:r>
              <a:rPr lang="vi-VN" sz="2800" b="1" i="1" dirty="0">
                <a:solidFill>
                  <a:srgbClr val="FFFF00"/>
                </a:solidFill>
                <a:latin typeface="+mj-lt"/>
              </a:rPr>
              <a:t>vật người đàn bà hàng </a:t>
            </a:r>
            <a:r>
              <a:rPr lang="vi-VN" sz="2800" b="1" i="1" dirty="0" smtClean="0">
                <a:solidFill>
                  <a:srgbClr val="FFFF00"/>
                </a:solidFill>
                <a:latin typeface="+mj-lt"/>
              </a:rPr>
              <a:t>chài </a:t>
            </a:r>
            <a:r>
              <a:rPr lang="vi-VN" sz="2800" b="1" i="1" dirty="0">
                <a:solidFill>
                  <a:srgbClr val="FFFF00"/>
                </a:solidFill>
                <a:latin typeface="+mj-lt"/>
              </a:rPr>
              <a:t>xưng “con- quý tòa” khi gặp chánh án Đẩu cùng lời nói “ Con lạy quý tòa”… “Quí tòa bắt tội con cũng được, phạt tù con cũng được, đừng bắt con bỏ nó…” thể hiện thái độ khúm núm, sợ sệt, van xin của người đàn bà hàng chài khi ở tòa án huyện.</a:t>
            </a:r>
            <a:endParaRPr lang="en-US" sz="2800" b="1" dirty="0">
              <a:solidFill>
                <a:srgbClr val="FFFF00"/>
              </a:solidFill>
              <a:latin typeface="+mj-lt"/>
            </a:endParaRPr>
          </a:p>
          <a:p>
            <a:pPr lvl="0" algn="just"/>
            <a:r>
              <a:rPr lang="vi-VN" sz="2800" b="1" i="1" dirty="0" smtClean="0">
                <a:solidFill>
                  <a:srgbClr val="FFFF00"/>
                </a:solidFill>
                <a:latin typeface="+mj-lt"/>
              </a:rPr>
              <a:t>- Nhân </a:t>
            </a:r>
            <a:r>
              <a:rPr lang="vi-VN" sz="2800" b="1" i="1" dirty="0">
                <a:solidFill>
                  <a:srgbClr val="FFFF00"/>
                </a:solidFill>
                <a:latin typeface="+mj-lt"/>
              </a:rPr>
              <a:t>vật người đàn bà hàng chài đã xưng hô “chị- các chú” với Đẩu và Phùng khi đưa ra các lí do từ chối sự giúp đỡ của Đẩu. Đây là giọng điệu của người từng trải, nhiều kinh nghiệm sống. Lời thoại này thể hiện được thái độ sắc sảo, từng trải và thấu hiểu lẽ đời của người đàn bà hàng </a:t>
            </a:r>
            <a:r>
              <a:rPr lang="vi-VN" sz="2800" b="1" i="1" dirty="0" smtClean="0">
                <a:solidFill>
                  <a:srgbClr val="FFFF00"/>
                </a:solidFill>
                <a:latin typeface="+mj-lt"/>
              </a:rPr>
              <a:t>chài</a:t>
            </a:r>
            <a:endParaRPr lang="en-US" sz="2800" b="1" dirty="0">
              <a:solidFill>
                <a:srgbClr val="FFFF00"/>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barn(inVertical)">
                                      <p:cBhvr>
                                        <p:cTn id="15"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20" y="14871"/>
            <a:ext cx="10515600" cy="936852"/>
          </a:xfrm>
        </p:spPr>
        <p:txBody>
          <a:bodyPr>
            <a:normAutofit fontScale="90000"/>
          </a:bodyPr>
          <a:lstStyle/>
          <a:p>
            <a:r>
              <a:rPr lang="en-GB" sz="3200" b="1" dirty="0">
                <a:solidFill>
                  <a:srgbClr val="FFFF00"/>
                </a:solidFill>
                <a:latin typeface="Times New Roman" panose="02020603050405020304" pitchFamily="18" charset="0"/>
                <a:cs typeface="Times New Roman" panose="02020603050405020304" pitchFamily="18" charset="0"/>
              </a:rPr>
              <a:t>II. THỰC </a:t>
            </a:r>
            <a:r>
              <a:rPr lang="en-GB" sz="3200" b="1" dirty="0" smtClean="0">
                <a:solidFill>
                  <a:srgbClr val="FFFF00"/>
                </a:solidFill>
                <a:latin typeface="Times New Roman" panose="02020603050405020304" pitchFamily="18" charset="0"/>
                <a:cs typeface="Times New Roman" panose="02020603050405020304" pitchFamily="18" charset="0"/>
              </a:rPr>
              <a:t>HÀNH</a:t>
            </a:r>
            <a:br>
              <a:rPr lang="en-GB" sz="3200" b="1" dirty="0" smtClean="0">
                <a:solidFill>
                  <a:srgbClr val="FFFF00"/>
                </a:solidFill>
                <a:latin typeface="Times New Roman" panose="02020603050405020304" pitchFamily="18" charset="0"/>
                <a:cs typeface="Times New Roman" panose="02020603050405020304" pitchFamily="18" charset="0"/>
              </a:rPr>
            </a:br>
            <a:r>
              <a:rPr lang="en-GB" sz="3200" b="1" dirty="0" err="1" smtClean="0">
                <a:solidFill>
                  <a:srgbClr val="FFFF00"/>
                </a:solidFill>
                <a:latin typeface="Times New Roman" panose="02020603050405020304" pitchFamily="18" charset="0"/>
                <a:cs typeface="Times New Roman" panose="02020603050405020304" pitchFamily="18" charset="0"/>
              </a:rPr>
              <a:t>Bài</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tập</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số</a:t>
            </a:r>
            <a:r>
              <a:rPr lang="en-GB" sz="3200" b="1" dirty="0" smtClean="0">
                <a:solidFill>
                  <a:srgbClr val="FFFF00"/>
                </a:solidFill>
                <a:latin typeface="Times New Roman" panose="02020603050405020304" pitchFamily="18" charset="0"/>
                <a:cs typeface="Times New Roman" panose="02020603050405020304" pitchFamily="18" charset="0"/>
              </a:rPr>
              <a:t> 02</a:t>
            </a:r>
            <a:endParaRPr lang="en-US" sz="3200" b="1" dirty="0">
              <a:solidFill>
                <a:srgbClr val="FFFF00"/>
              </a:solidFill>
              <a:latin typeface="Times New Roman" panose="02020603050405020304" pitchFamily="18" charset="0"/>
              <a:cs typeface="Times New Roman" panose="02020603050405020304" pitchFamily="18" charset="0"/>
            </a:endParaRPr>
          </a:p>
        </p:txBody>
      </p:sp>
      <p:pic>
        <p:nvPicPr>
          <p:cNvPr id="5" name="Picture 2" descr="KỸ NĂNG GIAO TIẾP, ỨNG XỬ CHUNG Ở NƠI LÀM VIỆC - Fullsh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3363" y="5416825"/>
            <a:ext cx="3568148" cy="144117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Bí quyết cải thiện kỹ năng giao tiếp tốt trong mọi tình huố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0332" y="5442686"/>
            <a:ext cx="3177209" cy="142545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Rounded Corners 2"/>
          <p:cNvSpPr/>
          <p:nvPr/>
        </p:nvSpPr>
        <p:spPr>
          <a:xfrm>
            <a:off x="82420" y="872411"/>
            <a:ext cx="12033380" cy="4570275"/>
          </a:xfrm>
          <a:prstGeom prst="roundRect">
            <a:avLst/>
          </a:prstGeom>
          <a:noFill/>
        </p:spPr>
        <p:style>
          <a:lnRef idx="1">
            <a:schemeClr val="accent2"/>
          </a:lnRef>
          <a:fillRef idx="2">
            <a:schemeClr val="accent2"/>
          </a:fillRef>
          <a:effectRef idx="1">
            <a:schemeClr val="accent2"/>
          </a:effectRef>
          <a:fontRef idx="minor">
            <a:schemeClr val="dk1"/>
          </a:fontRef>
        </p:style>
        <p:txBody>
          <a:bodyPr rtlCol="0" anchor="ctr"/>
          <a:lstStyle/>
          <a:p>
            <a:endParaRPr lang="en-US" sz="3200" dirty="0">
              <a:solidFill>
                <a:schemeClr val="bg1"/>
              </a:solidFill>
              <a:latin typeface="Times New Roman" panose="02020603050405020304" pitchFamily="18" charset="0"/>
              <a:cs typeface="Times New Roman" panose="02020603050405020304" pitchFamily="18" charset="0"/>
            </a:endParaRPr>
          </a:p>
        </p:txBody>
      </p:sp>
      <p:sp>
        <p:nvSpPr>
          <p:cNvPr id="4" name="Rectangle 3"/>
          <p:cNvSpPr/>
          <p:nvPr/>
        </p:nvSpPr>
        <p:spPr>
          <a:xfrm>
            <a:off x="200025" y="872490"/>
            <a:ext cx="11752580" cy="4661535"/>
          </a:xfrm>
          <a:prstGeom prst="rect">
            <a:avLst/>
          </a:prstGeom>
        </p:spPr>
        <p:txBody>
          <a:bodyPr wrap="square">
            <a:spAutoFit/>
          </a:bodyPr>
          <a:lstStyle/>
          <a:p>
            <a:pPr algn="just"/>
            <a:r>
              <a:rPr lang="vi-VN" sz="2700" b="1" dirty="0">
                <a:solidFill>
                  <a:srgbClr val="FFC000"/>
                </a:solidFill>
                <a:latin typeface="+mj-lt"/>
              </a:rPr>
              <a:t>Tìm nhận xét của người kể chuyện trong mỗi đoạn văn dưới đây (trích Chiếc thuyền ngoài xa – Nguyễn Minh Châu) về ngôn ngữ của nhân vật Đẩu. Vì sao người kể chuyện nhận xét như vậy?</a:t>
            </a:r>
            <a:endParaRPr lang="en-US" sz="2700" b="1" dirty="0">
              <a:solidFill>
                <a:srgbClr val="FFC000"/>
              </a:solidFill>
              <a:latin typeface="+mj-lt"/>
            </a:endParaRPr>
          </a:p>
          <a:p>
            <a:pPr algn="just"/>
            <a:r>
              <a:rPr lang="vi-VN" sz="2700" b="1" i="1" dirty="0" smtClean="0">
                <a:solidFill>
                  <a:srgbClr val="FFFF00"/>
                </a:solidFill>
                <a:latin typeface="+mj-lt"/>
              </a:rPr>
              <a:t>a.</a:t>
            </a:r>
            <a:r>
              <a:rPr lang="en-US" sz="2700" b="1" i="1" dirty="0" smtClean="0">
                <a:solidFill>
                  <a:srgbClr val="FFFF00"/>
                </a:solidFill>
                <a:latin typeface="+mj-lt"/>
              </a:rPr>
              <a:t> </a:t>
            </a:r>
            <a:r>
              <a:rPr lang="vi-VN" sz="2700" b="1" i="1" dirty="0" smtClean="0">
                <a:solidFill>
                  <a:srgbClr val="FFFF00"/>
                </a:solidFill>
                <a:latin typeface="+mj-lt"/>
              </a:rPr>
              <a:t>Tự </a:t>
            </a:r>
            <a:r>
              <a:rPr lang="vi-VN" sz="2700" b="1" i="1" dirty="0">
                <a:solidFill>
                  <a:srgbClr val="FFFF00"/>
                </a:solidFill>
                <a:latin typeface="+mj-lt"/>
              </a:rPr>
              <a:t>nhiên anh rời chiếc bàn đến đứng vịn vào lưng ghế người đàn bà ngồi, giọng trở nên đầy giận dữ, khác hẳn với giọng một vị chánh án:</a:t>
            </a:r>
            <a:endParaRPr lang="en-US" sz="2700" b="1" dirty="0">
              <a:solidFill>
                <a:srgbClr val="FFFF00"/>
              </a:solidFill>
              <a:latin typeface="+mj-lt"/>
            </a:endParaRPr>
          </a:p>
          <a:p>
            <a:pPr lvl="0" algn="just"/>
            <a:r>
              <a:rPr lang="vi-VN" sz="2700" b="1" i="1" dirty="0">
                <a:solidFill>
                  <a:srgbClr val="FFFF00"/>
                </a:solidFill>
                <a:latin typeface="+mj-lt"/>
              </a:rPr>
              <a:t>Ba ngày một trận nhẹ, năm ngày một trặn nặng. Cả nước không có một người chồng nào như hắn. Tôi chưa hỏi tội của hắn mà tôi chỉ muốn bảo ngay với chị: Chị không sống nổi với cái lão đàn ông vũ phu ấy đâu! Chị nghĩ thế nào?</a:t>
            </a:r>
            <a:endParaRPr lang="en-US" sz="2700" b="1" dirty="0">
              <a:solidFill>
                <a:srgbClr val="FFFF00"/>
              </a:solidFill>
              <a:latin typeface="+mj-lt"/>
            </a:endParaRPr>
          </a:p>
          <a:p>
            <a:pPr algn="just"/>
            <a:r>
              <a:rPr lang="vi-VN" sz="2700" b="1" i="1" dirty="0" smtClean="0">
                <a:solidFill>
                  <a:srgbClr val="FFFF00"/>
                </a:solidFill>
                <a:latin typeface="+mj-lt"/>
              </a:rPr>
              <a:t>b.</a:t>
            </a:r>
            <a:r>
              <a:rPr lang="en-US" sz="2700" b="1" dirty="0">
                <a:solidFill>
                  <a:srgbClr val="FFFF00"/>
                </a:solidFill>
                <a:latin typeface="+mj-lt"/>
              </a:rPr>
              <a:t> </a:t>
            </a:r>
            <a:r>
              <a:rPr lang="vi-VN" sz="2700" b="1" i="1" dirty="0" smtClean="0">
                <a:solidFill>
                  <a:srgbClr val="FFFF00"/>
                </a:solidFill>
                <a:latin typeface="+mj-lt"/>
              </a:rPr>
              <a:t>Tùy </a:t>
            </a:r>
            <a:r>
              <a:rPr lang="vi-VN" sz="2700" b="1" i="1" dirty="0">
                <a:solidFill>
                  <a:srgbClr val="FFFF00"/>
                </a:solidFill>
                <a:latin typeface="+mj-lt"/>
              </a:rPr>
              <a:t>bà! – Đẩu thay đổi cách xưng hô, khoác lên mình cái cung các bề ngoài của một vị chánh án. – Chủ </a:t>
            </a:r>
            <a:r>
              <a:rPr lang="vi-VN" sz="2700" b="1" i="1" dirty="0" smtClean="0">
                <a:solidFill>
                  <a:srgbClr val="FFFF00"/>
                </a:solidFill>
                <a:latin typeface="Times New Roman" panose="02020603050405020304" pitchFamily="18" charset="0"/>
                <a:cs typeface="Times New Roman" panose="02020603050405020304" pitchFamily="18" charset="0"/>
              </a:rPr>
              <a:t>tr</a:t>
            </a:r>
            <a:r>
              <a:rPr lang="en-US" sz="2700" b="1" i="1" dirty="0" err="1" smtClean="0">
                <a:solidFill>
                  <a:srgbClr val="FFFF00"/>
                </a:solidFill>
                <a:latin typeface="Times New Roman" panose="02020603050405020304" pitchFamily="18" charset="0"/>
                <a:cs typeface="Times New Roman" panose="02020603050405020304" pitchFamily="18" charset="0"/>
              </a:rPr>
              <a:t>ươ</a:t>
            </a:r>
            <a:r>
              <a:rPr lang="vi-VN" sz="2700" b="1" i="1" dirty="0" smtClean="0">
                <a:solidFill>
                  <a:srgbClr val="FFFF00"/>
                </a:solidFill>
                <a:latin typeface="Times New Roman" panose="02020603050405020304" pitchFamily="18" charset="0"/>
                <a:cs typeface="Times New Roman" panose="02020603050405020304" pitchFamily="18" charset="0"/>
              </a:rPr>
              <a:t>ng</a:t>
            </a:r>
            <a:r>
              <a:rPr lang="vi-VN" sz="2700" b="1" i="1" dirty="0" smtClean="0">
                <a:solidFill>
                  <a:srgbClr val="FFFF00"/>
                </a:solidFill>
                <a:latin typeface="+mj-lt"/>
              </a:rPr>
              <a:t> </a:t>
            </a:r>
            <a:r>
              <a:rPr lang="vi-VN" sz="2700" b="1" i="1" dirty="0">
                <a:solidFill>
                  <a:srgbClr val="FFFF00"/>
                </a:solidFill>
                <a:latin typeface="+mj-lt"/>
              </a:rPr>
              <a:t>nguyên tắc của chúng tôi là kêu gọi hòa thuận….</a:t>
            </a:r>
            <a:endParaRPr lang="en-US" sz="2700" b="1" dirty="0">
              <a:solidFill>
                <a:srgbClr val="FFFF00"/>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barn(inVertical)">
                                      <p:cBhvr>
                                        <p:cTn id="15" dur="500"/>
                                        <p:tgtEl>
                                          <p:spTgt spid="4">
                                            <p:txEl>
                                              <p:pRg st="1" end="1"/>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barn(inVertical)">
                                      <p:cBhvr>
                                        <p:cTn id="18" dur="500"/>
                                        <p:tgtEl>
                                          <p:spTgt spid="4">
                                            <p:txEl>
                                              <p:pRg st="2" end="2"/>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barn(inVertical)">
                                      <p:cBhvr>
                                        <p:cTn id="21"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20" y="14871"/>
            <a:ext cx="10515600" cy="936852"/>
          </a:xfrm>
        </p:spPr>
        <p:txBody>
          <a:bodyPr>
            <a:normAutofit/>
          </a:bodyPr>
          <a:lstStyle/>
          <a:p>
            <a:r>
              <a:rPr lang="en-GB" sz="3200" b="1" dirty="0" err="1" smtClean="0">
                <a:solidFill>
                  <a:srgbClr val="FFFF00"/>
                </a:solidFill>
                <a:latin typeface="Times New Roman" panose="02020603050405020304" pitchFamily="18" charset="0"/>
                <a:cs typeface="Times New Roman" panose="02020603050405020304" pitchFamily="18" charset="0"/>
              </a:rPr>
              <a:t>Hướng</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dẫn</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làm</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bài</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tập</a:t>
            </a:r>
            <a:r>
              <a:rPr lang="en-GB" sz="3200" b="1" dirty="0" smtClean="0">
                <a:solidFill>
                  <a:srgbClr val="FFFF00"/>
                </a:solidFill>
                <a:latin typeface="Times New Roman" panose="02020603050405020304" pitchFamily="18" charset="0"/>
                <a:cs typeface="Times New Roman" panose="02020603050405020304" pitchFamily="18" charset="0"/>
              </a:rPr>
              <a:t> 02</a:t>
            </a:r>
            <a:endParaRPr lang="en-US" sz="3200" b="1" dirty="0">
              <a:solidFill>
                <a:srgbClr val="FFFF00"/>
              </a:solidFill>
              <a:latin typeface="Times New Roman" panose="02020603050405020304" pitchFamily="18" charset="0"/>
              <a:cs typeface="Times New Roman" panose="02020603050405020304" pitchFamily="18" charset="0"/>
            </a:endParaRPr>
          </a:p>
        </p:txBody>
      </p:sp>
      <p:pic>
        <p:nvPicPr>
          <p:cNvPr id="5" name="Picture 2" descr="KỸ NĂNG GIAO TIẾP, ỨNG XỬ CHUNG Ở NƠI LÀM VIỆC - Fullsh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904" y="5271797"/>
            <a:ext cx="5337313" cy="150669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Bí quyết cải thiện kỹ năng giao tiếp tốt trong mọi tình huố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98365" y="5295733"/>
            <a:ext cx="5227983" cy="148275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Rounded Corners 2"/>
          <p:cNvSpPr/>
          <p:nvPr/>
        </p:nvSpPr>
        <p:spPr>
          <a:xfrm>
            <a:off x="82420" y="782960"/>
            <a:ext cx="11765902" cy="4216423"/>
          </a:xfrm>
          <a:prstGeom prst="roundRect">
            <a:avLst/>
          </a:prstGeom>
          <a:noFill/>
        </p:spPr>
        <p:style>
          <a:lnRef idx="1">
            <a:schemeClr val="accent2"/>
          </a:lnRef>
          <a:fillRef idx="2">
            <a:schemeClr val="accent2"/>
          </a:fillRef>
          <a:effectRef idx="1">
            <a:schemeClr val="accent2"/>
          </a:effectRef>
          <a:fontRef idx="minor">
            <a:schemeClr val="dk1"/>
          </a:fontRef>
        </p:style>
        <p:txBody>
          <a:bodyPr rtlCol="0" anchor="ctr"/>
          <a:lstStyle/>
          <a:p>
            <a:endParaRPr lang="en-US" sz="3200" dirty="0">
              <a:solidFill>
                <a:schemeClr val="bg1"/>
              </a:solidFill>
              <a:latin typeface="Times New Roman" panose="02020603050405020304" pitchFamily="18" charset="0"/>
              <a:cs typeface="Times New Roman" panose="02020603050405020304" pitchFamily="18" charset="0"/>
            </a:endParaRPr>
          </a:p>
        </p:txBody>
      </p:sp>
      <p:sp>
        <p:nvSpPr>
          <p:cNvPr id="4" name="Rectangle 3"/>
          <p:cNvSpPr/>
          <p:nvPr/>
        </p:nvSpPr>
        <p:spPr>
          <a:xfrm>
            <a:off x="334852" y="782960"/>
            <a:ext cx="11691496" cy="4154984"/>
          </a:xfrm>
          <a:prstGeom prst="rect">
            <a:avLst/>
          </a:prstGeom>
        </p:spPr>
        <p:txBody>
          <a:bodyPr wrap="square">
            <a:spAutoFit/>
          </a:bodyPr>
          <a:lstStyle/>
          <a:p>
            <a:pPr algn="just"/>
            <a:r>
              <a:rPr lang="vi-VN" sz="2400" b="1" i="1" dirty="0" smtClean="0">
                <a:solidFill>
                  <a:srgbClr val="FFC000"/>
                </a:solidFill>
                <a:latin typeface="+mj-lt"/>
              </a:rPr>
              <a:t>a.</a:t>
            </a:r>
            <a:r>
              <a:rPr lang="en-US" sz="2400" b="1" i="1" dirty="0" smtClean="0">
                <a:solidFill>
                  <a:srgbClr val="FFC000"/>
                </a:solidFill>
                <a:latin typeface="+mj-lt"/>
              </a:rPr>
              <a:t> </a:t>
            </a:r>
            <a:r>
              <a:rPr lang="vi-VN" sz="2400" b="1" i="1" dirty="0" smtClean="0">
                <a:solidFill>
                  <a:srgbClr val="FFC000"/>
                </a:solidFill>
                <a:latin typeface="+mj-lt"/>
              </a:rPr>
              <a:t>Nhận </a:t>
            </a:r>
            <a:r>
              <a:rPr lang="vi-VN" sz="2400" b="1" i="1" dirty="0">
                <a:solidFill>
                  <a:srgbClr val="FFC000"/>
                </a:solidFill>
                <a:latin typeface="+mj-lt"/>
              </a:rPr>
              <a:t>xét của người kể chuyện về ngôn ngữ của nhân vật Đẩu: “giọng trở nên đầy giận dữ, khác hẳn với giọng một vị chánh án</a:t>
            </a:r>
            <a:r>
              <a:rPr lang="vi-VN" sz="2400" b="1" i="1" dirty="0" smtClean="0">
                <a:solidFill>
                  <a:srgbClr val="FFC000"/>
                </a:solidFill>
                <a:latin typeface="+mj-lt"/>
              </a:rPr>
              <a:t>”.→ </a:t>
            </a:r>
            <a:r>
              <a:rPr lang="vi-VN" sz="2400" b="1" i="1" dirty="0">
                <a:solidFill>
                  <a:srgbClr val="FFC000"/>
                </a:solidFill>
                <a:latin typeface="+mj-lt"/>
              </a:rPr>
              <a:t>Ý nghĩa: Thể hiện sự thay đổi thái độ của nhân vật Đẩu khi nói chuyện với người đàn bà hàng chài về hành vi bạo lực của người chồng. Đó là cảm xúc bất bình, </a:t>
            </a:r>
            <a:r>
              <a:rPr lang="vi-VN" sz="2400" b="1" i="1" dirty="0" smtClean="0">
                <a:solidFill>
                  <a:srgbClr val="FFC000"/>
                </a:solidFill>
                <a:latin typeface="+mj-lt"/>
              </a:rPr>
              <a:t>trước </a:t>
            </a:r>
            <a:r>
              <a:rPr lang="vi-VN" sz="2400" b="1" i="1" dirty="0">
                <a:solidFill>
                  <a:srgbClr val="FFC000"/>
                </a:solidFill>
                <a:latin typeface="+mj-lt"/>
              </a:rPr>
              <a:t>sự </a:t>
            </a:r>
            <a:r>
              <a:rPr lang="en-US" sz="2400" b="1" i="1" dirty="0" err="1" smtClean="0">
                <a:solidFill>
                  <a:srgbClr val="FFC000"/>
                </a:solidFill>
                <a:latin typeface="Times New Roman" panose="02020603050405020304" pitchFamily="18" charset="0"/>
                <a:cs typeface="Times New Roman" panose="02020603050405020304" pitchFamily="18" charset="0"/>
              </a:rPr>
              <a:t>vũ</a:t>
            </a:r>
            <a:r>
              <a:rPr lang="en-US" sz="2400" b="1" i="1" dirty="0" smtClean="0">
                <a:solidFill>
                  <a:srgbClr val="FFC000"/>
                </a:solidFill>
                <a:latin typeface="Times New Roman" panose="02020603050405020304" pitchFamily="18" charset="0"/>
                <a:cs typeface="Times New Roman" panose="02020603050405020304" pitchFamily="18" charset="0"/>
              </a:rPr>
              <a:t> </a:t>
            </a:r>
            <a:r>
              <a:rPr lang="en-US" sz="2400" b="1" i="1" dirty="0" err="1" smtClean="0">
                <a:solidFill>
                  <a:srgbClr val="FFC000"/>
                </a:solidFill>
                <a:latin typeface="Times New Roman" panose="02020603050405020304" pitchFamily="18" charset="0"/>
                <a:cs typeface="Times New Roman" panose="02020603050405020304" pitchFamily="18" charset="0"/>
              </a:rPr>
              <a:t>phu</a:t>
            </a:r>
            <a:r>
              <a:rPr lang="vi-VN" sz="2400" b="1" i="1" dirty="0" smtClean="0">
                <a:solidFill>
                  <a:srgbClr val="FFC000"/>
                </a:solidFill>
                <a:latin typeface="Times New Roman" panose="02020603050405020304" pitchFamily="18" charset="0"/>
                <a:cs typeface="Times New Roman" panose="02020603050405020304" pitchFamily="18" charset="0"/>
              </a:rPr>
              <a:t> </a:t>
            </a:r>
            <a:r>
              <a:rPr lang="en-US" sz="2400" b="1" i="1" dirty="0" err="1" smtClean="0">
                <a:solidFill>
                  <a:srgbClr val="FFC000"/>
                </a:solidFill>
                <a:latin typeface="Times New Roman" panose="02020603050405020304" pitchFamily="18" charset="0"/>
                <a:cs typeface="Times New Roman" panose="02020603050405020304" pitchFamily="18" charset="0"/>
              </a:rPr>
              <a:t>của</a:t>
            </a:r>
            <a:r>
              <a:rPr lang="vi-VN" sz="2400" b="1" i="1" dirty="0" smtClean="0">
                <a:solidFill>
                  <a:srgbClr val="FFC000"/>
                </a:solidFill>
                <a:latin typeface="Times New Roman" panose="02020603050405020304" pitchFamily="18" charset="0"/>
                <a:cs typeface="Times New Roman" panose="02020603050405020304" pitchFamily="18" charset="0"/>
              </a:rPr>
              <a:t> </a:t>
            </a:r>
            <a:r>
              <a:rPr lang="vi-VN" sz="2400" b="1" i="1" dirty="0">
                <a:solidFill>
                  <a:srgbClr val="FFC000"/>
                </a:solidFill>
                <a:latin typeface="+mj-lt"/>
              </a:rPr>
              <a:t>người đàn ông “Ba ngày một trận nhẹ, năm ngày một trận nặng. Cả nước không có một người chồng nào như hắn.”</a:t>
            </a:r>
            <a:endParaRPr lang="en-US" sz="2400" b="1" dirty="0">
              <a:solidFill>
                <a:srgbClr val="FFC000"/>
              </a:solidFill>
              <a:latin typeface="+mj-lt"/>
            </a:endParaRPr>
          </a:p>
          <a:p>
            <a:pPr algn="just"/>
            <a:r>
              <a:rPr lang="vi-VN" sz="2400" b="1" i="1" dirty="0" smtClean="0">
                <a:solidFill>
                  <a:srgbClr val="FFC000"/>
                </a:solidFill>
                <a:latin typeface="+mj-lt"/>
              </a:rPr>
              <a:t>b.</a:t>
            </a:r>
            <a:r>
              <a:rPr lang="en-US" sz="2400" b="1" i="1" dirty="0" smtClean="0">
                <a:solidFill>
                  <a:srgbClr val="FFC000"/>
                </a:solidFill>
                <a:latin typeface="+mj-lt"/>
              </a:rPr>
              <a:t> </a:t>
            </a:r>
            <a:r>
              <a:rPr lang="vi-VN" sz="2400" b="1" i="1" dirty="0" smtClean="0">
                <a:solidFill>
                  <a:srgbClr val="FFC000"/>
                </a:solidFill>
                <a:latin typeface="+mj-lt"/>
              </a:rPr>
              <a:t>Nhận </a:t>
            </a:r>
            <a:r>
              <a:rPr lang="vi-VN" sz="2400" b="1" i="1" dirty="0">
                <a:solidFill>
                  <a:srgbClr val="FFC000"/>
                </a:solidFill>
                <a:latin typeface="+mj-lt"/>
              </a:rPr>
              <a:t>xét của người kể chuyện về ngôn ngữ của nhân vật Đẩu:</a:t>
            </a:r>
            <a:endParaRPr lang="en-US" sz="2400" b="1" dirty="0">
              <a:solidFill>
                <a:srgbClr val="FFC000"/>
              </a:solidFill>
              <a:latin typeface="+mj-lt"/>
            </a:endParaRPr>
          </a:p>
          <a:p>
            <a:pPr algn="just"/>
            <a:r>
              <a:rPr lang="vi-VN" sz="2400" b="1" i="1" dirty="0">
                <a:solidFill>
                  <a:srgbClr val="FFC000"/>
                </a:solidFill>
                <a:latin typeface="+mj-lt"/>
              </a:rPr>
              <a:t>“Đẩu thay đổi cách xưng hô, khoác lên mình cái cung cách bề ngoài của một vị chánh án</a:t>
            </a:r>
            <a:r>
              <a:rPr lang="vi-VN" sz="2400" b="1" i="1" dirty="0" smtClean="0">
                <a:solidFill>
                  <a:srgbClr val="FFC000"/>
                </a:solidFill>
                <a:latin typeface="+mj-lt"/>
              </a:rPr>
              <a:t>”→ </a:t>
            </a:r>
            <a:r>
              <a:rPr lang="vi-VN" sz="2400" b="1" i="1" dirty="0">
                <a:solidFill>
                  <a:srgbClr val="FFC000"/>
                </a:solidFill>
                <a:latin typeface="+mj-lt"/>
              </a:rPr>
              <a:t>Ý nghĩa: Thể hiện thái độ của nhân vật Đẩu khi muốn tiếp tục thuyết phục người đàn bà hàng chài bỏ chồng. Trước đó, khi không thể thuyết phục người đàn bà hàng chài, Phùng xuất hiện với mấy vết thương đã lên da non, Đẩu muốn tiếp tục đưa ra lời khuyên cho người đàn bà hàng chài</a:t>
            </a:r>
            <a:r>
              <a:rPr lang="vi-VN" i="1" dirty="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anim calcmode="lin" valueType="num">
                                      <p:cBhvr>
                                        <p:cTn id="1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1000"/>
                                        <p:tgtEl>
                                          <p:spTgt spid="4">
                                            <p:txEl>
                                              <p:pRg st="1" end="1"/>
                                            </p:txEl>
                                          </p:spTgt>
                                        </p:tgtEl>
                                      </p:cBhvr>
                                    </p:animEffect>
                                    <p:anim calcmode="lin" valueType="num">
                                      <p:cBhvr>
                                        <p:cTn id="1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1000"/>
                                        <p:tgtEl>
                                          <p:spTgt spid="4">
                                            <p:txEl>
                                              <p:pRg st="2" end="2"/>
                                            </p:txEl>
                                          </p:spTgt>
                                        </p:tgtEl>
                                      </p:cBhvr>
                                    </p:animEffect>
                                    <p:anim calcmode="lin" valueType="num">
                                      <p:cBhvr>
                                        <p:cTn id="2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20" y="14871"/>
            <a:ext cx="10515600" cy="936852"/>
          </a:xfrm>
        </p:spPr>
        <p:txBody>
          <a:bodyPr>
            <a:normAutofit/>
          </a:bodyPr>
          <a:lstStyle/>
          <a:p>
            <a:r>
              <a:rPr lang="en-GB" sz="3200" b="1" dirty="0" err="1" smtClean="0">
                <a:solidFill>
                  <a:srgbClr val="FFFF00"/>
                </a:solidFill>
                <a:latin typeface="Times New Roman" panose="02020603050405020304" pitchFamily="18" charset="0"/>
                <a:cs typeface="Times New Roman" panose="02020603050405020304" pitchFamily="18" charset="0"/>
              </a:rPr>
              <a:t>Bài</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tập</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số</a:t>
            </a:r>
            <a:r>
              <a:rPr lang="en-GB" sz="3200" b="1" dirty="0" smtClean="0">
                <a:solidFill>
                  <a:srgbClr val="FFFF00"/>
                </a:solidFill>
                <a:latin typeface="Times New Roman" panose="02020603050405020304" pitchFamily="18" charset="0"/>
                <a:cs typeface="Times New Roman" panose="02020603050405020304" pitchFamily="18" charset="0"/>
              </a:rPr>
              <a:t> 03</a:t>
            </a:r>
            <a:endParaRPr lang="en-US" sz="3200" b="1" dirty="0">
              <a:solidFill>
                <a:srgbClr val="FFFF00"/>
              </a:solidFill>
              <a:latin typeface="Times New Roman" panose="02020603050405020304" pitchFamily="18" charset="0"/>
              <a:cs typeface="Times New Roman" panose="02020603050405020304" pitchFamily="18" charset="0"/>
            </a:endParaRPr>
          </a:p>
        </p:txBody>
      </p:sp>
      <p:pic>
        <p:nvPicPr>
          <p:cNvPr id="5" name="Picture 2" descr="KỸ NĂNG GIAO TIẾP, ỨNG XỬ CHUNG Ở NƠI LÀM VIỆC - Fullsh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271797"/>
            <a:ext cx="3352800" cy="158620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Bí quyết cải thiện kỹ năng giao tiếp tốt trong mọi tình huố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3156" y="5350932"/>
            <a:ext cx="4018844" cy="150706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Rounded Corners 2"/>
          <p:cNvSpPr/>
          <p:nvPr/>
        </p:nvSpPr>
        <p:spPr>
          <a:xfrm>
            <a:off x="82420" y="872412"/>
            <a:ext cx="11765902" cy="4286610"/>
          </a:xfrm>
          <a:prstGeom prst="roundRect">
            <a:avLst/>
          </a:prstGeom>
          <a:noFill/>
        </p:spPr>
        <p:style>
          <a:lnRef idx="1">
            <a:schemeClr val="accent2"/>
          </a:lnRef>
          <a:fillRef idx="2">
            <a:schemeClr val="accent2"/>
          </a:fillRef>
          <a:effectRef idx="1">
            <a:schemeClr val="accent2"/>
          </a:effectRef>
          <a:fontRef idx="minor">
            <a:schemeClr val="dk1"/>
          </a:fontRef>
        </p:style>
        <p:txBody>
          <a:bodyPr rtlCol="0" anchor="ctr"/>
          <a:lstStyle/>
          <a:p>
            <a:r>
              <a:rPr lang="en-US" sz="2400" dirty="0" smtClean="0">
                <a:solidFill>
                  <a:srgbClr val="FFC000"/>
                </a:solidFill>
              </a:rPr>
              <a:t>       </a:t>
            </a:r>
          </a:p>
          <a:p>
            <a:r>
              <a:rPr lang="vi-VN" sz="2400" b="1" dirty="0" smtClean="0">
                <a:solidFill>
                  <a:srgbClr val="FFC000"/>
                </a:solidFill>
              </a:rPr>
              <a:t>Nhận </a:t>
            </a:r>
            <a:r>
              <a:rPr lang="vi-VN" sz="2400" b="1" dirty="0">
                <a:solidFill>
                  <a:srgbClr val="FFC000"/>
                </a:solidFill>
              </a:rPr>
              <a:t>diện và phân tích đặc điểm của ngôn ngữ trang trọng và ngôn ngữ thân mật trong các đoạn văn sau:</a:t>
            </a:r>
            <a:endParaRPr lang="en-US" sz="2400" b="1" dirty="0">
              <a:solidFill>
                <a:srgbClr val="FFC000"/>
              </a:solidFill>
            </a:endParaRPr>
          </a:p>
          <a:p>
            <a:pPr algn="just"/>
            <a:r>
              <a:rPr lang="vi-VN" sz="2400" b="1" i="1" dirty="0" smtClean="0">
                <a:solidFill>
                  <a:srgbClr val="FFFF00"/>
                </a:solidFill>
              </a:rPr>
              <a:t>a. H</a:t>
            </a:r>
            <a:r>
              <a:rPr lang="vi-VN" sz="2400" b="1" i="1" dirty="0" smtClean="0">
                <a:solidFill>
                  <a:srgbClr val="FFFF00"/>
                </a:solidFill>
              </a:rPr>
              <a:t>ọc </a:t>
            </a:r>
            <a:r>
              <a:rPr lang="vi-VN" sz="2400" b="1" i="1" dirty="0">
                <a:solidFill>
                  <a:srgbClr val="FFFF00"/>
                </a:solidFill>
              </a:rPr>
              <a:t>sinh, sinh viên, trí thức trẻ phải biết cách học để trở thành những công nhân, chuyên viên giỏi, những kĩ sư, bác sĩ, cán bộ giảng dạy xuất sắc, cung cấp cho Nhà nước những cán bộ lãnh đạo, quản lí liêm khiết có trình độ cao, có tầm nhìn xa. Bản thân học sinh và sinh viên phải tự mình khắc phục những suy nghĩ lệch lạc, những tiêu cực của mình cũng như những tệ nạn xã hội đang diễn ra trên đất nước làm cho mọi người, kể cả thanh niên hết sức bất bình, căm giận. Thái độ đúng đắn của mỗi thanh niên là phải biết đấu tranh và vượt qua những yếu kém và tiêu cực đó bằng những hành vi tích cực và bản lĩnh của người chủ xứng đáng của đất nước. Đó là trách nhiệm và sứ mạng của giới trẻ”.</a:t>
            </a:r>
            <a:r>
              <a:rPr lang="vi-VN" sz="2400" b="1" dirty="0">
                <a:solidFill>
                  <a:srgbClr val="FFFF00"/>
                </a:solidFill>
              </a:rPr>
              <a:t>(Nguyễn Thị Bình)</a:t>
            </a:r>
            <a:endParaRPr lang="en-US" sz="2400" b="1" dirty="0">
              <a:solidFill>
                <a:srgbClr val="FFFF00"/>
              </a:solidFill>
            </a:endParaRPr>
          </a:p>
          <a:p>
            <a:endParaRPr lang="en-US" sz="3200"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20" y="14871"/>
            <a:ext cx="10515600" cy="936852"/>
          </a:xfrm>
        </p:spPr>
        <p:txBody>
          <a:bodyPr>
            <a:normAutofit/>
          </a:bodyPr>
          <a:lstStyle/>
          <a:p>
            <a:r>
              <a:rPr lang="en-GB" sz="3200" b="1" dirty="0" err="1" smtClean="0">
                <a:solidFill>
                  <a:srgbClr val="FFFF00"/>
                </a:solidFill>
                <a:latin typeface="Times New Roman" panose="02020603050405020304" pitchFamily="18" charset="0"/>
                <a:cs typeface="Times New Roman" panose="02020603050405020304" pitchFamily="18" charset="0"/>
              </a:rPr>
              <a:t>Bài</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tập</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số</a:t>
            </a:r>
            <a:r>
              <a:rPr lang="en-GB" sz="3200" b="1" dirty="0" smtClean="0">
                <a:solidFill>
                  <a:srgbClr val="FFFF00"/>
                </a:solidFill>
                <a:latin typeface="Times New Roman" panose="02020603050405020304" pitchFamily="18" charset="0"/>
                <a:cs typeface="Times New Roman" panose="02020603050405020304" pitchFamily="18" charset="0"/>
              </a:rPr>
              <a:t> 03</a:t>
            </a:r>
            <a:endParaRPr lang="en-US" sz="3200" b="1" dirty="0">
              <a:solidFill>
                <a:srgbClr val="FFFF00"/>
              </a:solidFill>
              <a:latin typeface="Times New Roman" panose="02020603050405020304" pitchFamily="18" charset="0"/>
              <a:cs typeface="Times New Roman" panose="02020603050405020304" pitchFamily="18" charset="0"/>
            </a:endParaRPr>
          </a:p>
        </p:txBody>
      </p:sp>
      <p:pic>
        <p:nvPicPr>
          <p:cNvPr id="5" name="Picture 2" descr="KỸ NĂNG GIAO TIẾP, ỨNG XỬ CHUNG Ở NƠI LÀM VIỆC - Fullsh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46133"/>
            <a:ext cx="6096000" cy="181186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Bí quyết cải thiện kỹ năng giao tiếp tốt trong mọi tình huố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5046132"/>
            <a:ext cx="6096000" cy="181186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Rounded Corners 2"/>
          <p:cNvSpPr/>
          <p:nvPr/>
        </p:nvSpPr>
        <p:spPr>
          <a:xfrm>
            <a:off x="19523" y="733778"/>
            <a:ext cx="12059587" cy="4176889"/>
          </a:xfrm>
          <a:prstGeom prst="roundRect">
            <a:avLst/>
          </a:prstGeom>
          <a:noFill/>
        </p:spPr>
        <p:style>
          <a:lnRef idx="1">
            <a:schemeClr val="accent2"/>
          </a:lnRef>
          <a:fillRef idx="2">
            <a:schemeClr val="accent2"/>
          </a:fillRef>
          <a:effectRef idx="1">
            <a:schemeClr val="accent2"/>
          </a:effectRef>
          <a:fontRef idx="minor">
            <a:schemeClr val="dk1"/>
          </a:fontRef>
        </p:style>
        <p:txBody>
          <a:bodyPr rtlCol="0" anchor="ctr"/>
          <a:lstStyle/>
          <a:p>
            <a:endParaRPr lang="en-US" sz="3200" dirty="0">
              <a:solidFill>
                <a:schemeClr val="bg1"/>
              </a:solidFill>
              <a:latin typeface="Times New Roman" panose="02020603050405020304" pitchFamily="18" charset="0"/>
              <a:cs typeface="Times New Roman" panose="02020603050405020304" pitchFamily="18" charset="0"/>
            </a:endParaRPr>
          </a:p>
        </p:txBody>
      </p:sp>
      <p:sp>
        <p:nvSpPr>
          <p:cNvPr id="4" name="Rectangle 3"/>
          <p:cNvSpPr/>
          <p:nvPr/>
        </p:nvSpPr>
        <p:spPr>
          <a:xfrm>
            <a:off x="252472" y="848563"/>
            <a:ext cx="11593688" cy="3785652"/>
          </a:xfrm>
          <a:prstGeom prst="rect">
            <a:avLst/>
          </a:prstGeom>
        </p:spPr>
        <p:txBody>
          <a:bodyPr wrap="square">
            <a:spAutoFit/>
          </a:bodyPr>
          <a:lstStyle/>
          <a:p>
            <a:pPr algn="just"/>
            <a:r>
              <a:rPr lang="en-US" sz="2400" b="1" i="1" dirty="0">
                <a:solidFill>
                  <a:srgbClr val="FFFF00"/>
                </a:solidFill>
                <a:latin typeface="Times New Roman" panose="02020603050405020304" pitchFamily="18" charset="0"/>
                <a:cs typeface="Times New Roman" panose="02020603050405020304" pitchFamily="18" charset="0"/>
              </a:rPr>
              <a:t>b. Con </a:t>
            </a:r>
            <a:r>
              <a:rPr lang="en-US" sz="2400" b="1" i="1" dirty="0" err="1">
                <a:solidFill>
                  <a:srgbClr val="FFFF00"/>
                </a:solidFill>
                <a:latin typeface="Times New Roman" panose="02020603050405020304" pitchFamily="18" charset="0"/>
                <a:cs typeface="Times New Roman" panose="02020603050405020304" pitchFamily="18" charset="0"/>
              </a:rPr>
              <a:t>gái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yêu</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quý</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Vậy</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là</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gái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của</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mẹ</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đã</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lớn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thật</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rồi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cuối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cùng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cũng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đến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ngày</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phải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rời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xa</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vòng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tay</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mẹ</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để</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học</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xa</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nhà</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Mẹ</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vẫn</a:t>
            </a:r>
            <a:r>
              <a:rPr lang="en-US" sz="2400" b="1" i="1" dirty="0">
                <a:solidFill>
                  <a:srgbClr val="FFFF00"/>
                </a:solidFill>
                <a:latin typeface="Times New Roman" panose="02020603050405020304" pitchFamily="18" charset="0"/>
                <a:cs typeface="Times New Roman" panose="02020603050405020304" pitchFamily="18" charset="0"/>
              </a:rPr>
              <a:t> lo </a:t>
            </a:r>
            <a:r>
              <a:rPr lang="en-US" sz="2400" b="1" i="1" dirty="0" err="1">
                <a:solidFill>
                  <a:srgbClr val="FFFF00"/>
                </a:solidFill>
                <a:latin typeface="Times New Roman" panose="02020603050405020304" pitchFamily="18" charset="0"/>
                <a:cs typeface="Times New Roman" panose="02020603050405020304" pitchFamily="18" charset="0"/>
              </a:rPr>
              <a:t>lắng</a:t>
            </a:r>
            <a:r>
              <a:rPr lang="en-US" sz="2400" b="1" i="1" dirty="0">
                <a:solidFill>
                  <a:srgbClr val="FFFF00"/>
                </a:solidFill>
                <a:latin typeface="Times New Roman" panose="02020603050405020304" pitchFamily="18" charset="0"/>
                <a:cs typeface="Times New Roman" panose="02020603050405020304" pitchFamily="18" charset="0"/>
              </a:rPr>
              <a:t> y </a:t>
            </a:r>
            <a:r>
              <a:rPr lang="en-US" sz="2400" b="1" i="1" dirty="0" err="1">
                <a:solidFill>
                  <a:srgbClr val="FFFF00"/>
                </a:solidFill>
                <a:latin typeface="Times New Roman" panose="02020603050405020304" pitchFamily="18" charset="0"/>
                <a:cs typeface="Times New Roman" panose="02020603050405020304" pitchFamily="18" charset="0"/>
              </a:rPr>
              <a:t>như</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ngày</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đầu</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tiên</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đi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nhà</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trẻ</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khóc</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mà</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lòng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mẹ</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xót</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xa</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Mẹ</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biết</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không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còn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mãi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bé</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cô</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gái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của</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mẹ</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đã</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lớn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và</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đến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lúc</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phải</a:t>
            </a:r>
            <a:r>
              <a:rPr lang="en-US" sz="2400" b="1" i="1" dirty="0">
                <a:solidFill>
                  <a:srgbClr val="FFFF00"/>
                </a:solidFill>
                <a:latin typeface="Times New Roman" panose="02020603050405020304" pitchFamily="18" charset="0"/>
                <a:cs typeface="Times New Roman" panose="02020603050405020304" pitchFamily="18" charset="0"/>
              </a:rPr>
              <a:t> bay </a:t>
            </a:r>
            <a:r>
              <a:rPr lang="en-US" sz="2400" b="1" i="1" dirty="0" err="1">
                <a:solidFill>
                  <a:srgbClr val="FFFF00"/>
                </a:solidFill>
                <a:latin typeface="Times New Roman" panose="02020603050405020304" pitchFamily="18" charset="0"/>
                <a:cs typeface="Times New Roman" panose="02020603050405020304" pitchFamily="18" charset="0"/>
              </a:rPr>
              <a:t>bằng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chính</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đôi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cánh</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của</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mình</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trên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bầu</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trời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của</a:t>
            </a:r>
            <a:r>
              <a:rPr lang="en-US" sz="2400" b="1" i="1" dirty="0">
                <a:solidFill>
                  <a:srgbClr val="FFFF00"/>
                </a:solidFill>
                <a:latin typeface="Times New Roman" panose="02020603050405020304" pitchFamily="18" charset="0"/>
                <a:cs typeface="Times New Roman" panose="02020603050405020304" pitchFamily="18" charset="0"/>
              </a:rPr>
              <a:t> con. Con </a:t>
            </a:r>
            <a:r>
              <a:rPr lang="en-US" sz="2400" b="1" i="1" dirty="0" err="1">
                <a:solidFill>
                  <a:srgbClr val="FFFF00"/>
                </a:solidFill>
                <a:latin typeface="Times New Roman" panose="02020603050405020304" pitchFamily="18" charset="0"/>
                <a:cs typeface="Times New Roman" panose="02020603050405020304" pitchFamily="18" charset="0"/>
              </a:rPr>
              <a:t>hãy</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nhớ</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cuộc</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sống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không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thể</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tránh</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khỏi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những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chông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gai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nếu</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coi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đó</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là</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một</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trò</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chơi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có</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mạo</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hiểm</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sẽ</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thấy</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nó</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thú</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vị</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còn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nếu</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nhìn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nó</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bằng</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mắt</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của</a:t>
            </a:r>
            <a:r>
              <a:rPr lang="en-US" sz="2400" b="1" i="1" dirty="0">
                <a:solidFill>
                  <a:srgbClr val="FFFF00"/>
                </a:solidFill>
                <a:latin typeface="Times New Roman" panose="02020603050405020304" pitchFamily="18" charset="0"/>
                <a:cs typeface="Times New Roman" panose="02020603050405020304" pitchFamily="18" charset="0"/>
              </a:rPr>
              <a:t> bi </a:t>
            </a:r>
            <a:r>
              <a:rPr lang="en-US" sz="2400" b="1" i="1" dirty="0" err="1">
                <a:solidFill>
                  <a:srgbClr val="FFFF00"/>
                </a:solidFill>
                <a:latin typeface="Times New Roman" panose="02020603050405020304" pitchFamily="18" charset="0"/>
                <a:cs typeface="Times New Roman" panose="02020603050405020304" pitchFamily="18" charset="0"/>
              </a:rPr>
              <a:t>quan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sợ</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hãi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nó</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sẽ</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là</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quái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vật</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nuốt</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chửng</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lúc</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nào</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không</a:t>
            </a:r>
            <a:r>
              <a:rPr lang="en-US" sz="2400" b="1" i="1" dirty="0">
                <a:solidFill>
                  <a:srgbClr val="FFFF00"/>
                </a:solidFill>
                <a:latin typeface="Times New Roman" panose="02020603050405020304" pitchFamily="18" charset="0"/>
                <a:cs typeface="Times New Roman" panose="02020603050405020304" pitchFamily="18" charset="0"/>
              </a:rPr>
              <a:t> hay. </a:t>
            </a:r>
            <a:r>
              <a:rPr lang="en-US" sz="2400" b="1" i="1" dirty="0" err="1">
                <a:solidFill>
                  <a:srgbClr val="FFFF00"/>
                </a:solidFill>
                <a:latin typeface="Times New Roman" panose="02020603050405020304" pitchFamily="18" charset="0"/>
                <a:cs typeface="Times New Roman" panose="02020603050405020304" pitchFamily="18" charset="0"/>
              </a:rPr>
              <a:t>Chỉ</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khi</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xông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pha</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trải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nghiệm</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mới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nhận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được</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những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điều</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giá</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trị</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mong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muốn</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hãy</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thoải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mái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tham</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gia</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các</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hoạt</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động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cùng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các</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bạn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làm</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tình</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nguyện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đến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những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nơi</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muốn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nhé</a:t>
            </a:r>
            <a:r>
              <a:rPr lang="en-US" sz="2400" b="1" i="1" dirty="0" smtClean="0">
                <a:solidFill>
                  <a:srgbClr val="FFFF00"/>
                </a:solidFill>
                <a:latin typeface="Times New Roman" panose="02020603050405020304" pitchFamily="18" charset="0"/>
                <a:cs typeface="Times New Roman" panose="02020603050405020304" pitchFamily="18" charset="0"/>
              </a:rPr>
              <a:t>! </a:t>
            </a:r>
          </a:p>
          <a:p>
            <a:pPr algn="just"/>
            <a:r>
              <a:rPr lang="en-US" sz="2400" b="1" dirty="0" smtClean="0">
                <a:solidFill>
                  <a:srgbClr val="FFFF00"/>
                </a:solidFill>
                <a:latin typeface="Times New Roman" panose="02020603050405020304" pitchFamily="18" charset="0"/>
                <a:cs typeface="Times New Roman" panose="02020603050405020304" pitchFamily="18" charset="0"/>
              </a:rPr>
              <a:t>(</a:t>
            </a:r>
            <a:r>
              <a:rPr lang="en-US" sz="2400" b="1" dirty="0" err="1">
                <a:solidFill>
                  <a:srgbClr val="FFFF00"/>
                </a:solidFill>
                <a:latin typeface="Times New Roman" panose="02020603050405020304" pitchFamily="18" charset="0"/>
                <a:cs typeface="Times New Roman" panose="02020603050405020304" pitchFamily="18" charset="0"/>
              </a:rPr>
              <a:t>Nguyễn</a:t>
            </a:r>
            <a:r>
              <a:rPr lang="en-US" sz="2400" b="1" dirty="0">
                <a:solidFill>
                  <a:srgbClr val="FFFF00"/>
                </a:solidFill>
                <a:latin typeface="Times New Roman" panose="02020603050405020304" pitchFamily="18" charset="0"/>
                <a:cs typeface="Times New Roman" panose="02020603050405020304" pitchFamily="18" charset="0"/>
              </a:rPr>
              <a:t> Thu </a:t>
            </a:r>
            <a:r>
              <a:rPr lang="en-US" sz="2400" b="1" dirty="0" err="1">
                <a:solidFill>
                  <a:srgbClr val="FFFF00"/>
                </a:solidFill>
                <a:latin typeface="Times New Roman" panose="02020603050405020304" pitchFamily="18" charset="0"/>
                <a:cs typeface="Times New Roman" panose="02020603050405020304" pitchFamily="18" charset="0"/>
              </a:rPr>
              <a:t>Hà</a:t>
            </a:r>
            <a:r>
              <a:rPr lang="en-US" sz="2400" b="1" dirty="0">
                <a:solidFill>
                  <a:srgbClr val="FFFF00"/>
                </a:solidFill>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down)">
                                      <p:cBhvr>
                                        <p:cTn id="12" dur="500"/>
                                        <p:tgtEl>
                                          <p:spTgt spid="4">
                                            <p:txEl>
                                              <p:pRg st="0" end="0"/>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wipe(down)">
                                      <p:cBhvr>
                                        <p:cTn id="15"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20" y="14871"/>
            <a:ext cx="10515600" cy="936852"/>
          </a:xfrm>
        </p:spPr>
        <p:txBody>
          <a:bodyPr>
            <a:normAutofit/>
          </a:bodyPr>
          <a:lstStyle/>
          <a:p>
            <a:r>
              <a:rPr lang="en-US" sz="3200" b="1" dirty="0" err="1" smtClean="0">
                <a:solidFill>
                  <a:srgbClr val="FFFF00"/>
                </a:solidFill>
                <a:latin typeface="Times New Roman" panose="02020603050405020304" pitchFamily="18" charset="0"/>
                <a:cs typeface="Times New Roman" panose="02020603050405020304" pitchFamily="18" charset="0"/>
              </a:rPr>
              <a:t>Hướng</a:t>
            </a:r>
            <a:r>
              <a:rPr lang="en-US" sz="3200" b="1" dirty="0" smtClean="0">
                <a:solidFill>
                  <a:srgbClr val="FFFF00"/>
                </a:solidFill>
                <a:latin typeface="Times New Roman" panose="02020603050405020304" pitchFamily="18" charset="0"/>
                <a:cs typeface="Times New Roman" panose="02020603050405020304" pitchFamily="18" charset="0"/>
              </a:rPr>
              <a:t> </a:t>
            </a:r>
            <a:r>
              <a:rPr lang="en-US" sz="3200" b="1" dirty="0" err="1" smtClean="0">
                <a:solidFill>
                  <a:srgbClr val="FFFF00"/>
                </a:solidFill>
                <a:latin typeface="Times New Roman" panose="02020603050405020304" pitchFamily="18" charset="0"/>
                <a:cs typeface="Times New Roman" panose="02020603050405020304" pitchFamily="18" charset="0"/>
              </a:rPr>
              <a:t>dẫn</a:t>
            </a:r>
            <a:r>
              <a:rPr lang="en-US" sz="3200" b="1" dirty="0" smtClean="0">
                <a:solidFill>
                  <a:srgbClr val="FFFF00"/>
                </a:solidFill>
                <a:latin typeface="Times New Roman" panose="02020603050405020304" pitchFamily="18" charset="0"/>
                <a:cs typeface="Times New Roman" panose="02020603050405020304" pitchFamily="18" charset="0"/>
              </a:rPr>
              <a:t> </a:t>
            </a:r>
            <a:r>
              <a:rPr lang="en-US" sz="3200" b="1" dirty="0" err="1" smtClean="0">
                <a:solidFill>
                  <a:srgbClr val="FFFF00"/>
                </a:solidFill>
                <a:latin typeface="Times New Roman" panose="02020603050405020304" pitchFamily="18" charset="0"/>
                <a:cs typeface="Times New Roman" panose="02020603050405020304" pitchFamily="18" charset="0"/>
              </a:rPr>
              <a:t>làm</a:t>
            </a:r>
            <a:r>
              <a:rPr lang="en-US" sz="3200" b="1" dirty="0" smtClean="0">
                <a:solidFill>
                  <a:srgbClr val="FFFF00"/>
                </a:solidFill>
                <a:latin typeface="Times New Roman" panose="02020603050405020304" pitchFamily="18" charset="0"/>
                <a:cs typeface="Times New Roman" panose="02020603050405020304" pitchFamily="18" charset="0"/>
              </a:rPr>
              <a:t> </a:t>
            </a:r>
            <a:r>
              <a:rPr lang="en-US" sz="3200" b="1" dirty="0" err="1" smtClean="0">
                <a:solidFill>
                  <a:srgbClr val="FFFF00"/>
                </a:solidFill>
                <a:latin typeface="Times New Roman" panose="02020603050405020304" pitchFamily="18" charset="0"/>
                <a:cs typeface="Times New Roman" panose="02020603050405020304" pitchFamily="18" charset="0"/>
              </a:rPr>
              <a:t>bài</a:t>
            </a:r>
            <a:r>
              <a:rPr lang="en-US" sz="3200" b="1" dirty="0" smtClean="0">
                <a:solidFill>
                  <a:srgbClr val="FFFF00"/>
                </a:solidFill>
                <a:latin typeface="Times New Roman" panose="02020603050405020304" pitchFamily="18" charset="0"/>
                <a:cs typeface="Times New Roman" panose="02020603050405020304" pitchFamily="18" charset="0"/>
              </a:rPr>
              <a:t> </a:t>
            </a:r>
            <a:r>
              <a:rPr lang="en-US" sz="3200" b="1" dirty="0" err="1" smtClean="0">
                <a:solidFill>
                  <a:srgbClr val="FFFF00"/>
                </a:solidFill>
                <a:latin typeface="Times New Roman" panose="02020603050405020304" pitchFamily="18" charset="0"/>
                <a:cs typeface="Times New Roman" panose="02020603050405020304" pitchFamily="18" charset="0"/>
              </a:rPr>
              <a:t>tập</a:t>
            </a:r>
            <a:r>
              <a:rPr lang="en-US" sz="3200" b="1" dirty="0" smtClean="0">
                <a:solidFill>
                  <a:srgbClr val="FFFF00"/>
                </a:solidFill>
                <a:latin typeface="Times New Roman" panose="02020603050405020304" pitchFamily="18" charset="0"/>
                <a:cs typeface="Times New Roman" panose="02020603050405020304" pitchFamily="18" charset="0"/>
              </a:rPr>
              <a:t> </a:t>
            </a:r>
            <a:r>
              <a:rPr lang="en-US" sz="3200" b="1" dirty="0" err="1" smtClean="0">
                <a:solidFill>
                  <a:srgbClr val="FFFF00"/>
                </a:solidFill>
                <a:latin typeface="Times New Roman" panose="02020603050405020304" pitchFamily="18" charset="0"/>
                <a:cs typeface="Times New Roman" panose="02020603050405020304" pitchFamily="18" charset="0"/>
              </a:rPr>
              <a:t>số</a:t>
            </a:r>
            <a:r>
              <a:rPr lang="en-US" sz="3200" b="1" dirty="0" smtClean="0">
                <a:solidFill>
                  <a:srgbClr val="FFFF00"/>
                </a:solidFill>
                <a:latin typeface="Times New Roman" panose="02020603050405020304" pitchFamily="18" charset="0"/>
                <a:cs typeface="Times New Roman" panose="02020603050405020304" pitchFamily="18" charset="0"/>
              </a:rPr>
              <a:t> 03</a:t>
            </a:r>
            <a:endParaRPr lang="en-US" sz="3200" b="1" dirty="0">
              <a:solidFill>
                <a:srgbClr val="FFFF00"/>
              </a:solidFill>
              <a:latin typeface="Times New Roman" panose="02020603050405020304" pitchFamily="18" charset="0"/>
              <a:cs typeface="Times New Roman" panose="02020603050405020304" pitchFamily="18" charset="0"/>
            </a:endParaRPr>
          </a:p>
        </p:txBody>
      </p:sp>
      <p:pic>
        <p:nvPicPr>
          <p:cNvPr id="5" name="Picture 2" descr="KỸ NĂNG GIAO TIẾP, ỨNG XỬ CHUNG Ở NƠI LÀM VIỆC - Fullsh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542844"/>
            <a:ext cx="6096000" cy="131515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Bí quyết cải thiện kỹ năng giao tiếp tốt trong mọi tình huố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5542844"/>
            <a:ext cx="6096000" cy="131515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Rounded Corners 2"/>
          <p:cNvSpPr/>
          <p:nvPr/>
        </p:nvSpPr>
        <p:spPr>
          <a:xfrm>
            <a:off x="82420" y="872412"/>
            <a:ext cx="11765902" cy="4467232"/>
          </a:xfrm>
          <a:prstGeom prst="roundRect">
            <a:avLst/>
          </a:prstGeom>
          <a:noFill/>
        </p:spPr>
        <p:style>
          <a:lnRef idx="1">
            <a:schemeClr val="accent2"/>
          </a:lnRef>
          <a:fillRef idx="2">
            <a:schemeClr val="accent2"/>
          </a:fillRef>
          <a:effectRef idx="1">
            <a:schemeClr val="accent2"/>
          </a:effectRef>
          <a:fontRef idx="minor">
            <a:schemeClr val="dk1"/>
          </a:fontRef>
        </p:style>
        <p:txBody>
          <a:bodyPr rtlCol="0" anchor="ctr"/>
          <a:lstStyle/>
          <a:p>
            <a:endParaRPr lang="en-US" sz="3200" dirty="0">
              <a:solidFill>
                <a:schemeClr val="bg1"/>
              </a:solidFill>
              <a:latin typeface="Times New Roman" panose="02020603050405020304" pitchFamily="18" charset="0"/>
              <a:cs typeface="Times New Roman" panose="02020603050405020304" pitchFamily="18" charset="0"/>
            </a:endParaRPr>
          </a:p>
        </p:txBody>
      </p:sp>
      <p:sp>
        <p:nvSpPr>
          <p:cNvPr id="4" name="Rectangle 3"/>
          <p:cNvSpPr/>
          <p:nvPr/>
        </p:nvSpPr>
        <p:spPr>
          <a:xfrm>
            <a:off x="406400" y="879532"/>
            <a:ext cx="11334044" cy="4401205"/>
          </a:xfrm>
          <a:prstGeom prst="rect">
            <a:avLst/>
          </a:prstGeom>
        </p:spPr>
        <p:txBody>
          <a:bodyPr wrap="square">
            <a:spAutoFit/>
          </a:bodyPr>
          <a:lstStyle/>
          <a:p>
            <a:pPr algn="just"/>
            <a:r>
              <a:rPr lang="en-US" sz="2800" dirty="0" smtClean="0">
                <a:solidFill>
                  <a:srgbClr val="FFFF00"/>
                </a:solidFill>
                <a:latin typeface="Times New Roman" panose="02020603050405020304" pitchFamily="18" charset="0"/>
                <a:cs typeface="Times New Roman" panose="02020603050405020304" pitchFamily="18" charset="0"/>
              </a:rPr>
              <a:t>a. </a:t>
            </a:r>
            <a:r>
              <a:rPr lang="en-US" sz="2800" i="1" dirty="0" err="1" smtClean="0">
                <a:solidFill>
                  <a:srgbClr val="FFFF00"/>
                </a:solidFill>
                <a:latin typeface="Times New Roman" panose="02020603050405020304" pitchFamily="18" charset="0"/>
                <a:cs typeface="Times New Roman" panose="02020603050405020304" pitchFamily="18" charset="0"/>
              </a:rPr>
              <a:t>Đoạn</a:t>
            </a:r>
            <a:r>
              <a:rPr lang="en-US" sz="2800" i="1" dirty="0" smtClean="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trích</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trên</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smtClean="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gửi</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gắm</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những</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thông</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điệp</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của</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tác</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giả</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đối</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về</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trách</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nhiệm</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và</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sứ</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mạng</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của</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smtClean="0">
                <a:solidFill>
                  <a:srgbClr val="FFFF00"/>
                </a:solidFill>
                <a:latin typeface="Times New Roman" panose="02020603050405020304" pitchFamily="18" charset="0"/>
                <a:cs typeface="Times New Roman" panose="02020603050405020304" pitchFamily="18" charset="0"/>
              </a:rPr>
              <a:t>thế</a:t>
            </a:r>
            <a:r>
              <a:rPr lang="en-US" sz="2800" i="1" dirty="0" smtClean="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hệ</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trẻ</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hiện</a:t>
            </a:r>
            <a:r>
              <a:rPr lang="en-US" sz="2800" i="1" dirty="0">
                <a:solidFill>
                  <a:srgbClr val="FFFF00"/>
                </a:solidFill>
                <a:latin typeface="Times New Roman" panose="02020603050405020304" pitchFamily="18" charset="0"/>
                <a:cs typeface="Times New Roman" panose="02020603050405020304" pitchFamily="18" charset="0"/>
              </a:rPr>
              <a:t> nay. </a:t>
            </a:r>
            <a:r>
              <a:rPr lang="en-US" sz="2800" i="1" dirty="0" err="1">
                <a:solidFill>
                  <a:srgbClr val="FFFF00"/>
                </a:solidFill>
                <a:latin typeface="Times New Roman" panose="02020603050405020304" pitchFamily="18" charset="0"/>
                <a:cs typeface="Times New Roman" panose="02020603050405020304" pitchFamily="18" charset="0"/>
              </a:rPr>
              <a:t>Vì</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vậy</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trong</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đoạn</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trích</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sử</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dụng</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ngôn</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ngữ</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trang</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trọng</a:t>
            </a:r>
            <a:r>
              <a:rPr lang="en-US" sz="2800" i="1" dirty="0">
                <a:solidFill>
                  <a:srgbClr val="FFFF00"/>
                </a:solidFill>
                <a:latin typeface="Times New Roman" panose="02020603050405020304" pitchFamily="18" charset="0"/>
                <a:cs typeface="Times New Roman" panose="02020603050405020304" pitchFamily="18" charset="0"/>
              </a:rPr>
              <a:t>:</a:t>
            </a:r>
            <a:endParaRPr lang="en-US" sz="2800" dirty="0">
              <a:solidFill>
                <a:srgbClr val="FFFF00"/>
              </a:solidFill>
              <a:latin typeface="Times New Roman" panose="02020603050405020304" pitchFamily="18" charset="0"/>
              <a:cs typeface="Times New Roman" panose="02020603050405020304" pitchFamily="18" charset="0"/>
            </a:endParaRPr>
          </a:p>
          <a:p>
            <a:pPr lvl="0" algn="just"/>
            <a:r>
              <a:rPr lang="en-US" sz="2800" i="1" dirty="0" err="1">
                <a:solidFill>
                  <a:srgbClr val="FFFF00"/>
                </a:solidFill>
                <a:latin typeface="Times New Roman" panose="02020603050405020304" pitchFamily="18" charset="0"/>
                <a:cs typeface="Times New Roman" panose="02020603050405020304" pitchFamily="18" charset="0"/>
              </a:rPr>
              <a:t>Từ</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ngữ</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chọn</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lọc</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học</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sinh</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sinh</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viên</a:t>
            </a:r>
            <a:r>
              <a:rPr lang="en-US" sz="2800" i="1" dirty="0">
                <a:solidFill>
                  <a:srgbClr val="FFFF00"/>
                </a:solidFill>
                <a:latin typeface="Times New Roman" panose="02020603050405020304" pitchFamily="18" charset="0"/>
                <a:cs typeface="Times New Roman" panose="02020603050405020304" pitchFamily="18" charset="0"/>
              </a:rPr>
              <a:t>, tri </a:t>
            </a:r>
            <a:r>
              <a:rPr lang="en-US" sz="2800" i="1" dirty="0" err="1">
                <a:solidFill>
                  <a:srgbClr val="FFFF00"/>
                </a:solidFill>
                <a:latin typeface="Times New Roman" panose="02020603050405020304" pitchFamily="18" charset="0"/>
                <a:cs typeface="Times New Roman" panose="02020603050405020304" pitchFamily="18" charset="0"/>
              </a:rPr>
              <a:t>thức</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trẻ</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cán</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bộ</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lãnh</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đạo</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quản</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lý</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liêm</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khiết</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có</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trình</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độ</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cao</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trách</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nhiệm</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và</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sứ</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smtClean="0">
                <a:solidFill>
                  <a:srgbClr val="FFFF00"/>
                </a:solidFill>
                <a:latin typeface="Times New Roman" panose="02020603050405020304" pitchFamily="18" charset="0"/>
                <a:cs typeface="Times New Roman" panose="02020603050405020304" pitchFamily="18" charset="0"/>
              </a:rPr>
              <a:t>mạng</a:t>
            </a:r>
            <a:r>
              <a:rPr lang="en-US" sz="2800" i="1" dirty="0" smtClean="0">
                <a:solidFill>
                  <a:srgbClr val="FFFF00"/>
                </a:solidFill>
                <a:latin typeface="Times New Roman" panose="02020603050405020304" pitchFamily="18" charset="0"/>
                <a:cs typeface="Times New Roman" panose="02020603050405020304" pitchFamily="18" charset="0"/>
              </a:rPr>
              <a:t>” </a:t>
            </a:r>
            <a:r>
              <a:rPr lang="en-US" sz="2800" i="1" dirty="0" err="1" smtClean="0">
                <a:solidFill>
                  <a:srgbClr val="FFFF00"/>
                </a:solidFill>
                <a:latin typeface="Times New Roman" panose="02020603050405020304" pitchFamily="18" charset="0"/>
                <a:cs typeface="Times New Roman" panose="02020603050405020304" pitchFamily="18" charset="0"/>
              </a:rPr>
              <a:t>Thể</a:t>
            </a:r>
            <a:r>
              <a:rPr lang="en-US" sz="2800" i="1" dirty="0" smtClean="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hiện</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sự</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smtClean="0">
                <a:solidFill>
                  <a:srgbClr val="FFFF00"/>
                </a:solidFill>
                <a:latin typeface="Times New Roman" panose="02020603050405020304" pitchFamily="18" charset="0"/>
                <a:cs typeface="Times New Roman" panose="02020603050405020304" pitchFamily="18" charset="0"/>
              </a:rPr>
              <a:t> </a:t>
            </a:r>
            <a:r>
              <a:rPr lang="en-US" sz="2800" i="1" dirty="0" err="1" smtClean="0">
                <a:solidFill>
                  <a:srgbClr val="FFFF00"/>
                </a:solidFill>
                <a:latin typeface="Times New Roman" panose="02020603050405020304" pitchFamily="18" charset="0"/>
                <a:cs typeface="Times New Roman" panose="02020603050405020304" pitchFamily="18" charset="0"/>
              </a:rPr>
              <a:t>nghiêm</a:t>
            </a:r>
            <a:r>
              <a:rPr lang="en-US" sz="2800" i="1" dirty="0" smtClean="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túc</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trang</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trọng</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động</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viên</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tinh</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thần</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cho</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giới</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trẻ</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của</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tác</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smtClean="0">
                <a:solidFill>
                  <a:srgbClr val="FFFF00"/>
                </a:solidFill>
                <a:latin typeface="Times New Roman" panose="02020603050405020304" pitchFamily="18" charset="0"/>
                <a:cs typeface="Times New Roman" panose="02020603050405020304" pitchFamily="18" charset="0"/>
              </a:rPr>
              <a:t>giả</a:t>
            </a:r>
            <a:endParaRPr lang="en-US" sz="2800" i="1" dirty="0" smtClean="0">
              <a:solidFill>
                <a:srgbClr val="FFFF00"/>
              </a:solidFill>
              <a:latin typeface="Times New Roman" panose="02020603050405020304" pitchFamily="18" charset="0"/>
              <a:cs typeface="Times New Roman" panose="02020603050405020304" pitchFamily="18" charset="0"/>
            </a:endParaRPr>
          </a:p>
          <a:p>
            <a:pPr lvl="0" algn="just"/>
            <a:r>
              <a:rPr lang="en-US" sz="2800" i="1" dirty="0" smtClean="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Đặc</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điểm</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của</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ngôn</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ngữ</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trang</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trọng</a:t>
            </a:r>
            <a:r>
              <a:rPr lang="en-US" sz="2800" i="1" dirty="0">
                <a:solidFill>
                  <a:srgbClr val="FFFF00"/>
                </a:solidFill>
                <a:latin typeface="Times New Roman" panose="02020603050405020304" pitchFamily="18" charset="0"/>
                <a:cs typeface="Times New Roman" panose="02020603050405020304" pitchFamily="18" charset="0"/>
              </a:rPr>
              <a:t>:</a:t>
            </a:r>
            <a:endParaRPr lang="en-US" sz="2800" dirty="0">
              <a:solidFill>
                <a:srgbClr val="FFFF00"/>
              </a:solidFill>
              <a:latin typeface="Times New Roman" panose="02020603050405020304" pitchFamily="18" charset="0"/>
              <a:cs typeface="Times New Roman" panose="02020603050405020304" pitchFamily="18" charset="0"/>
            </a:endParaRPr>
          </a:p>
          <a:p>
            <a:pPr lvl="0" algn="just"/>
            <a:r>
              <a:rPr lang="en-US" sz="2800" i="1" dirty="0" smtClean="0">
                <a:solidFill>
                  <a:srgbClr val="FFFF00"/>
                </a:solidFill>
                <a:latin typeface="Times New Roman" panose="02020603050405020304" pitchFamily="18" charset="0"/>
                <a:cs typeface="Times New Roman" panose="02020603050405020304" pitchFamily="18" charset="0"/>
              </a:rPr>
              <a:t>- </a:t>
            </a:r>
            <a:r>
              <a:rPr lang="en-US" sz="2800" i="1" dirty="0" err="1" smtClean="0">
                <a:solidFill>
                  <a:srgbClr val="FFFF00"/>
                </a:solidFill>
                <a:latin typeface="Times New Roman" panose="02020603050405020304" pitchFamily="18" charset="0"/>
                <a:cs typeface="Times New Roman" panose="02020603050405020304" pitchFamily="18" charset="0"/>
              </a:rPr>
              <a:t>Là</a:t>
            </a:r>
            <a:r>
              <a:rPr lang="en-US" sz="2800" i="1" dirty="0" smtClean="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ngôn</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ngữ</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sử</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dụng</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trong</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các</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trường</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hợp</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trang</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trọng</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học</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thuật</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phát</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biểu</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trong</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các</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cuộc</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họp</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thuyết</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trình</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hội</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thoại</a:t>
            </a:r>
            <a:r>
              <a:rPr lang="en-US" sz="2800" i="1" dirty="0">
                <a:solidFill>
                  <a:srgbClr val="FFFF00"/>
                </a:solidFill>
                <a:latin typeface="Times New Roman" panose="02020603050405020304" pitchFamily="18" charset="0"/>
                <a:cs typeface="Times New Roman" panose="02020603050405020304" pitchFamily="18" charset="0"/>
              </a:rPr>
              <a:t>,..</a:t>
            </a:r>
            <a:endParaRPr lang="en-US" sz="2800" dirty="0">
              <a:solidFill>
                <a:srgbClr val="FFFF00"/>
              </a:solidFill>
              <a:latin typeface="Times New Roman" panose="02020603050405020304" pitchFamily="18" charset="0"/>
              <a:cs typeface="Times New Roman" panose="02020603050405020304" pitchFamily="18" charset="0"/>
            </a:endParaRPr>
          </a:p>
          <a:p>
            <a:pPr lvl="0" algn="just"/>
            <a:r>
              <a:rPr lang="en-US" sz="2800" i="1" dirty="0" smtClean="0">
                <a:solidFill>
                  <a:srgbClr val="FFFF00"/>
                </a:solidFill>
                <a:latin typeface="Times New Roman" panose="02020603050405020304" pitchFamily="18" charset="0"/>
                <a:cs typeface="Times New Roman" panose="02020603050405020304" pitchFamily="18" charset="0"/>
              </a:rPr>
              <a:t>- </a:t>
            </a:r>
            <a:r>
              <a:rPr lang="en-US" sz="2800" i="1" dirty="0" err="1" smtClean="0">
                <a:solidFill>
                  <a:srgbClr val="FFFF00"/>
                </a:solidFill>
                <a:latin typeface="Times New Roman" panose="02020603050405020304" pitchFamily="18" charset="0"/>
                <a:cs typeface="Times New Roman" panose="02020603050405020304" pitchFamily="18" charset="0"/>
              </a:rPr>
              <a:t>Từ</a:t>
            </a:r>
            <a:r>
              <a:rPr lang="en-US" sz="2800" i="1" dirty="0" smtClean="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ngữ</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chọn</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smtClean="0">
                <a:solidFill>
                  <a:srgbClr val="FFFF00"/>
                </a:solidFill>
                <a:latin typeface="Times New Roman" panose="02020603050405020304" pitchFamily="18" charset="0"/>
                <a:cs typeface="Times New Roman" panose="02020603050405020304" pitchFamily="18" charset="0"/>
              </a:rPr>
              <a:t>lọc</a:t>
            </a:r>
            <a:r>
              <a:rPr lang="en-US" sz="2800" i="1" dirty="0" smtClean="0">
                <a:solidFill>
                  <a:srgbClr val="FFFF00"/>
                </a:solidFill>
                <a:latin typeface="Times New Roman" panose="02020603050405020304" pitchFamily="18" charset="0"/>
                <a:cs typeface="Times New Roman" panose="02020603050405020304" pitchFamily="18" charset="0"/>
              </a:rPr>
              <a:t>; </a:t>
            </a:r>
            <a:r>
              <a:rPr lang="en-US" sz="2800" i="1" dirty="0" err="1" smtClean="0">
                <a:solidFill>
                  <a:srgbClr val="FFFF00"/>
                </a:solidFill>
                <a:latin typeface="Times New Roman" panose="02020603050405020304" pitchFamily="18" charset="0"/>
                <a:cs typeface="Times New Roman" panose="02020603050405020304" pitchFamily="18" charset="0"/>
              </a:rPr>
              <a:t>Ngôn</a:t>
            </a:r>
            <a:r>
              <a:rPr lang="en-US" sz="2800" i="1" dirty="0" smtClean="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ngữ</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thể</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hiện</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sự</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nghiêm</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túc</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trang</a:t>
            </a:r>
            <a:r>
              <a:rPr lang="en-US" sz="2800" i="1" dirty="0">
                <a:solidFill>
                  <a:srgbClr val="FFFF00"/>
                </a:solidFill>
                <a:latin typeface="Times New Roman" panose="02020603050405020304" pitchFamily="18" charset="0"/>
                <a:cs typeface="Times New Roman" panose="02020603050405020304" pitchFamily="18" charset="0"/>
              </a:rPr>
              <a:t> </a:t>
            </a:r>
            <a:r>
              <a:rPr lang="en-US" sz="2800" i="1" dirty="0" err="1">
                <a:solidFill>
                  <a:srgbClr val="FFFF00"/>
                </a:solidFill>
                <a:latin typeface="Times New Roman" panose="02020603050405020304" pitchFamily="18" charset="0"/>
                <a:cs typeface="Times New Roman" panose="02020603050405020304" pitchFamily="18" charset="0"/>
              </a:rPr>
              <a:t>trọng</a:t>
            </a:r>
            <a:r>
              <a:rPr lang="en-US" sz="2800" i="1" dirty="0">
                <a:solidFill>
                  <a:srgbClr val="FFFF00"/>
                </a:solidFill>
                <a:latin typeface="Times New Roman" panose="02020603050405020304" pitchFamily="18" charset="0"/>
                <a:cs typeface="Times New Roman" panose="02020603050405020304" pitchFamily="18" charset="0"/>
              </a:rPr>
              <a:t>.</a:t>
            </a:r>
            <a:endParaRPr lang="en-US" sz="2800" dirty="0">
              <a:solidFill>
                <a:srgbClr val="FFFF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barn(inVertical)">
                                      <p:cBhvr>
                                        <p:cTn id="15" dur="500"/>
                                        <p:tgtEl>
                                          <p:spTgt spid="4">
                                            <p:txEl>
                                              <p:pRg st="1" end="1"/>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barn(inVertical)">
                                      <p:cBhvr>
                                        <p:cTn id="18" dur="500"/>
                                        <p:tgtEl>
                                          <p:spTgt spid="4">
                                            <p:txEl>
                                              <p:pRg st="2" end="2"/>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barn(inVertical)">
                                      <p:cBhvr>
                                        <p:cTn id="21" dur="500"/>
                                        <p:tgtEl>
                                          <p:spTgt spid="4">
                                            <p:txEl>
                                              <p:pRg st="3" end="3"/>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barn(inVertical)">
                                      <p:cBhvr>
                                        <p:cTn id="24"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20" y="14871"/>
            <a:ext cx="10515600" cy="936852"/>
          </a:xfrm>
        </p:spPr>
        <p:txBody>
          <a:bodyPr>
            <a:normAutofit/>
          </a:bodyPr>
          <a:lstStyle/>
          <a:p>
            <a:r>
              <a:rPr lang="en-GB" sz="3200" b="1" dirty="0" err="1" smtClean="0">
                <a:solidFill>
                  <a:srgbClr val="FFFF00"/>
                </a:solidFill>
                <a:latin typeface="Times New Roman" panose="02020603050405020304" pitchFamily="18" charset="0"/>
                <a:cs typeface="Times New Roman" panose="02020603050405020304" pitchFamily="18" charset="0"/>
              </a:rPr>
              <a:t>Hướng</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dẫn</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làm</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bài</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tập</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số</a:t>
            </a:r>
            <a:r>
              <a:rPr lang="en-GB" sz="3200" b="1" dirty="0" smtClean="0">
                <a:solidFill>
                  <a:srgbClr val="FFFF00"/>
                </a:solidFill>
                <a:latin typeface="Times New Roman" panose="02020603050405020304" pitchFamily="18" charset="0"/>
                <a:cs typeface="Times New Roman" panose="02020603050405020304" pitchFamily="18" charset="0"/>
              </a:rPr>
              <a:t> 03</a:t>
            </a:r>
            <a:endParaRPr lang="en-US" sz="3200" b="1" dirty="0">
              <a:solidFill>
                <a:srgbClr val="FFFF00"/>
              </a:solidFill>
              <a:latin typeface="Times New Roman" panose="02020603050405020304" pitchFamily="18" charset="0"/>
              <a:cs typeface="Times New Roman" panose="02020603050405020304" pitchFamily="18" charset="0"/>
            </a:endParaRPr>
          </a:p>
        </p:txBody>
      </p:sp>
      <p:pic>
        <p:nvPicPr>
          <p:cNvPr id="5" name="Picture 2" descr="KỸ NĂNG GIAO TIẾP, ỨNG XỬ CHUNG Ở NƠI LÀM VIỆC - Fullsh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836355"/>
            <a:ext cx="6096000" cy="102164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Bí quyết cải thiện kỹ năng giao tiếp tốt trong mọi tình huố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5700888"/>
            <a:ext cx="6096000" cy="115711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Rounded Corners 2"/>
          <p:cNvSpPr/>
          <p:nvPr/>
        </p:nvSpPr>
        <p:spPr>
          <a:xfrm>
            <a:off x="82419" y="872412"/>
            <a:ext cx="11917669" cy="4647855"/>
          </a:xfrm>
          <a:prstGeom prst="roundRect">
            <a:avLst/>
          </a:prstGeom>
          <a:noFill/>
        </p:spPr>
        <p:style>
          <a:lnRef idx="1">
            <a:schemeClr val="accent2"/>
          </a:lnRef>
          <a:fillRef idx="2">
            <a:schemeClr val="accent2"/>
          </a:fillRef>
          <a:effectRef idx="1">
            <a:schemeClr val="accent2"/>
          </a:effectRef>
          <a:fontRef idx="minor">
            <a:schemeClr val="dk1"/>
          </a:fontRef>
        </p:style>
        <p:txBody>
          <a:bodyPr rtlCol="0" anchor="ctr"/>
          <a:lstStyle/>
          <a:p>
            <a:endParaRPr lang="en-US" sz="3200" dirty="0">
              <a:solidFill>
                <a:schemeClr val="bg1"/>
              </a:solidFill>
              <a:latin typeface="Times New Roman" panose="02020603050405020304" pitchFamily="18" charset="0"/>
              <a:cs typeface="Times New Roman" panose="02020603050405020304" pitchFamily="18" charset="0"/>
            </a:endParaRPr>
          </a:p>
        </p:txBody>
      </p:sp>
      <p:sp>
        <p:nvSpPr>
          <p:cNvPr id="4" name="Rectangle 3"/>
          <p:cNvSpPr/>
          <p:nvPr/>
        </p:nvSpPr>
        <p:spPr>
          <a:xfrm>
            <a:off x="259643" y="1028343"/>
            <a:ext cx="11616267" cy="4524315"/>
          </a:xfrm>
          <a:prstGeom prst="rect">
            <a:avLst/>
          </a:prstGeom>
        </p:spPr>
        <p:txBody>
          <a:bodyPr wrap="square">
            <a:spAutoFit/>
          </a:bodyPr>
          <a:lstStyle/>
          <a:p>
            <a:pPr algn="just"/>
            <a:r>
              <a:rPr lang="en-US" sz="2400" b="1" dirty="0" smtClean="0">
                <a:solidFill>
                  <a:srgbClr val="FFFF00"/>
                </a:solidFill>
                <a:latin typeface="Times New Roman" panose="02020603050405020304" pitchFamily="18" charset="0"/>
                <a:cs typeface="Times New Roman" panose="02020603050405020304" pitchFamily="18" charset="0"/>
              </a:rPr>
              <a:t>b. </a:t>
            </a:r>
            <a:r>
              <a:rPr lang="en-US" sz="2400" b="1" i="1" dirty="0" err="1" smtClean="0">
                <a:solidFill>
                  <a:srgbClr val="FFFF00"/>
                </a:solidFill>
                <a:latin typeface="Times New Roman" panose="02020603050405020304" pitchFamily="18" charset="0"/>
                <a:cs typeface="Times New Roman" panose="02020603050405020304" pitchFamily="18" charset="0"/>
              </a:rPr>
              <a:t>Đoạn</a:t>
            </a:r>
            <a:r>
              <a:rPr lang="en-US" sz="2400" b="1" i="1" dirty="0" smtClean="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trích</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trên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là</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lời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nói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của</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người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mẹ</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gửi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tới</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gái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khi</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phải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chuẩn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bị</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học</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xa</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nhà</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Vì</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thế</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đoạn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trích</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sử</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dụng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ngôn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ngữ</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thân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mật</a:t>
            </a:r>
            <a:r>
              <a:rPr lang="en-US" sz="2400" b="1" i="1" dirty="0">
                <a:solidFill>
                  <a:srgbClr val="FFFF00"/>
                </a:solidFill>
                <a:latin typeface="Times New Roman" panose="02020603050405020304" pitchFamily="18" charset="0"/>
                <a:cs typeface="Times New Roman" panose="02020603050405020304" pitchFamily="18" charset="0"/>
              </a:rPr>
              <a:t>:</a:t>
            </a:r>
            <a:endParaRPr lang="en-US" sz="2400" b="1" dirty="0">
              <a:solidFill>
                <a:srgbClr val="FFFF00"/>
              </a:solidFill>
              <a:latin typeface="Times New Roman" panose="02020603050405020304" pitchFamily="18" charset="0"/>
              <a:cs typeface="Times New Roman" panose="02020603050405020304" pitchFamily="18" charset="0"/>
            </a:endParaRPr>
          </a:p>
          <a:p>
            <a:pPr lvl="0" algn="just"/>
            <a:r>
              <a:rPr lang="en-US" sz="2400" b="1" i="1" dirty="0" err="1">
                <a:solidFill>
                  <a:srgbClr val="FFFF00"/>
                </a:solidFill>
                <a:latin typeface="Times New Roman" panose="02020603050405020304" pitchFamily="18" charset="0"/>
                <a:cs typeface="Times New Roman" panose="02020603050405020304" pitchFamily="18" charset="0"/>
              </a:rPr>
              <a:t>Xưng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hô</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thân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mật</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mẹ</a:t>
            </a:r>
            <a:r>
              <a:rPr lang="en-US" sz="2400" b="1" i="1" dirty="0">
                <a:solidFill>
                  <a:srgbClr val="FFFF00"/>
                </a:solidFill>
                <a:latin typeface="Times New Roman" panose="02020603050405020304" pitchFamily="18" charset="0"/>
                <a:cs typeface="Times New Roman" panose="02020603050405020304" pitchFamily="18" charset="0"/>
              </a:rPr>
              <a:t>- con”, “con </a:t>
            </a:r>
            <a:r>
              <a:rPr lang="en-US" sz="2400" b="1" i="1" dirty="0" err="1">
                <a:solidFill>
                  <a:srgbClr val="FFFF00"/>
                </a:solidFill>
                <a:latin typeface="Times New Roman" panose="02020603050405020304" pitchFamily="18" charset="0"/>
                <a:cs typeface="Times New Roman" panose="02020603050405020304" pitchFamily="18" charset="0"/>
              </a:rPr>
              <a:t>gái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yêu</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quý</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gái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của</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mẹ</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cô</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gái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của</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mẹ</a:t>
            </a:r>
            <a:r>
              <a:rPr lang="en-US" sz="2400" b="1" i="1" dirty="0">
                <a:solidFill>
                  <a:srgbClr val="FFFF00"/>
                </a:solidFill>
                <a:latin typeface="Times New Roman" panose="02020603050405020304" pitchFamily="18" charset="0"/>
                <a:cs typeface="Times New Roman" panose="02020603050405020304" pitchFamily="18" charset="0"/>
              </a:rPr>
              <a:t>”.</a:t>
            </a:r>
            <a:endParaRPr lang="en-US" sz="2400" b="1" dirty="0">
              <a:solidFill>
                <a:srgbClr val="FFFF00"/>
              </a:solidFill>
              <a:latin typeface="Times New Roman" panose="02020603050405020304" pitchFamily="18" charset="0"/>
              <a:cs typeface="Times New Roman" panose="02020603050405020304" pitchFamily="18" charset="0"/>
            </a:endParaRPr>
          </a:p>
          <a:p>
            <a:pPr lvl="0" algn="just"/>
            <a:r>
              <a:rPr lang="en-US" sz="2400" b="1" i="1" dirty="0" err="1">
                <a:solidFill>
                  <a:srgbClr val="FFFF00"/>
                </a:solidFill>
                <a:latin typeface="Times New Roman" panose="02020603050405020304" pitchFamily="18" charset="0"/>
                <a:cs typeface="Times New Roman" panose="02020603050405020304" pitchFamily="18" charset="0"/>
              </a:rPr>
              <a:t>Thể</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hiện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cảm</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xúc</a:t>
            </a:r>
            <a:r>
              <a:rPr lang="en-US" sz="2400" b="1" i="1" dirty="0">
                <a:solidFill>
                  <a:srgbClr val="FFFF00"/>
                </a:solidFill>
                <a:latin typeface="Times New Roman" panose="02020603050405020304" pitchFamily="18" charset="0"/>
                <a:cs typeface="Times New Roman" panose="02020603050405020304" pitchFamily="18" charset="0"/>
              </a:rPr>
              <a:t> lo </a:t>
            </a:r>
            <a:r>
              <a:rPr lang="en-US" sz="2400" b="1" i="1" dirty="0" err="1">
                <a:solidFill>
                  <a:srgbClr val="FFFF00"/>
                </a:solidFill>
                <a:latin typeface="Times New Roman" panose="02020603050405020304" pitchFamily="18" charset="0"/>
                <a:cs typeface="Times New Roman" panose="02020603050405020304" pitchFamily="18" charset="0"/>
              </a:rPr>
              <a:t>lắng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yêu</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thương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quan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tâm</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chăm</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sóc</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của</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người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mẹ</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khi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dặn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dò</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gái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lúc</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chuẩn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bị</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học</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xa</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nhà</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Mẹ</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vẫn</a:t>
            </a:r>
            <a:r>
              <a:rPr lang="en-US" sz="2400" b="1" i="1" dirty="0">
                <a:solidFill>
                  <a:srgbClr val="FFFF00"/>
                </a:solidFill>
                <a:latin typeface="Times New Roman" panose="02020603050405020304" pitchFamily="18" charset="0"/>
                <a:cs typeface="Times New Roman" panose="02020603050405020304" pitchFamily="18" charset="0"/>
              </a:rPr>
              <a:t> lo </a:t>
            </a:r>
            <a:r>
              <a:rPr lang="en-US" sz="2400" b="1" i="1" dirty="0" err="1">
                <a:solidFill>
                  <a:srgbClr val="FFFF00"/>
                </a:solidFill>
                <a:latin typeface="Times New Roman" panose="02020603050405020304" pitchFamily="18" charset="0"/>
                <a:cs typeface="Times New Roman" panose="02020603050405020304" pitchFamily="18" charset="0"/>
              </a:rPr>
              <a:t>lắng</a:t>
            </a:r>
            <a:r>
              <a:rPr lang="en-US" sz="2400" b="1" i="1" dirty="0">
                <a:solidFill>
                  <a:srgbClr val="FFFF00"/>
                </a:solidFill>
                <a:latin typeface="Times New Roman" panose="02020603050405020304" pitchFamily="18" charset="0"/>
                <a:cs typeface="Times New Roman" panose="02020603050405020304" pitchFamily="18" charset="0"/>
              </a:rPr>
              <a:t> y </a:t>
            </a:r>
            <a:r>
              <a:rPr lang="en-US" sz="2400" b="1" i="1" dirty="0" err="1">
                <a:solidFill>
                  <a:srgbClr val="FFFF00"/>
                </a:solidFill>
                <a:latin typeface="Times New Roman" panose="02020603050405020304" pitchFamily="18" charset="0"/>
                <a:cs typeface="Times New Roman" panose="02020603050405020304" pitchFamily="18" charset="0"/>
              </a:rPr>
              <a:t>như</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ngày</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đầu</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tiên</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đi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nhà</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trẻ</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khóc</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mà</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lòng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mẹ</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xót</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xa</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Mẹ</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biết</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không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còn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mãi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bé</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cô</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gái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của</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mẹ</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đã</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lớn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và</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đến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lúc</a:t>
            </a:r>
            <a:r>
              <a:rPr lang="en-US" sz="2400" b="1" i="1" dirty="0">
                <a:solidFill>
                  <a:srgbClr val="FFFF00"/>
                </a:solidFill>
                <a:latin typeface="Times New Roman" panose="02020603050405020304" pitchFamily="18" charset="0"/>
                <a:cs typeface="Times New Roman" panose="02020603050405020304" pitchFamily="18" charset="0"/>
              </a:rPr>
              <a:t> con </a:t>
            </a:r>
            <a:r>
              <a:rPr lang="en-US" sz="2400" b="1" i="1" dirty="0" err="1">
                <a:solidFill>
                  <a:srgbClr val="FFFF00"/>
                </a:solidFill>
                <a:latin typeface="Times New Roman" panose="02020603050405020304" pitchFamily="18" charset="0"/>
                <a:cs typeface="Times New Roman" panose="02020603050405020304" pitchFamily="18" charset="0"/>
              </a:rPr>
              <a:t>phải</a:t>
            </a:r>
            <a:r>
              <a:rPr lang="en-US" sz="2400" b="1" i="1" dirty="0">
                <a:solidFill>
                  <a:srgbClr val="FFFF00"/>
                </a:solidFill>
                <a:latin typeface="Times New Roman" panose="02020603050405020304" pitchFamily="18" charset="0"/>
                <a:cs typeface="Times New Roman" panose="02020603050405020304" pitchFamily="18" charset="0"/>
              </a:rPr>
              <a:t> bay </a:t>
            </a:r>
            <a:r>
              <a:rPr lang="en-US" sz="2400" b="1" i="1" dirty="0" err="1">
                <a:solidFill>
                  <a:srgbClr val="FFFF00"/>
                </a:solidFill>
                <a:latin typeface="Times New Roman" panose="02020603050405020304" pitchFamily="18" charset="0"/>
                <a:cs typeface="Times New Roman" panose="02020603050405020304" pitchFamily="18" charset="0"/>
              </a:rPr>
              <a:t>bằng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chính</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đôi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cánh</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của</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mình</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trên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bầu</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trời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của</a:t>
            </a:r>
            <a:r>
              <a:rPr lang="en-US" sz="2400" b="1" i="1" dirty="0">
                <a:solidFill>
                  <a:srgbClr val="FFFF00"/>
                </a:solidFill>
                <a:latin typeface="Times New Roman" panose="02020603050405020304" pitchFamily="18" charset="0"/>
                <a:cs typeface="Times New Roman" panose="02020603050405020304" pitchFamily="18" charset="0"/>
              </a:rPr>
              <a:t> con”.</a:t>
            </a:r>
            <a:endParaRPr lang="en-US" sz="2400" b="1" dirty="0">
              <a:solidFill>
                <a:srgbClr val="FFFF00"/>
              </a:solidFill>
              <a:latin typeface="Times New Roman" panose="02020603050405020304" pitchFamily="18" charset="0"/>
              <a:cs typeface="Times New Roman" panose="02020603050405020304" pitchFamily="18" charset="0"/>
            </a:endParaRPr>
          </a:p>
          <a:p>
            <a:pPr algn="just"/>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Đặc</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điểm</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của</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ngôn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ngữ</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thân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mật</a:t>
            </a:r>
            <a:r>
              <a:rPr lang="en-US" sz="2400" b="1" i="1" dirty="0">
                <a:solidFill>
                  <a:srgbClr val="FFFF00"/>
                </a:solidFill>
                <a:latin typeface="Times New Roman" panose="02020603050405020304" pitchFamily="18" charset="0"/>
                <a:cs typeface="Times New Roman" panose="02020603050405020304" pitchFamily="18" charset="0"/>
              </a:rPr>
              <a:t>:</a:t>
            </a:r>
            <a:endParaRPr lang="en-US" sz="2400" b="1" dirty="0">
              <a:solidFill>
                <a:srgbClr val="FFFF00"/>
              </a:solidFill>
              <a:latin typeface="Times New Roman" panose="02020603050405020304" pitchFamily="18" charset="0"/>
              <a:cs typeface="Times New Roman" panose="02020603050405020304" pitchFamily="18" charset="0"/>
            </a:endParaRPr>
          </a:p>
          <a:p>
            <a:pPr lvl="0" algn="just"/>
            <a:r>
              <a:rPr lang="en-US" sz="2400" b="1" i="1" dirty="0" err="1">
                <a:solidFill>
                  <a:srgbClr val="FFFF00"/>
                </a:solidFill>
                <a:latin typeface="Times New Roman" panose="02020603050405020304" pitchFamily="18" charset="0"/>
                <a:cs typeface="Times New Roman" panose="02020603050405020304" pitchFamily="18" charset="0"/>
              </a:rPr>
              <a:t>Là</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phong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cách</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ngôn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ngữ</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sử</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dụng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trong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tình</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huống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đời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thường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khi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nói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và</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viết</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cho</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người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thân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bạn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bè</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viết</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thư</a:t>
            </a:r>
            <a:r>
              <a:rPr lang="en-US" sz="2400" b="1" i="1" dirty="0">
                <a:solidFill>
                  <a:srgbClr val="FFFF00"/>
                </a:solidFill>
                <a:latin typeface="Times New Roman" panose="02020603050405020304" pitchFamily="18" charset="0"/>
                <a:cs typeface="Times New Roman" panose="02020603050405020304" pitchFamily="18" charset="0"/>
              </a:rPr>
              <a:t>, tin </a:t>
            </a:r>
            <a:r>
              <a:rPr lang="en-US" sz="2400" b="1" i="1" dirty="0" err="1">
                <a:solidFill>
                  <a:srgbClr val="FFFF00"/>
                </a:solidFill>
                <a:latin typeface="Times New Roman" panose="02020603050405020304" pitchFamily="18" charset="0"/>
                <a:cs typeface="Times New Roman" panose="02020603050405020304" pitchFamily="18" charset="0"/>
              </a:rPr>
              <a:t>nhắn</a:t>
            </a:r>
            <a:r>
              <a:rPr lang="en-US" sz="2400" b="1" i="1" dirty="0">
                <a:solidFill>
                  <a:srgbClr val="FFFF00"/>
                </a:solidFill>
                <a:latin typeface="Times New Roman" panose="02020603050405020304" pitchFamily="18" charset="0"/>
                <a:cs typeface="Times New Roman" panose="02020603050405020304" pitchFamily="18" charset="0"/>
              </a:rPr>
              <a:t>,…</a:t>
            </a:r>
            <a:endParaRPr lang="en-US" sz="2400" b="1" dirty="0">
              <a:solidFill>
                <a:srgbClr val="FFFF00"/>
              </a:solidFill>
              <a:latin typeface="Times New Roman" panose="02020603050405020304" pitchFamily="18" charset="0"/>
              <a:cs typeface="Times New Roman" panose="02020603050405020304" pitchFamily="18" charset="0"/>
            </a:endParaRPr>
          </a:p>
          <a:p>
            <a:pPr lvl="0" algn="just"/>
            <a:r>
              <a:rPr lang="en-US" sz="2400" b="1" i="1" dirty="0" err="1">
                <a:solidFill>
                  <a:srgbClr val="FFFF00"/>
                </a:solidFill>
                <a:latin typeface="Times New Roman" panose="02020603050405020304" pitchFamily="18" charset="0"/>
                <a:cs typeface="Times New Roman" panose="02020603050405020304" pitchFamily="18" charset="0"/>
              </a:rPr>
              <a:t>Từ</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ngữ</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đời</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thường</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giản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dị</a:t>
            </a:r>
            <a:r>
              <a:rPr lang="en-US" sz="2400" b="1" i="1" dirty="0">
                <a:solidFill>
                  <a:srgbClr val="FFFF00"/>
                </a:solidFill>
                <a:latin typeface="Times New Roman" panose="02020603050405020304" pitchFamily="18" charset="0"/>
                <a:cs typeface="Times New Roman" panose="02020603050405020304" pitchFamily="18" charset="0"/>
              </a:rPr>
              <a:t>.</a:t>
            </a:r>
            <a:endParaRPr lang="en-US" sz="2400" b="1" dirty="0">
              <a:solidFill>
                <a:srgbClr val="FFFF00"/>
              </a:solidFill>
              <a:latin typeface="Times New Roman" panose="02020603050405020304" pitchFamily="18" charset="0"/>
              <a:cs typeface="Times New Roman" panose="02020603050405020304" pitchFamily="18" charset="0"/>
            </a:endParaRPr>
          </a:p>
          <a:p>
            <a:pPr lvl="0" algn="just"/>
            <a:r>
              <a:rPr lang="en-US" sz="2400" b="1" i="1" dirty="0" err="1">
                <a:solidFill>
                  <a:srgbClr val="FFFF00"/>
                </a:solidFill>
                <a:latin typeface="Times New Roman" panose="02020603050405020304" pitchFamily="18" charset="0"/>
                <a:cs typeface="Times New Roman" panose="02020603050405020304" pitchFamily="18" charset="0"/>
              </a:rPr>
              <a:t>Thể</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hiện</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cảm</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xúc</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cá</a:t>
            </a:r>
            <a:r>
              <a:rPr lang="en-US" sz="2400" b="1" i="1" dirty="0">
                <a:solidFill>
                  <a:srgbClr val="FFFF00"/>
                </a:solidFill>
                <a:latin typeface="Times New Roman" panose="02020603050405020304" pitchFamily="18" charset="0"/>
                <a:cs typeface="Times New Roman" panose="02020603050405020304" pitchFamily="18" charset="0"/>
              </a:rPr>
              <a:t> </a:t>
            </a:r>
            <a:r>
              <a:rPr lang="en-US" sz="2400" b="1" i="1" dirty="0" err="1">
                <a:solidFill>
                  <a:srgbClr val="FFFF00"/>
                </a:solidFill>
                <a:latin typeface="Times New Roman" panose="02020603050405020304" pitchFamily="18" charset="0"/>
                <a:cs typeface="Times New Roman" panose="02020603050405020304" pitchFamily="18" charset="0"/>
              </a:rPr>
              <a:t>nhân</a:t>
            </a:r>
            <a:r>
              <a:rPr lang="en-US" sz="2400" b="1" i="1" dirty="0">
                <a:solidFill>
                  <a:srgbClr val="FFFF00"/>
                </a:solidFill>
                <a:latin typeface="Times New Roman" panose="02020603050405020304" pitchFamily="18" charset="0"/>
                <a:cs typeface="Times New Roman" panose="02020603050405020304" pitchFamily="18" charset="0"/>
              </a:rPr>
              <a:t>.</a:t>
            </a:r>
            <a:endParaRPr lang="en-US" sz="2400" b="1" dirty="0">
              <a:solidFill>
                <a:srgbClr val="FFFF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barn(inVertical)">
                                      <p:cBhvr>
                                        <p:cTn id="14" dur="500"/>
                                        <p:tgtEl>
                                          <p:spTgt spid="4">
                                            <p:txEl>
                                              <p:pRg st="0" end="0"/>
                                            </p:txEl>
                                          </p:spTgt>
                                        </p:tgtEl>
                                      </p:cBhvr>
                                    </p:animEffect>
                                  </p:childTnLst>
                                </p:cTn>
                              </p:par>
                              <p:par>
                                <p:cTn id="15" presetID="16" presetClass="entr" presetSubtype="21" fill="hold"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barn(inVertical)">
                                      <p:cBhvr>
                                        <p:cTn id="20" dur="500"/>
                                        <p:tgtEl>
                                          <p:spTgt spid="4">
                                            <p:txEl>
                                              <p:pRg st="2" end="2"/>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Effect transition="in" filter="barn(inVertical)">
                                      <p:cBhvr>
                                        <p:cTn id="23" dur="500"/>
                                        <p:tgtEl>
                                          <p:spTgt spid="4">
                                            <p:txEl>
                                              <p:pRg st="3" end="3"/>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4">
                                            <p:txEl>
                                              <p:pRg st="4" end="4"/>
                                            </p:txEl>
                                          </p:spTgt>
                                        </p:tgtEl>
                                        <p:attrNameLst>
                                          <p:attrName>style.visibility</p:attrName>
                                        </p:attrNameLst>
                                      </p:cBhvr>
                                      <p:to>
                                        <p:strVal val="visible"/>
                                      </p:to>
                                    </p:set>
                                    <p:animEffect transition="in" filter="barn(inVertical)">
                                      <p:cBhvr>
                                        <p:cTn id="26" dur="500"/>
                                        <p:tgtEl>
                                          <p:spTgt spid="4">
                                            <p:txEl>
                                              <p:pRg st="4" end="4"/>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4">
                                            <p:txEl>
                                              <p:pRg st="5" end="5"/>
                                            </p:txEl>
                                          </p:spTgt>
                                        </p:tgtEl>
                                        <p:attrNameLst>
                                          <p:attrName>style.visibility</p:attrName>
                                        </p:attrNameLst>
                                      </p:cBhvr>
                                      <p:to>
                                        <p:strVal val="visible"/>
                                      </p:to>
                                    </p:set>
                                    <p:animEffect transition="in" filter="barn(inVertical)">
                                      <p:cBhvr>
                                        <p:cTn id="29" dur="500"/>
                                        <p:tgtEl>
                                          <p:spTgt spid="4">
                                            <p:txEl>
                                              <p:pRg st="5" end="5"/>
                                            </p:txEl>
                                          </p:spTgt>
                                        </p:tgtEl>
                                      </p:cBhvr>
                                    </p:animEffect>
                                  </p:childTnLst>
                                </p:cTn>
                              </p:par>
                              <p:par>
                                <p:cTn id="30" presetID="16" presetClass="entr" presetSubtype="21" fill="hold" nodeType="with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barn(inVertical)">
                                      <p:cBhvr>
                                        <p:cTn id="3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20" y="14871"/>
            <a:ext cx="11940246" cy="936852"/>
          </a:xfrm>
        </p:spPr>
        <p:txBody>
          <a:bodyPr>
            <a:normAutofit/>
          </a:bodyPr>
          <a:lstStyle/>
          <a:p>
            <a:r>
              <a:rPr lang="en-GB" sz="3200" b="1" dirty="0" err="1" smtClean="0">
                <a:solidFill>
                  <a:srgbClr val="FFFF00"/>
                </a:solidFill>
                <a:latin typeface="Times New Roman" panose="02020603050405020304" pitchFamily="18" charset="0"/>
                <a:cs typeface="Times New Roman" panose="02020603050405020304" pitchFamily="18" charset="0"/>
              </a:rPr>
              <a:t>Bài</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tập</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số</a:t>
            </a:r>
            <a:r>
              <a:rPr lang="en-GB" sz="3200" b="1" dirty="0" smtClean="0">
                <a:solidFill>
                  <a:srgbClr val="FFFF00"/>
                </a:solidFill>
                <a:latin typeface="Times New Roman" panose="02020603050405020304" pitchFamily="18" charset="0"/>
                <a:cs typeface="Times New Roman" panose="02020603050405020304" pitchFamily="18" charset="0"/>
              </a:rPr>
              <a:t> 04: GV </a:t>
            </a:r>
            <a:r>
              <a:rPr lang="en-GB" sz="3200" b="1" dirty="0" err="1" smtClean="0">
                <a:solidFill>
                  <a:srgbClr val="FFFF00"/>
                </a:solidFill>
                <a:latin typeface="Times New Roman" panose="02020603050405020304" pitchFamily="18" charset="0"/>
                <a:cs typeface="Times New Roman" panose="02020603050405020304" pitchFamily="18" charset="0"/>
              </a:rPr>
              <a:t>giao</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nhiệm</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vụ</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và</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hướng</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dẫn</a:t>
            </a:r>
            <a:r>
              <a:rPr lang="en-GB" sz="3200" b="1" dirty="0" smtClean="0">
                <a:solidFill>
                  <a:srgbClr val="FFFF00"/>
                </a:solidFill>
                <a:latin typeface="Times New Roman" panose="02020603050405020304" pitchFamily="18" charset="0"/>
                <a:cs typeface="Times New Roman" panose="02020603050405020304" pitchFamily="18" charset="0"/>
              </a:rPr>
              <a:t> HS </a:t>
            </a:r>
            <a:r>
              <a:rPr lang="en-GB" sz="3200" b="1" dirty="0" err="1" smtClean="0">
                <a:solidFill>
                  <a:srgbClr val="FFFF00"/>
                </a:solidFill>
                <a:latin typeface="Times New Roman" panose="02020603050405020304" pitchFamily="18" charset="0"/>
                <a:cs typeface="Times New Roman" panose="02020603050405020304" pitchFamily="18" charset="0"/>
              </a:rPr>
              <a:t>điền</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vào</a:t>
            </a:r>
            <a:r>
              <a:rPr lang="en-GB" sz="3200" b="1" dirty="0" smtClean="0">
                <a:solidFill>
                  <a:srgbClr val="FFFF00"/>
                </a:solidFill>
                <a:latin typeface="Times New Roman" panose="02020603050405020304" pitchFamily="18" charset="0"/>
                <a:cs typeface="Times New Roman" panose="02020603050405020304" pitchFamily="18" charset="0"/>
              </a:rPr>
              <a:t> </a:t>
            </a:r>
            <a:r>
              <a:rPr lang="en-GB" sz="3200" b="1" dirty="0" err="1" smtClean="0">
                <a:solidFill>
                  <a:srgbClr val="FFFF00"/>
                </a:solidFill>
                <a:latin typeface="Times New Roman" panose="02020603050405020304" pitchFamily="18" charset="0"/>
                <a:cs typeface="Times New Roman" panose="02020603050405020304" pitchFamily="18" charset="0"/>
              </a:rPr>
              <a:t>bảng</a:t>
            </a:r>
            <a:r>
              <a:rPr lang="en-GB" sz="3200" b="1" dirty="0" smtClean="0">
                <a:solidFill>
                  <a:srgbClr val="FFFF00"/>
                </a:solidFill>
                <a:latin typeface="Times New Roman" panose="02020603050405020304" pitchFamily="18" charset="0"/>
                <a:cs typeface="Times New Roman" panose="02020603050405020304" pitchFamily="18" charset="0"/>
              </a:rPr>
              <a:t> </a:t>
            </a:r>
            <a:endParaRPr lang="en-US" sz="3200" b="1" dirty="0">
              <a:solidFill>
                <a:srgbClr val="FFFF00"/>
              </a:solidFill>
              <a:latin typeface="Times New Roman" panose="02020603050405020304" pitchFamily="18" charset="0"/>
              <a:cs typeface="Times New Roman" panose="02020603050405020304" pitchFamily="18" charset="0"/>
            </a:endParaRPr>
          </a:p>
        </p:txBody>
      </p:sp>
      <p:pic>
        <p:nvPicPr>
          <p:cNvPr id="5" name="Picture 2" descr="KỸ NĂNG GIAO TIẾP, ỨNG XỬ CHUNG Ở NƠI LÀM VIỆC - Fullsh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576711"/>
            <a:ext cx="6096000" cy="128129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Bí quyết cải thiện kỹ năng giao tiếp tốt trong mọi tình huố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5576711"/>
            <a:ext cx="6096000" cy="128128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Rounded Corners 2"/>
          <p:cNvSpPr/>
          <p:nvPr/>
        </p:nvSpPr>
        <p:spPr>
          <a:xfrm>
            <a:off x="82419" y="872411"/>
            <a:ext cx="11940247" cy="4580121"/>
          </a:xfrm>
          <a:prstGeom prst="roundRect">
            <a:avLst/>
          </a:prstGeom>
          <a:noFill/>
        </p:spPr>
        <p:style>
          <a:lnRef idx="1">
            <a:schemeClr val="accent2"/>
          </a:lnRef>
          <a:fillRef idx="2">
            <a:schemeClr val="accent2"/>
          </a:fillRef>
          <a:effectRef idx="1">
            <a:schemeClr val="accent2"/>
          </a:effectRef>
          <a:fontRef idx="minor">
            <a:schemeClr val="dk1"/>
          </a:fontRef>
        </p:style>
        <p:txBody>
          <a:bodyPr rtlCol="0" anchor="ctr"/>
          <a:lstStyle/>
          <a:p>
            <a:endParaRPr lang="en-US" sz="3200"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nvGraphicFramePr>
        <p:xfrm>
          <a:off x="396809" y="1038579"/>
          <a:ext cx="11311465" cy="4242154"/>
        </p:xfrm>
        <a:graphic>
          <a:graphicData uri="http://schemas.openxmlformats.org/drawingml/2006/table">
            <a:tbl>
              <a:tblPr firstRow="1" firstCol="1" lastRow="1" lastCol="1" bandRow="1" bandCol="1">
                <a:tableStyleId>{5C22544A-7EE6-4342-B048-85BDC9FD1C3A}</a:tableStyleId>
              </a:tblPr>
              <a:tblGrid>
                <a:gridCol w="3768875">
                  <a:extLst>
                    <a:ext uri="{9D8B030D-6E8A-4147-A177-3AD203B41FA5}">
                      <a16:colId xmlns:a16="http://schemas.microsoft.com/office/drawing/2014/main" val="20000"/>
                    </a:ext>
                  </a:extLst>
                </a:gridCol>
                <a:gridCol w="3771295">
                  <a:extLst>
                    <a:ext uri="{9D8B030D-6E8A-4147-A177-3AD203B41FA5}">
                      <a16:colId xmlns:a16="http://schemas.microsoft.com/office/drawing/2014/main" val="20001"/>
                    </a:ext>
                  </a:extLst>
                </a:gridCol>
                <a:gridCol w="3771295">
                  <a:extLst>
                    <a:ext uri="{9D8B030D-6E8A-4147-A177-3AD203B41FA5}">
                      <a16:colId xmlns:a16="http://schemas.microsoft.com/office/drawing/2014/main" val="20002"/>
                    </a:ext>
                  </a:extLst>
                </a:gridCol>
              </a:tblGrid>
              <a:tr h="1270862">
                <a:tc>
                  <a:txBody>
                    <a:bodyPr/>
                    <a:lstStyle/>
                    <a:p>
                      <a:pPr marL="688340" marR="0" indent="-373380">
                        <a:lnSpc>
                          <a:spcPts val="1500"/>
                        </a:lnSpc>
                        <a:spcBef>
                          <a:spcPts val="0"/>
                        </a:spcBef>
                        <a:spcAft>
                          <a:spcPts val="0"/>
                        </a:spcAft>
                      </a:pPr>
                      <a:endParaRPr lang="en-US" sz="2400" b="1" dirty="0" smtClean="0">
                        <a:effectLst/>
                        <a:latin typeface="Times New Roman" panose="02020603050405020304"/>
                        <a:ea typeface="Times New Roman" panose="02020603050405020304"/>
                        <a:cs typeface="Times New Roman" panose="02020603050405020304"/>
                      </a:endParaRPr>
                    </a:p>
                    <a:p>
                      <a:pPr marL="688340" marR="0" indent="-373380">
                        <a:lnSpc>
                          <a:spcPts val="1500"/>
                        </a:lnSpc>
                        <a:spcBef>
                          <a:spcPts val="0"/>
                        </a:spcBef>
                        <a:spcAft>
                          <a:spcPts val="0"/>
                        </a:spcAft>
                      </a:pPr>
                      <a:r>
                        <a:rPr lang="en-US" sz="2400" b="1" dirty="0" err="1" smtClean="0">
                          <a:effectLst/>
                          <a:latin typeface="Times New Roman" panose="02020603050405020304"/>
                          <a:ea typeface="Times New Roman" panose="02020603050405020304"/>
                          <a:cs typeface="Times New Roman" panose="02020603050405020304"/>
                        </a:rPr>
                        <a:t>Nội</a:t>
                      </a:r>
                      <a:r>
                        <a:rPr lang="en-US" sz="2400" b="1" spc="-55" dirty="0" smtClean="0">
                          <a:effectLst/>
                          <a:latin typeface="Times New Roman" panose="02020603050405020304"/>
                          <a:ea typeface="Times New Roman" panose="02020603050405020304"/>
                          <a:cs typeface="Times New Roman" panose="02020603050405020304"/>
                        </a:rPr>
                        <a:t> </a:t>
                      </a:r>
                      <a:r>
                        <a:rPr lang="en-US" sz="2400" b="1" dirty="0">
                          <a:effectLst/>
                          <a:latin typeface="Times New Roman" panose="02020603050405020304"/>
                          <a:ea typeface="Times New Roman" panose="02020603050405020304"/>
                          <a:cs typeface="Times New Roman" panose="02020603050405020304"/>
                        </a:rPr>
                        <a:t>dung</a:t>
                      </a:r>
                      <a:r>
                        <a:rPr lang="en-US" sz="2400" b="1" spc="-55" dirty="0">
                          <a:effectLst/>
                          <a:latin typeface="Times New Roman" panose="02020603050405020304"/>
                          <a:ea typeface="Times New Roman" panose="02020603050405020304"/>
                          <a:cs typeface="Times New Roman" panose="02020603050405020304"/>
                        </a:rPr>
                        <a:t> </a:t>
                      </a:r>
                      <a:r>
                        <a:rPr lang="en-US" sz="2400" b="1" dirty="0" err="1">
                          <a:effectLst/>
                          <a:latin typeface="Times New Roman" panose="02020603050405020304"/>
                          <a:ea typeface="Times New Roman" panose="02020603050405020304"/>
                          <a:cs typeface="Times New Roman" panose="02020603050405020304"/>
                        </a:rPr>
                        <a:t>và</a:t>
                      </a:r>
                      <a:r>
                        <a:rPr lang="en-US" sz="2400" b="1" spc="-55" dirty="0">
                          <a:effectLst/>
                          <a:latin typeface="Times New Roman" panose="02020603050405020304"/>
                          <a:ea typeface="Times New Roman" panose="02020603050405020304"/>
                          <a:cs typeface="Times New Roman" panose="02020603050405020304"/>
                        </a:rPr>
                        <a:t> </a:t>
                      </a:r>
                      <a:r>
                        <a:rPr lang="en-US" sz="2400" b="1" dirty="0" err="1">
                          <a:effectLst/>
                          <a:latin typeface="Times New Roman" panose="02020603050405020304"/>
                          <a:ea typeface="Times New Roman" panose="02020603050405020304"/>
                          <a:cs typeface="Times New Roman" panose="02020603050405020304"/>
                        </a:rPr>
                        <a:t>nhân</a:t>
                      </a:r>
                      <a:r>
                        <a:rPr lang="en-US" sz="2400" b="1" spc="-55" dirty="0">
                          <a:effectLst/>
                          <a:latin typeface="Times New Roman" panose="02020603050405020304"/>
                          <a:ea typeface="Times New Roman" panose="02020603050405020304"/>
                          <a:cs typeface="Times New Roman" panose="02020603050405020304"/>
                        </a:rPr>
                        <a:t> </a:t>
                      </a:r>
                      <a:r>
                        <a:rPr lang="en-US" sz="2400" b="1" dirty="0" err="1">
                          <a:effectLst/>
                          <a:latin typeface="Times New Roman" panose="02020603050405020304"/>
                          <a:ea typeface="Times New Roman" panose="02020603050405020304"/>
                          <a:cs typeface="Times New Roman" panose="02020603050405020304"/>
                        </a:rPr>
                        <a:t>vật</a:t>
                      </a:r>
                      <a:r>
                        <a:rPr lang="en-US" sz="2400" b="1" dirty="0">
                          <a:effectLst/>
                          <a:latin typeface="Times New Roman" panose="02020603050405020304"/>
                          <a:ea typeface="Times New Roman" panose="02020603050405020304"/>
                          <a:cs typeface="Times New Roman" panose="02020603050405020304"/>
                        </a:rPr>
                        <a:t> </a:t>
                      </a:r>
                      <a:endParaRPr lang="en-US" sz="2400" b="1" dirty="0" smtClean="0">
                        <a:effectLst/>
                        <a:latin typeface="Times New Roman" panose="02020603050405020304"/>
                        <a:ea typeface="Times New Roman" panose="02020603050405020304"/>
                        <a:cs typeface="Times New Roman" panose="02020603050405020304"/>
                      </a:endParaRPr>
                    </a:p>
                    <a:p>
                      <a:pPr marL="688340" marR="0" indent="-373380">
                        <a:lnSpc>
                          <a:spcPts val="1500"/>
                        </a:lnSpc>
                        <a:spcBef>
                          <a:spcPts val="0"/>
                        </a:spcBef>
                        <a:spcAft>
                          <a:spcPts val="0"/>
                        </a:spcAft>
                      </a:pPr>
                      <a:endParaRPr lang="en-US" sz="2400" b="1" dirty="0" smtClean="0">
                        <a:effectLst/>
                        <a:latin typeface="Times New Roman" panose="02020603050405020304"/>
                        <a:ea typeface="Times New Roman" panose="02020603050405020304"/>
                        <a:cs typeface="Times New Roman" panose="02020603050405020304"/>
                      </a:endParaRPr>
                    </a:p>
                    <a:p>
                      <a:pPr marL="688340" marR="0" indent="-373380">
                        <a:lnSpc>
                          <a:spcPts val="1500"/>
                        </a:lnSpc>
                        <a:spcBef>
                          <a:spcPts val="0"/>
                        </a:spcBef>
                        <a:spcAft>
                          <a:spcPts val="0"/>
                        </a:spcAft>
                      </a:pPr>
                      <a:r>
                        <a:rPr lang="en-US" sz="2400" b="1" dirty="0" err="1" smtClean="0">
                          <a:effectLst/>
                          <a:latin typeface="Times New Roman" panose="02020603050405020304"/>
                          <a:ea typeface="Times New Roman" panose="02020603050405020304"/>
                          <a:cs typeface="Times New Roman" panose="02020603050405020304"/>
                        </a:rPr>
                        <a:t>giao</a:t>
                      </a:r>
                      <a:r>
                        <a:rPr lang="en-US" sz="2400" b="1" dirty="0" smtClean="0">
                          <a:effectLst/>
                          <a:latin typeface="Times New Roman" panose="02020603050405020304"/>
                          <a:ea typeface="Times New Roman" panose="02020603050405020304"/>
                          <a:cs typeface="Times New Roman" panose="02020603050405020304"/>
                        </a:rPr>
                        <a:t> </a:t>
                      </a:r>
                      <a:r>
                        <a:rPr lang="en-US" sz="2400" b="1" dirty="0" err="1">
                          <a:effectLst/>
                          <a:latin typeface="Times New Roman" panose="02020603050405020304"/>
                          <a:ea typeface="Times New Roman" panose="02020603050405020304"/>
                          <a:cs typeface="Times New Roman" panose="02020603050405020304"/>
                        </a:rPr>
                        <a:t>tiếp</a:t>
                      </a:r>
                      <a:endParaRPr lang="en-US" sz="2400" dirty="0">
                        <a:effectLst/>
                        <a:latin typeface="Times New Roman" panose="02020603050405020304"/>
                        <a:ea typeface="Times New Roman" panose="02020603050405020304"/>
                        <a:cs typeface="Times New Roman" panose="02020603050405020304"/>
                      </a:endParaRPr>
                    </a:p>
                  </a:txBody>
                  <a:tcPr marL="0" marR="0" marT="0" marB="0"/>
                </a:tc>
                <a:tc>
                  <a:txBody>
                    <a:bodyPr/>
                    <a:lstStyle/>
                    <a:p>
                      <a:pPr marL="577215" marR="0">
                        <a:lnSpc>
                          <a:spcPts val="1490"/>
                        </a:lnSpc>
                        <a:spcBef>
                          <a:spcPts val="0"/>
                        </a:spcBef>
                        <a:spcAft>
                          <a:spcPts val="0"/>
                        </a:spcAft>
                      </a:pPr>
                      <a:endParaRPr lang="en-US" sz="2400" b="1" dirty="0" smtClean="0">
                        <a:effectLst/>
                        <a:latin typeface="Times New Roman" panose="02020603050405020304"/>
                        <a:ea typeface="Times New Roman" panose="02020603050405020304"/>
                        <a:cs typeface="Times New Roman" panose="02020603050405020304"/>
                      </a:endParaRPr>
                    </a:p>
                    <a:p>
                      <a:pPr marL="577215" marR="0">
                        <a:lnSpc>
                          <a:spcPts val="1490"/>
                        </a:lnSpc>
                        <a:spcBef>
                          <a:spcPts val="0"/>
                        </a:spcBef>
                        <a:spcAft>
                          <a:spcPts val="0"/>
                        </a:spcAft>
                      </a:pPr>
                      <a:r>
                        <a:rPr lang="en-US" sz="2400" b="1" dirty="0" err="1" smtClean="0">
                          <a:effectLst/>
                          <a:latin typeface="Times New Roman" panose="02020603050405020304"/>
                          <a:ea typeface="Times New Roman" panose="02020603050405020304"/>
                          <a:cs typeface="Times New Roman" panose="02020603050405020304"/>
                        </a:rPr>
                        <a:t>Bạn</a:t>
                      </a:r>
                      <a:r>
                        <a:rPr lang="en-US" sz="2400" b="1" spc="-25" dirty="0" smtClean="0">
                          <a:effectLst/>
                          <a:latin typeface="Times New Roman" panose="02020603050405020304"/>
                          <a:ea typeface="Times New Roman" panose="02020603050405020304"/>
                          <a:cs typeface="Times New Roman" panose="02020603050405020304"/>
                        </a:rPr>
                        <a:t> </a:t>
                      </a:r>
                      <a:r>
                        <a:rPr lang="en-US" sz="2400" b="1" dirty="0" err="1">
                          <a:effectLst/>
                          <a:latin typeface="Times New Roman" panose="02020603050405020304"/>
                          <a:ea typeface="Times New Roman" panose="02020603050405020304"/>
                          <a:cs typeface="Times New Roman" panose="02020603050405020304"/>
                        </a:rPr>
                        <a:t>mới</a:t>
                      </a:r>
                      <a:r>
                        <a:rPr lang="en-US" sz="2400" b="1" spc="-25" dirty="0">
                          <a:effectLst/>
                          <a:latin typeface="Times New Roman" panose="02020603050405020304"/>
                          <a:ea typeface="Times New Roman" panose="02020603050405020304"/>
                          <a:cs typeface="Times New Roman" panose="02020603050405020304"/>
                        </a:rPr>
                        <a:t> </a:t>
                      </a:r>
                      <a:r>
                        <a:rPr lang="en-US" sz="2400" b="1" spc="-20" dirty="0" err="1">
                          <a:effectLst/>
                          <a:latin typeface="Times New Roman" panose="02020603050405020304"/>
                          <a:ea typeface="Times New Roman" panose="02020603050405020304"/>
                          <a:cs typeface="Times New Roman" panose="02020603050405020304"/>
                        </a:rPr>
                        <a:t>quen</a:t>
                      </a:r>
                      <a:endParaRPr lang="en-US" sz="2400" dirty="0">
                        <a:effectLst/>
                        <a:latin typeface="Times New Roman" panose="02020603050405020304"/>
                        <a:ea typeface="Times New Roman" panose="02020603050405020304"/>
                        <a:cs typeface="Times New Roman" panose="02020603050405020304"/>
                      </a:endParaRPr>
                    </a:p>
                  </a:txBody>
                  <a:tcPr marL="0" marR="0" marT="0" marB="0"/>
                </a:tc>
                <a:tc>
                  <a:txBody>
                    <a:bodyPr/>
                    <a:lstStyle/>
                    <a:p>
                      <a:pPr marL="748030" marR="0">
                        <a:lnSpc>
                          <a:spcPts val="1490"/>
                        </a:lnSpc>
                        <a:spcBef>
                          <a:spcPts val="0"/>
                        </a:spcBef>
                        <a:spcAft>
                          <a:spcPts val="0"/>
                        </a:spcAft>
                      </a:pPr>
                      <a:endParaRPr lang="en-US" sz="2400" b="1" dirty="0" smtClean="0">
                        <a:effectLst/>
                        <a:latin typeface="Times New Roman" panose="02020603050405020304"/>
                        <a:ea typeface="Times New Roman" panose="02020603050405020304"/>
                        <a:cs typeface="Times New Roman" panose="02020603050405020304"/>
                      </a:endParaRPr>
                    </a:p>
                    <a:p>
                      <a:pPr marL="748030" marR="0">
                        <a:lnSpc>
                          <a:spcPts val="1490"/>
                        </a:lnSpc>
                        <a:spcBef>
                          <a:spcPts val="0"/>
                        </a:spcBef>
                        <a:spcAft>
                          <a:spcPts val="0"/>
                        </a:spcAft>
                      </a:pPr>
                      <a:r>
                        <a:rPr lang="en-US" sz="2400" b="1" dirty="0" err="1" smtClean="0">
                          <a:effectLst/>
                          <a:latin typeface="Times New Roman" panose="02020603050405020304"/>
                          <a:ea typeface="Times New Roman" panose="02020603050405020304"/>
                          <a:cs typeface="Times New Roman" panose="02020603050405020304"/>
                        </a:rPr>
                        <a:t>Bạn</a:t>
                      </a:r>
                      <a:r>
                        <a:rPr lang="en-US" sz="2400" b="1" spc="-35" dirty="0" smtClean="0">
                          <a:effectLst/>
                          <a:latin typeface="Times New Roman" panose="02020603050405020304"/>
                          <a:ea typeface="Times New Roman" panose="02020603050405020304"/>
                          <a:cs typeface="Times New Roman" panose="02020603050405020304"/>
                        </a:rPr>
                        <a:t> </a:t>
                      </a:r>
                      <a:r>
                        <a:rPr lang="en-US" sz="2400" b="1" spc="-20" dirty="0" err="1">
                          <a:effectLst/>
                          <a:latin typeface="Times New Roman" panose="02020603050405020304"/>
                          <a:ea typeface="Times New Roman" panose="02020603050405020304"/>
                          <a:cs typeface="Times New Roman" panose="02020603050405020304"/>
                        </a:rPr>
                        <a:t>thân</a:t>
                      </a:r>
                      <a:endParaRPr lang="en-US" sz="2400" dirty="0">
                        <a:effectLst/>
                        <a:latin typeface="Times New Roman" panose="02020603050405020304"/>
                        <a:ea typeface="Times New Roman" panose="02020603050405020304"/>
                        <a:cs typeface="Times New Roman" panose="02020603050405020304"/>
                      </a:endParaRPr>
                    </a:p>
                  </a:txBody>
                  <a:tcPr marL="0" marR="0" marT="0" marB="0"/>
                </a:tc>
                <a:extLst>
                  <a:ext uri="{0D108BD9-81ED-4DB2-BD59-A6C34878D82A}">
                    <a16:rowId xmlns:a16="http://schemas.microsoft.com/office/drawing/2014/main" val="10000"/>
                  </a:ext>
                </a:extLst>
              </a:tr>
              <a:tr h="887709">
                <a:tc>
                  <a:txBody>
                    <a:bodyPr/>
                    <a:lstStyle/>
                    <a:p>
                      <a:pPr marL="233045" marR="0">
                        <a:lnSpc>
                          <a:spcPts val="1385"/>
                        </a:lnSpc>
                        <a:spcBef>
                          <a:spcPts val="0"/>
                        </a:spcBef>
                        <a:spcAft>
                          <a:spcPts val="0"/>
                        </a:spcAft>
                      </a:pPr>
                      <a:endParaRPr lang="en-US" sz="2400" dirty="0" smtClean="0">
                        <a:effectLst/>
                        <a:latin typeface="Times New Roman" panose="02020603050405020304"/>
                        <a:ea typeface="Times New Roman" panose="02020603050405020304"/>
                        <a:cs typeface="Times New Roman" panose="02020603050405020304"/>
                      </a:endParaRPr>
                    </a:p>
                    <a:p>
                      <a:pPr marL="233045" marR="0">
                        <a:lnSpc>
                          <a:spcPts val="1385"/>
                        </a:lnSpc>
                        <a:spcBef>
                          <a:spcPts val="0"/>
                        </a:spcBef>
                        <a:spcAft>
                          <a:spcPts val="0"/>
                        </a:spcAft>
                      </a:pPr>
                      <a:r>
                        <a:rPr lang="en-US" sz="2400" dirty="0" err="1" smtClean="0">
                          <a:effectLst/>
                          <a:latin typeface="Times New Roman" panose="02020603050405020304"/>
                          <a:ea typeface="Times New Roman" panose="02020603050405020304"/>
                          <a:cs typeface="Times New Roman" panose="02020603050405020304"/>
                        </a:rPr>
                        <a:t>Chào</a:t>
                      </a:r>
                      <a:r>
                        <a:rPr lang="en-US" sz="2400" spc="-35" dirty="0" smtClean="0">
                          <a:effectLst/>
                          <a:latin typeface="Times New Roman" panose="02020603050405020304"/>
                          <a:ea typeface="Times New Roman" panose="02020603050405020304"/>
                          <a:cs typeface="Times New Roman" panose="02020603050405020304"/>
                        </a:rPr>
                        <a:t> </a:t>
                      </a:r>
                      <a:r>
                        <a:rPr lang="en-US" sz="2400" spc="-25" dirty="0" err="1">
                          <a:effectLst/>
                          <a:latin typeface="Times New Roman" panose="02020603050405020304"/>
                          <a:ea typeface="Times New Roman" panose="02020603050405020304"/>
                          <a:cs typeface="Times New Roman" panose="02020603050405020304"/>
                        </a:rPr>
                        <a:t>hỏi</a:t>
                      </a:r>
                      <a:endParaRPr lang="en-US" sz="2400" dirty="0">
                        <a:effectLst/>
                        <a:latin typeface="Times New Roman" panose="02020603050405020304"/>
                        <a:ea typeface="Times New Roman" panose="02020603050405020304"/>
                        <a:cs typeface="Times New Roman" panose="02020603050405020304"/>
                      </a:endParaRPr>
                    </a:p>
                  </a:txBody>
                  <a:tcPr marL="0" marR="0" marT="0" marB="0"/>
                </a:tc>
                <a:tc>
                  <a:txBody>
                    <a:bodyPr/>
                    <a:lstStyle/>
                    <a:p>
                      <a:pPr marL="0" marR="0">
                        <a:spcBef>
                          <a:spcPts val="0"/>
                        </a:spcBef>
                        <a:spcAft>
                          <a:spcPts val="0"/>
                        </a:spcAft>
                      </a:pPr>
                      <a:r>
                        <a:rPr lang="en-US" sz="2400" dirty="0">
                          <a:effectLst/>
                          <a:latin typeface="Times New Roman" panose="02020603050405020304"/>
                          <a:ea typeface="Times New Roman" panose="02020603050405020304"/>
                          <a:cs typeface="Times New Roman" panose="02020603050405020304"/>
                        </a:rPr>
                        <a:t> </a:t>
                      </a:r>
                    </a:p>
                  </a:txBody>
                  <a:tcPr marL="0" marR="0" marT="0" marB="0"/>
                </a:tc>
                <a:tc>
                  <a:txBody>
                    <a:bodyPr/>
                    <a:lstStyle/>
                    <a:p>
                      <a:pPr marL="0" marR="0">
                        <a:spcBef>
                          <a:spcPts val="0"/>
                        </a:spcBef>
                        <a:spcAft>
                          <a:spcPts val="0"/>
                        </a:spcAft>
                      </a:pPr>
                      <a:r>
                        <a:rPr lang="en-US" sz="2400" dirty="0">
                          <a:effectLst/>
                          <a:latin typeface="Times New Roman" panose="02020603050405020304"/>
                          <a:ea typeface="Times New Roman" panose="02020603050405020304"/>
                          <a:cs typeface="Times New Roman" panose="02020603050405020304"/>
                        </a:rPr>
                        <a:t> </a:t>
                      </a:r>
                    </a:p>
                  </a:txBody>
                  <a:tcPr marL="0" marR="0" marT="0" marB="0"/>
                </a:tc>
                <a:extLst>
                  <a:ext uri="{0D108BD9-81ED-4DB2-BD59-A6C34878D82A}">
                    <a16:rowId xmlns:a16="http://schemas.microsoft.com/office/drawing/2014/main" val="10001"/>
                  </a:ext>
                </a:extLst>
              </a:tr>
              <a:tr h="1447088">
                <a:tc>
                  <a:txBody>
                    <a:bodyPr/>
                    <a:lstStyle/>
                    <a:p>
                      <a:pPr marL="233045" marR="0">
                        <a:spcBef>
                          <a:spcPts val="10"/>
                        </a:spcBef>
                        <a:spcAft>
                          <a:spcPts val="0"/>
                        </a:spcAft>
                      </a:pPr>
                      <a:endParaRPr lang="en-US" sz="2400" dirty="0" smtClean="0">
                        <a:effectLst/>
                        <a:latin typeface="Times New Roman" panose="02020603050405020304"/>
                        <a:ea typeface="Times New Roman" panose="02020603050405020304"/>
                        <a:cs typeface="Times New Roman" panose="02020603050405020304"/>
                      </a:endParaRPr>
                    </a:p>
                    <a:p>
                      <a:pPr marL="233045" marR="0">
                        <a:spcBef>
                          <a:spcPts val="10"/>
                        </a:spcBef>
                        <a:spcAft>
                          <a:spcPts val="0"/>
                        </a:spcAft>
                      </a:pPr>
                      <a:r>
                        <a:rPr lang="en-US" sz="2400" dirty="0" err="1" smtClean="0">
                          <a:effectLst/>
                          <a:latin typeface="Times New Roman" panose="02020603050405020304"/>
                          <a:ea typeface="Times New Roman" panose="02020603050405020304"/>
                          <a:cs typeface="Times New Roman" panose="02020603050405020304"/>
                        </a:rPr>
                        <a:t>Hỏi</a:t>
                      </a:r>
                      <a:r>
                        <a:rPr lang="en-US" sz="2400" spc="-45" dirty="0" smtClean="0">
                          <a:effectLst/>
                          <a:latin typeface="Times New Roman" panose="02020603050405020304"/>
                          <a:ea typeface="Times New Roman" panose="02020603050405020304"/>
                          <a:cs typeface="Times New Roman" panose="02020603050405020304"/>
                        </a:rPr>
                        <a:t> </a:t>
                      </a:r>
                      <a:r>
                        <a:rPr lang="en-US" sz="2400" dirty="0" err="1">
                          <a:effectLst/>
                          <a:latin typeface="Times New Roman" panose="02020603050405020304"/>
                          <a:ea typeface="Times New Roman" panose="02020603050405020304"/>
                          <a:cs typeface="Times New Roman" panose="02020603050405020304"/>
                        </a:rPr>
                        <a:t>mượn</a:t>
                      </a:r>
                      <a:r>
                        <a:rPr lang="en-US" sz="2400" spc="-35" dirty="0">
                          <a:effectLst/>
                          <a:latin typeface="Times New Roman" panose="02020603050405020304"/>
                          <a:ea typeface="Times New Roman" panose="02020603050405020304"/>
                          <a:cs typeface="Times New Roman" panose="02020603050405020304"/>
                        </a:rPr>
                        <a:t> </a:t>
                      </a:r>
                      <a:r>
                        <a:rPr lang="en-US" sz="2400" spc="-20" dirty="0" err="1">
                          <a:effectLst/>
                          <a:latin typeface="Times New Roman" panose="02020603050405020304"/>
                          <a:ea typeface="Times New Roman" panose="02020603050405020304"/>
                          <a:cs typeface="Times New Roman" panose="02020603050405020304"/>
                        </a:rPr>
                        <a:t>sách</a:t>
                      </a:r>
                      <a:endParaRPr lang="en-US" sz="2400" dirty="0">
                        <a:effectLst/>
                        <a:latin typeface="Times New Roman" panose="02020603050405020304"/>
                        <a:ea typeface="Times New Roman" panose="02020603050405020304"/>
                        <a:cs typeface="Times New Roman" panose="02020603050405020304"/>
                      </a:endParaRPr>
                    </a:p>
                  </a:txBody>
                  <a:tcPr marL="0" marR="0" marT="0" marB="0"/>
                </a:tc>
                <a:tc>
                  <a:txBody>
                    <a:bodyPr/>
                    <a:lstStyle/>
                    <a:p>
                      <a:pPr marL="67945" marR="60960" indent="164465">
                        <a:spcBef>
                          <a:spcPts val="10"/>
                        </a:spcBef>
                        <a:spcAft>
                          <a:spcPts val="0"/>
                        </a:spcAft>
                        <a:tabLst>
                          <a:tab pos="499110" algn="l"/>
                          <a:tab pos="876935" algn="l"/>
                          <a:tab pos="1271905" algn="l"/>
                          <a:tab pos="1577975" algn="l"/>
                        </a:tabLst>
                      </a:pPr>
                      <a:endParaRPr lang="en-US" sz="2400" dirty="0">
                        <a:effectLst/>
                        <a:latin typeface="Times New Roman" panose="02020603050405020304"/>
                        <a:ea typeface="Times New Roman" panose="02020603050405020304"/>
                        <a:cs typeface="Times New Roman" panose="02020603050405020304"/>
                      </a:endParaRPr>
                    </a:p>
                  </a:txBody>
                  <a:tcPr marL="0" marR="0" marT="0" marB="0"/>
                </a:tc>
                <a:tc>
                  <a:txBody>
                    <a:bodyPr/>
                    <a:lstStyle/>
                    <a:p>
                      <a:pPr marL="0" marR="0">
                        <a:spcBef>
                          <a:spcPts val="0"/>
                        </a:spcBef>
                        <a:spcAft>
                          <a:spcPts val="0"/>
                        </a:spcAft>
                      </a:pPr>
                      <a:r>
                        <a:rPr lang="en-US" sz="2400" dirty="0">
                          <a:effectLst/>
                          <a:latin typeface="Times New Roman" panose="02020603050405020304"/>
                          <a:ea typeface="Times New Roman" panose="02020603050405020304"/>
                          <a:cs typeface="Times New Roman" panose="02020603050405020304"/>
                        </a:rPr>
                        <a:t> </a:t>
                      </a:r>
                    </a:p>
                  </a:txBody>
                  <a:tcPr marL="0" marR="0" marT="0" marB="0"/>
                </a:tc>
                <a:extLst>
                  <a:ext uri="{0D108BD9-81ED-4DB2-BD59-A6C34878D82A}">
                    <a16:rowId xmlns:a16="http://schemas.microsoft.com/office/drawing/2014/main" val="10002"/>
                  </a:ext>
                </a:extLst>
              </a:tr>
              <a:tr h="636495">
                <a:tc>
                  <a:txBody>
                    <a:bodyPr/>
                    <a:lstStyle/>
                    <a:p>
                      <a:pPr marL="233045" marR="0">
                        <a:lnSpc>
                          <a:spcPts val="1400"/>
                        </a:lnSpc>
                        <a:spcBef>
                          <a:spcPts val="0"/>
                        </a:spcBef>
                        <a:spcAft>
                          <a:spcPts val="0"/>
                        </a:spcAft>
                      </a:pPr>
                      <a:endParaRPr lang="en-US" sz="1300" dirty="0" smtClean="0">
                        <a:effectLst/>
                        <a:latin typeface="Times New Roman" panose="02020603050405020304"/>
                        <a:ea typeface="Times New Roman" panose="02020603050405020304"/>
                        <a:cs typeface="Times New Roman" panose="02020603050405020304"/>
                      </a:endParaRPr>
                    </a:p>
                    <a:p>
                      <a:pPr marL="233045" marR="0">
                        <a:lnSpc>
                          <a:spcPts val="1400"/>
                        </a:lnSpc>
                        <a:spcBef>
                          <a:spcPts val="0"/>
                        </a:spcBef>
                        <a:spcAft>
                          <a:spcPts val="0"/>
                        </a:spcAft>
                      </a:pPr>
                      <a:r>
                        <a:rPr lang="en-US" sz="2400" dirty="0" err="1" smtClean="0">
                          <a:effectLst/>
                          <a:latin typeface="Times New Roman" panose="02020603050405020304"/>
                          <a:ea typeface="Times New Roman" panose="02020603050405020304"/>
                          <a:cs typeface="Times New Roman" panose="02020603050405020304"/>
                        </a:rPr>
                        <a:t>Hỏi</a:t>
                      </a:r>
                      <a:r>
                        <a:rPr lang="en-US" sz="2400" spc="-25" dirty="0" smtClean="0">
                          <a:effectLst/>
                          <a:latin typeface="Times New Roman" panose="02020603050405020304"/>
                          <a:ea typeface="Times New Roman" panose="02020603050405020304"/>
                          <a:cs typeface="Times New Roman" panose="02020603050405020304"/>
                        </a:rPr>
                        <a:t> </a:t>
                      </a:r>
                      <a:r>
                        <a:rPr lang="en-US" sz="2400" dirty="0" err="1">
                          <a:effectLst/>
                          <a:latin typeface="Times New Roman" panose="02020603050405020304"/>
                          <a:ea typeface="Times New Roman" panose="02020603050405020304"/>
                          <a:cs typeface="Times New Roman" panose="02020603050405020304"/>
                        </a:rPr>
                        <a:t>về</a:t>
                      </a:r>
                      <a:r>
                        <a:rPr lang="en-US" sz="2400" spc="-25" dirty="0">
                          <a:effectLst/>
                          <a:latin typeface="Times New Roman" panose="02020603050405020304"/>
                          <a:ea typeface="Times New Roman" panose="02020603050405020304"/>
                          <a:cs typeface="Times New Roman" panose="02020603050405020304"/>
                        </a:rPr>
                        <a:t> </a:t>
                      </a:r>
                      <a:r>
                        <a:rPr lang="en-US" sz="2400" dirty="0" err="1">
                          <a:effectLst/>
                          <a:latin typeface="Times New Roman" panose="02020603050405020304"/>
                          <a:ea typeface="Times New Roman" panose="02020603050405020304"/>
                          <a:cs typeface="Times New Roman" panose="02020603050405020304"/>
                        </a:rPr>
                        <a:t>ước</a:t>
                      </a:r>
                      <a:r>
                        <a:rPr lang="en-US" sz="2400" spc="-25" dirty="0">
                          <a:effectLst/>
                          <a:latin typeface="Times New Roman" panose="02020603050405020304"/>
                          <a:ea typeface="Times New Roman" panose="02020603050405020304"/>
                          <a:cs typeface="Times New Roman" panose="02020603050405020304"/>
                        </a:rPr>
                        <a:t> </a:t>
                      </a:r>
                      <a:r>
                        <a:rPr lang="en-US" sz="2400" spc="-25" dirty="0" err="1" smtClean="0">
                          <a:effectLst/>
                          <a:latin typeface="Times New Roman" panose="02020603050405020304"/>
                          <a:ea typeface="Times New Roman" panose="02020603050405020304"/>
                          <a:cs typeface="Times New Roman" panose="02020603050405020304"/>
                        </a:rPr>
                        <a:t>mơ</a:t>
                      </a:r>
                      <a:endParaRPr lang="en-US" sz="2400" spc="-25" dirty="0" smtClean="0">
                        <a:effectLst/>
                        <a:latin typeface="Times New Roman" panose="02020603050405020304"/>
                        <a:ea typeface="Times New Roman" panose="02020603050405020304"/>
                        <a:cs typeface="Times New Roman" panose="02020603050405020304"/>
                      </a:endParaRPr>
                    </a:p>
                    <a:p>
                      <a:pPr marL="233045" marR="0">
                        <a:lnSpc>
                          <a:spcPts val="1400"/>
                        </a:lnSpc>
                        <a:spcBef>
                          <a:spcPts val="0"/>
                        </a:spcBef>
                        <a:spcAft>
                          <a:spcPts val="0"/>
                        </a:spcAft>
                      </a:pPr>
                      <a:endParaRPr lang="en-US" sz="2400" dirty="0">
                        <a:effectLst/>
                        <a:latin typeface="Times New Roman" panose="02020603050405020304"/>
                        <a:ea typeface="Times New Roman" panose="02020603050405020304"/>
                        <a:cs typeface="Times New Roman" panose="02020603050405020304"/>
                      </a:endParaRPr>
                    </a:p>
                  </a:txBody>
                  <a:tcPr marL="0" marR="0" marT="0" marB="0"/>
                </a:tc>
                <a:tc>
                  <a:txBody>
                    <a:bodyPr/>
                    <a:lstStyle/>
                    <a:p>
                      <a:pPr marL="0" marR="0">
                        <a:spcBef>
                          <a:spcPts val="0"/>
                        </a:spcBef>
                        <a:spcAft>
                          <a:spcPts val="0"/>
                        </a:spcAft>
                      </a:pPr>
                      <a:r>
                        <a:rPr lang="en-US" sz="1100" dirty="0">
                          <a:effectLst/>
                          <a:latin typeface="Times New Roman" panose="02020603050405020304"/>
                          <a:ea typeface="Times New Roman" panose="02020603050405020304"/>
                          <a:cs typeface="Times New Roman" panose="02020603050405020304"/>
                        </a:rPr>
                        <a:t> </a:t>
                      </a:r>
                    </a:p>
                  </a:txBody>
                  <a:tcPr marL="0" marR="0" marT="0" marB="0"/>
                </a:tc>
                <a:tc>
                  <a:txBody>
                    <a:bodyPr/>
                    <a:lstStyle/>
                    <a:p>
                      <a:pPr marL="0" marR="0">
                        <a:spcBef>
                          <a:spcPts val="0"/>
                        </a:spcBef>
                        <a:spcAft>
                          <a:spcPts val="0"/>
                        </a:spcAft>
                      </a:pPr>
                      <a:r>
                        <a:rPr lang="en-US" sz="1100" dirty="0">
                          <a:effectLst/>
                          <a:latin typeface="Times New Roman" panose="02020603050405020304"/>
                          <a:ea typeface="Times New Roman" panose="02020603050405020304"/>
                          <a:cs typeface="Times New Roman" panose="02020603050405020304"/>
                        </a:rPr>
                        <a:t> </a:t>
                      </a:r>
                    </a:p>
                  </a:txBody>
                  <a:tcPr marL="0" marR="0" marT="0" marB="0"/>
                </a:tc>
                <a:extLst>
                  <a:ext uri="{0D108BD9-81ED-4DB2-BD59-A6C34878D82A}">
                    <a16:rowId xmlns:a16="http://schemas.microsoft.com/office/drawing/2014/main" val="10003"/>
                  </a:ext>
                </a:extLst>
              </a:tr>
            </a:tbl>
          </a:graphicData>
        </a:graphic>
      </p:graphicFrame>
      <p:sp>
        <p:nvSpPr>
          <p:cNvPr id="8" name="Rectangle 1"/>
          <p:cNvSpPr>
            <a:spLocks noChangeArrowheads="1"/>
          </p:cNvSpPr>
          <p:nvPr/>
        </p:nvSpPr>
        <p:spPr bwMode="auto">
          <a:xfrm>
            <a:off x="3127375" y="38115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165100" algn="l" defTabSz="914400" rtl="0" eaLnBrk="1" fontAlgn="base" latinLnBrk="0" hangingPunct="1">
              <a:lnSpc>
                <a:spcPct val="100000"/>
              </a:lnSpc>
              <a:spcBef>
                <a:spcPct val="0"/>
              </a:spcBef>
              <a:spcAft>
                <a:spcPct val="0"/>
              </a:spcAft>
              <a:buClrTx/>
              <a:buSzTx/>
              <a:buFontTx/>
              <a:buNone/>
            </a:pPr>
            <a:r>
              <a:rPr kumimoji="0" lang="en-US"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r>
            <a:br>
              <a:rPr kumimoji="0" lang="en-US"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1" name="Rectangle 2"/>
          <p:cNvSpPr>
            <a:spLocks noChangeArrowheads="1"/>
          </p:cNvSpPr>
          <p:nvPr/>
        </p:nvSpPr>
        <p:spPr bwMode="auto">
          <a:xfrm>
            <a:off x="3127375" y="38115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165100" algn="l" defTabSz="914400" rtl="0" eaLnBrk="1" fontAlgn="base" latinLnBrk="0" hangingPunct="1">
              <a:lnSpc>
                <a:spcPct val="100000"/>
              </a:lnSpc>
              <a:spcBef>
                <a:spcPct val="0"/>
              </a:spcBef>
              <a:spcAft>
                <a:spcPct val="0"/>
              </a:spcAft>
              <a:buClrTx/>
              <a:buSzTx/>
              <a:buFontTx/>
              <a:buNone/>
            </a:pPr>
            <a:r>
              <a:rPr kumimoji="0" lang="en-US"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r>
            <a:br>
              <a:rPr kumimoji="0" lang="en-US"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kumimoji="0" 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111" y="164615"/>
            <a:ext cx="11515800" cy="89485"/>
          </a:xfrm>
        </p:spPr>
        <p:txBody>
          <a:bodyPr>
            <a:noAutofit/>
          </a:bodyPr>
          <a:lstStyle/>
          <a:p>
            <a:pPr algn="ctr"/>
            <a:r>
              <a:rPr lang="en-GB" sz="5400" b="1" u="sng" dirty="0">
                <a:solidFill>
                  <a:srgbClr val="FFC000"/>
                </a:solidFill>
                <a:latin typeface="Times New Roman" panose="02020603050405020304" pitchFamily="18" charset="0"/>
                <a:cs typeface="Times New Roman" panose="02020603050405020304" pitchFamily="18" charset="0"/>
              </a:rPr>
              <a:t/>
            </a:r>
            <a:br>
              <a:rPr lang="en-GB" sz="5400" b="1" u="sng" dirty="0">
                <a:solidFill>
                  <a:srgbClr val="FFC000"/>
                </a:solidFill>
                <a:latin typeface="Times New Roman" panose="02020603050405020304" pitchFamily="18" charset="0"/>
                <a:cs typeface="Times New Roman" panose="02020603050405020304" pitchFamily="18" charset="0"/>
              </a:rPr>
            </a:br>
            <a:r>
              <a:rPr lang="en-GB" sz="5400" b="1" dirty="0">
                <a:solidFill>
                  <a:srgbClr val="FFFF00"/>
                </a:solidFill>
                <a:latin typeface="Times New Roman" panose="02020603050405020304" pitchFamily="18" charset="0"/>
                <a:cs typeface="Times New Roman" panose="02020603050405020304" pitchFamily="18" charset="0"/>
              </a:rPr>
              <a:t/>
            </a:r>
            <a:br>
              <a:rPr lang="en-GB" sz="5400" b="1" dirty="0">
                <a:solidFill>
                  <a:srgbClr val="FFFF00"/>
                </a:solidFill>
                <a:latin typeface="Times New Roman" panose="02020603050405020304" pitchFamily="18" charset="0"/>
                <a:cs typeface="Times New Roman" panose="02020603050405020304" pitchFamily="18" charset="0"/>
              </a:rPr>
            </a:br>
            <a:r>
              <a:rPr lang="en-GB" sz="3200" b="1" dirty="0">
                <a:solidFill>
                  <a:srgbClr val="FFFF00"/>
                </a:solidFill>
                <a:latin typeface="Times New Roman" panose="02020603050405020304" pitchFamily="18" charset="0"/>
                <a:cs typeface="Times New Roman" panose="02020603050405020304" pitchFamily="18" charset="0"/>
              </a:rPr>
              <a:t>NGÔN NGỮ TRANG TRỌNG VÀ NGÔN NGỮ THÂN MẬT</a:t>
            </a:r>
            <a:endParaRPr lang="en-US" sz="3200" b="1" dirty="0">
              <a:solidFill>
                <a:srgbClr val="FFC000"/>
              </a:solidFill>
              <a:latin typeface="Times New Roman" panose="02020603050405020304" pitchFamily="18" charset="0"/>
              <a:cs typeface="Times New Roman" panose="02020603050405020304" pitchFamily="18" charset="0"/>
            </a:endParaRPr>
          </a:p>
        </p:txBody>
      </p:sp>
      <p:pic>
        <p:nvPicPr>
          <p:cNvPr id="1026" name="Picture 2" descr="KỸ NĂNG GIAO TIẾP, ỨNG XỬ CHUNG Ở NƠI LÀM VIỆC - Fullsh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18756"/>
            <a:ext cx="6096000" cy="213924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í quyết cải thiện kỹ năng giao tiếp tốt trong mọi tình huố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4718756"/>
            <a:ext cx="6096000" cy="213924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41867" y="54045"/>
            <a:ext cx="3499555" cy="400110"/>
          </a:xfrm>
          <a:prstGeom prst="rect">
            <a:avLst/>
          </a:prstGeom>
        </p:spPr>
        <p:txBody>
          <a:bodyPr wrap="square">
            <a:spAutoFit/>
          </a:bodyPr>
          <a:lstStyle/>
          <a:p>
            <a:r>
              <a:rPr lang="en-GB" sz="2000" b="1" u="sng" dirty="0">
                <a:solidFill>
                  <a:srgbClr val="FFC000"/>
                </a:solidFill>
                <a:latin typeface="Times New Roman" panose="02020603050405020304" pitchFamily="18" charset="0"/>
                <a:ea typeface="+mj-ea"/>
                <a:cs typeface="Times New Roman" panose="02020603050405020304" pitchFamily="18" charset="0"/>
              </a:rPr>
              <a:t>THỰC HÀNH TIẾNG VIỆT</a:t>
            </a:r>
            <a:endParaRPr lang="en-US" dirty="0"/>
          </a:p>
        </p:txBody>
      </p:sp>
      <p:sp>
        <p:nvSpPr>
          <p:cNvPr id="7" name="TextBox 6"/>
          <p:cNvSpPr txBox="1"/>
          <p:nvPr/>
        </p:nvSpPr>
        <p:spPr>
          <a:xfrm>
            <a:off x="95955" y="1251101"/>
            <a:ext cx="4803423" cy="523220"/>
          </a:xfrm>
          <a:prstGeom prst="rect">
            <a:avLst/>
          </a:prstGeom>
          <a:noFill/>
        </p:spPr>
        <p:txBody>
          <a:bodyPr wrap="square" rtlCol="0">
            <a:spAutoFit/>
          </a:bodyPr>
          <a:lstStyle/>
          <a:p>
            <a:r>
              <a:rPr lang="en-US" sz="2800" b="1" dirty="0" smtClean="0">
                <a:solidFill>
                  <a:srgbClr val="FFFF00"/>
                </a:solidFill>
                <a:latin typeface="Times New Roman" panose="02020603050405020304" pitchFamily="18" charset="0"/>
                <a:cs typeface="Times New Roman" panose="02020603050405020304" pitchFamily="18" charset="0"/>
              </a:rPr>
              <a:t>  KHỞI ĐỘNG</a:t>
            </a:r>
            <a:endParaRPr lang="en-US" sz="2800" b="1" dirty="0">
              <a:solidFill>
                <a:srgbClr val="FFFF0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214488" y="1774321"/>
            <a:ext cx="10205155" cy="3600986"/>
          </a:xfrm>
          <a:prstGeom prst="rect">
            <a:avLst/>
          </a:prstGeom>
          <a:noFill/>
        </p:spPr>
        <p:txBody>
          <a:bodyPr wrap="square" rtlCol="0">
            <a:spAutoFit/>
          </a:bodyPr>
          <a:lstStyle/>
          <a:p>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Câu</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1: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Đặt</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câu</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khi</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bạn</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muốn</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chào</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hỏi</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1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người</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bạn</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thân</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lâu</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ngày</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mới</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gặp</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lại</a:t>
            </a:r>
            <a:r>
              <a:rPr lang="en-US" sz="3200" b="1" dirty="0" smtClean="0">
                <a:solidFill>
                  <a:schemeClr val="accent4">
                    <a:lumMod val="20000"/>
                    <a:lumOff val="80000"/>
                  </a:schemeClr>
                </a:solidFill>
                <a:latin typeface="Times New Roman" panose="02020603050405020304" pitchFamily="18" charset="0"/>
                <a:cs typeface="Times New Roman" panose="02020603050405020304" pitchFamily="18" charset="0"/>
              </a:rPr>
              <a:t>?</a:t>
            </a:r>
          </a:p>
          <a:p>
            <a:pPr lvl="2"/>
            <a:r>
              <a:rPr lang="en-US" sz="3200" dirty="0" smtClean="0">
                <a:solidFill>
                  <a:srgbClr val="FFFF00"/>
                </a:solidFill>
                <a:latin typeface="Times New Roman" panose="02020603050405020304" pitchFamily="18" charset="0"/>
                <a:cs typeface="Times New Roman" panose="02020603050405020304" pitchFamily="18" charset="0"/>
              </a:rPr>
              <a:t>A. </a:t>
            </a:r>
            <a:r>
              <a:rPr lang="en-US" sz="3200" dirty="0" err="1" smtClean="0">
                <a:solidFill>
                  <a:srgbClr val="FFFF00"/>
                </a:solidFill>
                <a:latin typeface="Times New Roman" panose="02020603050405020304" pitchFamily="18" charset="0"/>
                <a:cs typeface="Times New Roman" panose="02020603050405020304" pitchFamily="18" charset="0"/>
              </a:rPr>
              <a:t>Chào</a:t>
            </a:r>
            <a:r>
              <a:rPr lang="en-US" sz="3200" dirty="0" smtClean="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bạn</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bạn</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có</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khỏe</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không</a:t>
            </a:r>
            <a:r>
              <a:rPr lang="en-US" sz="3200" dirty="0">
                <a:solidFill>
                  <a:srgbClr val="FFFF00"/>
                </a:solidFill>
                <a:latin typeface="Times New Roman" panose="02020603050405020304" pitchFamily="18" charset="0"/>
                <a:cs typeface="Times New Roman" panose="02020603050405020304" pitchFamily="18" charset="0"/>
              </a:rPr>
              <a:t>?</a:t>
            </a:r>
          </a:p>
          <a:p>
            <a:pPr lvl="2"/>
            <a:r>
              <a:rPr lang="en-US" sz="3200" dirty="0" smtClean="0">
                <a:solidFill>
                  <a:srgbClr val="FFFF00"/>
                </a:solidFill>
                <a:latin typeface="Times New Roman" panose="02020603050405020304" pitchFamily="18" charset="0"/>
                <a:cs typeface="Times New Roman" panose="02020603050405020304" pitchFamily="18" charset="0"/>
              </a:rPr>
              <a:t>B. </a:t>
            </a:r>
            <a:r>
              <a:rPr lang="en-US" sz="3200" dirty="0" err="1" smtClean="0">
                <a:solidFill>
                  <a:srgbClr val="FFFF00"/>
                </a:solidFill>
                <a:latin typeface="Times New Roman" panose="02020603050405020304" pitchFamily="18" charset="0"/>
                <a:cs typeface="Times New Roman" panose="02020603050405020304" pitchFamily="18" charset="0"/>
              </a:rPr>
              <a:t>Dạo</a:t>
            </a:r>
            <a:r>
              <a:rPr lang="en-US" sz="3200" dirty="0" smtClean="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này</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mày</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có</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ổn</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không</a:t>
            </a:r>
            <a:r>
              <a:rPr lang="en-US" sz="3200" dirty="0">
                <a:solidFill>
                  <a:srgbClr val="FFFF00"/>
                </a:solidFill>
                <a:latin typeface="Times New Roman" panose="02020603050405020304" pitchFamily="18" charset="0"/>
                <a:cs typeface="Times New Roman" panose="02020603050405020304" pitchFamily="18" charset="0"/>
              </a:rPr>
              <a:t>!</a:t>
            </a:r>
          </a:p>
          <a:p>
            <a:pPr lvl="2"/>
            <a:r>
              <a:rPr lang="en-US" sz="3200" dirty="0" smtClean="0">
                <a:solidFill>
                  <a:srgbClr val="FFFF00"/>
                </a:solidFill>
                <a:latin typeface="Times New Roman" panose="02020603050405020304" pitchFamily="18" charset="0"/>
                <a:cs typeface="Times New Roman" panose="02020603050405020304" pitchFamily="18" charset="0"/>
              </a:rPr>
              <a:t>C. </a:t>
            </a:r>
            <a:r>
              <a:rPr lang="en-US" sz="3200" dirty="0" err="1" smtClean="0">
                <a:solidFill>
                  <a:srgbClr val="FFFF00"/>
                </a:solidFill>
                <a:latin typeface="Times New Roman" panose="02020603050405020304" pitchFamily="18" charset="0"/>
                <a:cs typeface="Times New Roman" panose="02020603050405020304" pitchFamily="18" charset="0"/>
              </a:rPr>
              <a:t>Bạn</a:t>
            </a:r>
            <a:r>
              <a:rPr lang="en-US" sz="3200" dirty="0" smtClean="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có</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khỏe</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không</a:t>
            </a:r>
            <a:r>
              <a:rPr lang="en-US" sz="3200" dirty="0">
                <a:solidFill>
                  <a:srgbClr val="FFFF00"/>
                </a:solidFill>
                <a:latin typeface="Times New Roman" panose="02020603050405020304" pitchFamily="18" charset="0"/>
                <a:cs typeface="Times New Roman" panose="02020603050405020304" pitchFamily="18" charset="0"/>
              </a:rPr>
              <a:t> ạ?</a:t>
            </a:r>
          </a:p>
          <a:p>
            <a:pPr lvl="2"/>
            <a:r>
              <a:rPr lang="en-US" sz="3200" dirty="0" smtClean="0">
                <a:solidFill>
                  <a:srgbClr val="FFFF00"/>
                </a:solidFill>
                <a:latin typeface="Times New Roman" panose="02020603050405020304" pitchFamily="18" charset="0"/>
                <a:cs typeface="Times New Roman" panose="02020603050405020304" pitchFamily="18" charset="0"/>
              </a:rPr>
              <a:t>D. </a:t>
            </a:r>
            <a:r>
              <a:rPr lang="en-US" sz="3200" dirty="0" err="1" smtClean="0">
                <a:solidFill>
                  <a:srgbClr val="FFFF00"/>
                </a:solidFill>
                <a:latin typeface="Times New Roman" panose="02020603050405020304" pitchFamily="18" charset="0"/>
                <a:cs typeface="Times New Roman" panose="02020603050405020304" pitchFamily="18" charset="0"/>
              </a:rPr>
              <a:t>Bạn</a:t>
            </a:r>
            <a:r>
              <a:rPr lang="en-US" sz="3200" dirty="0" smtClean="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có</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ổn</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không</a:t>
            </a:r>
            <a:r>
              <a:rPr lang="en-US" sz="3200" dirty="0">
                <a:solidFill>
                  <a:srgbClr val="FFFF00"/>
                </a:solidFill>
                <a:latin typeface="Times New Roman" panose="02020603050405020304" pitchFamily="18" charset="0"/>
                <a:cs typeface="Times New Roman" panose="02020603050405020304" pitchFamily="18" charset="0"/>
              </a:rPr>
              <a:t> ạ?</a:t>
            </a:r>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 calcmode="lin" valueType="num">
                                      <p:cBhvr additive="base">
                                        <p:cTn id="12"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Effect transition="in" filter="barn(inVertical)">
                                      <p:cBhvr>
                                        <p:cTn id="18" dur="500"/>
                                        <p:tgtEl>
                                          <p:spTgt spid="8">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8">
                                            <p:txEl>
                                              <p:pRg st="1" end="1"/>
                                            </p:txEl>
                                          </p:spTgt>
                                        </p:tgtEl>
                                        <p:attrNameLst>
                                          <p:attrName>style.visibility</p:attrName>
                                        </p:attrNameLst>
                                      </p:cBhvr>
                                      <p:to>
                                        <p:strVal val="visible"/>
                                      </p:to>
                                    </p:set>
                                    <p:animEffect transition="in" filter="barn(inVertical)">
                                      <p:cBhvr>
                                        <p:cTn id="23" dur="500"/>
                                        <p:tgtEl>
                                          <p:spTgt spid="8">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Effect transition="in" filter="barn(inVertical)">
                                      <p:cBhvr>
                                        <p:cTn id="28" dur="500"/>
                                        <p:tgtEl>
                                          <p:spTgt spid="8">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8">
                                            <p:txEl>
                                              <p:pRg st="3" end="3"/>
                                            </p:txEl>
                                          </p:spTgt>
                                        </p:tgtEl>
                                        <p:attrNameLst>
                                          <p:attrName>style.visibility</p:attrName>
                                        </p:attrNameLst>
                                      </p:cBhvr>
                                      <p:to>
                                        <p:strVal val="visible"/>
                                      </p:to>
                                    </p:set>
                                    <p:animEffect transition="in" filter="barn(inVertical)">
                                      <p:cBhvr>
                                        <p:cTn id="33" dur="500"/>
                                        <p:tgtEl>
                                          <p:spTgt spid="8">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8">
                                            <p:txEl>
                                              <p:pRg st="4" end="4"/>
                                            </p:txEl>
                                          </p:spTgt>
                                        </p:tgtEl>
                                        <p:attrNameLst>
                                          <p:attrName>style.visibility</p:attrName>
                                        </p:attrNameLst>
                                      </p:cBhvr>
                                      <p:to>
                                        <p:strVal val="visible"/>
                                      </p:to>
                                    </p:set>
                                    <p:animEffect transition="in" filter="barn(inVertical)">
                                      <p:cBhvr>
                                        <p:cTn id="38"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1315" y="180340"/>
            <a:ext cx="11541760" cy="2862322"/>
          </a:xfrm>
          <a:prstGeom prst="rect">
            <a:avLst/>
          </a:prstGeom>
          <a:noFill/>
        </p:spPr>
        <p:txBody>
          <a:bodyPr wrap="square" rtlCol="0">
            <a:spAutoFit/>
          </a:bodyPr>
          <a:lstStyle/>
          <a:p>
            <a:r>
              <a:rPr lang="en-US" sz="3600" b="1" smtClean="0">
                <a:solidFill>
                  <a:srgbClr val="FFFF00"/>
                </a:solidFill>
                <a:latin typeface="Times New Roman" panose="02020603050405020304" pitchFamily="18" charset="0"/>
                <a:cs typeface="Times New Roman" panose="02020603050405020304" pitchFamily="18" charset="0"/>
              </a:rPr>
              <a:t>Bài</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tập</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số</a:t>
            </a:r>
            <a:r>
              <a:rPr lang="en-US" sz="3600" b="1" dirty="0" smtClean="0">
                <a:solidFill>
                  <a:srgbClr val="FFFF00"/>
                </a:solidFill>
                <a:latin typeface="Times New Roman" panose="02020603050405020304" pitchFamily="18" charset="0"/>
                <a:cs typeface="Times New Roman" panose="02020603050405020304" pitchFamily="18" charset="0"/>
              </a:rPr>
              <a:t> 05: </a:t>
            </a:r>
            <a:r>
              <a:rPr lang="en-US" sz="3600" b="1" dirty="0" err="1" smtClean="0">
                <a:solidFill>
                  <a:srgbClr val="FFFF00"/>
                </a:solidFill>
                <a:latin typeface="Times New Roman" panose="02020603050405020304" pitchFamily="18" charset="0"/>
                <a:cs typeface="Times New Roman" panose="02020603050405020304" pitchFamily="18" charset="0"/>
              </a:rPr>
              <a:t>Bài</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tập</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về</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nhà</a:t>
            </a:r>
            <a:r>
              <a:rPr lang="en-US" sz="3600" b="1" dirty="0" smtClean="0">
                <a:solidFill>
                  <a:srgbClr val="FFFF00"/>
                </a:solidFill>
                <a:latin typeface="Times New Roman" panose="02020603050405020304" pitchFamily="18" charset="0"/>
                <a:cs typeface="Times New Roman" panose="02020603050405020304" pitchFamily="18" charset="0"/>
              </a:rPr>
              <a:t> </a:t>
            </a:r>
          </a:p>
          <a:p>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Yêu</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cầu</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Học</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sinh</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làm</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ra</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giấy</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nộp</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lại</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sau</a:t>
            </a:r>
            <a:r>
              <a:rPr lang="en-US" sz="3600" b="1" dirty="0" smtClean="0">
                <a:solidFill>
                  <a:srgbClr val="FFFF00"/>
                </a:solidFill>
                <a:latin typeface="Times New Roman" panose="02020603050405020304" pitchFamily="18" charset="0"/>
                <a:cs typeface="Times New Roman" panose="02020603050405020304" pitchFamily="18" charset="0"/>
              </a:rPr>
              <a:t> 1 </a:t>
            </a:r>
            <a:r>
              <a:rPr lang="en-US" sz="3600" b="1" dirty="0" err="1" smtClean="0">
                <a:solidFill>
                  <a:srgbClr val="FFFF00"/>
                </a:solidFill>
                <a:latin typeface="Times New Roman" panose="02020603050405020304" pitchFamily="18" charset="0"/>
                <a:cs typeface="Times New Roman" panose="02020603050405020304" pitchFamily="18" charset="0"/>
              </a:rPr>
              <a:t>tuần</a:t>
            </a:r>
            <a:endParaRPr lang="en-US" sz="3600" b="1" dirty="0" smtClean="0">
              <a:solidFill>
                <a:srgbClr val="FFFF00"/>
              </a:solidFill>
              <a:latin typeface="Times New Roman" panose="02020603050405020304" pitchFamily="18" charset="0"/>
              <a:cs typeface="Times New Roman" panose="02020603050405020304" pitchFamily="18" charset="0"/>
            </a:endParaRPr>
          </a:p>
          <a:p>
            <a:pPr algn="just"/>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Anh</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chị</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hãy</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viết</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một</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bài</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văn</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ngắn</a:t>
            </a:r>
            <a:r>
              <a:rPr lang="en-US" sz="3600" b="1" dirty="0" smtClean="0">
                <a:solidFill>
                  <a:srgbClr val="FFFF00"/>
                </a:solidFill>
                <a:latin typeface="Times New Roman" panose="02020603050405020304" pitchFamily="18" charset="0"/>
                <a:cs typeface="Times New Roman" panose="02020603050405020304" pitchFamily="18" charset="0"/>
              </a:rPr>
              <a:t> ( 400 </a:t>
            </a:r>
            <a:r>
              <a:rPr lang="en-US" sz="3600" b="1" dirty="0" err="1" smtClean="0">
                <a:solidFill>
                  <a:srgbClr val="FFFF00"/>
                </a:solidFill>
                <a:latin typeface="Times New Roman" panose="02020603050405020304" pitchFamily="18" charset="0"/>
                <a:cs typeface="Times New Roman" panose="02020603050405020304" pitchFamily="18" charset="0"/>
              </a:rPr>
              <a:t>từ</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về</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nội</a:t>
            </a:r>
            <a:r>
              <a:rPr lang="en-US" sz="3600" b="1" dirty="0" smtClean="0">
                <a:solidFill>
                  <a:srgbClr val="FFFF00"/>
                </a:solidFill>
                <a:latin typeface="Times New Roman" panose="02020603050405020304" pitchFamily="18" charset="0"/>
                <a:cs typeface="Times New Roman" panose="02020603050405020304" pitchFamily="18" charset="0"/>
              </a:rPr>
              <a:t> dung: </a:t>
            </a:r>
            <a:r>
              <a:rPr lang="en-US" sz="3600" b="1" dirty="0" err="1">
                <a:solidFill>
                  <a:srgbClr val="FFFF00"/>
                </a:solidFill>
                <a:latin typeface="Times New Roman" panose="02020603050405020304" pitchFamily="18" charset="0"/>
                <a:cs typeface="Times New Roman" panose="02020603050405020304" pitchFamily="18" charset="0"/>
              </a:rPr>
              <a:t>P</a:t>
            </a:r>
            <a:r>
              <a:rPr lang="en-US" sz="3600" b="1" dirty="0" err="1" smtClean="0">
                <a:solidFill>
                  <a:srgbClr val="FFFF00"/>
                </a:solidFill>
                <a:latin typeface="Times New Roman" panose="02020603050405020304" pitchFamily="18" charset="0"/>
                <a:cs typeface="Times New Roman" panose="02020603050405020304" pitchFamily="18" charset="0"/>
              </a:rPr>
              <a:t>hát</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biểu</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trong</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lễ</a:t>
            </a:r>
            <a:r>
              <a:rPr lang="en-US" sz="3600" b="1" dirty="0" smtClean="0">
                <a:solidFill>
                  <a:srgbClr val="FFFF00"/>
                </a:solidFill>
                <a:latin typeface="Times New Roman" panose="02020603050405020304" pitchFamily="18" charset="0"/>
                <a:cs typeface="Times New Roman" panose="02020603050405020304" pitchFamily="18" charset="0"/>
              </a:rPr>
              <a:t> tri </a:t>
            </a:r>
            <a:r>
              <a:rPr lang="en-US" sz="3600" b="1" dirty="0" err="1" smtClean="0">
                <a:solidFill>
                  <a:srgbClr val="FFFF00"/>
                </a:solidFill>
                <a:latin typeface="Times New Roman" panose="02020603050405020304" pitchFamily="18" charset="0"/>
                <a:cs typeface="Times New Roman" panose="02020603050405020304" pitchFamily="18" charset="0"/>
              </a:rPr>
              <a:t>ân</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thầy</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cô</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trưởng</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thành</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ra</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trường</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hình</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thức</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có</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sử</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dụng</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ngôn</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ngữ</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trang</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trọng</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thân</a:t>
            </a:r>
            <a:r>
              <a:rPr lang="en-US" sz="3600" b="1" dirty="0" smtClean="0">
                <a:solidFill>
                  <a:srgbClr val="FFFF00"/>
                </a:solidFill>
                <a:latin typeface="Times New Roman" panose="02020603050405020304" pitchFamily="18" charset="0"/>
                <a:cs typeface="Times New Roman" panose="02020603050405020304" pitchFamily="18" charset="0"/>
              </a:rPr>
              <a:t> </a:t>
            </a:r>
            <a:r>
              <a:rPr lang="en-US" sz="3600" b="1" dirty="0" err="1" smtClean="0">
                <a:solidFill>
                  <a:srgbClr val="FFFF00"/>
                </a:solidFill>
                <a:latin typeface="Times New Roman" panose="02020603050405020304" pitchFamily="18" charset="0"/>
                <a:cs typeface="Times New Roman" panose="02020603050405020304" pitchFamily="18" charset="0"/>
              </a:rPr>
              <a:t>mật</a:t>
            </a:r>
            <a:r>
              <a:rPr lang="en-US" sz="3600" b="1" dirty="0" smtClean="0">
                <a:solidFill>
                  <a:srgbClr val="FFFF00"/>
                </a:solidFill>
                <a:latin typeface="Times New Roman" panose="02020603050405020304" pitchFamily="18" charset="0"/>
                <a:cs typeface="Times New Roman" panose="02020603050405020304" pitchFamily="18" charset="0"/>
              </a:rPr>
              <a:t>.</a:t>
            </a:r>
            <a:endParaRPr lang="en-US" sz="3600" b="1" dirty="0">
              <a:solidFill>
                <a:srgbClr val="FFFF00"/>
              </a:solidFill>
              <a:latin typeface="Times New Roman" panose="02020603050405020304" pitchFamily="18" charset="0"/>
              <a:cs typeface="Times New Roman" panose="02020603050405020304" pitchFamily="18" charset="0"/>
            </a:endParaRPr>
          </a:p>
        </p:txBody>
      </p:sp>
      <p:pic>
        <p:nvPicPr>
          <p:cNvPr id="3" name="Picture 2" descr="KỸ NĂNG GIAO TIẾP, ỨNG XỬ CHUNG Ở NƠI LÀM VIỆC - Fullsh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17244"/>
            <a:ext cx="6096000" cy="294075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Bí quyết cải thiện kỹ năng giao tiếp tốt trong mọi tình huố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3917244"/>
            <a:ext cx="6096000" cy="294075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111" y="164615"/>
            <a:ext cx="11515800" cy="89485"/>
          </a:xfrm>
        </p:spPr>
        <p:txBody>
          <a:bodyPr>
            <a:noAutofit/>
          </a:bodyPr>
          <a:lstStyle/>
          <a:p>
            <a:pPr algn="ctr"/>
            <a:r>
              <a:rPr lang="en-GB" sz="5400" b="1" u="sng" dirty="0">
                <a:solidFill>
                  <a:srgbClr val="FFC000"/>
                </a:solidFill>
                <a:latin typeface="Times New Roman" panose="02020603050405020304" pitchFamily="18" charset="0"/>
                <a:cs typeface="Times New Roman" panose="02020603050405020304" pitchFamily="18" charset="0"/>
              </a:rPr>
              <a:t/>
            </a:r>
            <a:br>
              <a:rPr lang="en-GB" sz="5400" b="1" u="sng" dirty="0">
                <a:solidFill>
                  <a:srgbClr val="FFC000"/>
                </a:solidFill>
                <a:latin typeface="Times New Roman" panose="02020603050405020304" pitchFamily="18" charset="0"/>
                <a:cs typeface="Times New Roman" panose="02020603050405020304" pitchFamily="18" charset="0"/>
              </a:rPr>
            </a:br>
            <a:r>
              <a:rPr lang="en-GB" sz="5400" b="1" dirty="0">
                <a:solidFill>
                  <a:srgbClr val="FFFF00"/>
                </a:solidFill>
                <a:latin typeface="Times New Roman" panose="02020603050405020304" pitchFamily="18" charset="0"/>
                <a:cs typeface="Times New Roman" panose="02020603050405020304" pitchFamily="18" charset="0"/>
              </a:rPr>
              <a:t/>
            </a:r>
            <a:br>
              <a:rPr lang="en-GB" sz="5400" b="1" dirty="0">
                <a:solidFill>
                  <a:srgbClr val="FFFF00"/>
                </a:solidFill>
                <a:latin typeface="Times New Roman" panose="02020603050405020304" pitchFamily="18" charset="0"/>
                <a:cs typeface="Times New Roman" panose="02020603050405020304" pitchFamily="18" charset="0"/>
              </a:rPr>
            </a:br>
            <a:r>
              <a:rPr lang="en-GB" sz="3200" b="1" dirty="0">
                <a:solidFill>
                  <a:srgbClr val="FFFF00"/>
                </a:solidFill>
                <a:latin typeface="Times New Roman" panose="02020603050405020304" pitchFamily="18" charset="0"/>
                <a:cs typeface="Times New Roman" panose="02020603050405020304" pitchFamily="18" charset="0"/>
              </a:rPr>
              <a:t>NGÔN NGỮ TRANG TRỌNG VÀ NGÔN NGỮ THÂN MẬT</a:t>
            </a:r>
            <a:endParaRPr lang="en-US" sz="3200" b="1" dirty="0">
              <a:solidFill>
                <a:srgbClr val="FFC000"/>
              </a:solidFill>
              <a:latin typeface="Times New Roman" panose="02020603050405020304" pitchFamily="18" charset="0"/>
              <a:cs typeface="Times New Roman" panose="02020603050405020304" pitchFamily="18" charset="0"/>
            </a:endParaRPr>
          </a:p>
        </p:txBody>
      </p:sp>
      <p:pic>
        <p:nvPicPr>
          <p:cNvPr id="1026" name="Picture 2" descr="KỸ NĂNG GIAO TIẾP, ỨNG XỬ CHUNG Ở NƠI LÀM VIỆC - Fullsh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18756"/>
            <a:ext cx="6096000" cy="213924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í quyết cải thiện kỹ năng giao tiếp tốt trong mọi tình huố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4718756"/>
            <a:ext cx="6096000" cy="213924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41867" y="54045"/>
            <a:ext cx="3499555" cy="400110"/>
          </a:xfrm>
          <a:prstGeom prst="rect">
            <a:avLst/>
          </a:prstGeom>
        </p:spPr>
        <p:txBody>
          <a:bodyPr wrap="square">
            <a:spAutoFit/>
          </a:bodyPr>
          <a:lstStyle/>
          <a:p>
            <a:r>
              <a:rPr lang="en-GB" sz="2000" b="1" u="sng" dirty="0">
                <a:solidFill>
                  <a:srgbClr val="FFC000"/>
                </a:solidFill>
                <a:latin typeface="Times New Roman" panose="02020603050405020304" pitchFamily="18" charset="0"/>
                <a:ea typeface="+mj-ea"/>
                <a:cs typeface="Times New Roman" panose="02020603050405020304" pitchFamily="18" charset="0"/>
              </a:rPr>
              <a:t>THỰC HÀNH TIẾNG VIỆT</a:t>
            </a:r>
            <a:endParaRPr lang="en-US" dirty="0"/>
          </a:p>
        </p:txBody>
      </p:sp>
      <p:sp>
        <p:nvSpPr>
          <p:cNvPr id="7" name="TextBox 6"/>
          <p:cNvSpPr txBox="1"/>
          <p:nvPr/>
        </p:nvSpPr>
        <p:spPr>
          <a:xfrm>
            <a:off x="95955" y="1251101"/>
            <a:ext cx="4803423" cy="523220"/>
          </a:xfrm>
          <a:prstGeom prst="rect">
            <a:avLst/>
          </a:prstGeom>
          <a:noFill/>
        </p:spPr>
        <p:txBody>
          <a:bodyPr wrap="square" rtlCol="0">
            <a:spAutoFit/>
          </a:bodyPr>
          <a:lstStyle/>
          <a:p>
            <a:r>
              <a:rPr lang="en-US" sz="2800" b="1" dirty="0" smtClean="0">
                <a:solidFill>
                  <a:srgbClr val="FFFF00"/>
                </a:solidFill>
                <a:latin typeface="Times New Roman" panose="02020603050405020304" pitchFamily="18" charset="0"/>
                <a:cs typeface="Times New Roman" panose="02020603050405020304" pitchFamily="18" charset="0"/>
              </a:rPr>
              <a:t>KHỞI ĐỘNG</a:t>
            </a:r>
            <a:endParaRPr lang="en-US" sz="2800" b="1" dirty="0">
              <a:solidFill>
                <a:srgbClr val="FFFF0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95955" y="1373751"/>
            <a:ext cx="11520312" cy="4154984"/>
          </a:xfrm>
          <a:prstGeom prst="rect">
            <a:avLst/>
          </a:prstGeom>
          <a:noFill/>
        </p:spPr>
        <p:txBody>
          <a:bodyPr wrap="square" rtlCol="0">
            <a:spAutoFit/>
          </a:bodyPr>
          <a:lstStyle/>
          <a:p>
            <a:endParaRPr lang="en-US" dirty="0"/>
          </a:p>
          <a:p>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Câu</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2: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Hãy</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đặt</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câu</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nói</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về</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việc</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bạn</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hỏi</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mượn</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sách</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một</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người</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bạn</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mới</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quen</a:t>
            </a:r>
            <a:r>
              <a:rPr lang="en-US" sz="3200" b="1" dirty="0" smtClean="0">
                <a:solidFill>
                  <a:schemeClr val="accent4">
                    <a:lumMod val="20000"/>
                    <a:lumOff val="80000"/>
                  </a:schemeClr>
                </a:solidFill>
                <a:latin typeface="Times New Roman" panose="02020603050405020304" pitchFamily="18" charset="0"/>
                <a:cs typeface="Times New Roman" panose="02020603050405020304" pitchFamily="18" charset="0"/>
              </a:rPr>
              <a:t>:</a:t>
            </a:r>
          </a:p>
          <a:p>
            <a:pPr lvl="0"/>
            <a:r>
              <a:rPr lang="en-US" sz="3200" dirty="0" smtClean="0">
                <a:solidFill>
                  <a:srgbClr val="FFFF00"/>
                </a:solidFill>
                <a:latin typeface="Times New Roman" panose="02020603050405020304" pitchFamily="18" charset="0"/>
                <a:cs typeface="Times New Roman" panose="02020603050405020304" pitchFamily="18" charset="0"/>
              </a:rPr>
              <a:t>A. </a:t>
            </a:r>
            <a:r>
              <a:rPr lang="en-US" sz="3200" dirty="0" err="1" smtClean="0">
                <a:solidFill>
                  <a:srgbClr val="FFFF00"/>
                </a:solidFill>
                <a:latin typeface="Times New Roman" panose="02020603050405020304" pitchFamily="18" charset="0"/>
                <a:cs typeface="Times New Roman" panose="02020603050405020304" pitchFamily="18" charset="0"/>
              </a:rPr>
              <a:t>Bạn</a:t>
            </a:r>
            <a:r>
              <a:rPr lang="en-US" sz="3200" dirty="0" smtClean="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có</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thể</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cho</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tớ</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mượn</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cuốn</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sách</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này</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được</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không</a:t>
            </a:r>
            <a:r>
              <a:rPr lang="en-US" sz="3200" dirty="0">
                <a:solidFill>
                  <a:srgbClr val="FFFF00"/>
                </a:solidFill>
                <a:latin typeface="Times New Roman" panose="02020603050405020304" pitchFamily="18" charset="0"/>
                <a:cs typeface="Times New Roman" panose="02020603050405020304" pitchFamily="18" charset="0"/>
              </a:rPr>
              <a:t>?</a:t>
            </a:r>
          </a:p>
          <a:p>
            <a:pPr lvl="0"/>
            <a:r>
              <a:rPr lang="en-US" sz="3200" dirty="0" smtClean="0">
                <a:solidFill>
                  <a:srgbClr val="FFFF00"/>
                </a:solidFill>
                <a:latin typeface="Times New Roman" panose="02020603050405020304" pitchFamily="18" charset="0"/>
                <a:cs typeface="Times New Roman" panose="02020603050405020304" pitchFamily="18" charset="0"/>
              </a:rPr>
              <a:t>B. Ê</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mày</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cho</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tao</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mượn</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sách</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nhé</a:t>
            </a:r>
            <a:r>
              <a:rPr lang="en-US" sz="3200" dirty="0">
                <a:solidFill>
                  <a:srgbClr val="FFFF00"/>
                </a:solidFill>
                <a:latin typeface="Times New Roman" panose="02020603050405020304" pitchFamily="18" charset="0"/>
                <a:cs typeface="Times New Roman" panose="02020603050405020304" pitchFamily="18" charset="0"/>
              </a:rPr>
              <a:t>!</a:t>
            </a:r>
          </a:p>
          <a:p>
            <a:pPr lvl="0"/>
            <a:r>
              <a:rPr lang="en-US" sz="3200" dirty="0" smtClean="0">
                <a:solidFill>
                  <a:srgbClr val="FFFF00"/>
                </a:solidFill>
                <a:latin typeface="Times New Roman" panose="02020603050405020304" pitchFamily="18" charset="0"/>
                <a:cs typeface="Times New Roman" panose="02020603050405020304" pitchFamily="18" charset="0"/>
              </a:rPr>
              <a:t>C. Tao </a:t>
            </a:r>
            <a:r>
              <a:rPr lang="en-US" sz="3200" dirty="0" err="1">
                <a:solidFill>
                  <a:srgbClr val="FFFF00"/>
                </a:solidFill>
                <a:latin typeface="Times New Roman" panose="02020603050405020304" pitchFamily="18" charset="0"/>
                <a:cs typeface="Times New Roman" panose="02020603050405020304" pitchFamily="18" charset="0"/>
              </a:rPr>
              <a:t>mượn</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sách</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nhé</a:t>
            </a:r>
            <a:r>
              <a:rPr lang="en-US" sz="3200" dirty="0">
                <a:solidFill>
                  <a:srgbClr val="FFFF00"/>
                </a:solidFill>
                <a:latin typeface="Times New Roman" panose="02020603050405020304" pitchFamily="18" charset="0"/>
                <a:cs typeface="Times New Roman" panose="02020603050405020304" pitchFamily="18" charset="0"/>
              </a:rPr>
              <a:t>!</a:t>
            </a:r>
          </a:p>
          <a:p>
            <a:pPr lvl="0"/>
            <a:r>
              <a:rPr lang="en-US" sz="3200" dirty="0" smtClean="0">
                <a:solidFill>
                  <a:srgbClr val="FFFF00"/>
                </a:solidFill>
                <a:latin typeface="Times New Roman" panose="02020603050405020304" pitchFamily="18" charset="0"/>
                <a:cs typeface="Times New Roman" panose="02020603050405020304" pitchFamily="18" charset="0"/>
              </a:rPr>
              <a:t>D. </a:t>
            </a:r>
            <a:r>
              <a:rPr lang="en-US" sz="3200" dirty="0" err="1" smtClean="0">
                <a:solidFill>
                  <a:srgbClr val="FFFF00"/>
                </a:solidFill>
                <a:latin typeface="Times New Roman" panose="02020603050405020304" pitchFamily="18" charset="0"/>
                <a:cs typeface="Times New Roman" panose="02020603050405020304" pitchFamily="18" charset="0"/>
              </a:rPr>
              <a:t>Này</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tao</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mượn</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cuốn</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sách</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này</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smtClean="0">
                <a:solidFill>
                  <a:srgbClr val="FFFF00"/>
                </a:solidFill>
                <a:latin typeface="Times New Roman" panose="02020603050405020304" pitchFamily="18" charset="0"/>
                <a:cs typeface="Times New Roman" panose="02020603050405020304" pitchFamily="18" charset="0"/>
              </a:rPr>
              <a:t>nha</a:t>
            </a:r>
            <a:r>
              <a:rPr lang="en-US" sz="3200" dirty="0" smtClean="0">
                <a:solidFill>
                  <a:srgbClr val="FFFF00"/>
                </a:solidFill>
                <a:latin typeface="Times New Roman" panose="02020603050405020304" pitchFamily="18" charset="0"/>
                <a:cs typeface="Times New Roman" panose="02020603050405020304" pitchFamily="18" charset="0"/>
              </a:rPr>
              <a:t>.</a:t>
            </a:r>
            <a:endParaRPr lang="en-US" sz="3200" dirty="0">
              <a:solidFill>
                <a:srgbClr val="FFFF00"/>
              </a:solidFill>
              <a:latin typeface="Times New Roman" panose="02020603050405020304" pitchFamily="18" charset="0"/>
              <a:cs typeface="Times New Roman" panose="02020603050405020304" pitchFamily="18" charset="0"/>
            </a:endParaRPr>
          </a:p>
          <a:p>
            <a:endParaRPr lang="en-US" dirty="0"/>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 calcmode="lin" valueType="num">
                                      <p:cBhvr additive="base">
                                        <p:cTn id="12"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8">
                                            <p:txEl>
                                              <p:pRg st="1" end="1"/>
                                            </p:txEl>
                                          </p:spTgt>
                                        </p:tgtEl>
                                        <p:attrNameLst>
                                          <p:attrName>style.visibility</p:attrName>
                                        </p:attrNameLst>
                                      </p:cBhvr>
                                      <p:to>
                                        <p:strVal val="visible"/>
                                      </p:to>
                                    </p:set>
                                    <p:animEffect transition="in" filter="barn(inVertical)">
                                      <p:cBhvr>
                                        <p:cTn id="18" dur="500"/>
                                        <p:tgtEl>
                                          <p:spTgt spid="8">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animEffect transition="in" filter="barn(inVertical)">
                                      <p:cBhvr>
                                        <p:cTn id="23" dur="500"/>
                                        <p:tgtEl>
                                          <p:spTgt spid="8">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Effect transition="in" filter="barn(inVertical)">
                                      <p:cBhvr>
                                        <p:cTn id="28" dur="500"/>
                                        <p:tgtEl>
                                          <p:spTgt spid="8">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8">
                                            <p:txEl>
                                              <p:pRg st="4" end="4"/>
                                            </p:txEl>
                                          </p:spTgt>
                                        </p:tgtEl>
                                        <p:attrNameLst>
                                          <p:attrName>style.visibility</p:attrName>
                                        </p:attrNameLst>
                                      </p:cBhvr>
                                      <p:to>
                                        <p:strVal val="visible"/>
                                      </p:to>
                                    </p:set>
                                    <p:animEffect transition="in" filter="barn(inVertical)">
                                      <p:cBhvr>
                                        <p:cTn id="33" dur="500"/>
                                        <p:tgtEl>
                                          <p:spTgt spid="8">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8">
                                            <p:txEl>
                                              <p:pRg st="5" end="5"/>
                                            </p:txEl>
                                          </p:spTgt>
                                        </p:tgtEl>
                                        <p:attrNameLst>
                                          <p:attrName>style.visibility</p:attrName>
                                        </p:attrNameLst>
                                      </p:cBhvr>
                                      <p:to>
                                        <p:strVal val="visible"/>
                                      </p:to>
                                    </p:set>
                                    <p:animEffect transition="in" filter="barn(inVertical)">
                                      <p:cBhvr>
                                        <p:cTn id="38"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111" y="164615"/>
            <a:ext cx="11515800" cy="89485"/>
          </a:xfrm>
        </p:spPr>
        <p:txBody>
          <a:bodyPr>
            <a:noAutofit/>
          </a:bodyPr>
          <a:lstStyle/>
          <a:p>
            <a:pPr algn="ctr"/>
            <a:r>
              <a:rPr lang="en-GB" sz="5400" b="1" u="sng" dirty="0">
                <a:solidFill>
                  <a:srgbClr val="FFC000"/>
                </a:solidFill>
                <a:latin typeface="Times New Roman" panose="02020603050405020304" pitchFamily="18" charset="0"/>
                <a:cs typeface="Times New Roman" panose="02020603050405020304" pitchFamily="18" charset="0"/>
              </a:rPr>
              <a:t/>
            </a:r>
            <a:br>
              <a:rPr lang="en-GB" sz="5400" b="1" u="sng" dirty="0">
                <a:solidFill>
                  <a:srgbClr val="FFC000"/>
                </a:solidFill>
                <a:latin typeface="Times New Roman" panose="02020603050405020304" pitchFamily="18" charset="0"/>
                <a:cs typeface="Times New Roman" panose="02020603050405020304" pitchFamily="18" charset="0"/>
              </a:rPr>
            </a:br>
            <a:r>
              <a:rPr lang="en-GB" sz="5400" b="1" dirty="0">
                <a:solidFill>
                  <a:srgbClr val="FFFF00"/>
                </a:solidFill>
                <a:latin typeface="Times New Roman" panose="02020603050405020304" pitchFamily="18" charset="0"/>
                <a:cs typeface="Times New Roman" panose="02020603050405020304" pitchFamily="18" charset="0"/>
              </a:rPr>
              <a:t/>
            </a:r>
            <a:br>
              <a:rPr lang="en-GB" sz="5400" b="1" dirty="0">
                <a:solidFill>
                  <a:srgbClr val="FFFF00"/>
                </a:solidFill>
                <a:latin typeface="Times New Roman" panose="02020603050405020304" pitchFamily="18" charset="0"/>
                <a:cs typeface="Times New Roman" panose="02020603050405020304" pitchFamily="18" charset="0"/>
              </a:rPr>
            </a:br>
            <a:r>
              <a:rPr lang="en-GB" sz="3200" b="1" dirty="0">
                <a:solidFill>
                  <a:srgbClr val="FFFF00"/>
                </a:solidFill>
                <a:latin typeface="Times New Roman" panose="02020603050405020304" pitchFamily="18" charset="0"/>
                <a:cs typeface="Times New Roman" panose="02020603050405020304" pitchFamily="18" charset="0"/>
              </a:rPr>
              <a:t>NGÔN NGỮ TRANG TRỌNG VÀ NGÔN NGỮ THÂN MẬT</a:t>
            </a:r>
            <a:endParaRPr lang="en-US" sz="3200" b="1" dirty="0">
              <a:solidFill>
                <a:srgbClr val="FFC000"/>
              </a:solidFill>
              <a:latin typeface="Times New Roman" panose="02020603050405020304" pitchFamily="18" charset="0"/>
              <a:cs typeface="Times New Roman" panose="02020603050405020304" pitchFamily="18" charset="0"/>
            </a:endParaRPr>
          </a:p>
        </p:txBody>
      </p:sp>
      <p:pic>
        <p:nvPicPr>
          <p:cNvPr id="1026" name="Picture 2" descr="KỸ NĂNG GIAO TIẾP, ỨNG XỬ CHUNG Ở NƠI LÀM VIỆC - Fullsh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18756"/>
            <a:ext cx="6096000" cy="213924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í quyết cải thiện kỹ năng giao tiếp tốt trong mọi tình huố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4718756"/>
            <a:ext cx="6096000" cy="213924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41867" y="54045"/>
            <a:ext cx="3499555" cy="400110"/>
          </a:xfrm>
          <a:prstGeom prst="rect">
            <a:avLst/>
          </a:prstGeom>
        </p:spPr>
        <p:txBody>
          <a:bodyPr wrap="square">
            <a:spAutoFit/>
          </a:bodyPr>
          <a:lstStyle/>
          <a:p>
            <a:r>
              <a:rPr lang="en-GB" sz="2000" b="1" u="sng" dirty="0">
                <a:solidFill>
                  <a:srgbClr val="FFC000"/>
                </a:solidFill>
                <a:latin typeface="Times New Roman" panose="02020603050405020304" pitchFamily="18" charset="0"/>
                <a:ea typeface="+mj-ea"/>
                <a:cs typeface="Times New Roman" panose="02020603050405020304" pitchFamily="18" charset="0"/>
              </a:rPr>
              <a:t>THỰC HÀNH TIẾNG VIỆT</a:t>
            </a:r>
            <a:endParaRPr lang="en-US" dirty="0"/>
          </a:p>
        </p:txBody>
      </p:sp>
      <p:sp>
        <p:nvSpPr>
          <p:cNvPr id="7" name="TextBox 6"/>
          <p:cNvSpPr txBox="1"/>
          <p:nvPr/>
        </p:nvSpPr>
        <p:spPr>
          <a:xfrm>
            <a:off x="95955" y="1251101"/>
            <a:ext cx="4803423" cy="523220"/>
          </a:xfrm>
          <a:prstGeom prst="rect">
            <a:avLst/>
          </a:prstGeom>
          <a:noFill/>
        </p:spPr>
        <p:txBody>
          <a:bodyPr wrap="square" rtlCol="0">
            <a:spAutoFit/>
          </a:bodyPr>
          <a:lstStyle/>
          <a:p>
            <a:r>
              <a:rPr lang="en-US" sz="2800" b="1" dirty="0" smtClean="0">
                <a:solidFill>
                  <a:srgbClr val="FFFF00"/>
                </a:solidFill>
                <a:latin typeface="Times New Roman" panose="02020603050405020304" pitchFamily="18" charset="0"/>
                <a:cs typeface="Times New Roman" panose="02020603050405020304" pitchFamily="18" charset="0"/>
              </a:rPr>
              <a:t>KHỞI ĐỘNG</a:t>
            </a:r>
            <a:endParaRPr lang="en-US" sz="2800" b="1" dirty="0">
              <a:solidFill>
                <a:srgbClr val="FFFF0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214488" y="1670756"/>
            <a:ext cx="10205155" cy="3323987"/>
          </a:xfrm>
          <a:prstGeom prst="rect">
            <a:avLst/>
          </a:prstGeom>
          <a:noFill/>
        </p:spPr>
        <p:txBody>
          <a:bodyPr wrap="square" rtlCol="0">
            <a:spAutoFit/>
          </a:bodyPr>
          <a:lstStyle/>
          <a:p>
            <a:pPr algn="just"/>
            <a:r>
              <a:rPr lang="en-US" sz="3200" b="1" dirty="0" err="1" smtClean="0">
                <a:solidFill>
                  <a:schemeClr val="accent4">
                    <a:lumMod val="20000"/>
                    <a:lumOff val="80000"/>
                  </a:schemeClr>
                </a:solidFill>
                <a:latin typeface="Times New Roman" panose="02020603050405020304" pitchFamily="18" charset="0"/>
                <a:cs typeface="Times New Roman" panose="02020603050405020304" pitchFamily="18" charset="0"/>
              </a:rPr>
              <a:t>Câu</a:t>
            </a:r>
            <a:r>
              <a:rPr lang="en-US" sz="3200" b="1" dirty="0" smtClean="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3: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Với</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người</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bạn</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mới</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quen</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khi</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muốn</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chào</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hỏi</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bạn</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sẽ</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sử</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dụng</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câu</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như</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thế</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nào</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a:t>
            </a:r>
          </a:p>
          <a:p>
            <a:pPr lvl="0" algn="just"/>
            <a:r>
              <a:rPr lang="en-US" sz="3200" dirty="0" smtClean="0">
                <a:solidFill>
                  <a:srgbClr val="FFFF00"/>
                </a:solidFill>
                <a:latin typeface="Times New Roman" panose="02020603050405020304" pitchFamily="18" charset="0"/>
                <a:cs typeface="Times New Roman" panose="02020603050405020304" pitchFamily="18" charset="0"/>
              </a:rPr>
              <a:t>A. </a:t>
            </a:r>
            <a:r>
              <a:rPr lang="en-US" sz="3200" dirty="0" err="1" smtClean="0">
                <a:solidFill>
                  <a:srgbClr val="FFFF00"/>
                </a:solidFill>
                <a:latin typeface="Times New Roman" panose="02020603050405020304" pitchFamily="18" charset="0"/>
                <a:cs typeface="Times New Roman" panose="02020603050405020304" pitchFamily="18" charset="0"/>
              </a:rPr>
              <a:t>Chào</a:t>
            </a:r>
            <a:r>
              <a:rPr lang="en-US" sz="3200" dirty="0" smtClean="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cậu</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cậu</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khỏe</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không</a:t>
            </a:r>
            <a:r>
              <a:rPr lang="en-US" sz="3200" dirty="0">
                <a:solidFill>
                  <a:srgbClr val="FFFF00"/>
                </a:solidFill>
                <a:latin typeface="Times New Roman" panose="02020603050405020304" pitchFamily="18" charset="0"/>
                <a:cs typeface="Times New Roman" panose="02020603050405020304" pitchFamily="18" charset="0"/>
              </a:rPr>
              <a:t>?</a:t>
            </a:r>
          </a:p>
          <a:p>
            <a:pPr lvl="0" algn="just"/>
            <a:r>
              <a:rPr lang="en-US" sz="3200" dirty="0" smtClean="0">
                <a:solidFill>
                  <a:srgbClr val="FFFF00"/>
                </a:solidFill>
                <a:latin typeface="Times New Roman" panose="02020603050405020304" pitchFamily="18" charset="0"/>
                <a:cs typeface="Times New Roman" panose="02020603050405020304" pitchFamily="18" charset="0"/>
              </a:rPr>
              <a:t>B. </a:t>
            </a:r>
            <a:r>
              <a:rPr lang="en-US" sz="3200" dirty="0" err="1" smtClean="0">
                <a:solidFill>
                  <a:srgbClr val="FFFF00"/>
                </a:solidFill>
                <a:latin typeface="Times New Roman" panose="02020603050405020304" pitchFamily="18" charset="0"/>
                <a:cs typeface="Times New Roman" panose="02020603050405020304" pitchFamily="18" charset="0"/>
              </a:rPr>
              <a:t>Dạo</a:t>
            </a:r>
            <a:r>
              <a:rPr lang="en-US" sz="3200" dirty="0" smtClean="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này</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mày</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thế</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nào</a:t>
            </a:r>
            <a:r>
              <a:rPr lang="en-US" sz="3200" dirty="0">
                <a:solidFill>
                  <a:srgbClr val="FFFF00"/>
                </a:solidFill>
                <a:latin typeface="Times New Roman" panose="02020603050405020304" pitchFamily="18" charset="0"/>
                <a:cs typeface="Times New Roman" panose="02020603050405020304" pitchFamily="18" charset="0"/>
              </a:rPr>
              <a:t>?</a:t>
            </a:r>
          </a:p>
          <a:p>
            <a:pPr lvl="0" algn="just"/>
            <a:r>
              <a:rPr lang="en-US" sz="3200" dirty="0" smtClean="0">
                <a:solidFill>
                  <a:srgbClr val="FFFF00"/>
                </a:solidFill>
                <a:latin typeface="Times New Roman" panose="02020603050405020304" pitchFamily="18" charset="0"/>
                <a:cs typeface="Times New Roman" panose="02020603050405020304" pitchFamily="18" charset="0"/>
              </a:rPr>
              <a:t>C. Ê</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dạo</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này</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ổn</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không</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bạn</a:t>
            </a:r>
            <a:r>
              <a:rPr lang="en-US" sz="3200" dirty="0">
                <a:solidFill>
                  <a:srgbClr val="FFFF00"/>
                </a:solidFill>
                <a:latin typeface="Times New Roman" panose="02020603050405020304" pitchFamily="18" charset="0"/>
                <a:cs typeface="Times New Roman" panose="02020603050405020304" pitchFamily="18" charset="0"/>
              </a:rPr>
              <a:t>?</a:t>
            </a:r>
          </a:p>
          <a:p>
            <a:pPr lvl="0" algn="just"/>
            <a:r>
              <a:rPr lang="en-US" sz="3200" dirty="0" smtClean="0">
                <a:solidFill>
                  <a:srgbClr val="FFFF00"/>
                </a:solidFill>
                <a:latin typeface="Times New Roman" panose="02020603050405020304" pitchFamily="18" charset="0"/>
                <a:cs typeface="Times New Roman" panose="02020603050405020304" pitchFamily="18" charset="0"/>
              </a:rPr>
              <a:t>D. </a:t>
            </a:r>
            <a:r>
              <a:rPr lang="en-US" sz="3200" dirty="0" err="1" smtClean="0">
                <a:solidFill>
                  <a:srgbClr val="FFFF00"/>
                </a:solidFill>
                <a:latin typeface="Times New Roman" panose="02020603050405020304" pitchFamily="18" charset="0"/>
                <a:cs typeface="Times New Roman" panose="02020603050405020304" pitchFamily="18" charset="0"/>
              </a:rPr>
              <a:t>Mày</a:t>
            </a:r>
            <a:r>
              <a:rPr lang="en-US" sz="3200" dirty="0" smtClean="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có</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khỏe</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không</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đấy</a:t>
            </a:r>
            <a:r>
              <a:rPr lang="en-US" sz="3200" dirty="0">
                <a:solidFill>
                  <a:srgbClr val="FFFF00"/>
                </a:solidFill>
                <a:latin typeface="Times New Roman" panose="02020603050405020304" pitchFamily="18" charset="0"/>
                <a:cs typeface="Times New Roman" panose="02020603050405020304" pitchFamily="18" charset="0"/>
              </a:rPr>
              <a:t>?</a:t>
            </a:r>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 calcmode="lin" valueType="num">
                                      <p:cBhvr additive="base">
                                        <p:cTn id="12"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Effect transition="in" filter="barn(inVertical)">
                                      <p:cBhvr>
                                        <p:cTn id="18" dur="500"/>
                                        <p:tgtEl>
                                          <p:spTgt spid="8">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8">
                                            <p:txEl>
                                              <p:pRg st="1" end="1"/>
                                            </p:txEl>
                                          </p:spTgt>
                                        </p:tgtEl>
                                        <p:attrNameLst>
                                          <p:attrName>style.visibility</p:attrName>
                                        </p:attrNameLst>
                                      </p:cBhvr>
                                      <p:to>
                                        <p:strVal val="visible"/>
                                      </p:to>
                                    </p:set>
                                    <p:animEffect transition="in" filter="barn(inVertical)">
                                      <p:cBhvr>
                                        <p:cTn id="23" dur="500"/>
                                        <p:tgtEl>
                                          <p:spTgt spid="8">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Effect transition="in" filter="barn(inVertical)">
                                      <p:cBhvr>
                                        <p:cTn id="28" dur="500"/>
                                        <p:tgtEl>
                                          <p:spTgt spid="8">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8">
                                            <p:txEl>
                                              <p:pRg st="3" end="3"/>
                                            </p:txEl>
                                          </p:spTgt>
                                        </p:tgtEl>
                                        <p:attrNameLst>
                                          <p:attrName>style.visibility</p:attrName>
                                        </p:attrNameLst>
                                      </p:cBhvr>
                                      <p:to>
                                        <p:strVal val="visible"/>
                                      </p:to>
                                    </p:set>
                                    <p:animEffect transition="in" filter="barn(inVertical)">
                                      <p:cBhvr>
                                        <p:cTn id="33" dur="500"/>
                                        <p:tgtEl>
                                          <p:spTgt spid="8">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8">
                                            <p:txEl>
                                              <p:pRg st="4" end="4"/>
                                            </p:txEl>
                                          </p:spTgt>
                                        </p:tgtEl>
                                        <p:attrNameLst>
                                          <p:attrName>style.visibility</p:attrName>
                                        </p:attrNameLst>
                                      </p:cBhvr>
                                      <p:to>
                                        <p:strVal val="visible"/>
                                      </p:to>
                                    </p:set>
                                    <p:animEffect transition="in" filter="barn(inVertical)">
                                      <p:cBhvr>
                                        <p:cTn id="38"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111" y="164615"/>
            <a:ext cx="11515800" cy="89485"/>
          </a:xfrm>
        </p:spPr>
        <p:txBody>
          <a:bodyPr>
            <a:noAutofit/>
          </a:bodyPr>
          <a:lstStyle/>
          <a:p>
            <a:pPr algn="ctr"/>
            <a:r>
              <a:rPr lang="en-GB" sz="5400" b="1" u="sng" dirty="0">
                <a:solidFill>
                  <a:srgbClr val="FFC000"/>
                </a:solidFill>
                <a:latin typeface="Times New Roman" panose="02020603050405020304" pitchFamily="18" charset="0"/>
                <a:cs typeface="Times New Roman" panose="02020603050405020304" pitchFamily="18" charset="0"/>
              </a:rPr>
              <a:t/>
            </a:r>
            <a:br>
              <a:rPr lang="en-GB" sz="5400" b="1" u="sng" dirty="0">
                <a:solidFill>
                  <a:srgbClr val="FFC000"/>
                </a:solidFill>
                <a:latin typeface="Times New Roman" panose="02020603050405020304" pitchFamily="18" charset="0"/>
                <a:cs typeface="Times New Roman" panose="02020603050405020304" pitchFamily="18" charset="0"/>
              </a:rPr>
            </a:br>
            <a:r>
              <a:rPr lang="en-GB" sz="5400" b="1" dirty="0">
                <a:solidFill>
                  <a:srgbClr val="FFFF00"/>
                </a:solidFill>
                <a:latin typeface="Times New Roman" panose="02020603050405020304" pitchFamily="18" charset="0"/>
                <a:cs typeface="Times New Roman" panose="02020603050405020304" pitchFamily="18" charset="0"/>
              </a:rPr>
              <a:t/>
            </a:r>
            <a:br>
              <a:rPr lang="en-GB" sz="5400" b="1" dirty="0">
                <a:solidFill>
                  <a:srgbClr val="FFFF00"/>
                </a:solidFill>
                <a:latin typeface="Times New Roman" panose="02020603050405020304" pitchFamily="18" charset="0"/>
                <a:cs typeface="Times New Roman" panose="02020603050405020304" pitchFamily="18" charset="0"/>
              </a:rPr>
            </a:br>
            <a:r>
              <a:rPr lang="en-GB" sz="3200" b="1" dirty="0">
                <a:solidFill>
                  <a:srgbClr val="FFFF00"/>
                </a:solidFill>
                <a:latin typeface="Times New Roman" panose="02020603050405020304" pitchFamily="18" charset="0"/>
                <a:cs typeface="Times New Roman" panose="02020603050405020304" pitchFamily="18" charset="0"/>
              </a:rPr>
              <a:t>NGÔN NGỮ TRANG TRỌNG VÀ NGÔN NGỮ THÂN MẬT</a:t>
            </a:r>
            <a:endParaRPr lang="en-US" sz="3200" b="1" dirty="0">
              <a:solidFill>
                <a:srgbClr val="FFC000"/>
              </a:solidFill>
              <a:latin typeface="Times New Roman" panose="02020603050405020304" pitchFamily="18" charset="0"/>
              <a:cs typeface="Times New Roman" panose="02020603050405020304" pitchFamily="18" charset="0"/>
            </a:endParaRPr>
          </a:p>
        </p:txBody>
      </p:sp>
      <p:pic>
        <p:nvPicPr>
          <p:cNvPr id="1026" name="Picture 2" descr="KỸ NĂNG GIAO TIẾP, ỨNG XỬ CHUNG Ở NƠI LÀM VIỆC - Fullsh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18756"/>
            <a:ext cx="6096000" cy="213924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í quyết cải thiện kỹ năng giao tiếp tốt trong mọi tình huố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4718756"/>
            <a:ext cx="6096000" cy="213924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41867" y="54045"/>
            <a:ext cx="3499555" cy="400110"/>
          </a:xfrm>
          <a:prstGeom prst="rect">
            <a:avLst/>
          </a:prstGeom>
        </p:spPr>
        <p:txBody>
          <a:bodyPr wrap="square">
            <a:spAutoFit/>
          </a:bodyPr>
          <a:lstStyle/>
          <a:p>
            <a:r>
              <a:rPr lang="en-GB" sz="2000" b="1" u="sng" dirty="0">
                <a:solidFill>
                  <a:srgbClr val="FFC000"/>
                </a:solidFill>
                <a:latin typeface="Times New Roman" panose="02020603050405020304" pitchFamily="18" charset="0"/>
                <a:ea typeface="+mj-ea"/>
                <a:cs typeface="Times New Roman" panose="02020603050405020304" pitchFamily="18" charset="0"/>
              </a:rPr>
              <a:t>THỰC HÀNH TIẾNG VIỆT</a:t>
            </a:r>
            <a:endParaRPr lang="en-US" dirty="0"/>
          </a:p>
        </p:txBody>
      </p:sp>
      <p:sp>
        <p:nvSpPr>
          <p:cNvPr id="7" name="TextBox 6"/>
          <p:cNvSpPr txBox="1"/>
          <p:nvPr/>
        </p:nvSpPr>
        <p:spPr>
          <a:xfrm>
            <a:off x="95955" y="1251101"/>
            <a:ext cx="4803423" cy="523220"/>
          </a:xfrm>
          <a:prstGeom prst="rect">
            <a:avLst/>
          </a:prstGeom>
          <a:noFill/>
        </p:spPr>
        <p:txBody>
          <a:bodyPr wrap="square" rtlCol="0">
            <a:spAutoFit/>
          </a:bodyPr>
          <a:lstStyle/>
          <a:p>
            <a:r>
              <a:rPr lang="en-US" sz="2800" b="1" dirty="0" smtClean="0">
                <a:solidFill>
                  <a:srgbClr val="FFFF00"/>
                </a:solidFill>
                <a:latin typeface="Times New Roman" panose="02020603050405020304" pitchFamily="18" charset="0"/>
                <a:cs typeface="Times New Roman" panose="02020603050405020304" pitchFamily="18" charset="0"/>
              </a:rPr>
              <a:t>  KHỞI ĐỘNG</a:t>
            </a:r>
            <a:endParaRPr lang="en-US" sz="2800" b="1" dirty="0">
              <a:solidFill>
                <a:srgbClr val="FFFF00"/>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214488" y="1774321"/>
            <a:ext cx="10837334" cy="3323987"/>
          </a:xfrm>
          <a:prstGeom prst="rect">
            <a:avLst/>
          </a:prstGeom>
          <a:noFill/>
        </p:spPr>
        <p:txBody>
          <a:bodyPr wrap="square" rtlCol="0">
            <a:spAutoFit/>
          </a:bodyPr>
          <a:lstStyle/>
          <a:p>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Câu</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smtClean="0">
                <a:solidFill>
                  <a:schemeClr val="accent4">
                    <a:lumMod val="20000"/>
                    <a:lumOff val="80000"/>
                  </a:schemeClr>
                </a:solidFill>
                <a:latin typeface="Times New Roman" panose="02020603050405020304" pitchFamily="18" charset="0"/>
                <a:cs typeface="Times New Roman" panose="02020603050405020304" pitchFamily="18" charset="0"/>
              </a:rPr>
              <a:t> 4: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Trong</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những</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tình</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huống</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sau</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tình</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huống</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nào</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bạn</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nên</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sử</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dụng</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ngôn</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ngữ</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trang</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 </a:t>
            </a:r>
            <a:r>
              <a:rPr lang="en-US" sz="3200" b="1" dirty="0" err="1">
                <a:solidFill>
                  <a:schemeClr val="accent4">
                    <a:lumMod val="20000"/>
                    <a:lumOff val="80000"/>
                  </a:schemeClr>
                </a:solidFill>
                <a:latin typeface="Times New Roman" panose="02020603050405020304" pitchFamily="18" charset="0"/>
                <a:cs typeface="Times New Roman" panose="02020603050405020304" pitchFamily="18" charset="0"/>
              </a:rPr>
              <a:t>trọng</a:t>
            </a:r>
            <a:r>
              <a:rPr lang="en-US" sz="3200" b="1" dirty="0">
                <a:solidFill>
                  <a:schemeClr val="accent4">
                    <a:lumMod val="20000"/>
                    <a:lumOff val="80000"/>
                  </a:schemeClr>
                </a:solidFill>
                <a:latin typeface="Times New Roman" panose="02020603050405020304" pitchFamily="18" charset="0"/>
                <a:cs typeface="Times New Roman" panose="02020603050405020304" pitchFamily="18" charset="0"/>
              </a:rPr>
              <a:t>?</a:t>
            </a:r>
          </a:p>
          <a:p>
            <a:pPr lvl="0"/>
            <a:r>
              <a:rPr lang="en-US" sz="3200" dirty="0" smtClean="0">
                <a:solidFill>
                  <a:srgbClr val="FFFF00"/>
                </a:solidFill>
                <a:latin typeface="Times New Roman" panose="02020603050405020304" pitchFamily="18" charset="0"/>
                <a:cs typeface="Times New Roman" panose="02020603050405020304" pitchFamily="18" charset="0"/>
              </a:rPr>
              <a:t>A. </a:t>
            </a:r>
            <a:r>
              <a:rPr lang="en-US" sz="3200" dirty="0" err="1" smtClean="0">
                <a:solidFill>
                  <a:srgbClr val="FFFF00"/>
                </a:solidFill>
                <a:latin typeface="Times New Roman" panose="02020603050405020304" pitchFamily="18" charset="0"/>
                <a:cs typeface="Times New Roman" panose="02020603050405020304" pitchFamily="18" charset="0"/>
              </a:rPr>
              <a:t>Khi</a:t>
            </a:r>
            <a:r>
              <a:rPr lang="en-US" sz="3200" dirty="0" smtClean="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chuẩn</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bị</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phát</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biểu</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trước</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lễ</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T</a:t>
            </a:r>
            <a:r>
              <a:rPr lang="en-US" sz="3200" dirty="0" err="1" smtClean="0">
                <a:solidFill>
                  <a:srgbClr val="FFFF00"/>
                </a:solidFill>
                <a:latin typeface="Times New Roman" panose="02020603050405020304" pitchFamily="18" charset="0"/>
                <a:cs typeface="Times New Roman" panose="02020603050405020304" pitchFamily="18" charset="0"/>
              </a:rPr>
              <a:t>ổng</a:t>
            </a:r>
            <a:r>
              <a:rPr lang="en-US" sz="3200" dirty="0" smtClean="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kết</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học</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smtClean="0">
                <a:solidFill>
                  <a:srgbClr val="FFFF00"/>
                </a:solidFill>
                <a:latin typeface="Times New Roman" panose="02020603050405020304" pitchFamily="18" charset="0"/>
                <a:cs typeface="Times New Roman" panose="02020603050405020304" pitchFamily="18" charset="0"/>
              </a:rPr>
              <a:t>năm</a:t>
            </a:r>
            <a:r>
              <a:rPr lang="en-US" sz="3200" dirty="0" smtClean="0">
                <a:solidFill>
                  <a:srgbClr val="FFFF00"/>
                </a:solidFill>
                <a:latin typeface="Times New Roman" panose="02020603050405020304" pitchFamily="18" charset="0"/>
                <a:cs typeface="Times New Roman" panose="02020603050405020304" pitchFamily="18" charset="0"/>
              </a:rPr>
              <a:t> </a:t>
            </a:r>
            <a:r>
              <a:rPr lang="en-US" sz="3200" dirty="0" err="1" smtClean="0">
                <a:solidFill>
                  <a:srgbClr val="FFFF00"/>
                </a:solidFill>
                <a:latin typeface="Times New Roman" panose="02020603050405020304" pitchFamily="18" charset="0"/>
                <a:cs typeface="Times New Roman" panose="02020603050405020304" pitchFamily="18" charset="0"/>
              </a:rPr>
              <a:t>học</a:t>
            </a:r>
            <a:r>
              <a:rPr lang="en-US" sz="3200" dirty="0" smtClean="0">
                <a:solidFill>
                  <a:srgbClr val="FFFF00"/>
                </a:solidFill>
                <a:latin typeface="Times New Roman" panose="02020603050405020304" pitchFamily="18" charset="0"/>
                <a:cs typeface="Times New Roman" panose="02020603050405020304" pitchFamily="18" charset="0"/>
              </a:rPr>
              <a:t>.</a:t>
            </a:r>
            <a:endParaRPr lang="en-US" sz="3200" dirty="0">
              <a:solidFill>
                <a:srgbClr val="FFFF00"/>
              </a:solidFill>
              <a:latin typeface="Times New Roman" panose="02020603050405020304" pitchFamily="18" charset="0"/>
              <a:cs typeface="Times New Roman" panose="02020603050405020304" pitchFamily="18" charset="0"/>
            </a:endParaRPr>
          </a:p>
          <a:p>
            <a:pPr lvl="0"/>
            <a:r>
              <a:rPr lang="en-US" sz="3200" dirty="0" smtClean="0">
                <a:solidFill>
                  <a:srgbClr val="FFFF00"/>
                </a:solidFill>
                <a:latin typeface="Times New Roman" panose="02020603050405020304" pitchFamily="18" charset="0"/>
                <a:cs typeface="Times New Roman" panose="02020603050405020304" pitchFamily="18" charset="0"/>
              </a:rPr>
              <a:t>B. </a:t>
            </a:r>
            <a:r>
              <a:rPr lang="en-US" sz="3200" dirty="0" err="1" smtClean="0">
                <a:solidFill>
                  <a:srgbClr val="FFFF00"/>
                </a:solidFill>
                <a:latin typeface="Times New Roman" panose="02020603050405020304" pitchFamily="18" charset="0"/>
                <a:cs typeface="Times New Roman" panose="02020603050405020304" pitchFamily="18" charset="0"/>
              </a:rPr>
              <a:t>Khi</a:t>
            </a:r>
            <a:r>
              <a:rPr lang="en-US" sz="3200" dirty="0" smtClean="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giao</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tiếp</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với</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bạn</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bè</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trong</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lớp</a:t>
            </a:r>
            <a:r>
              <a:rPr lang="en-US" sz="3200" dirty="0">
                <a:solidFill>
                  <a:srgbClr val="FFFF00"/>
                </a:solidFill>
                <a:latin typeface="Times New Roman" panose="02020603050405020304" pitchFamily="18" charset="0"/>
                <a:cs typeface="Times New Roman" panose="02020603050405020304" pitchFamily="18" charset="0"/>
              </a:rPr>
              <a:t>.</a:t>
            </a:r>
          </a:p>
          <a:p>
            <a:pPr lvl="0"/>
            <a:r>
              <a:rPr lang="en-US" sz="3200" dirty="0" smtClean="0">
                <a:solidFill>
                  <a:srgbClr val="FFFF00"/>
                </a:solidFill>
                <a:latin typeface="Times New Roman" panose="02020603050405020304" pitchFamily="18" charset="0"/>
                <a:cs typeface="Times New Roman" panose="02020603050405020304" pitchFamily="18" charset="0"/>
              </a:rPr>
              <a:t>C. </a:t>
            </a:r>
            <a:r>
              <a:rPr lang="en-US" sz="3200" dirty="0" err="1" smtClean="0">
                <a:solidFill>
                  <a:srgbClr val="FFFF00"/>
                </a:solidFill>
                <a:latin typeface="Times New Roman" panose="02020603050405020304" pitchFamily="18" charset="0"/>
                <a:cs typeface="Times New Roman" panose="02020603050405020304" pitchFamily="18" charset="0"/>
              </a:rPr>
              <a:t>Khi</a:t>
            </a:r>
            <a:r>
              <a:rPr lang="en-US" sz="3200" dirty="0" smtClean="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nói</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chuyện</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điện</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thoại</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với</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mẹ</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của</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mình</a:t>
            </a:r>
            <a:r>
              <a:rPr lang="en-US" sz="3200" dirty="0">
                <a:solidFill>
                  <a:srgbClr val="FFFF00"/>
                </a:solidFill>
                <a:latin typeface="Times New Roman" panose="02020603050405020304" pitchFamily="18" charset="0"/>
                <a:cs typeface="Times New Roman" panose="02020603050405020304" pitchFamily="18" charset="0"/>
              </a:rPr>
              <a:t>.</a:t>
            </a:r>
          </a:p>
          <a:p>
            <a:pPr lvl="0"/>
            <a:r>
              <a:rPr lang="en-US" sz="3200" dirty="0" smtClean="0">
                <a:solidFill>
                  <a:srgbClr val="FFFF00"/>
                </a:solidFill>
                <a:latin typeface="Times New Roman" panose="02020603050405020304" pitchFamily="18" charset="0"/>
                <a:cs typeface="Times New Roman" panose="02020603050405020304" pitchFamily="18" charset="0"/>
              </a:rPr>
              <a:t>D. </a:t>
            </a:r>
            <a:r>
              <a:rPr lang="en-US" sz="3200" dirty="0" err="1" smtClean="0">
                <a:solidFill>
                  <a:srgbClr val="FFFF00"/>
                </a:solidFill>
                <a:latin typeface="Times New Roman" panose="02020603050405020304" pitchFamily="18" charset="0"/>
                <a:cs typeface="Times New Roman" panose="02020603050405020304" pitchFamily="18" charset="0"/>
              </a:rPr>
              <a:t>Khi</a:t>
            </a:r>
            <a:r>
              <a:rPr lang="en-US" sz="3200" dirty="0" smtClean="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nói</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chuyện</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với</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bạn</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thân</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của</a:t>
            </a:r>
            <a:r>
              <a:rPr lang="en-US" sz="3200" dirty="0">
                <a:solidFill>
                  <a:srgbClr val="FFFF00"/>
                </a:solidFill>
                <a:latin typeface="Times New Roman" panose="02020603050405020304" pitchFamily="18" charset="0"/>
                <a:cs typeface="Times New Roman" panose="02020603050405020304" pitchFamily="18" charset="0"/>
              </a:rPr>
              <a:t> </a:t>
            </a:r>
            <a:r>
              <a:rPr lang="en-US" sz="3200" dirty="0" err="1">
                <a:solidFill>
                  <a:srgbClr val="FFFF00"/>
                </a:solidFill>
                <a:latin typeface="Times New Roman" panose="02020603050405020304" pitchFamily="18" charset="0"/>
                <a:cs typeface="Times New Roman" panose="02020603050405020304" pitchFamily="18" charset="0"/>
              </a:rPr>
              <a:t>mình</a:t>
            </a:r>
            <a:r>
              <a:rPr lang="en-US" sz="3200" dirty="0">
                <a:solidFill>
                  <a:srgbClr val="FFFF00"/>
                </a:solidFill>
                <a:latin typeface="Times New Roman" panose="02020603050405020304" pitchFamily="18" charset="0"/>
                <a:cs typeface="Times New Roman" panose="02020603050405020304" pitchFamily="18" charset="0"/>
              </a:rPr>
              <a:t>.</a:t>
            </a:r>
          </a:p>
          <a:p>
            <a:endParaRPr lang="en-US"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 calcmode="lin" valueType="num">
                                      <p:cBhvr additive="base">
                                        <p:cTn id="12"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Effect transition="in" filter="barn(inVertical)">
                                      <p:cBhvr>
                                        <p:cTn id="18" dur="500"/>
                                        <p:tgtEl>
                                          <p:spTgt spid="8">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8">
                                            <p:txEl>
                                              <p:pRg st="1" end="1"/>
                                            </p:txEl>
                                          </p:spTgt>
                                        </p:tgtEl>
                                        <p:attrNameLst>
                                          <p:attrName>style.visibility</p:attrName>
                                        </p:attrNameLst>
                                      </p:cBhvr>
                                      <p:to>
                                        <p:strVal val="visible"/>
                                      </p:to>
                                    </p:set>
                                    <p:animEffect transition="in" filter="barn(inVertical)">
                                      <p:cBhvr>
                                        <p:cTn id="23" dur="500"/>
                                        <p:tgtEl>
                                          <p:spTgt spid="8">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Effect transition="in" filter="barn(inVertical)">
                                      <p:cBhvr>
                                        <p:cTn id="28" dur="500"/>
                                        <p:tgtEl>
                                          <p:spTgt spid="8">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8">
                                            <p:txEl>
                                              <p:pRg st="3" end="3"/>
                                            </p:txEl>
                                          </p:spTgt>
                                        </p:tgtEl>
                                        <p:attrNameLst>
                                          <p:attrName>style.visibility</p:attrName>
                                        </p:attrNameLst>
                                      </p:cBhvr>
                                      <p:to>
                                        <p:strVal val="visible"/>
                                      </p:to>
                                    </p:set>
                                    <p:animEffect transition="in" filter="barn(inVertical)">
                                      <p:cBhvr>
                                        <p:cTn id="33" dur="500"/>
                                        <p:tgtEl>
                                          <p:spTgt spid="8">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8">
                                            <p:txEl>
                                              <p:pRg st="4" end="4"/>
                                            </p:txEl>
                                          </p:spTgt>
                                        </p:tgtEl>
                                        <p:attrNameLst>
                                          <p:attrName>style.visibility</p:attrName>
                                        </p:attrNameLst>
                                      </p:cBhvr>
                                      <p:to>
                                        <p:strVal val="visible"/>
                                      </p:to>
                                    </p:set>
                                    <p:animEffect transition="in" filter="barn(inVertical)">
                                      <p:cBhvr>
                                        <p:cTn id="38"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843" y="-60984"/>
            <a:ext cx="10515600" cy="824948"/>
          </a:xfrm>
        </p:spPr>
        <p:txBody>
          <a:bodyPr>
            <a:normAutofit/>
          </a:bodyPr>
          <a:lstStyle/>
          <a:p>
            <a:r>
              <a:rPr lang="en-GB" sz="3200" b="1" dirty="0">
                <a:solidFill>
                  <a:srgbClr val="FFFF00"/>
                </a:solidFill>
                <a:latin typeface="Times New Roman" panose="02020603050405020304" pitchFamily="18" charset="0"/>
                <a:cs typeface="Times New Roman" panose="02020603050405020304" pitchFamily="18" charset="0"/>
              </a:rPr>
              <a:t>I. LÝ THUYẾT</a:t>
            </a:r>
            <a:endParaRPr lang="en-US" sz="3200" b="1" dirty="0">
              <a:solidFill>
                <a:srgbClr val="FFFF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69843" y="572141"/>
            <a:ext cx="11786322" cy="4435287"/>
          </a:xfrm>
        </p:spPr>
        <p:txBody>
          <a:bodyPr>
            <a:normAutofit/>
          </a:bodyPr>
          <a:lstStyle/>
          <a:p>
            <a:pPr marL="514350" indent="-514350" algn="just">
              <a:buAutoNum type="arabicParenR"/>
            </a:pPr>
            <a:r>
              <a:rPr lang="en-GB" sz="3200" b="1" i="1" dirty="0" err="1">
                <a:solidFill>
                  <a:srgbClr val="FFC000"/>
                </a:solidFill>
                <a:latin typeface="Times New Roman" panose="02020603050405020304" pitchFamily="18" charset="0"/>
                <a:cs typeface="Times New Roman" panose="02020603050405020304" pitchFamily="18" charset="0"/>
              </a:rPr>
              <a:t>Ngôn</a:t>
            </a:r>
            <a:r>
              <a:rPr lang="en-GB" sz="3200" b="1" i="1" dirty="0">
                <a:solidFill>
                  <a:srgbClr val="FFC000"/>
                </a:solidFill>
                <a:latin typeface="Times New Roman" panose="02020603050405020304" pitchFamily="18" charset="0"/>
                <a:cs typeface="Times New Roman" panose="02020603050405020304" pitchFamily="18" charset="0"/>
              </a:rPr>
              <a:t> </a:t>
            </a:r>
            <a:r>
              <a:rPr lang="en-GB" sz="3200" b="1" i="1" dirty="0" err="1">
                <a:solidFill>
                  <a:srgbClr val="FFC000"/>
                </a:solidFill>
                <a:latin typeface="Times New Roman" panose="02020603050405020304" pitchFamily="18" charset="0"/>
                <a:cs typeface="Times New Roman" panose="02020603050405020304" pitchFamily="18" charset="0"/>
              </a:rPr>
              <a:t>ngữ</a:t>
            </a:r>
            <a:r>
              <a:rPr lang="en-GB" sz="3200" b="1" i="1" dirty="0">
                <a:solidFill>
                  <a:srgbClr val="FFC000"/>
                </a:solidFill>
                <a:latin typeface="Times New Roman" panose="02020603050405020304" pitchFamily="18" charset="0"/>
                <a:cs typeface="Times New Roman" panose="02020603050405020304" pitchFamily="18" charset="0"/>
              </a:rPr>
              <a:t> </a:t>
            </a:r>
            <a:r>
              <a:rPr lang="en-GB" sz="3200" b="1" i="1" dirty="0" err="1">
                <a:solidFill>
                  <a:srgbClr val="FFC000"/>
                </a:solidFill>
                <a:latin typeface="Times New Roman" panose="02020603050405020304" pitchFamily="18" charset="0"/>
                <a:cs typeface="Times New Roman" panose="02020603050405020304" pitchFamily="18" charset="0"/>
              </a:rPr>
              <a:t>trang</a:t>
            </a:r>
            <a:r>
              <a:rPr lang="en-GB" sz="3200" b="1" i="1" dirty="0">
                <a:solidFill>
                  <a:srgbClr val="FFC000"/>
                </a:solidFill>
                <a:latin typeface="Times New Roman" panose="02020603050405020304" pitchFamily="18" charset="0"/>
                <a:cs typeface="Times New Roman" panose="02020603050405020304" pitchFamily="18" charset="0"/>
              </a:rPr>
              <a:t> </a:t>
            </a:r>
            <a:r>
              <a:rPr lang="en-GB" sz="3200" b="1" i="1" dirty="0" err="1" smtClean="0">
                <a:solidFill>
                  <a:srgbClr val="FFC000"/>
                </a:solidFill>
                <a:latin typeface="Times New Roman" panose="02020603050405020304" pitchFamily="18" charset="0"/>
                <a:cs typeface="Times New Roman" panose="02020603050405020304" pitchFamily="18" charset="0"/>
              </a:rPr>
              <a:t>trọng</a:t>
            </a:r>
            <a:endParaRPr lang="en-GB" sz="3200" b="1" i="1" dirty="0" smtClean="0">
              <a:solidFill>
                <a:srgbClr val="FFC000"/>
              </a:solidFill>
              <a:latin typeface="Times New Roman" panose="02020603050405020304" pitchFamily="18" charset="0"/>
              <a:cs typeface="Times New Roman" panose="02020603050405020304" pitchFamily="18" charset="0"/>
            </a:endParaRPr>
          </a:p>
          <a:p>
            <a:pPr marL="0" indent="0" algn="just">
              <a:buNone/>
            </a:pPr>
            <a:r>
              <a:rPr lang="en-GB" sz="3200" b="1" i="1" dirty="0" smtClean="0">
                <a:solidFill>
                  <a:srgbClr val="FFC000"/>
                </a:solidFill>
                <a:latin typeface="Times New Roman" panose="02020603050405020304" pitchFamily="18" charset="0"/>
                <a:cs typeface="Times New Roman" panose="02020603050405020304" pitchFamily="18" charset="0"/>
              </a:rPr>
              <a:t>* </a:t>
            </a:r>
            <a:r>
              <a:rPr lang="en-GB" sz="3200" b="1" i="1" dirty="0" err="1" smtClean="0">
                <a:solidFill>
                  <a:srgbClr val="FFC000"/>
                </a:solidFill>
                <a:latin typeface="Times New Roman" panose="02020603050405020304" pitchFamily="18" charset="0"/>
                <a:cs typeface="Times New Roman" panose="02020603050405020304" pitchFamily="18" charset="0"/>
              </a:rPr>
              <a:t>Khái</a:t>
            </a:r>
            <a:r>
              <a:rPr lang="en-GB" sz="3200" b="1" i="1" dirty="0" smtClean="0">
                <a:solidFill>
                  <a:srgbClr val="FFC000"/>
                </a:solidFill>
                <a:latin typeface="Times New Roman" panose="02020603050405020304" pitchFamily="18" charset="0"/>
                <a:cs typeface="Times New Roman" panose="02020603050405020304" pitchFamily="18" charset="0"/>
              </a:rPr>
              <a:t> </a:t>
            </a:r>
            <a:r>
              <a:rPr lang="en-GB" sz="3200" b="1" i="1" dirty="0" err="1" smtClean="0">
                <a:solidFill>
                  <a:srgbClr val="FFC000"/>
                </a:solidFill>
                <a:latin typeface="Times New Roman" panose="02020603050405020304" pitchFamily="18" charset="0"/>
                <a:cs typeface="Times New Roman" panose="02020603050405020304" pitchFamily="18" charset="0"/>
              </a:rPr>
              <a:t>niệm</a:t>
            </a:r>
            <a:endParaRPr lang="en-GB" sz="3200" b="1" i="1" dirty="0" smtClean="0">
              <a:solidFill>
                <a:srgbClr val="FFC000"/>
              </a:solidFill>
              <a:latin typeface="Times New Roman" panose="02020603050405020304" pitchFamily="18" charset="0"/>
              <a:cs typeface="Times New Roman" panose="02020603050405020304" pitchFamily="18" charset="0"/>
            </a:endParaRPr>
          </a:p>
          <a:p>
            <a:pPr marL="0" indent="0" algn="just">
              <a:buNone/>
            </a:pPr>
            <a:r>
              <a:rPr lang="en-US" sz="3200" b="1" dirty="0" smtClean="0">
                <a:solidFill>
                  <a:srgbClr val="FFFF00"/>
                </a:solidFill>
                <a:latin typeface="+mj-lt"/>
              </a:rPr>
              <a:t>- </a:t>
            </a:r>
            <a:r>
              <a:rPr lang="vi-VN" sz="3200" b="1" dirty="0" smtClean="0">
                <a:solidFill>
                  <a:srgbClr val="FFFF00"/>
                </a:solidFill>
                <a:latin typeface="+mj-lt"/>
              </a:rPr>
              <a:t>Ngôn </a:t>
            </a:r>
            <a:r>
              <a:rPr lang="vi-VN" sz="3200" b="1" dirty="0">
                <a:solidFill>
                  <a:srgbClr val="FFFF00"/>
                </a:solidFill>
                <a:latin typeface="+mj-lt"/>
              </a:rPr>
              <a:t>ngữ trang trọng là loại ngôn ngữ thể hiện thái độ </a:t>
            </a:r>
            <a:r>
              <a:rPr lang="vi-VN" sz="3200" b="1" dirty="0" smtClean="0">
                <a:solidFill>
                  <a:srgbClr val="FFFF00"/>
                </a:solidFill>
                <a:latin typeface="+mj-lt"/>
              </a:rPr>
              <a:t>nghiêm</a:t>
            </a:r>
            <a:r>
              <a:rPr lang="en-US" altLang="vi-VN" sz="3200" b="1" dirty="0" smtClean="0">
                <a:solidFill>
                  <a:srgbClr val="FFFF00"/>
                </a:solidFill>
                <a:latin typeface="+mj-lt"/>
              </a:rPr>
              <a:t> </a:t>
            </a:r>
            <a:r>
              <a:rPr lang="vi-VN" sz="3200" b="1" dirty="0" smtClean="0">
                <a:solidFill>
                  <a:srgbClr val="FFFF00"/>
                </a:solidFill>
                <a:latin typeface="+mj-lt"/>
              </a:rPr>
              <a:t>túc</a:t>
            </a:r>
            <a:r>
              <a:rPr lang="vi-VN" sz="3200" b="1" dirty="0">
                <a:solidFill>
                  <a:srgbClr val="FFFF00"/>
                </a:solidFill>
                <a:latin typeface="+mj-lt"/>
              </a:rPr>
              <a:t>, mang tính chất lễ nghi, chủ yếu được dùng trong hoàn cảnh giao tiếp theo nghi thức. </a:t>
            </a:r>
            <a:endParaRPr lang="en-US" sz="3200" b="1" dirty="0" smtClean="0">
              <a:solidFill>
                <a:srgbClr val="FFFF00"/>
              </a:solidFill>
              <a:latin typeface="+mj-lt"/>
            </a:endParaRPr>
          </a:p>
          <a:p>
            <a:pPr marL="0" indent="0" algn="just">
              <a:buNone/>
            </a:pPr>
            <a:r>
              <a:rPr lang="en-US" sz="3200" b="1" dirty="0" smtClean="0">
                <a:solidFill>
                  <a:srgbClr val="FFFF00"/>
                </a:solidFill>
                <a:latin typeface="+mj-lt"/>
              </a:rPr>
              <a:t>- </a:t>
            </a:r>
            <a:r>
              <a:rPr lang="en-US" sz="3200" b="1" dirty="0" err="1" smtClean="0">
                <a:solidFill>
                  <a:srgbClr val="FFFF00"/>
                </a:solidFill>
                <a:latin typeface="Times New Roman" panose="02020603050405020304" pitchFamily="18" charset="0"/>
                <a:cs typeface="Times New Roman" panose="02020603050405020304" pitchFamily="18" charset="0"/>
              </a:rPr>
              <a:t>Kiểu</a:t>
            </a:r>
            <a:r>
              <a:rPr lang="en-US" sz="3200" b="1" dirty="0" smtClean="0">
                <a:solidFill>
                  <a:srgbClr val="FFFF00"/>
                </a:solidFill>
                <a:latin typeface="Times New Roman" panose="02020603050405020304" pitchFamily="18" charset="0"/>
                <a:cs typeface="Times New Roman" panose="02020603050405020304" pitchFamily="18" charset="0"/>
              </a:rPr>
              <a:t> </a:t>
            </a:r>
            <a:r>
              <a:rPr lang="vi-VN" sz="3200" b="1" dirty="0" smtClean="0">
                <a:solidFill>
                  <a:srgbClr val="FFFF00"/>
                </a:solidFill>
                <a:latin typeface="+mj-lt"/>
              </a:rPr>
              <a:t>ngôn </a:t>
            </a:r>
            <a:r>
              <a:rPr lang="vi-VN" sz="3200" b="1" dirty="0">
                <a:solidFill>
                  <a:srgbClr val="FFFF00"/>
                </a:solidFill>
                <a:latin typeface="+mj-lt"/>
              </a:rPr>
              <a:t>ngữ này xuất hiện ở </a:t>
            </a:r>
            <a:r>
              <a:rPr lang="en-US" sz="3200" b="1" dirty="0">
                <a:solidFill>
                  <a:srgbClr val="FFFF00"/>
                </a:solidFill>
                <a:latin typeface="+mj-lt"/>
                <a:cs typeface="Times New Roman" panose="02020603050405020304" pitchFamily="18" charset="0"/>
              </a:rPr>
              <a:t>2</a:t>
            </a:r>
            <a:r>
              <a:rPr lang="vi-VN" sz="3200" b="1" dirty="0" smtClean="0">
                <a:solidFill>
                  <a:srgbClr val="FFFF00"/>
                </a:solidFill>
                <a:latin typeface="+mj-lt"/>
              </a:rPr>
              <a:t> dạng</a:t>
            </a:r>
            <a:r>
              <a:rPr lang="en-US" sz="3200" b="1" dirty="0" smtClean="0">
                <a:solidFill>
                  <a:srgbClr val="FFFF00"/>
                </a:solidFill>
                <a:latin typeface="+mj-lt"/>
              </a:rPr>
              <a:t>: </a:t>
            </a:r>
            <a:r>
              <a:rPr lang="en-US" sz="3200" b="1" dirty="0" err="1" smtClean="0">
                <a:solidFill>
                  <a:srgbClr val="FFFF00"/>
                </a:solidFill>
                <a:latin typeface="Times New Roman" panose="02020603050405020304" pitchFamily="18" charset="0"/>
                <a:cs typeface="Times New Roman" panose="02020603050405020304" pitchFamily="18" charset="0"/>
              </a:rPr>
              <a:t>dạng</a:t>
            </a:r>
            <a:r>
              <a:rPr lang="en-US" sz="3200" b="1" dirty="0" smtClean="0">
                <a:solidFill>
                  <a:srgbClr val="FFFF00"/>
                </a:solidFill>
                <a:latin typeface="Times New Roman" panose="02020603050405020304" pitchFamily="18" charset="0"/>
                <a:cs typeface="Times New Roman" panose="02020603050405020304" pitchFamily="18" charset="0"/>
              </a:rPr>
              <a:t> </a:t>
            </a:r>
            <a:r>
              <a:rPr lang="vi-VN" sz="3200" b="1" dirty="0" smtClean="0">
                <a:solidFill>
                  <a:srgbClr val="FFFF00"/>
                </a:solidFill>
                <a:latin typeface="+mj-lt"/>
              </a:rPr>
              <a:t>viết </a:t>
            </a:r>
            <a:r>
              <a:rPr lang="vi-VN" sz="3200" b="1" dirty="0">
                <a:solidFill>
                  <a:srgbClr val="FFFF00"/>
                </a:solidFill>
                <a:latin typeface="+mj-lt"/>
              </a:rPr>
              <a:t>(bài tập, tiểu luận, </a:t>
            </a:r>
            <a:r>
              <a:rPr lang="vi-VN" sz="3200" b="1" dirty="0" smtClean="0">
                <a:solidFill>
                  <a:srgbClr val="FFFF00"/>
                </a:solidFill>
                <a:latin typeface="+mj-lt"/>
              </a:rPr>
              <a:t> </a:t>
            </a:r>
            <a:r>
              <a:rPr lang="vi-VN" sz="3200" b="1" dirty="0">
                <a:solidFill>
                  <a:srgbClr val="FFFF00"/>
                </a:solidFill>
                <a:latin typeface="+mj-lt"/>
              </a:rPr>
              <a:t>báo cáo</a:t>
            </a:r>
            <a:r>
              <a:rPr lang="vi-VN" sz="3200" b="1" dirty="0" smtClean="0">
                <a:solidFill>
                  <a:srgbClr val="FFFF00"/>
                </a:solidFill>
                <a:latin typeface="+mj-lt"/>
              </a:rPr>
              <a:t>…)</a:t>
            </a:r>
            <a:r>
              <a:rPr lang="en-US" sz="3200" b="1" dirty="0" smtClean="0">
                <a:solidFill>
                  <a:srgbClr val="FFFF00"/>
                </a:solidFill>
                <a:latin typeface="+mj-lt"/>
              </a:rPr>
              <a:t>, </a:t>
            </a:r>
            <a:r>
              <a:rPr lang="vi-VN" sz="3200" b="1" dirty="0" smtClean="0">
                <a:solidFill>
                  <a:srgbClr val="FFFF00"/>
                </a:solidFill>
                <a:latin typeface="+mj-lt"/>
              </a:rPr>
              <a:t>dạng </a:t>
            </a:r>
            <a:r>
              <a:rPr lang="vi-VN" sz="3200" b="1" dirty="0">
                <a:solidFill>
                  <a:srgbClr val="FFFF00"/>
                </a:solidFill>
                <a:latin typeface="+mj-lt"/>
              </a:rPr>
              <a:t>nói </a:t>
            </a:r>
            <a:r>
              <a:rPr lang="vi-VN" sz="3200" b="1" dirty="0" smtClean="0">
                <a:solidFill>
                  <a:srgbClr val="FFFF00"/>
                </a:solidFill>
                <a:latin typeface="+mj-lt"/>
              </a:rPr>
              <a:t>( </a:t>
            </a:r>
            <a:r>
              <a:rPr lang="vi-VN" sz="3200" b="1" dirty="0">
                <a:solidFill>
                  <a:srgbClr val="FFFF00"/>
                </a:solidFill>
                <a:latin typeface="+mj-lt"/>
              </a:rPr>
              <a:t>diễn thuyết, bài giảng, ý </a:t>
            </a:r>
            <a:r>
              <a:rPr lang="vi-VN" sz="3200" b="1" dirty="0" smtClean="0">
                <a:solidFill>
                  <a:srgbClr val="FFFF00"/>
                </a:solidFill>
                <a:latin typeface="+mj-lt"/>
              </a:rPr>
              <a:t>kiến </a:t>
            </a:r>
            <a:r>
              <a:rPr lang="en-US" sz="3200" b="1" dirty="0" err="1" smtClean="0">
                <a:solidFill>
                  <a:srgbClr val="FFFF00"/>
                </a:solidFill>
                <a:latin typeface="Times New Roman" panose="02020603050405020304" pitchFamily="18" charset="0"/>
                <a:cs typeface="Times New Roman" panose="02020603050405020304" pitchFamily="18" charset="0"/>
              </a:rPr>
              <a:t>trong</a:t>
            </a:r>
            <a:r>
              <a:rPr lang="en-US" sz="3200" b="1" dirty="0" smtClean="0">
                <a:solidFill>
                  <a:srgbClr val="FFFF00"/>
                </a:solidFill>
                <a:latin typeface="+mj-lt"/>
              </a:rPr>
              <a:t> </a:t>
            </a:r>
            <a:r>
              <a:rPr lang="vi-VN" sz="3200" b="1" dirty="0" smtClean="0">
                <a:solidFill>
                  <a:srgbClr val="FFFF00"/>
                </a:solidFill>
                <a:latin typeface="+mj-lt"/>
              </a:rPr>
              <a:t>hội </a:t>
            </a:r>
            <a:r>
              <a:rPr lang="vi-VN" sz="3200" b="1" dirty="0">
                <a:solidFill>
                  <a:srgbClr val="FFFF00"/>
                </a:solidFill>
                <a:latin typeface="+mj-lt"/>
              </a:rPr>
              <a:t>thảo</a:t>
            </a:r>
            <a:r>
              <a:rPr lang="vi-VN" sz="3200" b="1" dirty="0" smtClean="0">
                <a:solidFill>
                  <a:srgbClr val="FFFF00"/>
                </a:solidFill>
                <a:latin typeface="+mj-lt"/>
              </a:rPr>
              <a:t>,</a:t>
            </a:r>
            <a:r>
              <a:rPr lang="en-US" sz="3200" b="1" dirty="0" smtClean="0">
                <a:solidFill>
                  <a:srgbClr val="FFFF00"/>
                </a:solidFill>
                <a:latin typeface="+mj-lt"/>
              </a:rPr>
              <a:t>…)</a:t>
            </a:r>
            <a:endParaRPr lang="en-GB" sz="3200" b="1" i="1" dirty="0">
              <a:solidFill>
                <a:srgbClr val="FFFF00"/>
              </a:solidFill>
              <a:latin typeface="Times New Roman" panose="02020603050405020304" pitchFamily="18" charset="0"/>
              <a:cs typeface="Times New Roman" panose="02020603050405020304" pitchFamily="18" charset="0"/>
            </a:endParaRPr>
          </a:p>
        </p:txBody>
      </p:sp>
      <p:pic>
        <p:nvPicPr>
          <p:cNvPr id="5" name="Picture 2" descr="KỸ NĂNG GIAO TIẾP, ỨNG XỬ CHUNG Ở NƠI LÀM VIỆC - Fullsh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31657"/>
            <a:ext cx="6192078" cy="212634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Bí quyết cải thiện kỹ năng giao tiếp tốt trong mọi tình huố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4731657"/>
            <a:ext cx="6096000" cy="212634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529770" y="186612"/>
          <a:ext cx="11730654" cy="65874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529770" y="186612"/>
          <a:ext cx="11730654" cy="65874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013" y="96218"/>
            <a:ext cx="11675370" cy="4351338"/>
          </a:xfrm>
        </p:spPr>
        <p:txBody>
          <a:bodyPr>
            <a:normAutofit/>
          </a:bodyPr>
          <a:lstStyle/>
          <a:p>
            <a:pPr marL="0" indent="0" algn="just">
              <a:buNone/>
            </a:pPr>
            <a:r>
              <a:rPr lang="en-GB" sz="3200" b="1" i="1" dirty="0">
                <a:solidFill>
                  <a:srgbClr val="FFC000"/>
                </a:solidFill>
                <a:latin typeface="Times New Roman" panose="02020603050405020304" pitchFamily="18" charset="0"/>
                <a:cs typeface="Times New Roman" panose="02020603050405020304" pitchFamily="18" charset="0"/>
              </a:rPr>
              <a:t>2) </a:t>
            </a:r>
            <a:r>
              <a:rPr lang="en-GB" sz="3200" b="1" i="1" dirty="0" err="1">
                <a:solidFill>
                  <a:srgbClr val="FFC000"/>
                </a:solidFill>
                <a:latin typeface="Times New Roman" panose="02020603050405020304" pitchFamily="18" charset="0"/>
                <a:cs typeface="Times New Roman" panose="02020603050405020304" pitchFamily="18" charset="0"/>
              </a:rPr>
              <a:t>Ngôn</a:t>
            </a:r>
            <a:r>
              <a:rPr lang="en-GB" sz="3200" b="1" i="1" dirty="0">
                <a:solidFill>
                  <a:srgbClr val="FFC000"/>
                </a:solidFill>
                <a:latin typeface="Times New Roman" panose="02020603050405020304" pitchFamily="18" charset="0"/>
                <a:cs typeface="Times New Roman" panose="02020603050405020304" pitchFamily="18" charset="0"/>
              </a:rPr>
              <a:t> </a:t>
            </a:r>
            <a:r>
              <a:rPr lang="en-GB" sz="3200" b="1" i="1" dirty="0" err="1">
                <a:solidFill>
                  <a:srgbClr val="FFC000"/>
                </a:solidFill>
                <a:latin typeface="Times New Roman" panose="02020603050405020304" pitchFamily="18" charset="0"/>
                <a:cs typeface="Times New Roman" panose="02020603050405020304" pitchFamily="18" charset="0"/>
              </a:rPr>
              <a:t>ngữ</a:t>
            </a:r>
            <a:r>
              <a:rPr lang="en-GB" sz="3200" b="1" i="1" dirty="0">
                <a:solidFill>
                  <a:srgbClr val="FFC000"/>
                </a:solidFill>
                <a:latin typeface="Times New Roman" panose="02020603050405020304" pitchFamily="18" charset="0"/>
                <a:cs typeface="Times New Roman" panose="02020603050405020304" pitchFamily="18" charset="0"/>
              </a:rPr>
              <a:t> </a:t>
            </a:r>
            <a:r>
              <a:rPr lang="en-GB" sz="3200" b="1" i="1" dirty="0" err="1">
                <a:solidFill>
                  <a:srgbClr val="FFC000"/>
                </a:solidFill>
                <a:latin typeface="Times New Roman" panose="02020603050405020304" pitchFamily="18" charset="0"/>
                <a:cs typeface="Times New Roman" panose="02020603050405020304" pitchFamily="18" charset="0"/>
              </a:rPr>
              <a:t>thân</a:t>
            </a:r>
            <a:r>
              <a:rPr lang="en-GB" sz="3200" b="1" i="1" dirty="0">
                <a:solidFill>
                  <a:srgbClr val="FFC000"/>
                </a:solidFill>
                <a:latin typeface="Times New Roman" panose="02020603050405020304" pitchFamily="18" charset="0"/>
                <a:cs typeface="Times New Roman" panose="02020603050405020304" pitchFamily="18" charset="0"/>
              </a:rPr>
              <a:t> </a:t>
            </a:r>
            <a:r>
              <a:rPr lang="en-GB" sz="3200" b="1" i="1" dirty="0" err="1" smtClean="0">
                <a:solidFill>
                  <a:srgbClr val="FFC000"/>
                </a:solidFill>
                <a:latin typeface="Times New Roman" panose="02020603050405020304" pitchFamily="18" charset="0"/>
                <a:cs typeface="Times New Roman" panose="02020603050405020304" pitchFamily="18" charset="0"/>
              </a:rPr>
              <a:t>mật</a:t>
            </a:r>
            <a:endParaRPr lang="en-GB" sz="3200" b="1" i="1" dirty="0" smtClean="0">
              <a:solidFill>
                <a:srgbClr val="FFC000"/>
              </a:solidFill>
              <a:latin typeface="Times New Roman" panose="02020603050405020304" pitchFamily="18" charset="0"/>
              <a:cs typeface="Times New Roman" panose="02020603050405020304" pitchFamily="18" charset="0"/>
            </a:endParaRPr>
          </a:p>
          <a:p>
            <a:pPr marL="0" indent="0" algn="just">
              <a:buNone/>
            </a:pPr>
            <a:r>
              <a:rPr lang="en-GB" sz="3200" b="1" i="1" dirty="0" smtClean="0">
                <a:solidFill>
                  <a:srgbClr val="FFC000"/>
                </a:solidFill>
                <a:latin typeface="Times New Roman" panose="02020603050405020304" pitchFamily="18" charset="0"/>
                <a:cs typeface="Times New Roman" panose="02020603050405020304" pitchFamily="18" charset="0"/>
              </a:rPr>
              <a:t>*/ </a:t>
            </a:r>
            <a:r>
              <a:rPr lang="en-GB" sz="3200" b="1" i="1" dirty="0" err="1" smtClean="0">
                <a:solidFill>
                  <a:srgbClr val="FFC000"/>
                </a:solidFill>
                <a:latin typeface="Times New Roman" panose="02020603050405020304" pitchFamily="18" charset="0"/>
                <a:cs typeface="Times New Roman" panose="02020603050405020304" pitchFamily="18" charset="0"/>
              </a:rPr>
              <a:t>Khái</a:t>
            </a:r>
            <a:r>
              <a:rPr lang="en-GB" sz="3200" b="1" i="1" dirty="0" smtClean="0">
                <a:solidFill>
                  <a:srgbClr val="FFC000"/>
                </a:solidFill>
                <a:latin typeface="Times New Roman" panose="02020603050405020304" pitchFamily="18" charset="0"/>
                <a:cs typeface="Times New Roman" panose="02020603050405020304" pitchFamily="18" charset="0"/>
              </a:rPr>
              <a:t> </a:t>
            </a:r>
            <a:r>
              <a:rPr lang="en-GB" sz="3200" b="1" i="1" dirty="0" err="1" smtClean="0">
                <a:solidFill>
                  <a:srgbClr val="FFC000"/>
                </a:solidFill>
                <a:latin typeface="Times New Roman" panose="02020603050405020304" pitchFamily="18" charset="0"/>
                <a:cs typeface="Times New Roman" panose="02020603050405020304" pitchFamily="18" charset="0"/>
              </a:rPr>
              <a:t>niệm</a:t>
            </a:r>
            <a:endParaRPr lang="en-GB" sz="3200" b="1" i="1" dirty="0" smtClean="0">
              <a:solidFill>
                <a:srgbClr val="FFC000"/>
              </a:solidFill>
              <a:latin typeface="Times New Roman" panose="02020603050405020304" pitchFamily="18" charset="0"/>
              <a:cs typeface="Times New Roman" panose="02020603050405020304" pitchFamily="18" charset="0"/>
            </a:endParaRPr>
          </a:p>
          <a:p>
            <a:pPr marL="0" lvl="1" indent="0" algn="just">
              <a:spcBef>
                <a:spcPts val="1000"/>
              </a:spcBef>
              <a:buNone/>
            </a:pPr>
            <a:r>
              <a:rPr lang="vi-VN" i="1" dirty="0" smtClean="0"/>
              <a:t> </a:t>
            </a:r>
            <a:r>
              <a:rPr lang="vi-VN" sz="3200" b="1" dirty="0">
                <a:solidFill>
                  <a:srgbClr val="FFFF00"/>
                </a:solidFill>
                <a:latin typeface="+mj-lt"/>
              </a:rPr>
              <a:t>Ngôn ngữ thân mật là kiểu ngôn ngữ thường được sử dụng trong giao tiếp hàng ngày như trò chuyện hoặc viết tin nhắn, viết thư cho bạn bè, người thân hoặc viết nhật kí cá </a:t>
            </a:r>
            <a:r>
              <a:rPr lang="vi-VN" sz="3200" b="1" dirty="0" smtClean="0">
                <a:solidFill>
                  <a:srgbClr val="FFFF00"/>
                </a:solidFill>
                <a:latin typeface="+mj-lt"/>
              </a:rPr>
              <a:t>nhân,...</a:t>
            </a:r>
            <a:endParaRPr lang="en-US" sz="3200" b="1" dirty="0">
              <a:solidFill>
                <a:srgbClr val="FFFF00"/>
              </a:solidFill>
              <a:latin typeface="+mj-lt"/>
            </a:endParaRPr>
          </a:p>
          <a:p>
            <a:pPr marL="0" indent="0" algn="just">
              <a:buNone/>
            </a:pPr>
            <a:endParaRPr lang="en-GB" sz="3200" b="1" i="1" dirty="0">
              <a:solidFill>
                <a:schemeClr val="accent2"/>
              </a:solidFill>
              <a:latin typeface="+mj-lt"/>
              <a:cs typeface="Times New Roman" panose="02020603050405020304" pitchFamily="18" charset="0"/>
            </a:endParaRPr>
          </a:p>
        </p:txBody>
      </p:sp>
      <p:pic>
        <p:nvPicPr>
          <p:cNvPr id="5" name="Picture 2" descr="KỸ NĂNG GIAO TIẾP, ỨNG XỬ CHUNG Ở NƠI LÀM VIỆC - Fullsh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685593"/>
            <a:ext cx="6096000" cy="317240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Bí quyết cải thiện kỹ năng giao tiếp tốt trong mọi tình huố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3685592"/>
            <a:ext cx="6096000" cy="317240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2139</Words>
  <Application>Microsoft Office PowerPoint</Application>
  <PresentationFormat>Widescreen</PresentationFormat>
  <Paragraphs>131</Paragraphs>
  <Slides>20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THỰC HÀNH TIẾNG VIỆT  NGÔN NGỮ TRANG TRỌNG VÀ NGÔN NGỮ THÂN MẬT</vt:lpstr>
      <vt:lpstr>  NGÔN NGỮ TRANG TRỌNG VÀ NGÔN NGỮ THÂN MẬT</vt:lpstr>
      <vt:lpstr>  NGÔN NGỮ TRANG TRỌNG VÀ NGÔN NGỮ THÂN MẬT</vt:lpstr>
      <vt:lpstr>  NGÔN NGỮ TRANG TRỌNG VÀ NGÔN NGỮ THÂN MẬT</vt:lpstr>
      <vt:lpstr>  NGÔN NGỮ TRANG TRỌNG VÀ NGÔN NGỮ THÂN MẬT</vt:lpstr>
      <vt:lpstr>I. LÝ THUYẾT</vt:lpstr>
      <vt:lpstr>PowerPoint Presentation</vt:lpstr>
      <vt:lpstr>PowerPoint Presentation</vt:lpstr>
      <vt:lpstr>PowerPoint Presentation</vt:lpstr>
      <vt:lpstr>PowerPoint Presentation</vt:lpstr>
      <vt:lpstr>II. THỰC HÀNH Bài tập số 01</vt:lpstr>
      <vt:lpstr>Hướng dẫn làm bài tập số 01</vt:lpstr>
      <vt:lpstr>II. THỰC HÀNH Bài tập số 02</vt:lpstr>
      <vt:lpstr>Hướng dẫn làm bài tập 02</vt:lpstr>
      <vt:lpstr>Bài tập số 03</vt:lpstr>
      <vt:lpstr>Bài tập số 03</vt:lpstr>
      <vt:lpstr>Hướng dẫn làm bài tập số 03</vt:lpstr>
      <vt:lpstr>Hướng dẫn làm bài tập số 03</vt:lpstr>
      <vt:lpstr>Bài tập số 04: GV giao nhiệm vụ và hướng dẫn HS điền vào bảng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THỰC HÀNH TIẾNG VIỆT  NGÔN NGỮ TRANG TRỌNG VÀ NGÔN NGỮ THÂN MẬT</dc:title>
  <dc:creator>YEN HAU</dc:creator>
  <cp:lastModifiedBy>Admin</cp:lastModifiedBy>
  <cp:revision>27</cp:revision>
  <dcterms:created xsi:type="dcterms:W3CDTF">2024-07-30T11:50:00Z</dcterms:created>
  <dcterms:modified xsi:type="dcterms:W3CDTF">2024-09-19T13:32:27Z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782C0D90480B4C4F995BBEA4748DBB69_12</vt:lpwstr>
  </property>
  <property fmtid="{D5CDD505-2E9C-101B-9397-08002B2CF9AE}" pid="3" name="KSOProductBuildVer">
    <vt:lpwstr>1033-12.2.0.17119</vt:lpwstr>
  </property>
</Properties>
</file>